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theme/themeOverride2.xml" ContentType="application/vnd.openxmlformats-officedocument.themeOverr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Override PartName="/ppt/tags/tag2.xml" ContentType="application/vnd.openxmlformats-officedocument.presentationml.tags+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tags/tag3.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 id="2147483906" r:id="rId2"/>
  </p:sldMasterIdLst>
  <p:notesMasterIdLst>
    <p:notesMasterId r:id="rId94"/>
  </p:notesMasterIdLst>
  <p:handoutMasterIdLst>
    <p:handoutMasterId r:id="rId95"/>
  </p:handoutMasterIdLst>
  <p:sldIdLst>
    <p:sldId id="474" r:id="rId3"/>
    <p:sldId id="570" r:id="rId4"/>
    <p:sldId id="597" r:id="rId5"/>
    <p:sldId id="599" r:id="rId6"/>
    <p:sldId id="600" r:id="rId7"/>
    <p:sldId id="622" r:id="rId8"/>
    <p:sldId id="806" r:id="rId9"/>
    <p:sldId id="798" r:id="rId10"/>
    <p:sldId id="799" r:id="rId11"/>
    <p:sldId id="793" r:id="rId12"/>
    <p:sldId id="788" r:id="rId13"/>
    <p:sldId id="807" r:id="rId14"/>
    <p:sldId id="809" r:id="rId15"/>
    <p:sldId id="605" r:id="rId16"/>
    <p:sldId id="804" r:id="rId17"/>
    <p:sldId id="797" r:id="rId18"/>
    <p:sldId id="783" r:id="rId19"/>
    <p:sldId id="621" r:id="rId20"/>
    <p:sldId id="749" r:id="rId21"/>
    <p:sldId id="623" r:id="rId22"/>
    <p:sldId id="632" r:id="rId23"/>
    <p:sldId id="743" r:id="rId24"/>
    <p:sldId id="636" r:id="rId25"/>
    <p:sldId id="635" r:id="rId26"/>
    <p:sldId id="646" r:id="rId27"/>
    <p:sldId id="808" r:id="rId28"/>
    <p:sldId id="637" r:id="rId29"/>
    <p:sldId id="647" r:id="rId30"/>
    <p:sldId id="781" r:id="rId31"/>
    <p:sldId id="780" r:id="rId32"/>
    <p:sldId id="784" r:id="rId33"/>
    <p:sldId id="800" r:id="rId34"/>
    <p:sldId id="750" r:id="rId35"/>
    <p:sldId id="648" r:id="rId36"/>
    <p:sldId id="778" r:id="rId37"/>
    <p:sldId id="803" r:id="rId38"/>
    <p:sldId id="639" r:id="rId39"/>
    <p:sldId id="643" r:id="rId40"/>
    <p:sldId id="810" r:id="rId41"/>
    <p:sldId id="644" r:id="rId42"/>
    <p:sldId id="640" r:id="rId43"/>
    <p:sldId id="645" r:id="rId44"/>
    <p:sldId id="641" r:id="rId45"/>
    <p:sldId id="649" r:id="rId46"/>
    <p:sldId id="650" r:id="rId47"/>
    <p:sldId id="652" r:id="rId48"/>
    <p:sldId id="653" r:id="rId49"/>
    <p:sldId id="656" r:id="rId50"/>
    <p:sldId id="655" r:id="rId51"/>
    <p:sldId id="811" r:id="rId52"/>
    <p:sldId id="753" r:id="rId53"/>
    <p:sldId id="776" r:id="rId54"/>
    <p:sldId id="657" r:id="rId55"/>
    <p:sldId id="734" r:id="rId56"/>
    <p:sldId id="661" r:id="rId57"/>
    <p:sldId id="662" r:id="rId58"/>
    <p:sldId id="665" r:id="rId59"/>
    <p:sldId id="667" r:id="rId60"/>
    <p:sldId id="666" r:id="rId61"/>
    <p:sldId id="787" r:id="rId62"/>
    <p:sldId id="775" r:id="rId63"/>
    <p:sldId id="670" r:id="rId64"/>
    <p:sldId id="722" r:id="rId65"/>
    <p:sldId id="725" r:id="rId66"/>
    <p:sldId id="726" r:id="rId67"/>
    <p:sldId id="677" r:id="rId68"/>
    <p:sldId id="812" r:id="rId69"/>
    <p:sldId id="678" r:id="rId70"/>
    <p:sldId id="763" r:id="rId71"/>
    <p:sldId id="764" r:id="rId72"/>
    <p:sldId id="766" r:id="rId73"/>
    <p:sldId id="768" r:id="rId74"/>
    <p:sldId id="771" r:id="rId75"/>
    <p:sldId id="772" r:id="rId76"/>
    <p:sldId id="774" r:id="rId77"/>
    <p:sldId id="720" r:id="rId78"/>
    <p:sldId id="813" r:id="rId79"/>
    <p:sldId id="701" r:id="rId80"/>
    <p:sldId id="754" r:id="rId81"/>
    <p:sldId id="755" r:id="rId82"/>
    <p:sldId id="706" r:id="rId83"/>
    <p:sldId id="756" r:id="rId84"/>
    <p:sldId id="757" r:id="rId85"/>
    <p:sldId id="758" r:id="rId86"/>
    <p:sldId id="816" r:id="rId87"/>
    <p:sldId id="759" r:id="rId88"/>
    <p:sldId id="814" r:id="rId89"/>
    <p:sldId id="760" r:id="rId90"/>
    <p:sldId id="761" r:id="rId91"/>
    <p:sldId id="762" r:id="rId92"/>
    <p:sldId id="595" r:id="rId93"/>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E98300"/>
    <a:srgbClr val="000099"/>
    <a:srgbClr val="F78E1E"/>
    <a:srgbClr val="FFC637"/>
    <a:srgbClr val="FFCE55"/>
    <a:srgbClr val="EBB700"/>
    <a:srgbClr val="FF00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44" autoAdjust="0"/>
    <p:restoredTop sz="89828" autoAdjust="0"/>
  </p:normalViewPr>
  <p:slideViewPr>
    <p:cSldViewPr snapToGrid="0">
      <p:cViewPr>
        <p:scale>
          <a:sx n="80" d="100"/>
          <a:sy n="80" d="100"/>
        </p:scale>
        <p:origin x="-1661" y="-230"/>
      </p:cViewPr>
      <p:guideLst>
        <p:guide orient="horz" pos="2160"/>
        <p:guide orient="horz" pos="4282"/>
        <p:guide orient="horz" pos="4148"/>
        <p:guide orient="horz" pos="68"/>
        <p:guide orient="horz" pos="4041"/>
        <p:guide orient="horz" pos="658"/>
        <p:guide pos="400"/>
        <p:guide pos="5611"/>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5" d="100"/>
          <a:sy n="95" d="100"/>
        </p:scale>
        <p:origin x="-3606" y="-96"/>
      </p:cViewPr>
      <p:guideLst>
        <p:guide orient="horz" pos="3024"/>
        <p:guide pos="2304"/>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6.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45.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image" Target="../media/image149.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image" Target="../media/image7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5674" tIns="47837" rIns="95674" bIns="47837" numCol="1" anchor="t" anchorCtr="0" compatLnSpc="1">
            <a:prstTxWarp prst="textNoShape">
              <a:avLst/>
            </a:prstTxWarp>
          </a:bodyPr>
          <a:lstStyle>
            <a:lvl1pPr>
              <a:defRPr sz="1300">
                <a:latin typeface="Calibri" pitchFamily="34" charset="0"/>
                <a:ea typeface="宋体" pitchFamily="2" charset="-122"/>
              </a:defRPr>
            </a:lvl1pPr>
          </a:lstStyle>
          <a:p>
            <a:pPr>
              <a:defRPr/>
            </a:pPr>
            <a:endParaRPr lang="en-US" altLang="zh-CN"/>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5674" tIns="47837" rIns="95674" bIns="47837" numCol="1" anchor="t" anchorCtr="0" compatLnSpc="1">
            <a:prstTxWarp prst="textNoShape">
              <a:avLst/>
            </a:prstTxWarp>
          </a:bodyPr>
          <a:lstStyle>
            <a:lvl1pPr algn="r">
              <a:defRPr sz="1300">
                <a:latin typeface="Calibri" pitchFamily="34" charset="0"/>
                <a:ea typeface="宋体" pitchFamily="2" charset="-122"/>
              </a:defRPr>
            </a:lvl1pPr>
          </a:lstStyle>
          <a:p>
            <a:pPr>
              <a:defRPr/>
            </a:pPr>
            <a:fld id="{671AADC9-F011-4B39-96E0-B82BFA5640AB}" type="datetimeFigureOut">
              <a:rPr lang="en-US" altLang="zh-CN"/>
              <a:pPr>
                <a:defRPr/>
              </a:pPr>
              <a:t>5/20/2011</a:t>
            </a:fld>
            <a:endParaRPr lang="en-US" altLang="zh-CN"/>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5674" tIns="47837" rIns="95674" bIns="47837" numCol="1" anchor="b" anchorCtr="0" compatLnSpc="1">
            <a:prstTxWarp prst="textNoShape">
              <a:avLst/>
            </a:prstTxWarp>
          </a:bodyPr>
          <a:lstStyle>
            <a:lvl1pPr>
              <a:defRPr sz="1300">
                <a:latin typeface="Calibri" pitchFamily="34" charset="0"/>
                <a:ea typeface="宋体" pitchFamily="2" charset="-122"/>
              </a:defRPr>
            </a:lvl1pPr>
          </a:lstStyle>
          <a:p>
            <a:pPr>
              <a:defRPr/>
            </a:pPr>
            <a:endParaRPr lang="en-US" altLang="zh-CN"/>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5674" tIns="47837" rIns="95674" bIns="47837" numCol="1" anchor="b" anchorCtr="0" compatLnSpc="1">
            <a:prstTxWarp prst="textNoShape">
              <a:avLst/>
            </a:prstTxWarp>
          </a:bodyPr>
          <a:lstStyle>
            <a:lvl1pPr algn="r">
              <a:defRPr sz="1300">
                <a:latin typeface="Calibri" pitchFamily="34" charset="0"/>
                <a:ea typeface="宋体" pitchFamily="2" charset="-122"/>
              </a:defRPr>
            </a:lvl1pPr>
          </a:lstStyle>
          <a:p>
            <a:pPr>
              <a:defRPr/>
            </a:pPr>
            <a:fld id="{5A51FDEF-88E3-42E1-A71D-C89857F09E1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5071" tIns="47536" rIns="95071" bIns="47536" numCol="1" anchor="t" anchorCtr="0" compatLnSpc="1">
            <a:prstTxWarp prst="textNoShape">
              <a:avLst/>
            </a:prstTxWarp>
          </a:bodyPr>
          <a:lstStyle>
            <a:lvl1pPr>
              <a:defRPr sz="1300">
                <a:latin typeface="Calibri" pitchFamily="34" charset="0"/>
                <a:ea typeface="宋体" pitchFamily="2" charset="-122"/>
              </a:defRPr>
            </a:lvl1pPr>
          </a:lstStyle>
          <a:p>
            <a:pPr>
              <a:defRPr/>
            </a:pPr>
            <a:endParaRPr lang="en-US" altLang="zh-CN"/>
          </a:p>
        </p:txBody>
      </p:sp>
      <p:sp>
        <p:nvSpPr>
          <p:cNvPr id="3" name="Date Placeholder 2"/>
          <p:cNvSpPr>
            <a:spLocks noGrp="1"/>
          </p:cNvSpPr>
          <p:nvPr>
            <p:ph type="dt" idx="1"/>
          </p:nvPr>
        </p:nvSpPr>
        <p:spPr>
          <a:xfrm>
            <a:off x="4143375" y="0"/>
            <a:ext cx="3170238" cy="479425"/>
          </a:xfrm>
          <a:prstGeom prst="rect">
            <a:avLst/>
          </a:prstGeom>
        </p:spPr>
        <p:txBody>
          <a:bodyPr vert="horz" wrap="square" lIns="95071" tIns="47536" rIns="95071" bIns="47536" numCol="1" anchor="t" anchorCtr="0" compatLnSpc="1">
            <a:prstTxWarp prst="textNoShape">
              <a:avLst/>
            </a:prstTxWarp>
          </a:bodyPr>
          <a:lstStyle>
            <a:lvl1pPr algn="r">
              <a:defRPr sz="1300">
                <a:latin typeface="Calibri" pitchFamily="34" charset="0"/>
                <a:ea typeface="宋体" pitchFamily="2" charset="-122"/>
              </a:defRPr>
            </a:lvl1pPr>
          </a:lstStyle>
          <a:p>
            <a:pPr>
              <a:defRPr/>
            </a:pPr>
            <a:fld id="{BACC397D-7209-408E-B304-053F09EB475F}" type="datetimeFigureOut">
              <a:rPr lang="en-US" altLang="zh-CN"/>
              <a:pPr>
                <a:defRPr/>
              </a:pPr>
              <a:t>5/20/2011</a:t>
            </a:fld>
            <a:endParaRPr lang="en-US" altLang="zh-CN"/>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5071" tIns="47536" rIns="95071" bIns="47536"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5071" tIns="47536" rIns="95071" bIns="47536"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5071" tIns="47536" rIns="95071" bIns="47536" numCol="1" anchor="b" anchorCtr="0" compatLnSpc="1">
            <a:prstTxWarp prst="textNoShape">
              <a:avLst/>
            </a:prstTxWarp>
          </a:bodyPr>
          <a:lstStyle>
            <a:lvl1pPr>
              <a:defRPr sz="1300">
                <a:latin typeface="Calibri" pitchFamily="34" charset="0"/>
                <a:ea typeface="宋体" pitchFamily="2" charset="-122"/>
              </a:defRPr>
            </a:lvl1pPr>
          </a:lstStyle>
          <a:p>
            <a:pPr>
              <a:defRPr/>
            </a:pPr>
            <a:endParaRPr lang="en-US" altLang="zh-CN"/>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5071" tIns="47536" rIns="95071" bIns="47536" numCol="1" anchor="b" anchorCtr="0" compatLnSpc="1">
            <a:prstTxWarp prst="textNoShape">
              <a:avLst/>
            </a:prstTxWarp>
          </a:bodyPr>
          <a:lstStyle>
            <a:lvl1pPr algn="r">
              <a:defRPr sz="1300">
                <a:latin typeface="Calibri" pitchFamily="34" charset="0"/>
                <a:ea typeface="宋体" pitchFamily="2" charset="-122"/>
              </a:defRPr>
            </a:lvl1pPr>
          </a:lstStyle>
          <a:p>
            <a:pPr>
              <a:defRPr/>
            </a:pPr>
            <a:fld id="{AF756CC1-DC21-43B2-9F0B-CCC63D3D8BC9}"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D4FF3E1E-3C4C-42AB-A1E1-1ACBBFD433E1}" type="slidenum">
              <a:rPr lang="en-US"/>
              <a:pPr/>
              <a:t>10</a:t>
            </a:fld>
            <a:endParaRPr lang="en-US" dirty="0"/>
          </a:p>
        </p:txBody>
      </p:sp>
      <p:sp>
        <p:nvSpPr>
          <p:cNvPr id="50179" name="Slide Image Placeholder 1"/>
          <p:cNvSpPr>
            <a:spLocks noGrp="1" noRot="1" noChangeAspect="1" noTextEdit="1"/>
          </p:cNvSpPr>
          <p:nvPr>
            <p:ph type="sldImg"/>
          </p:nvPr>
        </p:nvSpPr>
        <p:spPr>
          <a:ln/>
        </p:spPr>
      </p:sp>
      <p:sp>
        <p:nvSpPr>
          <p:cNvPr id="50180" name="Notes Placeholder 2"/>
          <p:cNvSpPr>
            <a:spLocks noGrp="1"/>
          </p:cNvSpPr>
          <p:nvPr>
            <p:ph type="body" idx="1"/>
          </p:nvPr>
        </p:nvSpPr>
        <p:spPr bwMode="auto">
          <a:xfrm>
            <a:off x="732017" y="4560857"/>
            <a:ext cx="5851168" cy="4320295"/>
          </a:xfrm>
          <a:prstGeom prst="rect">
            <a:avLst/>
          </a:prstGeom>
          <a:noFill/>
          <a:ln>
            <a:noFill/>
            <a:miter lim="800000"/>
            <a:headEnd/>
            <a:tailEnd/>
          </a:ln>
        </p:spPr>
        <p:txBody>
          <a:bodyPr lIns="96644" tIns="48321" rIns="96644" bIns="48321"/>
          <a:lstStyle/>
          <a:p>
            <a:pPr defTabSz="483038">
              <a:spcBef>
                <a:spcPct val="0"/>
              </a:spcBef>
              <a:buFontTx/>
              <a:buChar char="•"/>
            </a:pPr>
            <a:r>
              <a:rPr lang="en-US" dirty="0" smtClean="0">
                <a:latin typeface="Arial" pitchFamily="34" charset="0"/>
              </a:rPr>
              <a:t> One of the key wins we’ve had recently is with EADS, the parent company of Airbus, </a:t>
            </a:r>
            <a:r>
              <a:rPr lang="en-US" dirty="0" err="1" smtClean="0">
                <a:latin typeface="Arial" pitchFamily="34" charset="0"/>
              </a:rPr>
              <a:t>Eurocopter</a:t>
            </a:r>
            <a:r>
              <a:rPr lang="en-US" dirty="0" smtClean="0">
                <a:latin typeface="Arial" pitchFamily="34" charset="0"/>
              </a:rPr>
              <a:t>, and other divisions</a:t>
            </a:r>
          </a:p>
          <a:p>
            <a:pPr defTabSz="483038">
              <a:spcBef>
                <a:spcPct val="0"/>
              </a:spcBef>
              <a:buFontTx/>
              <a:buChar char="•"/>
            </a:pPr>
            <a:r>
              <a:rPr lang="en-US" dirty="0" smtClean="0">
                <a:latin typeface="Arial" pitchFamily="34" charset="0"/>
              </a:rPr>
              <a:t>  Being selected as the enterprise provider for PLM at EADS was a major win for PTC</a:t>
            </a:r>
          </a:p>
          <a:p>
            <a:pPr defTabSz="483038">
              <a:spcBef>
                <a:spcPct val="0"/>
              </a:spcBef>
              <a:buFontTx/>
              <a:buChar char="•"/>
            </a:pPr>
            <a:endParaRPr lang="en-US" dirty="0" smtClean="0"/>
          </a:p>
          <a:p>
            <a:pPr defTabSz="483038">
              <a:spcBef>
                <a:spcPct val="0"/>
              </a:spcBef>
              <a:buFontTx/>
              <a:buChar char="•"/>
            </a:pPr>
            <a:r>
              <a:rPr lang="en-US" dirty="0" smtClean="0">
                <a:latin typeface="Arial" pitchFamily="34" charset="0"/>
              </a:rPr>
              <a:t>This  is an opportunity to showcase a specific customer that represents a vertical, region, etc.</a:t>
            </a:r>
          </a:p>
          <a:p>
            <a:pPr defTabSz="483038">
              <a:spcBef>
                <a:spcPct val="0"/>
              </a:spcBef>
              <a:buFontTx/>
              <a:buChar char="•"/>
            </a:pPr>
            <a:endParaRPr lang="en-US" dirty="0" smtClean="0">
              <a:latin typeface="Arial" pitchFamily="34" charset="0"/>
            </a:endParaRPr>
          </a:p>
          <a:p>
            <a:pPr defTabSz="483038">
              <a:spcBef>
                <a:spcPct val="0"/>
              </a:spcBef>
              <a:buFontTx/>
              <a:buChar char="•"/>
            </a:pPr>
            <a:r>
              <a:rPr lang="en-US" dirty="0" smtClean="0">
                <a:latin typeface="Arial" pitchFamily="34" charset="0"/>
              </a:rPr>
              <a:t>Instructions for placing an image:</a:t>
            </a:r>
            <a:r>
              <a:rPr lang="en-US" sz="1100" dirty="0" smtClean="0">
                <a:solidFill>
                  <a:schemeClr val="accent4">
                    <a:lumMod val="65000"/>
                    <a:lumOff val="35000"/>
                  </a:schemeClr>
                </a:solidFill>
              </a:rPr>
              <a:t/>
            </a:r>
            <a:br>
              <a:rPr lang="en-US" sz="1100" dirty="0" smtClean="0">
                <a:solidFill>
                  <a:schemeClr val="accent4">
                    <a:lumMod val="65000"/>
                    <a:lumOff val="35000"/>
                  </a:schemeClr>
                </a:solidFill>
              </a:rPr>
            </a:br>
            <a:r>
              <a:rPr lang="en-US" sz="1100" dirty="0" smtClean="0">
                <a:solidFill>
                  <a:schemeClr val="tx2">
                    <a:lumMod val="75000"/>
                    <a:lumOff val="25000"/>
                  </a:schemeClr>
                </a:solidFill>
              </a:rPr>
              <a:t>Right Click, Select </a:t>
            </a:r>
            <a:r>
              <a:rPr lang="en-US" sz="1100" b="1" dirty="0" smtClean="0">
                <a:solidFill>
                  <a:srgbClr val="2F83B8"/>
                </a:solidFill>
              </a:rPr>
              <a:t>Format Shape&gt; Fill&gt; </a:t>
            </a:r>
            <a:r>
              <a:rPr lang="en-US" sz="1100" dirty="0" smtClean="0">
                <a:solidFill>
                  <a:schemeClr val="accent4">
                    <a:lumMod val="65000"/>
                    <a:lumOff val="35000"/>
                  </a:schemeClr>
                </a:solidFill>
              </a:rPr>
              <a:t>then select </a:t>
            </a:r>
            <a:r>
              <a:rPr lang="en-US" sz="1100" b="1" dirty="0" smtClean="0">
                <a:solidFill>
                  <a:schemeClr val="accent4">
                    <a:lumMod val="65000"/>
                    <a:lumOff val="35000"/>
                  </a:schemeClr>
                </a:solidFill>
              </a:rPr>
              <a:t>“Picture or Texture fill”, </a:t>
            </a:r>
            <a:r>
              <a:rPr lang="en-US" sz="1100" dirty="0" smtClean="0">
                <a:solidFill>
                  <a:schemeClr val="accent4">
                    <a:lumMod val="65000"/>
                    <a:lumOff val="35000"/>
                  </a:schemeClr>
                </a:solidFill>
              </a:rPr>
              <a:t>and select your image. Then delete this Text.</a:t>
            </a:r>
            <a:br>
              <a:rPr lang="en-US" sz="1100" dirty="0" smtClean="0">
                <a:solidFill>
                  <a:schemeClr val="accent4">
                    <a:lumMod val="65000"/>
                    <a:lumOff val="35000"/>
                  </a:schemeClr>
                </a:solidFill>
              </a:rPr>
            </a:br>
            <a:r>
              <a:rPr lang="en-US" sz="1100" i="1" dirty="0" smtClean="0">
                <a:solidFill>
                  <a:schemeClr val="accent4">
                    <a:lumMod val="65000"/>
                    <a:lumOff val="35000"/>
                  </a:schemeClr>
                </a:solidFill>
              </a:rPr>
              <a:t>Make sure </a:t>
            </a:r>
            <a:r>
              <a:rPr lang="en-US" sz="1100" b="1" i="1" dirty="0" smtClean="0">
                <a:solidFill>
                  <a:schemeClr val="accent4">
                    <a:lumMod val="65000"/>
                    <a:lumOff val="35000"/>
                  </a:schemeClr>
                </a:solidFill>
              </a:rPr>
              <a:t>“Tile Picture as Texture</a:t>
            </a:r>
            <a:r>
              <a:rPr lang="en-US" sz="1100" i="1" dirty="0" smtClean="0">
                <a:solidFill>
                  <a:schemeClr val="accent4">
                    <a:lumMod val="65000"/>
                    <a:lumOff val="35000"/>
                  </a:schemeClr>
                </a:solidFill>
              </a:rPr>
              <a:t>” is NOT selected, and size your picture before placement to </a:t>
            </a:r>
            <a:r>
              <a:rPr lang="en-US" sz="1100" b="1" i="1" dirty="0" smtClean="0">
                <a:solidFill>
                  <a:schemeClr val="accent4">
                    <a:lumMod val="65000"/>
                    <a:lumOff val="35000"/>
                  </a:schemeClr>
                </a:solidFill>
              </a:rPr>
              <a:t>be 2:1 ratio of width to height </a:t>
            </a:r>
            <a:r>
              <a:rPr lang="en-US" sz="1100" i="1" dirty="0" smtClean="0">
                <a:solidFill>
                  <a:schemeClr val="accent4">
                    <a:lumMod val="65000"/>
                    <a:lumOff val="35000"/>
                  </a:schemeClr>
                </a:solidFill>
              </a:rPr>
              <a:t>to avoid stretching the image. </a:t>
            </a:r>
            <a:endParaRPr lang="en-US" dirty="0" smtClean="0">
              <a:latin typeface="Arial" pitchFamily="34" charset="0"/>
            </a:endParaRPr>
          </a:p>
        </p:txBody>
      </p:sp>
      <p:sp>
        <p:nvSpPr>
          <p:cNvPr id="50181" name="Slide Number Placeholder 3"/>
          <p:cNvSpPr txBox="1">
            <a:spLocks noGrp="1"/>
          </p:cNvSpPr>
          <p:nvPr/>
        </p:nvSpPr>
        <p:spPr bwMode="auto">
          <a:xfrm>
            <a:off x="4144235" y="9120079"/>
            <a:ext cx="3169314" cy="479486"/>
          </a:xfrm>
          <a:prstGeom prst="rect">
            <a:avLst/>
          </a:prstGeom>
          <a:noFill/>
          <a:ln w="9525">
            <a:noFill/>
            <a:miter lim="800000"/>
            <a:headEnd/>
            <a:tailEnd/>
          </a:ln>
        </p:spPr>
        <p:txBody>
          <a:bodyPr lIns="96644" tIns="48321" rIns="96644" bIns="48321" anchor="b"/>
          <a:lstStyle/>
          <a:p>
            <a:pPr algn="r" defTabSz="483038"/>
            <a:fld id="{1D50DADF-CB97-4FFD-A8C7-3CBE835A21E7}" type="slidenum">
              <a:rPr lang="en-US" sz="1300">
                <a:ea typeface="MS PGothic" pitchFamily="34" charset="-128"/>
              </a:rPr>
              <a:pPr algn="r" defTabSz="483038"/>
              <a:t>10</a:t>
            </a:fld>
            <a:endParaRPr lang="en-US" sz="1300" dirty="0">
              <a:ea typeface="MS PGothic"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6653" tIns="48326" rIns="96653" bIns="48326" anchor="b"/>
          <a:lstStyle/>
          <a:p>
            <a:pPr algn="r" eaLnBrk="0" hangingPunct="0"/>
            <a:fld id="{0C04DD77-E0C5-4662-A802-CD3698342DE1}" type="slidenum">
              <a:rPr lang="en-US" altLang="zh-CN" sz="1300">
                <a:latin typeface="Times New Roman" pitchFamily="18" charset="0"/>
                <a:ea typeface="MS PGothic" pitchFamily="34" charset="-128"/>
              </a:rPr>
              <a:pPr algn="r" eaLnBrk="0" hangingPunct="0"/>
              <a:t>36</a:t>
            </a:fld>
            <a:endParaRPr lang="en-US" altLang="zh-CN" sz="1300" dirty="0">
              <a:latin typeface="Times New Roman" pitchFamily="18" charset="0"/>
              <a:ea typeface="MS PGothic" pitchFamily="34" charset="-128"/>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p:spPr>
        <p:txBody>
          <a:bodyPr/>
          <a:lstStyle/>
          <a:p>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1F9C73-F8DC-4FB5-B9C6-FCB57AB639AA}" type="slidenum">
              <a:rPr lang="zh-CN" altLang="en-US"/>
              <a:pPr/>
              <a:t>38</a:t>
            </a:fld>
            <a:endParaRPr lang="en-US" altLang="zh-CN"/>
          </a:p>
        </p:txBody>
      </p:sp>
      <p:sp>
        <p:nvSpPr>
          <p:cNvPr id="151554" name="Rectangle 2"/>
          <p:cNvSpPr>
            <a:spLocks noGrp="1" noRot="1" noChangeAspect="1" noChangeArrowheads="1" noTextEdit="1"/>
          </p:cNvSpPr>
          <p:nvPr>
            <p:ph type="sldImg"/>
          </p:nvPr>
        </p:nvSpPr>
        <p:spPr>
          <a:xfrm>
            <a:off x="1257300" y="719138"/>
            <a:ext cx="4802188" cy="3602037"/>
          </a:xfrm>
          <a:ln/>
        </p:spPr>
      </p:sp>
      <p:sp>
        <p:nvSpPr>
          <p:cNvPr id="151555" name="Rectangle 3"/>
          <p:cNvSpPr>
            <a:spLocks noGrp="1" noChangeArrowheads="1"/>
          </p:cNvSpPr>
          <p:nvPr>
            <p:ph type="body" idx="1"/>
          </p:nvPr>
        </p:nvSpPr>
        <p:spPr>
          <a:xfrm>
            <a:off x="971974" y="4560570"/>
            <a:ext cx="5371253" cy="4322207"/>
          </a:xfrm>
        </p:spPr>
        <p:txBody>
          <a:bodyPr lIns="95032" tIns="47518" rIns="95032" bIns="47518"/>
          <a:lstStyle/>
          <a:p>
            <a:r>
              <a:rPr lang="en-US" altLang="zh-TW">
                <a:ea typeface="PMingLiU" pitchFamily="18" charset="-120"/>
              </a:rPr>
              <a:t>~~~~~~~~~~~~~~~~~~~~~~~~~~~~~~~~~~~~~~~~~~~~~~~~~~~~~~~~~~~~~~~~~~~~~~~~~~~~~~~~~~~~~~~~~~~~~~~~~~~~~~~~</a:t>
            </a:r>
          </a:p>
          <a:p>
            <a:r>
              <a:rPr lang="en-US" altLang="zh-TW">
                <a:ea typeface="PMingLiU" pitchFamily="18" charset="-120"/>
              </a:rPr>
              <a:t>Change Request Workflow – Custom Workflow</a:t>
            </a:r>
          </a:p>
          <a:p>
            <a:r>
              <a:rPr lang="en-US" altLang="zh-TW">
                <a:ea typeface="PMingLiU" pitchFamily="18" charset="-120"/>
              </a:rPr>
              <a:t>~~~~~~~~~~~~~~~~~~~~~~~~~~~~~~~~~~~~~~~~~~~~~~~~~~~~~~~~~~~~~~~~~~~~~~~~~~~~~~~~~~~~~~~~~~~~~~~~~~~~~~~~</a:t>
            </a:r>
          </a:p>
          <a:p>
            <a:r>
              <a:rPr lang="en-US" altLang="zh-TW">
                <a:ea typeface="PMingLiU" pitchFamily="18" charset="-120"/>
              </a:rPr>
              <a:t>For more information regarding the CRW workflow, please contact:</a:t>
            </a:r>
          </a:p>
          <a:p>
            <a:r>
              <a:rPr lang="en-US" altLang="zh-TW">
                <a:ea typeface="PMingLiU" pitchFamily="18" charset="-120"/>
              </a:rPr>
              <a:t>David Alexander, Process Architect, PTC</a:t>
            </a:r>
          </a:p>
          <a:p>
            <a:r>
              <a:rPr lang="en-US" altLang="zh-TW">
                <a:ea typeface="PMingLiU" pitchFamily="18" charset="-120"/>
              </a:rPr>
              <a:t>~~~~~~~~~~~~~~~~~~~~~~~~~~~~~~~~~~~~~~~~~~~~~~~~~~~~~~~~~~~~~~~~~~~~~~~~~~~~~~~~~~~~~~~~~~~~~~~~~~~~~~~~</a:t>
            </a:r>
          </a:p>
          <a:p>
            <a:r>
              <a:rPr lang="en-US" altLang="zh-TW">
                <a:ea typeface="PMingLiU" pitchFamily="18" charset="-120"/>
              </a:rPr>
              <a:t>As you can see from the workflow diagram above, there are 4 main stages for the Change Request.  The first stage occurs when the change request is created.  The second stage is for gathering assessments for the change.  In this stage team members have 3 assessment options, support, impact, or conditional.  Then the change goes through a voting process, where key stakeholders determine if they want to approve the change.  When voting, the team members have 4 options; yes, yes with contingency, abstain, and no.  Once all votes have been accounted for, the fourth stage for the CR is the CCB or Common Change Board.  This is where all of the votes are reviewed an the final state of the change is set to approved, rejected, or cancelled.</a:t>
            </a:r>
          </a:p>
          <a:p>
            <a:r>
              <a:rPr lang="en-US" altLang="zh-TW">
                <a:ea typeface="PMingLiU" pitchFamily="18" charset="-120"/>
              </a:rPr>
              <a:t>~~~~~~~~~~~~~~~~~~~~~~~~~~~~~~~~~~~~~~~~~~~~~~~~~~~~~~~~~~~~~~~~~~~~~~~~~~~~~~~~~~~~~~~~~~~~~~~~~~~~~~~~</a:t>
            </a:r>
          </a:p>
          <a:p>
            <a:endParaRPr lang="en-US" altLang="zh-TW">
              <a:ea typeface="PMingLiU" pitchFamily="18" charset="-12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755521-236C-44F5-A645-79DC7716CF72}" type="slidenum">
              <a:rPr lang="ko-KR" altLang="en-US"/>
              <a:pPr/>
              <a:t>46</a:t>
            </a:fld>
            <a:endParaRPr lang="en-US" altLang="ko-KR"/>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xfrm>
            <a:off x="731520" y="4560570"/>
            <a:ext cx="5852160" cy="4320540"/>
          </a:xfrm>
        </p:spPr>
        <p:txBody>
          <a:bodyPr/>
          <a:lstStyle/>
          <a:p>
            <a:endParaRPr lang="ko-KR"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C43897-5ED2-4A3E-A52A-86611B6E3603}" type="slidenum">
              <a:rPr lang="ko-KR" altLang="en-US"/>
              <a:pPr/>
              <a:t>47</a:t>
            </a:fld>
            <a:endParaRPr lang="en-US" altLang="ko-KR"/>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xfrm>
            <a:off x="731520" y="4560570"/>
            <a:ext cx="5852160" cy="4320540"/>
          </a:xfrm>
        </p:spPr>
        <p:txBody>
          <a:bodyPr/>
          <a:lstStyle/>
          <a:p>
            <a:endParaRPr lang="ko-KR"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C43897-5ED2-4A3E-A52A-86611B6E3603}" type="slidenum">
              <a:rPr lang="ko-KR" altLang="en-US"/>
              <a:pPr/>
              <a:t>48</a:t>
            </a:fld>
            <a:endParaRPr lang="en-US" altLang="ko-KR"/>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xfrm>
            <a:off x="731520" y="4560570"/>
            <a:ext cx="5852160" cy="4320540"/>
          </a:xfrm>
        </p:spPr>
        <p:txBody>
          <a:bodyPr/>
          <a:lstStyle/>
          <a:p>
            <a:endParaRPr lang="ko-KR"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89EBE9-3BFB-49B1-8CC0-AAE4F981B9A9}" type="slidenum">
              <a:rPr lang="ko-KR" altLang="en-US"/>
              <a:pPr/>
              <a:t>49</a:t>
            </a:fld>
            <a:endParaRPr lang="en-US" altLang="ko-KR"/>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xfrm>
            <a:off x="731520" y="4560570"/>
            <a:ext cx="5852160" cy="4320540"/>
          </a:xfrm>
        </p:spPr>
        <p:txBody>
          <a:bodyPr/>
          <a:lstStyle/>
          <a:p>
            <a:endParaRPr lang="ko-KR"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89EBE9-3BFB-49B1-8CC0-AAE4F981B9A9}" type="slidenum">
              <a:rPr lang="ko-KR" altLang="en-US"/>
              <a:pPr/>
              <a:t>51</a:t>
            </a:fld>
            <a:endParaRPr lang="en-US" altLang="ko-KR"/>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xfrm>
            <a:off x="731520" y="4560570"/>
            <a:ext cx="5852160" cy="4320540"/>
          </a:xfrm>
        </p:spPr>
        <p:txBody>
          <a:bodyPr/>
          <a:lstStyle/>
          <a:p>
            <a:endParaRPr lang="ko-KR"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89EBE9-3BFB-49B1-8CC0-AAE4F981B9A9}" type="slidenum">
              <a:rPr lang="ko-KR" altLang="en-US"/>
              <a:pPr/>
              <a:t>52</a:t>
            </a:fld>
            <a:endParaRPr lang="en-US" altLang="ko-KR"/>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xfrm>
            <a:off x="731520" y="4560570"/>
            <a:ext cx="5852160" cy="4320540"/>
          </a:xfrm>
        </p:spPr>
        <p:txBody>
          <a:bodyPr/>
          <a:lstStyle/>
          <a:p>
            <a:endParaRPr lang="ko-KR"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F8F7F0-A319-4348-A5A2-C17180D00A2E}" type="slidenum">
              <a:rPr lang="ko-KR" altLang="en-US"/>
              <a:pPr/>
              <a:t>53</a:t>
            </a:fld>
            <a:endParaRPr lang="en-US" altLang="ko-KR"/>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xfrm>
            <a:off x="731520" y="4560570"/>
            <a:ext cx="5852160" cy="4320540"/>
          </a:xfrm>
        </p:spPr>
        <p:txBody>
          <a:bodyPr/>
          <a:lstStyle/>
          <a:p>
            <a:endParaRPr lang="ko-KR"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xfrm>
            <a:off x="4145280" y="9308988"/>
            <a:ext cx="3169920" cy="292212"/>
          </a:xfrm>
          <a:noFill/>
        </p:spPr>
        <p:txBody>
          <a:bodyPr/>
          <a:lstStyle/>
          <a:p>
            <a:fld id="{91CDBE23-2990-4FB3-BA69-93FC00487AC8}" type="slidenum">
              <a:rPr lang="en-US" smtClean="0">
                <a:solidFill>
                  <a:prstClr val="black"/>
                </a:solidFill>
              </a:rPr>
              <a:pPr/>
              <a:t>54</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xfrm>
            <a:off x="1257300" y="722313"/>
            <a:ext cx="4800600" cy="3600450"/>
          </a:xfrm>
          <a:ln/>
        </p:spPr>
      </p:sp>
      <p:sp>
        <p:nvSpPr>
          <p:cNvPr id="40964" name="Rectangle 3"/>
          <p:cNvSpPr>
            <a:spLocks noGrp="1" noChangeArrowheads="1"/>
          </p:cNvSpPr>
          <p:nvPr>
            <p:ph type="body" idx="1"/>
          </p:nvPr>
        </p:nvSpPr>
        <p:spPr>
          <a:xfrm>
            <a:off x="731520" y="4613636"/>
            <a:ext cx="5852160" cy="2217496"/>
          </a:xfrm>
          <a:noFill/>
          <a:ln/>
        </p:spPr>
        <p:txBody>
          <a:bodyPr/>
          <a:lstStyle/>
          <a:p>
            <a:pPr eaLnBrk="1" hangingPunct="1"/>
            <a:r>
              <a:rPr lang="en-US" dirty="0" smtClean="0"/>
              <a:t>Process improvement is</a:t>
            </a:r>
            <a:r>
              <a:rPr lang="en-US" baseline="0" dirty="0" smtClean="0"/>
              <a:t> p</a:t>
            </a:r>
            <a:r>
              <a:rPr lang="en-US" dirty="0" smtClean="0"/>
              <a:t>ivotal to the framework, to product development, and to business success.</a:t>
            </a:r>
          </a:p>
          <a:p>
            <a:pPr eaLnBrk="1" hangingPunct="1"/>
            <a:endParaRPr lang="en-US" dirty="0" smtClean="0"/>
          </a:p>
          <a:p>
            <a:pPr eaLnBrk="1" hangingPunct="1"/>
            <a:r>
              <a:rPr lang="en-US" dirty="0" smtClean="0"/>
              <a:t>PTC has a comprehensive point of view of product development and it is represented</a:t>
            </a:r>
            <a:r>
              <a:rPr lang="en-US" baseline="0" dirty="0" smtClean="0"/>
              <a:t> here, in our process landscape. We recognize that product development is a set of highly cross-functional and distributed  </a:t>
            </a:r>
            <a:r>
              <a:rPr lang="en-US" dirty="0" smtClean="0"/>
              <a:t>processes that span the life</a:t>
            </a:r>
            <a:r>
              <a:rPr lang="en-US" baseline="0" dirty="0" smtClean="0"/>
              <a:t> of the product, from planning through support.  </a:t>
            </a:r>
            <a:r>
              <a:rPr lang="en-US" dirty="0" smtClean="0"/>
              <a:t> PTC has an entire team of process managers who work closely with customers to develop</a:t>
            </a:r>
            <a:r>
              <a:rPr lang="en-US" baseline="0" dirty="0" smtClean="0"/>
              <a:t> a deep definition of these processes and the capabilities necessary to achieve process optimization.  </a:t>
            </a:r>
            <a:endParaRPr lang="en-US" dirty="0" smtClean="0"/>
          </a:p>
          <a:p>
            <a:pPr eaLnBrk="1" hangingPunct="1"/>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91CDBE23-2990-4FB3-BA69-93FC00487AC8}" type="slidenum">
              <a:rPr lang="en-US" smtClean="0"/>
              <a:pPr/>
              <a:t>16</a:t>
            </a:fld>
            <a:endParaRPr lang="en-US" dirty="0" smtClean="0"/>
          </a:p>
        </p:txBody>
      </p:sp>
      <p:sp>
        <p:nvSpPr>
          <p:cNvPr id="40963" name="Rectangle 2"/>
          <p:cNvSpPr>
            <a:spLocks noGrp="1" noRot="1" noChangeAspect="1" noChangeArrowheads="1" noTextEdit="1"/>
          </p:cNvSpPr>
          <p:nvPr>
            <p:ph type="sldImg"/>
          </p:nvPr>
        </p:nvSpPr>
        <p:spPr>
          <a:xfrm>
            <a:off x="1255713" y="720725"/>
            <a:ext cx="4803775" cy="3602038"/>
          </a:xfrm>
          <a:ln/>
        </p:spPr>
      </p:sp>
      <p:sp>
        <p:nvSpPr>
          <p:cNvPr id="40964" name="Rectangle 3"/>
          <p:cNvSpPr>
            <a:spLocks noGrp="1" noChangeArrowheads="1"/>
          </p:cNvSpPr>
          <p:nvPr>
            <p:ph type="body" idx="1"/>
          </p:nvPr>
        </p:nvSpPr>
        <p:spPr>
          <a:xfrm>
            <a:off x="731520" y="4560573"/>
            <a:ext cx="5852160" cy="2323623"/>
          </a:xfrm>
          <a:noFill/>
          <a:ln/>
        </p:spPr>
        <p:txBody>
          <a:bodyPr/>
          <a:lstStyle/>
          <a:p>
            <a:pPr eaLnBrk="1" hangingPunct="1"/>
            <a:r>
              <a:rPr lang="en-US" dirty="0" smtClean="0"/>
              <a:t>Process improvement is</a:t>
            </a:r>
            <a:r>
              <a:rPr lang="en-US" baseline="0" dirty="0" smtClean="0"/>
              <a:t> p</a:t>
            </a:r>
            <a:r>
              <a:rPr lang="en-US" dirty="0" smtClean="0"/>
              <a:t>ivotal to the framework, to product development, and to business success.</a:t>
            </a:r>
          </a:p>
          <a:p>
            <a:pPr eaLnBrk="1" hangingPunct="1"/>
            <a:endParaRPr lang="en-US" dirty="0" smtClean="0"/>
          </a:p>
          <a:p>
            <a:pPr eaLnBrk="1" hangingPunct="1"/>
            <a:r>
              <a:rPr lang="en-US" dirty="0" smtClean="0"/>
              <a:t>PTC has a comprehensive point of view of product development and it is represented</a:t>
            </a:r>
            <a:r>
              <a:rPr lang="en-US" baseline="0" dirty="0" smtClean="0"/>
              <a:t> here, in our process landscape. We recognize that product development is a set of highly cross-functional and distributed  </a:t>
            </a:r>
            <a:r>
              <a:rPr lang="en-US" dirty="0" smtClean="0"/>
              <a:t>processes that span the life</a:t>
            </a:r>
            <a:r>
              <a:rPr lang="en-US" baseline="0" dirty="0" smtClean="0"/>
              <a:t> of the product, from planning through support.  </a:t>
            </a:r>
            <a:r>
              <a:rPr lang="en-US" dirty="0" smtClean="0"/>
              <a:t> PTC has an entire team of process managers who work closely with customers to develop</a:t>
            </a:r>
            <a:r>
              <a:rPr lang="en-US" baseline="0" dirty="0" smtClean="0"/>
              <a:t> a deep definition of these processes and the capabilities necessary to achieve process optimization.  </a:t>
            </a:r>
            <a:endParaRPr lang="en-US" dirty="0" smtClean="0"/>
          </a:p>
          <a:p>
            <a:pPr eaLnBrk="1" hangingPunct="1"/>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xfrm>
            <a:off x="4145280" y="9308988"/>
            <a:ext cx="3169920" cy="292212"/>
          </a:xfrm>
          <a:noFill/>
        </p:spPr>
        <p:txBody>
          <a:bodyPr/>
          <a:lstStyle/>
          <a:p>
            <a:fld id="{91CDBE23-2990-4FB3-BA69-93FC00487AC8}" type="slidenum">
              <a:rPr lang="en-US" smtClean="0">
                <a:solidFill>
                  <a:prstClr val="black"/>
                </a:solidFill>
              </a:rPr>
              <a:pPr/>
              <a:t>55</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xfrm>
            <a:off x="1257300" y="722313"/>
            <a:ext cx="4800600" cy="3600450"/>
          </a:xfrm>
          <a:ln/>
        </p:spPr>
      </p:sp>
      <p:sp>
        <p:nvSpPr>
          <p:cNvPr id="40964" name="Rectangle 3"/>
          <p:cNvSpPr>
            <a:spLocks noGrp="1" noChangeArrowheads="1"/>
          </p:cNvSpPr>
          <p:nvPr>
            <p:ph type="body" idx="1"/>
          </p:nvPr>
        </p:nvSpPr>
        <p:spPr>
          <a:xfrm>
            <a:off x="731520" y="4613636"/>
            <a:ext cx="5852160" cy="2217496"/>
          </a:xfrm>
          <a:noFill/>
          <a:ln/>
        </p:spPr>
        <p:txBody>
          <a:bodyPr/>
          <a:lstStyle/>
          <a:p>
            <a:pPr eaLnBrk="1" hangingPunct="1"/>
            <a:r>
              <a:rPr lang="en-US" dirty="0" smtClean="0"/>
              <a:t>Process improvement is</a:t>
            </a:r>
            <a:r>
              <a:rPr lang="en-US" baseline="0" dirty="0" smtClean="0"/>
              <a:t> p</a:t>
            </a:r>
            <a:r>
              <a:rPr lang="en-US" dirty="0" smtClean="0"/>
              <a:t>ivotal to the framework, to product development, and to business success.</a:t>
            </a:r>
          </a:p>
          <a:p>
            <a:pPr eaLnBrk="1" hangingPunct="1"/>
            <a:endParaRPr lang="en-US" dirty="0" smtClean="0"/>
          </a:p>
          <a:p>
            <a:pPr eaLnBrk="1" hangingPunct="1"/>
            <a:r>
              <a:rPr lang="en-US" dirty="0" smtClean="0"/>
              <a:t>PTC has a comprehensive point of view of product development and it is represented</a:t>
            </a:r>
            <a:r>
              <a:rPr lang="en-US" baseline="0" dirty="0" smtClean="0"/>
              <a:t> here, in our process landscape. We recognize that product development is a set of highly cross-functional and distributed  </a:t>
            </a:r>
            <a:r>
              <a:rPr lang="en-US" dirty="0" smtClean="0"/>
              <a:t>processes that span the life</a:t>
            </a:r>
            <a:r>
              <a:rPr lang="en-US" baseline="0" dirty="0" smtClean="0"/>
              <a:t> of the product, from planning through support.  </a:t>
            </a:r>
            <a:r>
              <a:rPr lang="en-US" dirty="0" smtClean="0"/>
              <a:t> PTC has an entire team of process managers who work closely with customers to develop</a:t>
            </a:r>
            <a:r>
              <a:rPr lang="en-US" baseline="0" dirty="0" smtClean="0"/>
              <a:t> a deep definition of these processes and the capabilities necessary to achieve process optimization.  </a:t>
            </a:r>
            <a:endParaRPr lang="en-US" dirty="0" smtClean="0"/>
          </a:p>
          <a:p>
            <a:pPr eaLnBrk="1" hangingPunct="1"/>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Rot="1" noChangeAspect="1" noChangeArrowheads="1" noTextEdit="1"/>
          </p:cNvSpPr>
          <p:nvPr>
            <p:ph type="sldImg"/>
          </p:nvPr>
        </p:nvSpPr>
        <p:spPr>
          <a:ln/>
        </p:spPr>
      </p:sp>
      <p:sp>
        <p:nvSpPr>
          <p:cNvPr id="624643"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2"/>
          <p:cNvSpPr>
            <a:spLocks noGrp="1" noRot="1" noChangeAspect="1" noChangeArrowheads="1" noTextEdit="1"/>
          </p:cNvSpPr>
          <p:nvPr>
            <p:ph type="sldImg"/>
          </p:nvPr>
        </p:nvSpPr>
        <p:spPr>
          <a:xfrm>
            <a:off x="1214438" y="709613"/>
            <a:ext cx="4835525" cy="3625850"/>
          </a:xfrm>
          <a:ln/>
        </p:spPr>
      </p:sp>
      <p:sp>
        <p:nvSpPr>
          <p:cNvPr id="636931" name="Rectangle 3"/>
          <p:cNvSpPr>
            <a:spLocks noGrp="1" noChangeArrowheads="1"/>
          </p:cNvSpPr>
          <p:nvPr>
            <p:ph type="body" idx="1"/>
          </p:nvPr>
        </p:nvSpPr>
        <p:spPr>
          <a:xfrm>
            <a:off x="558801" y="4795601"/>
            <a:ext cx="6297507" cy="263366"/>
          </a:xfrm>
          <a:noFill/>
          <a:ln/>
        </p:spPr>
        <p:txBody>
          <a:bodyPr lIns="92530" tIns="46265" rIns="92530" bIns="46265"/>
          <a:lstStyle/>
          <a:p>
            <a:endParaRPr lang="zh-CN" altLang="en-US" smtClean="0">
              <a:latin typeface="Arial" pitchFamily="34" charset="0"/>
              <a:ea typeface="宋体"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A1395F27-55CA-4778-BE8B-03A29DF4EE06}" type="slidenum">
              <a:rPr lang="zh-CN" altLang="fr-FR"/>
              <a:pPr/>
              <a:t>63</a:t>
            </a:fld>
            <a:endParaRPr lang="fr-FR" altLang="zh-CN"/>
          </a:p>
        </p:txBody>
      </p:sp>
      <p:sp>
        <p:nvSpPr>
          <p:cNvPr id="2917378" name="Rectangle 2"/>
          <p:cNvSpPr>
            <a:spLocks noGrp="1" noRot="1" noChangeAspect="1" noChangeArrowheads="1" noTextEdit="1"/>
          </p:cNvSpPr>
          <p:nvPr>
            <p:ph type="sldImg"/>
          </p:nvPr>
        </p:nvSpPr>
        <p:spPr>
          <a:xfrm>
            <a:off x="1258888" y="720725"/>
            <a:ext cx="4797425" cy="3598863"/>
          </a:xfrm>
          <a:ln/>
        </p:spPr>
      </p:sp>
      <p:sp>
        <p:nvSpPr>
          <p:cNvPr id="2917379" name="Rectangle 3"/>
          <p:cNvSpPr>
            <a:spLocks noGrp="1" noChangeArrowheads="1"/>
          </p:cNvSpPr>
          <p:nvPr>
            <p:ph type="body" idx="1"/>
          </p:nvPr>
        </p:nvSpPr>
        <p:spPr>
          <a:xfrm>
            <a:off x="974924" y="4560086"/>
            <a:ext cx="5365352" cy="4320317"/>
          </a:xfrm>
        </p:spPr>
        <p:txBody>
          <a:bodyPr lIns="90224" tIns="45111" rIns="90224" bIns="45111"/>
          <a:lstStyle/>
          <a:p>
            <a:r>
              <a:rPr lang="en-US" altLang="zh-CN"/>
              <a:t>In fact, there is a definition for digital mock up or we just call it DMU. DMU is defined by an association in France and Dassault System is one of the key member……….The picture of DMU is great. But not all the solution can handle it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08A05D34-9A1B-4A3E-9C71-0BDF8F993D1E}" type="slidenum">
              <a:rPr lang="zh-CN" altLang="fr-FR"/>
              <a:pPr/>
              <a:t>64</a:t>
            </a:fld>
            <a:endParaRPr lang="fr-FR" altLang="zh-CN"/>
          </a:p>
        </p:txBody>
      </p:sp>
      <p:sp>
        <p:nvSpPr>
          <p:cNvPr id="2679810" name="Rectangle 2"/>
          <p:cNvSpPr>
            <a:spLocks noGrp="1" noRot="1" noChangeAspect="1" noChangeArrowheads="1" noTextEdit="1"/>
          </p:cNvSpPr>
          <p:nvPr>
            <p:ph type="sldImg"/>
          </p:nvPr>
        </p:nvSpPr>
        <p:spPr>
          <a:ln/>
        </p:spPr>
      </p:sp>
      <p:sp>
        <p:nvSpPr>
          <p:cNvPr id="2679811" name="Rectangle 3"/>
          <p:cNvSpPr>
            <a:spLocks noGrp="1" noChangeArrowheads="1"/>
          </p:cNvSpPr>
          <p:nvPr>
            <p:ph type="body" idx="1"/>
          </p:nvPr>
        </p:nvSpPr>
        <p:spPr/>
        <p:txBody>
          <a:bodyPr/>
          <a:lstStyle/>
          <a:p>
            <a:r>
              <a:rPr lang="en-US" b="1">
                <a:solidFill>
                  <a:schemeClr val="accent2"/>
                </a:solidFill>
              </a:rPr>
              <a:t>Maintains profitability to re-invest benefits; satisfy shareholders; motivate employees …</a:t>
            </a:r>
          </a:p>
          <a:p>
            <a:r>
              <a:rPr lang="en-US" b="1">
                <a:solidFill>
                  <a:srgbClr val="FF3300"/>
                </a:solidFill>
              </a:rPr>
              <a:t>Improves product quality to maintain customer satisfaction and loyalty</a:t>
            </a:r>
          </a:p>
          <a:p>
            <a:r>
              <a:rPr lang="en-US" b="1">
                <a:solidFill>
                  <a:srgbClr val="FF6600"/>
                </a:solidFill>
              </a:rPr>
              <a:t>Delivers right and on time product to satisfy consumers’ demand</a:t>
            </a:r>
            <a:endParaRPr lang="en-US" b="1">
              <a:solidFill>
                <a:srgbClr val="FF3300"/>
              </a:solidFill>
            </a:endParaRPr>
          </a:p>
          <a:p>
            <a:endParaRPr lang="en-US" b="1">
              <a:solidFill>
                <a:schemeClr val="accent2"/>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7357B66-7E97-42BB-A243-F3FAC8A4BEBD}" type="slidenum">
              <a:rPr lang="zh-CN" altLang="fr-FR"/>
              <a:pPr/>
              <a:t>65</a:t>
            </a:fld>
            <a:endParaRPr lang="fr-FR" altLang="zh-CN"/>
          </a:p>
        </p:txBody>
      </p:sp>
      <p:sp>
        <p:nvSpPr>
          <p:cNvPr id="2686978" name="Rectangle 2"/>
          <p:cNvSpPr>
            <a:spLocks noGrp="1" noRot="1" noChangeAspect="1" noChangeArrowheads="1" noTextEdit="1"/>
          </p:cNvSpPr>
          <p:nvPr>
            <p:ph type="sldImg"/>
          </p:nvPr>
        </p:nvSpPr>
        <p:spPr>
          <a:ln/>
        </p:spPr>
      </p:sp>
      <p:sp>
        <p:nvSpPr>
          <p:cNvPr id="2686979" name="Rectangle 3"/>
          <p:cNvSpPr>
            <a:spLocks noGrp="1" noChangeArrowheads="1"/>
          </p:cNvSpPr>
          <p:nvPr>
            <p:ph type="body" idx="1"/>
          </p:nvPr>
        </p:nvSpPr>
        <p:spPr/>
        <p:txBody>
          <a:bodyPr/>
          <a:lstStyle/>
          <a:p>
            <a:pPr marL="228600" indent="-228600"/>
            <a:r>
              <a:rPr lang="en-US" sz="1000"/>
              <a:t>A digital mockup is a virtual 3D representation that is created and maintained and enhanced throughout the design processes.  These digital mockups are used to evaluate:</a:t>
            </a:r>
          </a:p>
          <a:p>
            <a:pPr marL="1008063" lvl="1" indent="-228600">
              <a:buFontTx/>
              <a:buChar char="•"/>
            </a:pPr>
            <a:r>
              <a:rPr lang="en-US" sz="1000"/>
              <a:t>Use the mockup to find, communicate and resolve any design issues – early in the process without having to resorting to building physical prototypes</a:t>
            </a:r>
          </a:p>
          <a:p>
            <a:pPr marL="1008063" lvl="1" indent="-228600">
              <a:buFontTx/>
              <a:buChar char="•"/>
            </a:pPr>
            <a:r>
              <a:rPr lang="en-US" sz="1000"/>
              <a:t>Check that parts / assemblies can be re-used in multiple product configurations to optimize re-usability and shorten development cycle times</a:t>
            </a:r>
          </a:p>
          <a:p>
            <a:pPr marL="1008063" lvl="1" indent="-228600">
              <a:buFontTx/>
              <a:buChar char="•"/>
            </a:pPr>
            <a:r>
              <a:rPr lang="en-US" sz="1000"/>
              <a:t>The overall form and fit of a product.   E.g. check for an eliminate interferences, ensure there is enough clearance where needed</a:t>
            </a:r>
          </a:p>
          <a:p>
            <a:pPr marL="1008063" lvl="1" indent="-228600">
              <a:buFontTx/>
              <a:buChar char="•"/>
            </a:pPr>
            <a:r>
              <a:rPr lang="en-US" sz="1000"/>
              <a:t>Simulate the operation of the product e.g. Kinematics</a:t>
            </a:r>
          </a:p>
          <a:p>
            <a:pPr marL="1008063" lvl="1" indent="-228600">
              <a:buFontTx/>
              <a:buChar char="•"/>
            </a:pPr>
            <a:r>
              <a:rPr lang="en-US" sz="1000"/>
              <a:t>Ensure that the product can be efficiently built and maintained</a:t>
            </a:r>
          </a:p>
          <a:p>
            <a:pPr marL="1008063" lvl="1" indent="-228600">
              <a:buFontTx/>
              <a:buChar char="•"/>
            </a:pPr>
            <a:r>
              <a:rPr lang="en-US" sz="1000"/>
              <a:t>Ensure that design of the product meets the usability needs of the user via ergonomic simulations</a:t>
            </a:r>
          </a:p>
          <a:p>
            <a:pPr marL="1008063" lvl="1" indent="-228600">
              <a:buFontTx/>
              <a:buChar char="•"/>
            </a:pPr>
            <a:r>
              <a:rPr lang="en-US" sz="1000"/>
              <a:t>Ensure the aesthetics of the product are right through being able to visualize the finished appearance of the product by simulating materials, textures and lighting throughout the design process </a:t>
            </a:r>
          </a:p>
          <a:p>
            <a:pPr marL="228600" indent="-228600"/>
            <a:endParaRPr lang="en-US" sz="1000"/>
          </a:p>
          <a:p>
            <a:pPr marL="228600" indent="-228600"/>
            <a:r>
              <a:rPr lang="en-US" sz="1000"/>
              <a:t>All of the above – when used in an optimized way – contribute toward the realization of the benefits outlined on the slide::</a:t>
            </a:r>
          </a:p>
          <a:p>
            <a:pPr marL="1008063" lvl="1" indent="-228600">
              <a:buFontTx/>
              <a:buChar char="•"/>
            </a:pPr>
            <a:r>
              <a:rPr lang="en-US" sz="1000">
                <a:solidFill>
                  <a:srgbClr val="120C80"/>
                </a:solidFill>
              </a:rPr>
              <a:t>Recognize problems earlier in development</a:t>
            </a:r>
          </a:p>
          <a:p>
            <a:pPr marL="1008063" lvl="1" indent="-228600">
              <a:buFontTx/>
              <a:buChar char="•"/>
            </a:pPr>
            <a:r>
              <a:rPr lang="en-US" sz="1000">
                <a:solidFill>
                  <a:srgbClr val="120C80"/>
                </a:solidFill>
              </a:rPr>
              <a:t>Optimize product development processes</a:t>
            </a:r>
          </a:p>
          <a:p>
            <a:pPr marL="1008063" lvl="1" indent="-228600">
              <a:buFontTx/>
              <a:buChar char="•"/>
            </a:pPr>
            <a:r>
              <a:rPr lang="en-US" sz="1000">
                <a:solidFill>
                  <a:srgbClr val="120C80"/>
                </a:solidFill>
              </a:rPr>
              <a:t>Reduce need for physical prototypes</a:t>
            </a:r>
          </a:p>
          <a:p>
            <a:pPr marL="1008063" lvl="1" indent="-228600">
              <a:buFontTx/>
              <a:buChar char="•"/>
            </a:pPr>
            <a:r>
              <a:rPr lang="en-US" sz="1000">
                <a:solidFill>
                  <a:srgbClr val="120C80"/>
                </a:solidFill>
              </a:rPr>
              <a:t>Increase ability to collaborate</a:t>
            </a:r>
          </a:p>
          <a:p>
            <a:pPr marL="1008063" lvl="1" indent="-228600">
              <a:buFontTx/>
              <a:buChar char="•"/>
            </a:pPr>
            <a:r>
              <a:rPr lang="en-US" sz="1000">
                <a:solidFill>
                  <a:srgbClr val="120C80"/>
                </a:solidFill>
              </a:rPr>
              <a:t>Increase flexibility to create design alternatives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r>
              <a:rPr lang="en-US" altLang="zh-CN">
                <a:solidFill>
                  <a:prstClr val="black"/>
                </a:solidFill>
              </a:rPr>
              <a:t>Page </a:t>
            </a:r>
            <a:fld id="{5975F984-EA1D-4924-BA17-BBD8521149F0}" type="slidenum">
              <a:rPr altLang="zh-CN">
                <a:solidFill>
                  <a:prstClr val="black"/>
                </a:solidFill>
              </a:rPr>
              <a:pPr/>
              <a:t>67</a:t>
            </a:fld>
            <a:endParaRPr lang="zh-CN" altLang="zh-CN">
              <a:solidFill>
                <a:prstClr val="black"/>
              </a:solidFill>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zh-CN" altLang="zh-CN" noProof="1"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r>
              <a:rPr lang="en-US" altLang="zh-CN">
                <a:solidFill>
                  <a:prstClr val="black"/>
                </a:solidFill>
              </a:rPr>
              <a:t>Page </a:t>
            </a:r>
            <a:fld id="{275E860B-9273-4A8A-BB9B-98D0A94A244C}" type="slidenum">
              <a:rPr altLang="zh-CN">
                <a:solidFill>
                  <a:prstClr val="black"/>
                </a:solidFill>
              </a:rPr>
              <a:pPr/>
              <a:t>76</a:t>
            </a:fld>
            <a:endParaRPr lang="zh-CN" altLang="zh-CN">
              <a:solidFill>
                <a:prstClr val="black"/>
              </a:solidFill>
            </a:endParaRPr>
          </a:p>
        </p:txBody>
      </p:sp>
      <p:sp>
        <p:nvSpPr>
          <p:cNvPr id="55299" name="Rectangle 2"/>
          <p:cNvSpPr>
            <a:spLocks noGrp="1" noRot="1" noChangeAspect="1" noChangeArrowheads="1" noTextEdit="1"/>
          </p:cNvSpPr>
          <p:nvPr>
            <p:ph type="sldImg"/>
          </p:nvPr>
        </p:nvSpPr>
        <p:spPr>
          <a:xfrm>
            <a:off x="1258888" y="722313"/>
            <a:ext cx="4795837" cy="3595687"/>
          </a:xfrm>
          <a:ln/>
        </p:spPr>
      </p:sp>
      <p:sp>
        <p:nvSpPr>
          <p:cNvPr id="55300" name="Rectangle 3"/>
          <p:cNvSpPr>
            <a:spLocks noGrp="1" noChangeArrowheads="1"/>
          </p:cNvSpPr>
          <p:nvPr>
            <p:ph type="body" idx="1"/>
          </p:nvPr>
        </p:nvSpPr>
        <p:spPr>
          <a:xfrm>
            <a:off x="975476" y="4560301"/>
            <a:ext cx="5364253" cy="245414"/>
          </a:xfrm>
          <a:noFill/>
          <a:ln/>
        </p:spPr>
        <p:txBody>
          <a:bodyPr/>
          <a:lstStyle/>
          <a:p>
            <a:pPr eaLnBrk="1" hangingPunct="1"/>
            <a:endParaRPr lang="zh-CN" altLang="zh-CN" noProof="1"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7"/>
          <p:cNvSpPr txBox="1">
            <a:spLocks noGrp="1" noChangeArrowheads="1"/>
          </p:cNvSpPr>
          <p:nvPr/>
        </p:nvSpPr>
        <p:spPr bwMode="auto">
          <a:xfrm>
            <a:off x="4145280" y="9121140"/>
            <a:ext cx="3169920" cy="480060"/>
          </a:xfrm>
          <a:prstGeom prst="rect">
            <a:avLst/>
          </a:prstGeom>
          <a:noFill/>
          <a:ln w="9525">
            <a:noFill/>
            <a:miter lim="800000"/>
            <a:headEnd/>
            <a:tailEnd/>
          </a:ln>
        </p:spPr>
        <p:txBody>
          <a:bodyPr lIns="96652" tIns="48326" rIns="96652" bIns="48326" anchor="b"/>
          <a:lstStyle/>
          <a:p>
            <a:pPr algn="r" eaLnBrk="0" hangingPunct="0"/>
            <a:fld id="{0E33615A-959D-4AF7-94F6-3D43F0D1D322}" type="slidenum">
              <a:rPr lang="zh-CN" altLang="en-US" sz="1300"/>
              <a:pPr algn="r" eaLnBrk="0" hangingPunct="0"/>
              <a:t>77</a:t>
            </a:fld>
            <a:endParaRPr lang="en-US" altLang="zh-CN" sz="1300" dirty="0"/>
          </a:p>
        </p:txBody>
      </p:sp>
      <p:sp>
        <p:nvSpPr>
          <p:cNvPr id="513027" name="Rectangle 2"/>
          <p:cNvSpPr>
            <a:spLocks noGrp="1" noRot="1" noChangeAspect="1" noChangeArrowheads="1" noTextEdit="1"/>
          </p:cNvSpPr>
          <p:nvPr>
            <p:ph type="sldImg"/>
          </p:nvPr>
        </p:nvSpPr>
        <p:spPr>
          <a:xfrm>
            <a:off x="1214438" y="709613"/>
            <a:ext cx="4835525" cy="3625850"/>
          </a:xfrm>
          <a:ln/>
        </p:spPr>
      </p:sp>
      <p:sp>
        <p:nvSpPr>
          <p:cNvPr id="513028" name="Rectangle 3"/>
          <p:cNvSpPr>
            <a:spLocks noGrp="1" noChangeArrowheads="1"/>
          </p:cNvSpPr>
          <p:nvPr>
            <p:ph type="body" idx="1"/>
          </p:nvPr>
        </p:nvSpPr>
        <p:spPr>
          <a:xfrm>
            <a:off x="558801" y="4795600"/>
            <a:ext cx="6297507" cy="260033"/>
          </a:xfrm>
          <a:noFill/>
          <a:ln/>
        </p:spPr>
        <p:txBody>
          <a:bodyPr lIns="92518" tIns="46259" rIns="92518" bIns="46259">
            <a:normAutofit lnSpcReduction="10000"/>
          </a:bodyPr>
          <a:lstStyle/>
          <a:p>
            <a:endParaRPr lang="en-AU" altLang="zh-CN" smtClean="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a:xfrm>
            <a:off x="975360" y="4563904"/>
            <a:ext cx="5364480" cy="4043839"/>
          </a:xfrm>
          <a:noFill/>
          <a:ln/>
        </p:spPr>
        <p:txBody>
          <a:bodyPr lIns="96652" tIns="48326" rIns="96652" bIns="48326"/>
          <a:lstStyle/>
          <a:p>
            <a:endParaRPr lang="en-US" altLang="zh-CN"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D4FF3E1E-3C4C-42AB-A1E1-1ACBBFD433E1}" type="slidenum">
              <a:rPr lang="en-US"/>
              <a:pPr/>
              <a:t>17</a:t>
            </a:fld>
            <a:endParaRPr lang="en-US" dirty="0"/>
          </a:p>
        </p:txBody>
      </p:sp>
      <p:sp>
        <p:nvSpPr>
          <p:cNvPr id="50179" name="Slide Image Placeholder 1"/>
          <p:cNvSpPr>
            <a:spLocks noGrp="1" noRot="1" noChangeAspect="1" noTextEdit="1"/>
          </p:cNvSpPr>
          <p:nvPr>
            <p:ph type="sldImg"/>
          </p:nvPr>
        </p:nvSpPr>
        <p:spPr>
          <a:ln/>
        </p:spPr>
      </p:sp>
      <p:sp>
        <p:nvSpPr>
          <p:cNvPr id="50180" name="Notes Placeholder 2"/>
          <p:cNvSpPr>
            <a:spLocks noGrp="1"/>
          </p:cNvSpPr>
          <p:nvPr>
            <p:ph type="body" idx="1"/>
          </p:nvPr>
        </p:nvSpPr>
        <p:spPr bwMode="auto">
          <a:xfrm>
            <a:off x="732017" y="4560857"/>
            <a:ext cx="5851168" cy="4320295"/>
          </a:xfrm>
          <a:prstGeom prst="rect">
            <a:avLst/>
          </a:prstGeom>
          <a:noFill/>
          <a:ln>
            <a:noFill/>
            <a:miter lim="800000"/>
            <a:headEnd/>
            <a:tailEnd/>
          </a:ln>
        </p:spPr>
        <p:txBody>
          <a:bodyPr lIns="96644" tIns="48321" rIns="96644" bIns="48321"/>
          <a:lstStyle/>
          <a:p>
            <a:pPr defTabSz="483038">
              <a:spcBef>
                <a:spcPct val="0"/>
              </a:spcBef>
              <a:buFontTx/>
              <a:buChar char="•"/>
            </a:pPr>
            <a:r>
              <a:rPr lang="en-US" dirty="0" smtClean="0">
                <a:latin typeface="Arial" pitchFamily="34" charset="0"/>
              </a:rPr>
              <a:t> One of the key wins we’ve had recently is with EADS, the parent company of Airbus, </a:t>
            </a:r>
            <a:r>
              <a:rPr lang="en-US" dirty="0" err="1" smtClean="0">
                <a:latin typeface="Arial" pitchFamily="34" charset="0"/>
              </a:rPr>
              <a:t>Eurocopter</a:t>
            </a:r>
            <a:r>
              <a:rPr lang="en-US" dirty="0" smtClean="0">
                <a:latin typeface="Arial" pitchFamily="34" charset="0"/>
              </a:rPr>
              <a:t>, and other divisions</a:t>
            </a:r>
          </a:p>
          <a:p>
            <a:pPr defTabSz="483038">
              <a:spcBef>
                <a:spcPct val="0"/>
              </a:spcBef>
              <a:buFontTx/>
              <a:buChar char="•"/>
            </a:pPr>
            <a:r>
              <a:rPr lang="en-US" dirty="0" smtClean="0">
                <a:latin typeface="Arial" pitchFamily="34" charset="0"/>
              </a:rPr>
              <a:t>  Being selected as the enterprise provider for PLM at EADS was a major win for PTC</a:t>
            </a:r>
          </a:p>
          <a:p>
            <a:pPr defTabSz="483038">
              <a:spcBef>
                <a:spcPct val="0"/>
              </a:spcBef>
              <a:buFontTx/>
              <a:buChar char="•"/>
            </a:pPr>
            <a:endParaRPr lang="en-US" dirty="0" smtClean="0"/>
          </a:p>
          <a:p>
            <a:pPr defTabSz="483038">
              <a:spcBef>
                <a:spcPct val="0"/>
              </a:spcBef>
              <a:buFontTx/>
              <a:buChar char="•"/>
            </a:pPr>
            <a:r>
              <a:rPr lang="en-US" dirty="0" smtClean="0">
                <a:latin typeface="Arial" pitchFamily="34" charset="0"/>
              </a:rPr>
              <a:t>This  is an opportunity to showcase a specific customer that represents a vertical, region, etc.</a:t>
            </a:r>
          </a:p>
          <a:p>
            <a:pPr defTabSz="483038">
              <a:spcBef>
                <a:spcPct val="0"/>
              </a:spcBef>
              <a:buFontTx/>
              <a:buChar char="•"/>
            </a:pPr>
            <a:endParaRPr lang="en-US" dirty="0" smtClean="0">
              <a:latin typeface="Arial" pitchFamily="34" charset="0"/>
            </a:endParaRPr>
          </a:p>
          <a:p>
            <a:pPr defTabSz="483038">
              <a:spcBef>
                <a:spcPct val="0"/>
              </a:spcBef>
              <a:buFontTx/>
              <a:buChar char="•"/>
            </a:pPr>
            <a:r>
              <a:rPr lang="en-US" dirty="0" smtClean="0">
                <a:latin typeface="Arial" pitchFamily="34" charset="0"/>
              </a:rPr>
              <a:t>Instructions for placing an image:</a:t>
            </a:r>
            <a:r>
              <a:rPr lang="en-US" sz="1100" dirty="0" smtClean="0">
                <a:solidFill>
                  <a:schemeClr val="accent4">
                    <a:lumMod val="65000"/>
                    <a:lumOff val="35000"/>
                  </a:schemeClr>
                </a:solidFill>
              </a:rPr>
              <a:t/>
            </a:r>
            <a:br>
              <a:rPr lang="en-US" sz="1100" dirty="0" smtClean="0">
                <a:solidFill>
                  <a:schemeClr val="accent4">
                    <a:lumMod val="65000"/>
                    <a:lumOff val="35000"/>
                  </a:schemeClr>
                </a:solidFill>
              </a:rPr>
            </a:br>
            <a:r>
              <a:rPr lang="en-US" sz="1100" dirty="0" smtClean="0">
                <a:solidFill>
                  <a:schemeClr val="tx2">
                    <a:lumMod val="75000"/>
                    <a:lumOff val="25000"/>
                  </a:schemeClr>
                </a:solidFill>
              </a:rPr>
              <a:t>Right Click, Select </a:t>
            </a:r>
            <a:r>
              <a:rPr lang="en-US" sz="1100" b="1" dirty="0" smtClean="0">
                <a:solidFill>
                  <a:srgbClr val="2F83B8"/>
                </a:solidFill>
              </a:rPr>
              <a:t>Format Shape&gt; Fill&gt; </a:t>
            </a:r>
            <a:r>
              <a:rPr lang="en-US" sz="1100" dirty="0" smtClean="0">
                <a:solidFill>
                  <a:schemeClr val="accent4">
                    <a:lumMod val="65000"/>
                    <a:lumOff val="35000"/>
                  </a:schemeClr>
                </a:solidFill>
              </a:rPr>
              <a:t>then select </a:t>
            </a:r>
            <a:r>
              <a:rPr lang="en-US" sz="1100" b="1" dirty="0" smtClean="0">
                <a:solidFill>
                  <a:schemeClr val="accent4">
                    <a:lumMod val="65000"/>
                    <a:lumOff val="35000"/>
                  </a:schemeClr>
                </a:solidFill>
              </a:rPr>
              <a:t>“Picture or Texture fill”, </a:t>
            </a:r>
            <a:r>
              <a:rPr lang="en-US" sz="1100" dirty="0" smtClean="0">
                <a:solidFill>
                  <a:schemeClr val="accent4">
                    <a:lumMod val="65000"/>
                    <a:lumOff val="35000"/>
                  </a:schemeClr>
                </a:solidFill>
              </a:rPr>
              <a:t>and select your image. Then delete this Text.</a:t>
            </a:r>
            <a:br>
              <a:rPr lang="en-US" sz="1100" dirty="0" smtClean="0">
                <a:solidFill>
                  <a:schemeClr val="accent4">
                    <a:lumMod val="65000"/>
                    <a:lumOff val="35000"/>
                  </a:schemeClr>
                </a:solidFill>
              </a:rPr>
            </a:br>
            <a:r>
              <a:rPr lang="en-US" sz="1100" i="1" dirty="0" smtClean="0">
                <a:solidFill>
                  <a:schemeClr val="accent4">
                    <a:lumMod val="65000"/>
                    <a:lumOff val="35000"/>
                  </a:schemeClr>
                </a:solidFill>
              </a:rPr>
              <a:t>Make sure </a:t>
            </a:r>
            <a:r>
              <a:rPr lang="en-US" sz="1100" b="1" i="1" dirty="0" smtClean="0">
                <a:solidFill>
                  <a:schemeClr val="accent4">
                    <a:lumMod val="65000"/>
                    <a:lumOff val="35000"/>
                  </a:schemeClr>
                </a:solidFill>
              </a:rPr>
              <a:t>“Tile Picture as Texture</a:t>
            </a:r>
            <a:r>
              <a:rPr lang="en-US" sz="1100" i="1" dirty="0" smtClean="0">
                <a:solidFill>
                  <a:schemeClr val="accent4">
                    <a:lumMod val="65000"/>
                    <a:lumOff val="35000"/>
                  </a:schemeClr>
                </a:solidFill>
              </a:rPr>
              <a:t>” is NOT selected, and size your picture before placement to </a:t>
            </a:r>
            <a:r>
              <a:rPr lang="en-US" sz="1100" b="1" i="1" dirty="0" smtClean="0">
                <a:solidFill>
                  <a:schemeClr val="accent4">
                    <a:lumMod val="65000"/>
                    <a:lumOff val="35000"/>
                  </a:schemeClr>
                </a:solidFill>
              </a:rPr>
              <a:t>be 2:1 ratio of width to height </a:t>
            </a:r>
            <a:r>
              <a:rPr lang="en-US" sz="1100" i="1" dirty="0" smtClean="0">
                <a:solidFill>
                  <a:schemeClr val="accent4">
                    <a:lumMod val="65000"/>
                    <a:lumOff val="35000"/>
                  </a:schemeClr>
                </a:solidFill>
              </a:rPr>
              <a:t>to avoid stretching the image. </a:t>
            </a:r>
            <a:endParaRPr lang="en-US" dirty="0" smtClean="0">
              <a:latin typeface="Arial" pitchFamily="34" charset="0"/>
            </a:endParaRPr>
          </a:p>
        </p:txBody>
      </p:sp>
      <p:sp>
        <p:nvSpPr>
          <p:cNvPr id="50181" name="Slide Number Placeholder 3"/>
          <p:cNvSpPr txBox="1">
            <a:spLocks noGrp="1"/>
          </p:cNvSpPr>
          <p:nvPr/>
        </p:nvSpPr>
        <p:spPr bwMode="auto">
          <a:xfrm>
            <a:off x="4144235" y="9120079"/>
            <a:ext cx="3169314" cy="479486"/>
          </a:xfrm>
          <a:prstGeom prst="rect">
            <a:avLst/>
          </a:prstGeom>
          <a:noFill/>
          <a:ln w="9525">
            <a:noFill/>
            <a:miter lim="800000"/>
            <a:headEnd/>
            <a:tailEnd/>
          </a:ln>
        </p:spPr>
        <p:txBody>
          <a:bodyPr lIns="96644" tIns="48321" rIns="96644" bIns="48321" anchor="b"/>
          <a:lstStyle/>
          <a:p>
            <a:pPr algn="r" defTabSz="483038"/>
            <a:fld id="{1D50DADF-CB97-4FFD-A8C7-3CBE835A21E7}" type="slidenum">
              <a:rPr lang="en-US" sz="1300">
                <a:ea typeface="MS PGothic" pitchFamily="34" charset="-128"/>
              </a:rPr>
              <a:pPr algn="r" defTabSz="483038"/>
              <a:t>17</a:t>
            </a:fld>
            <a:endParaRPr lang="en-US" sz="1300" dirty="0">
              <a:ea typeface="MS PGothic"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Rot="1" noChangeAspect="1" noChangeArrowheads="1" noTextEdit="1"/>
          </p:cNvSpPr>
          <p:nvPr>
            <p:ph type="sldImg"/>
          </p:nvPr>
        </p:nvSpPr>
        <p:spPr>
          <a:ln/>
        </p:spPr>
      </p:sp>
      <p:sp>
        <p:nvSpPr>
          <p:cNvPr id="526339" name="Rectangle 3"/>
          <p:cNvSpPr>
            <a:spLocks noGrp="1" noChangeArrowheads="1"/>
          </p:cNvSpPr>
          <p:nvPr>
            <p:ph type="body" idx="1"/>
          </p:nvPr>
        </p:nvSpPr>
        <p:spPr>
          <a:xfrm>
            <a:off x="975360" y="4563904"/>
            <a:ext cx="5364480" cy="4043839"/>
          </a:xfrm>
          <a:noFill/>
          <a:ln/>
        </p:spPr>
        <p:txBody>
          <a:bodyPr lIns="96652" tIns="48326" rIns="96652" bIns="48326"/>
          <a:lstStyle/>
          <a:p>
            <a:endParaRPr lang="en-US"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Rot="1" noChangeAspect="1" noChangeArrowheads="1" noTextEdit="1"/>
          </p:cNvSpPr>
          <p:nvPr>
            <p:ph type="sldImg"/>
          </p:nvPr>
        </p:nvSpPr>
        <p:spPr>
          <a:ln/>
        </p:spPr>
      </p:sp>
      <p:sp>
        <p:nvSpPr>
          <p:cNvPr id="508931" name="Rectangle 3"/>
          <p:cNvSpPr>
            <a:spLocks noGrp="1" noChangeArrowheads="1"/>
          </p:cNvSpPr>
          <p:nvPr>
            <p:ph type="body" idx="1"/>
          </p:nvPr>
        </p:nvSpPr>
        <p:spPr>
          <a:noFill/>
          <a:ln/>
        </p:spPr>
        <p:txBody>
          <a:bodyPr/>
          <a:lstStyle/>
          <a:p>
            <a:endParaRPr lang="zh-CN" altLang="en-US" sz="1700"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7"/>
          <p:cNvSpPr txBox="1">
            <a:spLocks noGrp="1" noChangeArrowheads="1"/>
          </p:cNvSpPr>
          <p:nvPr/>
        </p:nvSpPr>
        <p:spPr bwMode="auto">
          <a:xfrm>
            <a:off x="4145280" y="9121140"/>
            <a:ext cx="3169920" cy="480060"/>
          </a:xfrm>
          <a:prstGeom prst="rect">
            <a:avLst/>
          </a:prstGeom>
          <a:noFill/>
          <a:ln w="9525">
            <a:noFill/>
            <a:miter lim="800000"/>
            <a:headEnd/>
            <a:tailEnd/>
          </a:ln>
        </p:spPr>
        <p:txBody>
          <a:bodyPr lIns="96661" tIns="48331" rIns="96661" bIns="48331" anchor="b"/>
          <a:lstStyle/>
          <a:p>
            <a:pPr algn="r" eaLnBrk="0" hangingPunct="0"/>
            <a:fld id="{F38BD10C-371D-4586-B32F-B29BE8F996A0}" type="slidenum">
              <a:rPr lang="en-US" altLang="zh-CN" sz="1300"/>
              <a:pPr algn="r" eaLnBrk="0" hangingPunct="0"/>
              <a:t>81</a:t>
            </a:fld>
            <a:endParaRPr lang="en-US" altLang="zh-CN" sz="1300" dirty="0"/>
          </a:p>
        </p:txBody>
      </p:sp>
      <p:sp>
        <p:nvSpPr>
          <p:cNvPr id="545795" name="Rectangle 2"/>
          <p:cNvSpPr>
            <a:spLocks noGrp="1" noRot="1" noChangeAspect="1" noChangeArrowheads="1" noTextEdit="1"/>
          </p:cNvSpPr>
          <p:nvPr>
            <p:ph type="sldImg"/>
          </p:nvPr>
        </p:nvSpPr>
        <p:spPr>
          <a:solidFill>
            <a:srgbClr val="FFFFFF"/>
          </a:solidFill>
          <a:ln/>
        </p:spPr>
      </p:sp>
      <p:sp>
        <p:nvSpPr>
          <p:cNvPr id="545796" name="Rectangle 3"/>
          <p:cNvSpPr>
            <a:spLocks noGrp="1" noChangeArrowheads="1"/>
          </p:cNvSpPr>
          <p:nvPr>
            <p:ph type="body" idx="1"/>
          </p:nvPr>
        </p:nvSpPr>
        <p:spPr>
          <a:xfrm>
            <a:off x="731520" y="4560570"/>
            <a:ext cx="5852160" cy="4320540"/>
          </a:xfrm>
          <a:solidFill>
            <a:srgbClr val="FFFFFF"/>
          </a:solidFill>
          <a:ln>
            <a:solidFill>
              <a:srgbClr val="000000"/>
            </a:solidFill>
          </a:ln>
        </p:spPr>
        <p:txBody>
          <a:bodyPr lIns="92544" tIns="46271" rIns="92544" bIns="46271"/>
          <a:lstStyle/>
          <a:p>
            <a:pPr eaLnBrk="1" hangingPunct="1"/>
            <a:endParaRPr lang="fr-FR" altLang="zh-CN" smtClean="0">
              <a:latin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noChangeArrowheads="1"/>
          </p:cNvSpPr>
          <p:nvPr/>
        </p:nvSpPr>
        <p:spPr bwMode="auto">
          <a:xfrm>
            <a:off x="4145280" y="9121140"/>
            <a:ext cx="3169920" cy="480060"/>
          </a:xfrm>
          <a:prstGeom prst="rect">
            <a:avLst/>
          </a:prstGeom>
          <a:noFill/>
          <a:ln w="9525">
            <a:noFill/>
            <a:miter lim="800000"/>
            <a:headEnd/>
            <a:tailEnd/>
          </a:ln>
        </p:spPr>
        <p:txBody>
          <a:bodyPr lIns="96661" tIns="48331" rIns="96661" bIns="48331" anchor="b"/>
          <a:lstStyle/>
          <a:p>
            <a:pPr algn="r" eaLnBrk="0" hangingPunct="0"/>
            <a:fld id="{2BDDC37D-1E42-4FAA-B107-2C21547D6E19}" type="slidenum">
              <a:rPr lang="zh-CN" altLang="en-US" sz="1300">
                <a:ea typeface="MS PGothic" pitchFamily="34" charset="-128"/>
              </a:rPr>
              <a:pPr algn="r" eaLnBrk="0" hangingPunct="0"/>
              <a:t>82</a:t>
            </a:fld>
            <a:endParaRPr lang="en-US" altLang="zh-CN" sz="1300" dirty="0">
              <a:ea typeface="MS PGothic" pitchFamily="34" charset="-128"/>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xfrm>
            <a:off x="975360" y="4560570"/>
            <a:ext cx="5364480" cy="4320540"/>
          </a:xfrm>
          <a:noFill/>
          <a:ln/>
        </p:spPr>
        <p:txBody>
          <a:bodyPr/>
          <a:lstStyle/>
          <a:p>
            <a:endParaRPr lang="zh-CN"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6652" tIns="48326" rIns="96652" bIns="48326" anchor="b"/>
          <a:lstStyle/>
          <a:p>
            <a:pPr algn="r"/>
            <a:fld id="{E7E2DB11-E109-4E8B-BB51-B479558900FF}" type="slidenum">
              <a:rPr lang="zh-CN" altLang="en-US" sz="1300"/>
              <a:pPr algn="r"/>
              <a:t>83</a:t>
            </a:fld>
            <a:endParaRPr lang="en-US" altLang="zh-CN" sz="1300" dirty="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xfrm>
            <a:off x="975360" y="4560570"/>
            <a:ext cx="5364480" cy="4320540"/>
          </a:xfrm>
          <a:noFill/>
          <a:ln/>
        </p:spPr>
        <p:txBody>
          <a:bodyPr/>
          <a:lstStyle/>
          <a:p>
            <a:endParaRPr lang="zh-CN"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44A753C-3F4F-44B7-A60A-A43855A12A41}" type="slidenum">
              <a:rPr lang="zh-CN" altLang="en-US"/>
              <a:pPr/>
              <a:t>28</a:t>
            </a:fld>
            <a:endParaRPr lang="en-US" altLang="zh-CN"/>
          </a:p>
        </p:txBody>
      </p:sp>
      <p:sp>
        <p:nvSpPr>
          <p:cNvPr id="136194" name="Rectangle 7"/>
          <p:cNvSpPr txBox="1">
            <a:spLocks noGrp="1" noChangeArrowheads="1"/>
          </p:cNvSpPr>
          <p:nvPr/>
        </p:nvSpPr>
        <p:spPr bwMode="auto">
          <a:xfrm>
            <a:off x="5516880" y="9381172"/>
            <a:ext cx="799253" cy="221695"/>
          </a:xfrm>
          <a:prstGeom prst="rect">
            <a:avLst/>
          </a:prstGeom>
          <a:noFill/>
          <a:ln w="9525">
            <a:noFill/>
            <a:miter lim="800000"/>
            <a:headEnd/>
            <a:tailEnd/>
          </a:ln>
        </p:spPr>
        <p:txBody>
          <a:bodyPr lIns="190468" tIns="48379" rIns="0" bIns="48379"/>
          <a:lstStyle/>
          <a:p>
            <a:pPr algn="r" defTabSz="968291"/>
            <a:r>
              <a:rPr lang="en-US" altLang="zh-CN" sz="800" noProof="1"/>
              <a:t>Page </a:t>
            </a:r>
            <a:fld id="{68DF3270-FD85-49C5-99BA-5B89A43EDCC5}" type="slidenum">
              <a:rPr altLang="zh-CN" sz="800" noProof="1"/>
              <a:pPr algn="r" defTabSz="968291"/>
              <a:t>28</a:t>
            </a:fld>
            <a:endParaRPr lang="zh-CN" altLang="zh-CN" sz="800" noProof="1"/>
          </a:p>
        </p:txBody>
      </p:sp>
      <p:sp>
        <p:nvSpPr>
          <p:cNvPr id="136195" name="Rectangle 2050"/>
          <p:cNvSpPr>
            <a:spLocks noGrp="1" noRot="1" noChangeAspect="1" noChangeArrowheads="1" noTextEdit="1"/>
          </p:cNvSpPr>
          <p:nvPr>
            <p:ph type="sldImg"/>
          </p:nvPr>
        </p:nvSpPr>
        <p:spPr>
          <a:xfrm>
            <a:off x="1255713" y="720725"/>
            <a:ext cx="4800600" cy="3600450"/>
          </a:xfrm>
          <a:ln/>
        </p:spPr>
      </p:sp>
      <p:sp>
        <p:nvSpPr>
          <p:cNvPr id="136196" name="Rectangle 2051"/>
          <p:cNvSpPr>
            <a:spLocks noGrp="1" noChangeArrowheads="1"/>
          </p:cNvSpPr>
          <p:nvPr>
            <p:ph type="body" idx="1"/>
          </p:nvPr>
        </p:nvSpPr>
        <p:spPr>
          <a:xfrm>
            <a:off x="973668" y="4560570"/>
            <a:ext cx="5367867" cy="4320540"/>
          </a:xfrm>
        </p:spPr>
        <p:txBody>
          <a:bodyPr lIns="96757" tIns="48379" rIns="96757" bIns="48379"/>
          <a:lstStyle/>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txBox="1">
            <a:spLocks noGrp="1" noChangeArrowheads="1"/>
          </p:cNvSpPr>
          <p:nvPr/>
        </p:nvSpPr>
        <p:spPr bwMode="auto">
          <a:xfrm>
            <a:off x="4145281" y="9121140"/>
            <a:ext cx="3169920" cy="480060"/>
          </a:xfrm>
          <a:prstGeom prst="rect">
            <a:avLst/>
          </a:prstGeom>
          <a:noFill/>
          <a:ln w="9525">
            <a:noFill/>
            <a:miter lim="800000"/>
            <a:headEnd/>
            <a:tailEnd/>
          </a:ln>
        </p:spPr>
        <p:txBody>
          <a:bodyPr lIns="99048" tIns="49524" rIns="99048" bIns="49524" anchor="b"/>
          <a:lstStyle/>
          <a:p>
            <a:pPr algn="r"/>
            <a:fld id="{62E14626-6600-4EDA-831D-9C4B912902A2}" type="slidenum">
              <a:rPr lang="zh-CN" altLang="en-US" sz="1300"/>
              <a:pPr algn="r"/>
              <a:t>29</a:t>
            </a:fld>
            <a:endParaRPr lang="en-US" altLang="zh-CN" sz="1300" dirty="0"/>
          </a:p>
        </p:txBody>
      </p:sp>
      <p:sp>
        <p:nvSpPr>
          <p:cNvPr id="242691" name="Rectangle 2"/>
          <p:cNvSpPr>
            <a:spLocks noGrp="1" noRot="1" noChangeAspect="1" noChangeArrowheads="1" noTextEdit="1"/>
          </p:cNvSpPr>
          <p:nvPr>
            <p:ph type="sldImg"/>
          </p:nvPr>
        </p:nvSpPr>
        <p:spPr>
          <a:xfrm>
            <a:off x="1273175" y="727075"/>
            <a:ext cx="4784725" cy="3589338"/>
          </a:xfrm>
          <a:ln/>
        </p:spPr>
      </p:sp>
      <p:sp>
        <p:nvSpPr>
          <p:cNvPr id="242692" name="Rectangle 3"/>
          <p:cNvSpPr>
            <a:spLocks noGrp="1" noChangeArrowheads="1"/>
          </p:cNvSpPr>
          <p:nvPr>
            <p:ph type="body" idx="1"/>
          </p:nvPr>
        </p:nvSpPr>
        <p:spPr>
          <a:xfrm>
            <a:off x="977055" y="4560570"/>
            <a:ext cx="5361094" cy="4320540"/>
          </a:xfrm>
          <a:noFill/>
          <a:ln/>
        </p:spPr>
        <p:txBody>
          <a:bodyPr/>
          <a:lstStyle/>
          <a:p>
            <a:endParaRPr lang="zh-CN" alt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txBox="1">
            <a:spLocks noGrp="1" noChangeArrowheads="1"/>
          </p:cNvSpPr>
          <p:nvPr/>
        </p:nvSpPr>
        <p:spPr bwMode="auto">
          <a:xfrm>
            <a:off x="4145281" y="9121140"/>
            <a:ext cx="3169920" cy="480060"/>
          </a:xfrm>
          <a:prstGeom prst="rect">
            <a:avLst/>
          </a:prstGeom>
          <a:noFill/>
          <a:ln w="9525">
            <a:noFill/>
            <a:miter lim="800000"/>
            <a:headEnd/>
            <a:tailEnd/>
          </a:ln>
        </p:spPr>
        <p:txBody>
          <a:bodyPr lIns="99048" tIns="49524" rIns="99048" bIns="49524" anchor="b"/>
          <a:lstStyle/>
          <a:p>
            <a:pPr algn="r"/>
            <a:fld id="{4FD899D2-34DF-4DB4-AA31-1F2848610497}" type="slidenum">
              <a:rPr lang="zh-CN" altLang="en-US" sz="1300"/>
              <a:pPr algn="r"/>
              <a:t>30</a:t>
            </a:fld>
            <a:endParaRPr lang="en-US" altLang="zh-CN" sz="1300" dirty="0"/>
          </a:p>
        </p:txBody>
      </p:sp>
      <p:sp>
        <p:nvSpPr>
          <p:cNvPr id="243715" name="Rectangle 2"/>
          <p:cNvSpPr>
            <a:spLocks noGrp="1" noRot="1" noChangeAspect="1" noChangeArrowheads="1" noTextEdit="1"/>
          </p:cNvSpPr>
          <p:nvPr>
            <p:ph type="sldImg"/>
          </p:nvPr>
        </p:nvSpPr>
        <p:spPr>
          <a:xfrm>
            <a:off x="1273175" y="727075"/>
            <a:ext cx="4784725" cy="3589338"/>
          </a:xfrm>
          <a:ln/>
        </p:spPr>
      </p:sp>
      <p:sp>
        <p:nvSpPr>
          <p:cNvPr id="243716" name="Rectangle 3"/>
          <p:cNvSpPr>
            <a:spLocks noGrp="1" noChangeArrowheads="1"/>
          </p:cNvSpPr>
          <p:nvPr>
            <p:ph type="body" idx="1"/>
          </p:nvPr>
        </p:nvSpPr>
        <p:spPr>
          <a:xfrm>
            <a:off x="977055" y="4560570"/>
            <a:ext cx="5361094" cy="4320540"/>
          </a:xfrm>
          <a:noFill/>
          <a:ln/>
        </p:spPr>
        <p:txBody>
          <a:bodyPr/>
          <a:lstStyle/>
          <a:p>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txBox="1">
            <a:spLocks noGrp="1" noChangeArrowheads="1"/>
          </p:cNvSpPr>
          <p:nvPr/>
        </p:nvSpPr>
        <p:spPr bwMode="auto">
          <a:xfrm>
            <a:off x="4145281" y="9121140"/>
            <a:ext cx="3169920" cy="480060"/>
          </a:xfrm>
          <a:prstGeom prst="rect">
            <a:avLst/>
          </a:prstGeom>
          <a:noFill/>
          <a:ln w="9525">
            <a:noFill/>
            <a:miter lim="800000"/>
            <a:headEnd/>
            <a:tailEnd/>
          </a:ln>
        </p:spPr>
        <p:txBody>
          <a:bodyPr lIns="99048" tIns="49524" rIns="99048" bIns="49524" anchor="b"/>
          <a:lstStyle/>
          <a:p>
            <a:pPr algn="r"/>
            <a:fld id="{4FD899D2-34DF-4DB4-AA31-1F2848610497}" type="slidenum">
              <a:rPr lang="zh-CN" altLang="en-US" sz="1300"/>
              <a:pPr algn="r"/>
              <a:t>31</a:t>
            </a:fld>
            <a:endParaRPr lang="en-US" altLang="zh-CN" sz="1300" dirty="0"/>
          </a:p>
        </p:txBody>
      </p:sp>
      <p:sp>
        <p:nvSpPr>
          <p:cNvPr id="243715" name="Rectangle 2"/>
          <p:cNvSpPr>
            <a:spLocks noGrp="1" noRot="1" noChangeAspect="1" noChangeArrowheads="1" noTextEdit="1"/>
          </p:cNvSpPr>
          <p:nvPr>
            <p:ph type="sldImg"/>
          </p:nvPr>
        </p:nvSpPr>
        <p:spPr>
          <a:xfrm>
            <a:off x="1273175" y="727075"/>
            <a:ext cx="4784725" cy="3589338"/>
          </a:xfrm>
          <a:ln/>
        </p:spPr>
      </p:sp>
      <p:sp>
        <p:nvSpPr>
          <p:cNvPr id="243716" name="Rectangle 3"/>
          <p:cNvSpPr>
            <a:spLocks noGrp="1" noChangeArrowheads="1"/>
          </p:cNvSpPr>
          <p:nvPr>
            <p:ph type="body" idx="1"/>
          </p:nvPr>
        </p:nvSpPr>
        <p:spPr>
          <a:xfrm>
            <a:off x="977055" y="4560570"/>
            <a:ext cx="5361094" cy="4320540"/>
          </a:xfrm>
          <a:noFill/>
          <a:ln/>
        </p:spPr>
        <p:txBody>
          <a:bodyPr/>
          <a:lstStyle/>
          <a:p>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3D96BC7A-8736-4A74-84C9-EA638D2BCF44}" type="slidenum">
              <a:rPr lang="zh-CN" altLang="en-US" smtClean="0"/>
              <a:pPr/>
              <a:t>32</a:t>
            </a:fld>
            <a:endParaRPr lang="en-US" altLang="zh-CN" smtClean="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pPr eaLnBrk="1" hangingPunct="1"/>
            <a:r>
              <a:rPr lang="zh-CN" altLang="en-US" smtClean="0"/>
              <a:t>讨论点：</a:t>
            </a:r>
          </a:p>
          <a:p>
            <a:pPr eaLnBrk="1" hangingPunct="1"/>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44A753C-3F4F-44B7-A60A-A43855A12A41}" type="slidenum">
              <a:rPr lang="zh-CN" altLang="en-US"/>
              <a:pPr/>
              <a:t>34</a:t>
            </a:fld>
            <a:endParaRPr lang="en-US" altLang="zh-CN"/>
          </a:p>
        </p:txBody>
      </p:sp>
      <p:sp>
        <p:nvSpPr>
          <p:cNvPr id="136194" name="Rectangle 7"/>
          <p:cNvSpPr txBox="1">
            <a:spLocks noGrp="1" noChangeArrowheads="1"/>
          </p:cNvSpPr>
          <p:nvPr/>
        </p:nvSpPr>
        <p:spPr bwMode="auto">
          <a:xfrm>
            <a:off x="5516880" y="9381172"/>
            <a:ext cx="799253" cy="221695"/>
          </a:xfrm>
          <a:prstGeom prst="rect">
            <a:avLst/>
          </a:prstGeom>
          <a:noFill/>
          <a:ln w="9525">
            <a:noFill/>
            <a:miter lim="800000"/>
            <a:headEnd/>
            <a:tailEnd/>
          </a:ln>
        </p:spPr>
        <p:txBody>
          <a:bodyPr lIns="190468" tIns="48379" rIns="0" bIns="48379"/>
          <a:lstStyle/>
          <a:p>
            <a:pPr algn="r" defTabSz="968291"/>
            <a:r>
              <a:rPr lang="en-US" altLang="zh-CN" sz="800" noProof="1"/>
              <a:t>Page </a:t>
            </a:r>
            <a:fld id="{68DF3270-FD85-49C5-99BA-5B89A43EDCC5}" type="slidenum">
              <a:rPr altLang="zh-CN" sz="800" noProof="1"/>
              <a:pPr algn="r" defTabSz="968291"/>
              <a:t>34</a:t>
            </a:fld>
            <a:endParaRPr lang="zh-CN" altLang="zh-CN" sz="800" noProof="1"/>
          </a:p>
        </p:txBody>
      </p:sp>
      <p:sp>
        <p:nvSpPr>
          <p:cNvPr id="136195" name="Rectangle 2050"/>
          <p:cNvSpPr>
            <a:spLocks noGrp="1" noRot="1" noChangeAspect="1" noChangeArrowheads="1" noTextEdit="1"/>
          </p:cNvSpPr>
          <p:nvPr>
            <p:ph type="sldImg"/>
          </p:nvPr>
        </p:nvSpPr>
        <p:spPr>
          <a:xfrm>
            <a:off x="1255713" y="720725"/>
            <a:ext cx="4800600" cy="3600450"/>
          </a:xfrm>
          <a:ln/>
        </p:spPr>
      </p:sp>
      <p:sp>
        <p:nvSpPr>
          <p:cNvPr id="136196" name="Rectangle 2051"/>
          <p:cNvSpPr>
            <a:spLocks noGrp="1" noChangeArrowheads="1"/>
          </p:cNvSpPr>
          <p:nvPr>
            <p:ph type="body" idx="1"/>
          </p:nvPr>
        </p:nvSpPr>
        <p:spPr>
          <a:xfrm>
            <a:off x="973668" y="4560570"/>
            <a:ext cx="5367867" cy="4320540"/>
          </a:xfrm>
        </p:spPr>
        <p:txBody>
          <a:bodyPr lIns="96757" tIns="48379" rIns="96757" bIns="48379"/>
          <a:lstStyle/>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7"/>
          <p:cNvGrpSpPr>
            <a:grpSpLocks/>
          </p:cNvGrpSpPr>
          <p:nvPr userDrawn="1"/>
        </p:nvGrpSpPr>
        <p:grpSpPr bwMode="auto">
          <a:xfrm>
            <a:off x="0" y="0"/>
            <a:ext cx="9144000" cy="6858000"/>
            <a:chOff x="0" y="0"/>
            <a:chExt cx="9144000" cy="6858000"/>
          </a:xfrm>
        </p:grpSpPr>
        <p:pic>
          <p:nvPicPr>
            <p:cNvPr id="5" name="Picture 4" descr="A_D_Cover.jpg"/>
            <p:cNvPicPr>
              <a:picLocks noChangeAspect="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6" name="Picture 6" descr="PTC Brand for Cover.png"/>
            <p:cNvPicPr>
              <a:picLocks noChangeAspect="1"/>
            </p:cNvPicPr>
            <p:nvPr userDrawn="1"/>
          </p:nvPicPr>
          <p:blipFill>
            <a:blip r:embed="rId3" cstate="print"/>
            <a:srcRect/>
            <a:stretch>
              <a:fillRect/>
            </a:stretch>
          </p:blipFill>
          <p:spPr bwMode="auto">
            <a:xfrm>
              <a:off x="448396" y="304940"/>
              <a:ext cx="8247207" cy="761937"/>
            </a:xfrm>
            <a:prstGeom prst="rect">
              <a:avLst/>
            </a:prstGeom>
            <a:noFill/>
            <a:ln w="9525">
              <a:noFill/>
              <a:miter lim="800000"/>
              <a:headEnd/>
              <a:tailEnd/>
            </a:ln>
          </p:spPr>
        </p:pic>
      </p:grpSp>
      <p:sp>
        <p:nvSpPr>
          <p:cNvPr id="2" name="Title 1"/>
          <p:cNvSpPr>
            <a:spLocks noGrp="1"/>
          </p:cNvSpPr>
          <p:nvPr>
            <p:ph type="ctrTitle"/>
          </p:nvPr>
        </p:nvSpPr>
        <p:spPr>
          <a:xfrm>
            <a:off x="603504" y="1976887"/>
            <a:ext cx="6296230" cy="430887"/>
          </a:xfrm>
        </p:spPr>
        <p:txBody>
          <a:bodyPr anchor="t">
            <a:spAutoFit/>
          </a:bodyPr>
          <a:lstStyle>
            <a:lvl1pPr>
              <a:defRPr sz="2800">
                <a:solidFill>
                  <a:schemeClr val="tx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951144" y="5925312"/>
            <a:ext cx="3741308" cy="492443"/>
          </a:xfrm>
        </p:spPr>
        <p:txBody>
          <a:bodyPr>
            <a:spAutoFit/>
          </a:bodyPr>
          <a:lstStyle>
            <a:lvl1pPr marL="0" indent="0" algn="r">
              <a:spcBef>
                <a:spcPts val="0"/>
              </a:spcBef>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080" descr="internal"/>
          <p:cNvPicPr>
            <a:picLocks noChangeAspect="1" noChangeArrowheads="1"/>
          </p:cNvPicPr>
          <p:nvPr/>
        </p:nvPicPr>
        <p:blipFill>
          <a:blip r:embed="rId2" cstate="print"/>
          <a:srcRect/>
          <a:stretch>
            <a:fillRect/>
          </a:stretch>
        </p:blipFill>
        <p:spPr bwMode="auto">
          <a:xfrm>
            <a:off x="8064500" y="5967413"/>
            <a:ext cx="1079500" cy="890587"/>
          </a:xfrm>
          <a:prstGeom prst="rect">
            <a:avLst/>
          </a:prstGeom>
          <a:noFill/>
          <a:ln w="9525">
            <a:noFill/>
            <a:miter lim="800000"/>
            <a:headEnd/>
            <a:tailEnd/>
          </a:ln>
        </p:spPr>
      </p:pic>
      <p:sp>
        <p:nvSpPr>
          <p:cNvPr id="5" name="Rectangle 1047"/>
          <p:cNvSpPr>
            <a:spLocks noChangeArrowheads="1"/>
          </p:cNvSpPr>
          <p:nvPr/>
        </p:nvSpPr>
        <p:spPr bwMode="gray">
          <a:xfrm>
            <a:off x="0" y="1525588"/>
            <a:ext cx="9144000" cy="2363787"/>
          </a:xfrm>
          <a:prstGeom prst="rect">
            <a:avLst/>
          </a:prstGeom>
          <a:solidFill>
            <a:schemeClr val="accent2"/>
          </a:solidFill>
          <a:ln w="6350">
            <a:solidFill>
              <a:schemeClr val="accent2"/>
            </a:solidFill>
            <a:miter lim="800000"/>
            <a:headEnd/>
            <a:tailEnd/>
          </a:ln>
          <a:effectLst/>
        </p:spPr>
        <p:txBody>
          <a:bodyPr wrap="none" anchor="ctr"/>
          <a:lstStyle/>
          <a:p>
            <a:pPr>
              <a:spcBef>
                <a:spcPct val="50000"/>
              </a:spcBef>
            </a:pPr>
            <a:endParaRPr lang="zh-CN" altLang="en-US" smtClean="0">
              <a:solidFill>
                <a:srgbClr val="000000"/>
              </a:solidFill>
            </a:endParaRPr>
          </a:p>
        </p:txBody>
      </p:sp>
      <p:sp>
        <p:nvSpPr>
          <p:cNvPr id="6" name="Line 1038"/>
          <p:cNvSpPr>
            <a:spLocks noChangeShapeType="1"/>
          </p:cNvSpPr>
          <p:nvPr userDrawn="1"/>
        </p:nvSpPr>
        <p:spPr bwMode="auto">
          <a:xfrm>
            <a:off x="0" y="6858000"/>
            <a:ext cx="9144000" cy="0"/>
          </a:xfrm>
          <a:prstGeom prst="line">
            <a:avLst/>
          </a:prstGeom>
          <a:noFill/>
          <a:ln w="6350">
            <a:solidFill>
              <a:schemeClr val="accent2"/>
            </a:solidFill>
            <a:round/>
            <a:headEnd/>
            <a:tailEnd/>
          </a:ln>
          <a:effectLst/>
        </p:spPr>
        <p:txBody>
          <a:bodyPr wrap="none" anchor="ctr"/>
          <a:lstStyle/>
          <a:p>
            <a:pPr>
              <a:spcBef>
                <a:spcPct val="50000"/>
              </a:spcBef>
              <a:defRPr/>
            </a:pPr>
            <a:endParaRPr lang="zh-CN" altLang="en-US">
              <a:solidFill>
                <a:srgbClr val="000000"/>
              </a:solidFill>
              <a:ea typeface="+mn-ea"/>
            </a:endParaRPr>
          </a:p>
        </p:txBody>
      </p:sp>
      <p:sp>
        <p:nvSpPr>
          <p:cNvPr id="7" name="Rectangle 1069"/>
          <p:cNvSpPr>
            <a:spLocks noChangeArrowheads="1"/>
          </p:cNvSpPr>
          <p:nvPr/>
        </p:nvSpPr>
        <p:spPr bwMode="gray">
          <a:xfrm>
            <a:off x="0" y="0"/>
            <a:ext cx="9144000" cy="431800"/>
          </a:xfrm>
          <a:prstGeom prst="rect">
            <a:avLst/>
          </a:prstGeom>
          <a:solidFill>
            <a:schemeClr val="accent2"/>
          </a:solidFill>
          <a:ln w="6350">
            <a:solidFill>
              <a:schemeClr val="accent2"/>
            </a:solidFill>
            <a:miter lim="800000"/>
            <a:headEnd/>
            <a:tailEnd/>
          </a:ln>
          <a:effectLst/>
        </p:spPr>
        <p:txBody>
          <a:bodyPr wrap="none" anchor="ctr"/>
          <a:lstStyle/>
          <a:p>
            <a:pPr>
              <a:spcBef>
                <a:spcPct val="50000"/>
              </a:spcBef>
            </a:pPr>
            <a:endParaRPr lang="zh-CN" altLang="en-US" smtClean="0">
              <a:solidFill>
                <a:srgbClr val="000000"/>
              </a:solidFill>
            </a:endParaRPr>
          </a:p>
        </p:txBody>
      </p:sp>
      <p:sp>
        <p:nvSpPr>
          <p:cNvPr id="8" name="Rectangle 1081"/>
          <p:cNvSpPr>
            <a:spLocks noChangeArrowheads="1"/>
          </p:cNvSpPr>
          <p:nvPr/>
        </p:nvSpPr>
        <p:spPr bwMode="gray">
          <a:xfrm>
            <a:off x="7620000" y="0"/>
            <a:ext cx="1524000" cy="381000"/>
          </a:xfrm>
          <a:prstGeom prst="rect">
            <a:avLst/>
          </a:prstGeom>
          <a:noFill/>
          <a:ln w="9525">
            <a:noFill/>
            <a:miter lim="800000"/>
            <a:headEnd/>
            <a:tailEnd/>
          </a:ln>
          <a:effectLst/>
        </p:spPr>
        <p:txBody>
          <a:bodyPr tIns="82800" anchor="ctr"/>
          <a:lstStyle/>
          <a:p>
            <a:pPr algn="r">
              <a:defRPr/>
            </a:pPr>
            <a:r>
              <a:rPr lang="en-US" sz="1200">
                <a:solidFill>
                  <a:srgbClr val="FFFFFF"/>
                </a:solidFill>
                <a:ea typeface="+mn-ea"/>
              </a:rPr>
              <a:t>October 2003</a:t>
            </a:r>
            <a:endParaRPr lang="en-US" sz="1200" noProof="1">
              <a:solidFill>
                <a:srgbClr val="FFFFFF"/>
              </a:solidFill>
              <a:ea typeface="+mn-ea"/>
            </a:endParaRPr>
          </a:p>
        </p:txBody>
      </p:sp>
      <p:sp>
        <p:nvSpPr>
          <p:cNvPr id="3074" name="Rectangle 1026"/>
          <p:cNvSpPr>
            <a:spLocks noGrp="1" noChangeArrowheads="1"/>
          </p:cNvSpPr>
          <p:nvPr>
            <p:ph type="ctrTitle"/>
          </p:nvPr>
        </p:nvSpPr>
        <p:spPr>
          <a:xfrm>
            <a:off x="85725" y="4192588"/>
            <a:ext cx="8001000" cy="838200"/>
          </a:xfrm>
          <a:noFill/>
          <a:ln w="9525">
            <a:noFill/>
          </a:ln>
        </p:spPr>
        <p:txBody>
          <a:bodyPr lIns="91440" tIns="45720" rIns="54000" bIns="45720" anchor="b"/>
          <a:lstStyle>
            <a:lvl1pPr algn="r">
              <a:defRPr noProof="1">
                <a:solidFill>
                  <a:schemeClr val="tx1"/>
                </a:solidFill>
              </a:defRPr>
            </a:lvl1pPr>
          </a:lstStyle>
          <a:p>
            <a:r>
              <a:rPr lang="en-US" noProof="1"/>
              <a:t>Click to edit </a:t>
            </a:r>
            <a:br>
              <a:rPr lang="en-US" noProof="1"/>
            </a:br>
            <a:r>
              <a:rPr lang="en-US" noProof="1"/>
              <a:t>Master title style</a:t>
            </a:r>
          </a:p>
        </p:txBody>
      </p:sp>
      <p:sp>
        <p:nvSpPr>
          <p:cNvPr id="3075" name="Rectangle 1027"/>
          <p:cNvSpPr>
            <a:spLocks noGrp="1" noChangeArrowheads="1"/>
          </p:cNvSpPr>
          <p:nvPr>
            <p:ph type="subTitle" idx="1"/>
          </p:nvPr>
        </p:nvSpPr>
        <p:spPr>
          <a:xfrm>
            <a:off x="85725" y="5027613"/>
            <a:ext cx="8001000" cy="763587"/>
          </a:xfrm>
        </p:spPr>
        <p:txBody>
          <a:bodyPr rIns="54000"/>
          <a:lstStyle>
            <a:lvl1pPr marL="0" indent="0" algn="r">
              <a:buFontTx/>
              <a:buNone/>
              <a:defRPr sz="1800" noProof="1">
                <a:solidFill>
                  <a:schemeClr val="bg2"/>
                </a:solidFill>
              </a:defRPr>
            </a:lvl1pPr>
          </a:lstStyle>
          <a:p>
            <a:r>
              <a:rPr lang="en-US" noProof="1"/>
              <a:t>Click to edit Master subtitle style</a:t>
            </a:r>
          </a:p>
        </p:txBody>
      </p:sp>
      <p:sp>
        <p:nvSpPr>
          <p:cNvPr id="9" name="Rectangle 1052"/>
          <p:cNvSpPr>
            <a:spLocks noGrp="1" noChangeArrowheads="1"/>
          </p:cNvSpPr>
          <p:nvPr>
            <p:ph type="ftr" sz="quarter" idx="10"/>
          </p:nvPr>
        </p:nvSpPr>
        <p:spPr>
          <a:xfrm>
            <a:off x="0" y="6629400"/>
            <a:ext cx="6400800" cy="228600"/>
          </a:xfrm>
        </p:spPr>
        <p:txBody>
          <a:bodyPr lIns="144000" rIns="1440000" anchor="ctr"/>
          <a:lstStyle>
            <a:lvl1pPr>
              <a:defRPr smtClean="0"/>
            </a:lvl1pPr>
          </a:lstStyle>
          <a:p>
            <a:pPr>
              <a:defRPr/>
            </a:pPr>
            <a:r>
              <a:rPr>
                <a:solidFill>
                  <a:srgbClr val="000000"/>
                </a:solidFill>
              </a:rPr>
              <a:t>Using 3D DMU - ACE EXR - Ref. PR0302980 - Issue 2</a:t>
            </a:r>
            <a:endParaRPr lang="zh-CN" alt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smtClean="0"/>
            </a:lvl1pPr>
          </a:lstStyle>
          <a:p>
            <a:pPr>
              <a:defRPr/>
            </a:pPr>
            <a:r>
              <a:rPr lang="en-US">
                <a:solidFill>
                  <a:srgbClr val="000000"/>
                </a:solidFill>
              </a:rPr>
              <a:t>October 2003</a:t>
            </a:r>
            <a:r>
              <a:rPr lang="en-US" noProof="1">
                <a:solidFill>
                  <a:srgbClr val="000000"/>
                </a:solidFill>
              </a:rPr>
              <a:t> </a:t>
            </a:r>
          </a:p>
        </p:txBody>
      </p:sp>
      <p:sp>
        <p:nvSpPr>
          <p:cNvPr id="5" name="灯片编号占位符 4"/>
          <p:cNvSpPr>
            <a:spLocks noGrp="1"/>
          </p:cNvSpPr>
          <p:nvPr>
            <p:ph type="sldNum" sz="quarter" idx="11"/>
          </p:nvPr>
        </p:nvSpPr>
        <p:spPr/>
        <p:txBody>
          <a:bodyPr/>
          <a:lstStyle>
            <a:lvl1pPr>
              <a:defRPr smtClean="0"/>
            </a:lvl1pPr>
          </a:lstStyle>
          <a:p>
            <a:pPr>
              <a:defRPr/>
            </a:pPr>
            <a:r>
              <a:rPr lang="en-US">
                <a:solidFill>
                  <a:srgbClr val="000000"/>
                </a:solidFill>
              </a:rPr>
              <a:t>Page </a:t>
            </a:r>
            <a:fld id="{63DBDD6E-9CF3-42B0-9DE5-FFE7E6BA27C4}" type="slidenum">
              <a:rPr lang="en-US">
                <a:solidFill>
                  <a:srgbClr val="000000"/>
                </a:solidFill>
              </a:rPr>
              <a:pPr>
                <a:defRPr/>
              </a:pPr>
              <a:t>‹#›</a:t>
            </a:fld>
            <a:endParaRPr lang="en-US" altLang="zh-CN">
              <a:solidFill>
                <a:srgbClr val="000000"/>
              </a:solidFill>
            </a:endParaRPr>
          </a:p>
        </p:txBody>
      </p:sp>
      <p:sp>
        <p:nvSpPr>
          <p:cNvPr id="6" name="页脚占位符 5"/>
          <p:cNvSpPr>
            <a:spLocks noGrp="1"/>
          </p:cNvSpPr>
          <p:nvPr>
            <p:ph type="ftr" sz="quarter" idx="12"/>
          </p:nvPr>
        </p:nvSpPr>
        <p:spPr/>
        <p:txBody>
          <a:bodyPr/>
          <a:lstStyle>
            <a:lvl1pPr>
              <a:defRPr smtClean="0"/>
            </a:lvl1pPr>
          </a:lstStyle>
          <a:p>
            <a:pPr>
              <a:defRPr/>
            </a:pPr>
            <a:r>
              <a:rPr lang="zh-CN" altLang="en-US">
                <a:solidFill>
                  <a:srgbClr val="000000"/>
                </a:solidFill>
              </a:rPr>
              <a:t>Using 3D DMU - ACE EXR - Ref. PR0302980 - Issue 2</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smtClean="0"/>
            </a:lvl1pPr>
          </a:lstStyle>
          <a:p>
            <a:pPr>
              <a:defRPr/>
            </a:pPr>
            <a:r>
              <a:rPr lang="en-US">
                <a:solidFill>
                  <a:srgbClr val="000000"/>
                </a:solidFill>
              </a:rPr>
              <a:t>October 2003</a:t>
            </a:r>
            <a:r>
              <a:rPr lang="en-US" noProof="1">
                <a:solidFill>
                  <a:srgbClr val="000000"/>
                </a:solidFill>
              </a:rPr>
              <a:t> </a:t>
            </a:r>
          </a:p>
        </p:txBody>
      </p:sp>
      <p:sp>
        <p:nvSpPr>
          <p:cNvPr id="5" name="灯片编号占位符 4"/>
          <p:cNvSpPr>
            <a:spLocks noGrp="1"/>
          </p:cNvSpPr>
          <p:nvPr>
            <p:ph type="sldNum" sz="quarter" idx="11"/>
          </p:nvPr>
        </p:nvSpPr>
        <p:spPr/>
        <p:txBody>
          <a:bodyPr/>
          <a:lstStyle>
            <a:lvl1pPr>
              <a:defRPr smtClean="0"/>
            </a:lvl1pPr>
          </a:lstStyle>
          <a:p>
            <a:pPr>
              <a:defRPr/>
            </a:pPr>
            <a:r>
              <a:rPr lang="en-US">
                <a:solidFill>
                  <a:srgbClr val="000000"/>
                </a:solidFill>
              </a:rPr>
              <a:t>Page </a:t>
            </a:r>
            <a:fld id="{C570D728-89C9-462E-8296-89221344AE5E}" type="slidenum">
              <a:rPr lang="en-US">
                <a:solidFill>
                  <a:srgbClr val="000000"/>
                </a:solidFill>
              </a:rPr>
              <a:pPr>
                <a:defRPr/>
              </a:pPr>
              <a:t>‹#›</a:t>
            </a:fld>
            <a:endParaRPr lang="en-US" altLang="zh-CN">
              <a:solidFill>
                <a:srgbClr val="000000"/>
              </a:solidFill>
            </a:endParaRPr>
          </a:p>
        </p:txBody>
      </p:sp>
      <p:sp>
        <p:nvSpPr>
          <p:cNvPr id="6" name="页脚占位符 5"/>
          <p:cNvSpPr>
            <a:spLocks noGrp="1"/>
          </p:cNvSpPr>
          <p:nvPr>
            <p:ph type="ftr" sz="quarter" idx="12"/>
          </p:nvPr>
        </p:nvSpPr>
        <p:spPr/>
        <p:txBody>
          <a:bodyPr/>
          <a:lstStyle>
            <a:lvl1pPr>
              <a:defRPr smtClean="0"/>
            </a:lvl1pPr>
          </a:lstStyle>
          <a:p>
            <a:pPr>
              <a:defRPr/>
            </a:pPr>
            <a:r>
              <a:rPr lang="zh-CN" altLang="en-US">
                <a:solidFill>
                  <a:srgbClr val="000000"/>
                </a:solidFill>
              </a:rPr>
              <a:t>Using 3D DMU - ACE EXR - Ref. PR0302980 - Issue 2</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79413" y="990600"/>
            <a:ext cx="410845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0263" y="990600"/>
            <a:ext cx="4110037"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smtClean="0"/>
            </a:lvl1pPr>
          </a:lstStyle>
          <a:p>
            <a:pPr>
              <a:defRPr/>
            </a:pPr>
            <a:r>
              <a:rPr lang="en-US">
                <a:solidFill>
                  <a:srgbClr val="000000"/>
                </a:solidFill>
              </a:rPr>
              <a:t>October 2003</a:t>
            </a:r>
            <a:r>
              <a:rPr lang="en-US" noProof="1">
                <a:solidFill>
                  <a:srgbClr val="000000"/>
                </a:solidFill>
              </a:rPr>
              <a:t> </a:t>
            </a:r>
          </a:p>
        </p:txBody>
      </p:sp>
      <p:sp>
        <p:nvSpPr>
          <p:cNvPr id="6" name="灯片编号占位符 5"/>
          <p:cNvSpPr>
            <a:spLocks noGrp="1"/>
          </p:cNvSpPr>
          <p:nvPr>
            <p:ph type="sldNum" sz="quarter" idx="11"/>
          </p:nvPr>
        </p:nvSpPr>
        <p:spPr/>
        <p:txBody>
          <a:bodyPr/>
          <a:lstStyle>
            <a:lvl1pPr>
              <a:defRPr smtClean="0"/>
            </a:lvl1pPr>
          </a:lstStyle>
          <a:p>
            <a:pPr>
              <a:defRPr/>
            </a:pPr>
            <a:r>
              <a:rPr lang="en-US">
                <a:solidFill>
                  <a:srgbClr val="000000"/>
                </a:solidFill>
              </a:rPr>
              <a:t>Page </a:t>
            </a:r>
            <a:fld id="{15D7F915-83F2-4ECA-B852-921115272EB6}" type="slidenum">
              <a:rPr lang="en-US">
                <a:solidFill>
                  <a:srgbClr val="000000"/>
                </a:solidFill>
              </a:rPr>
              <a:pPr>
                <a:defRPr/>
              </a:pPr>
              <a:t>‹#›</a:t>
            </a:fld>
            <a:endParaRPr lang="en-US" altLang="zh-CN">
              <a:solidFill>
                <a:srgbClr val="000000"/>
              </a:solidFill>
            </a:endParaRPr>
          </a:p>
        </p:txBody>
      </p:sp>
      <p:sp>
        <p:nvSpPr>
          <p:cNvPr id="7" name="页脚占位符 6"/>
          <p:cNvSpPr>
            <a:spLocks noGrp="1"/>
          </p:cNvSpPr>
          <p:nvPr>
            <p:ph type="ftr" sz="quarter" idx="12"/>
          </p:nvPr>
        </p:nvSpPr>
        <p:spPr/>
        <p:txBody>
          <a:bodyPr/>
          <a:lstStyle>
            <a:lvl1pPr>
              <a:defRPr smtClean="0"/>
            </a:lvl1pPr>
          </a:lstStyle>
          <a:p>
            <a:pPr>
              <a:defRPr/>
            </a:pPr>
            <a:r>
              <a:rPr lang="zh-CN" altLang="en-US">
                <a:solidFill>
                  <a:srgbClr val="000000"/>
                </a:solidFill>
              </a:rPr>
              <a:t>Using 3D DMU - ACE EXR - Ref. PR0302980 - Issue 2</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smtClean="0"/>
            </a:lvl1pPr>
          </a:lstStyle>
          <a:p>
            <a:pPr>
              <a:defRPr/>
            </a:pPr>
            <a:r>
              <a:rPr lang="en-US">
                <a:solidFill>
                  <a:srgbClr val="000000"/>
                </a:solidFill>
              </a:rPr>
              <a:t>October 2003</a:t>
            </a:r>
            <a:r>
              <a:rPr lang="en-US" noProof="1">
                <a:solidFill>
                  <a:srgbClr val="000000"/>
                </a:solidFill>
              </a:rPr>
              <a:t> </a:t>
            </a:r>
          </a:p>
        </p:txBody>
      </p:sp>
      <p:sp>
        <p:nvSpPr>
          <p:cNvPr id="8" name="灯片编号占位符 7"/>
          <p:cNvSpPr>
            <a:spLocks noGrp="1"/>
          </p:cNvSpPr>
          <p:nvPr>
            <p:ph type="sldNum" sz="quarter" idx="11"/>
          </p:nvPr>
        </p:nvSpPr>
        <p:spPr/>
        <p:txBody>
          <a:bodyPr/>
          <a:lstStyle>
            <a:lvl1pPr>
              <a:defRPr smtClean="0"/>
            </a:lvl1pPr>
          </a:lstStyle>
          <a:p>
            <a:pPr>
              <a:defRPr/>
            </a:pPr>
            <a:r>
              <a:rPr lang="en-US">
                <a:solidFill>
                  <a:srgbClr val="000000"/>
                </a:solidFill>
              </a:rPr>
              <a:t>Page </a:t>
            </a:r>
            <a:fld id="{324DAAA9-6ACB-4AF8-94C9-785B3990AAE9}" type="slidenum">
              <a:rPr lang="en-US">
                <a:solidFill>
                  <a:srgbClr val="000000"/>
                </a:solidFill>
              </a:rPr>
              <a:pPr>
                <a:defRPr/>
              </a:pPr>
              <a:t>‹#›</a:t>
            </a:fld>
            <a:endParaRPr lang="en-US" altLang="zh-CN">
              <a:solidFill>
                <a:srgbClr val="000000"/>
              </a:solidFill>
            </a:endParaRPr>
          </a:p>
        </p:txBody>
      </p:sp>
      <p:sp>
        <p:nvSpPr>
          <p:cNvPr id="9" name="页脚占位符 8"/>
          <p:cNvSpPr>
            <a:spLocks noGrp="1"/>
          </p:cNvSpPr>
          <p:nvPr>
            <p:ph type="ftr" sz="quarter" idx="12"/>
          </p:nvPr>
        </p:nvSpPr>
        <p:spPr/>
        <p:txBody>
          <a:bodyPr/>
          <a:lstStyle>
            <a:lvl1pPr>
              <a:defRPr smtClean="0"/>
            </a:lvl1pPr>
          </a:lstStyle>
          <a:p>
            <a:pPr>
              <a:defRPr/>
            </a:pPr>
            <a:r>
              <a:rPr lang="zh-CN" altLang="en-US">
                <a:solidFill>
                  <a:srgbClr val="000000"/>
                </a:solidFill>
              </a:rPr>
              <a:t>Using 3D DMU - ACE EXR - Ref. PR0302980 - Issue 2</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smtClean="0"/>
            </a:lvl1pPr>
          </a:lstStyle>
          <a:p>
            <a:pPr>
              <a:defRPr/>
            </a:pPr>
            <a:r>
              <a:rPr lang="en-US">
                <a:solidFill>
                  <a:srgbClr val="000000"/>
                </a:solidFill>
              </a:rPr>
              <a:t>October 2003</a:t>
            </a:r>
            <a:r>
              <a:rPr lang="en-US" noProof="1">
                <a:solidFill>
                  <a:srgbClr val="000000"/>
                </a:solidFill>
              </a:rPr>
              <a:t> </a:t>
            </a:r>
          </a:p>
        </p:txBody>
      </p:sp>
      <p:sp>
        <p:nvSpPr>
          <p:cNvPr id="4" name="灯片编号占位符 3"/>
          <p:cNvSpPr>
            <a:spLocks noGrp="1"/>
          </p:cNvSpPr>
          <p:nvPr>
            <p:ph type="sldNum" sz="quarter" idx="11"/>
          </p:nvPr>
        </p:nvSpPr>
        <p:spPr/>
        <p:txBody>
          <a:bodyPr/>
          <a:lstStyle>
            <a:lvl1pPr>
              <a:defRPr smtClean="0"/>
            </a:lvl1pPr>
          </a:lstStyle>
          <a:p>
            <a:pPr>
              <a:defRPr/>
            </a:pPr>
            <a:r>
              <a:rPr lang="en-US">
                <a:solidFill>
                  <a:srgbClr val="000000"/>
                </a:solidFill>
              </a:rPr>
              <a:t>Page </a:t>
            </a:r>
            <a:fld id="{4325F235-0018-4FD8-9D72-10EB3C163A8F}" type="slidenum">
              <a:rPr lang="en-US">
                <a:solidFill>
                  <a:srgbClr val="000000"/>
                </a:solidFill>
              </a:rPr>
              <a:pPr>
                <a:defRPr/>
              </a:pPr>
              <a:t>‹#›</a:t>
            </a:fld>
            <a:endParaRPr lang="en-US" altLang="zh-CN">
              <a:solidFill>
                <a:srgbClr val="000000"/>
              </a:solidFill>
            </a:endParaRPr>
          </a:p>
        </p:txBody>
      </p:sp>
      <p:sp>
        <p:nvSpPr>
          <p:cNvPr id="5" name="页脚占位符 4"/>
          <p:cNvSpPr>
            <a:spLocks noGrp="1"/>
          </p:cNvSpPr>
          <p:nvPr>
            <p:ph type="ftr" sz="quarter" idx="12"/>
          </p:nvPr>
        </p:nvSpPr>
        <p:spPr/>
        <p:txBody>
          <a:bodyPr/>
          <a:lstStyle>
            <a:lvl1pPr>
              <a:defRPr smtClean="0"/>
            </a:lvl1pPr>
          </a:lstStyle>
          <a:p>
            <a:pPr>
              <a:defRPr/>
            </a:pPr>
            <a:r>
              <a:rPr lang="zh-CN" altLang="en-US">
                <a:solidFill>
                  <a:srgbClr val="000000"/>
                </a:solidFill>
              </a:rPr>
              <a:t>Using 3D DMU - ACE EXR - Ref. PR0302980 - Issue 2</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smtClean="0"/>
            </a:lvl1pPr>
          </a:lstStyle>
          <a:p>
            <a:pPr>
              <a:defRPr/>
            </a:pPr>
            <a:r>
              <a:rPr lang="en-US">
                <a:solidFill>
                  <a:srgbClr val="000000"/>
                </a:solidFill>
              </a:rPr>
              <a:t>October 2003</a:t>
            </a:r>
            <a:r>
              <a:rPr lang="en-US" noProof="1">
                <a:solidFill>
                  <a:srgbClr val="000000"/>
                </a:solidFill>
              </a:rPr>
              <a:t> </a:t>
            </a:r>
          </a:p>
        </p:txBody>
      </p:sp>
      <p:sp>
        <p:nvSpPr>
          <p:cNvPr id="3" name="灯片编号占位符 2"/>
          <p:cNvSpPr>
            <a:spLocks noGrp="1"/>
          </p:cNvSpPr>
          <p:nvPr>
            <p:ph type="sldNum" sz="quarter" idx="11"/>
          </p:nvPr>
        </p:nvSpPr>
        <p:spPr/>
        <p:txBody>
          <a:bodyPr/>
          <a:lstStyle>
            <a:lvl1pPr>
              <a:defRPr smtClean="0"/>
            </a:lvl1pPr>
          </a:lstStyle>
          <a:p>
            <a:pPr>
              <a:defRPr/>
            </a:pPr>
            <a:r>
              <a:rPr lang="en-US">
                <a:solidFill>
                  <a:srgbClr val="000000"/>
                </a:solidFill>
              </a:rPr>
              <a:t>Page </a:t>
            </a:r>
            <a:fld id="{15A852C5-9F5A-4A74-93C5-29EE19FCF5F7}" type="slidenum">
              <a:rPr lang="en-US">
                <a:solidFill>
                  <a:srgbClr val="000000"/>
                </a:solidFill>
              </a:rPr>
              <a:pPr>
                <a:defRPr/>
              </a:pPr>
              <a:t>‹#›</a:t>
            </a:fld>
            <a:endParaRPr lang="en-US" altLang="zh-CN">
              <a:solidFill>
                <a:srgbClr val="000000"/>
              </a:solidFill>
            </a:endParaRPr>
          </a:p>
        </p:txBody>
      </p:sp>
      <p:sp>
        <p:nvSpPr>
          <p:cNvPr id="4" name="页脚占位符 3"/>
          <p:cNvSpPr>
            <a:spLocks noGrp="1"/>
          </p:cNvSpPr>
          <p:nvPr>
            <p:ph type="ftr" sz="quarter" idx="12"/>
          </p:nvPr>
        </p:nvSpPr>
        <p:spPr/>
        <p:txBody>
          <a:bodyPr/>
          <a:lstStyle>
            <a:lvl1pPr>
              <a:defRPr smtClean="0"/>
            </a:lvl1pPr>
          </a:lstStyle>
          <a:p>
            <a:pPr>
              <a:defRPr/>
            </a:pPr>
            <a:r>
              <a:rPr lang="zh-CN" altLang="en-US">
                <a:solidFill>
                  <a:srgbClr val="000000"/>
                </a:solidFill>
              </a:rPr>
              <a:t>Using 3D DMU - ACE EXR - Ref. PR0302980 - Issue 2</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r>
              <a:rPr lang="en-US">
                <a:solidFill>
                  <a:srgbClr val="000000"/>
                </a:solidFill>
              </a:rPr>
              <a:t>October 2003</a:t>
            </a:r>
            <a:r>
              <a:rPr lang="en-US" noProof="1">
                <a:solidFill>
                  <a:srgbClr val="000000"/>
                </a:solidFill>
              </a:rPr>
              <a:t> </a:t>
            </a:r>
          </a:p>
        </p:txBody>
      </p:sp>
      <p:sp>
        <p:nvSpPr>
          <p:cNvPr id="6" name="灯片编号占位符 5"/>
          <p:cNvSpPr>
            <a:spLocks noGrp="1"/>
          </p:cNvSpPr>
          <p:nvPr>
            <p:ph type="sldNum" sz="quarter" idx="11"/>
          </p:nvPr>
        </p:nvSpPr>
        <p:spPr/>
        <p:txBody>
          <a:bodyPr/>
          <a:lstStyle>
            <a:lvl1pPr>
              <a:defRPr smtClean="0"/>
            </a:lvl1pPr>
          </a:lstStyle>
          <a:p>
            <a:pPr>
              <a:defRPr/>
            </a:pPr>
            <a:r>
              <a:rPr lang="en-US">
                <a:solidFill>
                  <a:srgbClr val="000000"/>
                </a:solidFill>
              </a:rPr>
              <a:t>Page </a:t>
            </a:r>
            <a:fld id="{F097ECAE-4D7F-4859-A65A-6020A5DB1943}" type="slidenum">
              <a:rPr lang="en-US">
                <a:solidFill>
                  <a:srgbClr val="000000"/>
                </a:solidFill>
              </a:rPr>
              <a:pPr>
                <a:defRPr/>
              </a:pPr>
              <a:t>‹#›</a:t>
            </a:fld>
            <a:endParaRPr lang="en-US" altLang="zh-CN">
              <a:solidFill>
                <a:srgbClr val="000000"/>
              </a:solidFill>
            </a:endParaRPr>
          </a:p>
        </p:txBody>
      </p:sp>
      <p:sp>
        <p:nvSpPr>
          <p:cNvPr id="7" name="页脚占位符 6"/>
          <p:cNvSpPr>
            <a:spLocks noGrp="1"/>
          </p:cNvSpPr>
          <p:nvPr>
            <p:ph type="ftr" sz="quarter" idx="12"/>
          </p:nvPr>
        </p:nvSpPr>
        <p:spPr/>
        <p:txBody>
          <a:bodyPr/>
          <a:lstStyle>
            <a:lvl1pPr>
              <a:defRPr smtClean="0"/>
            </a:lvl1pPr>
          </a:lstStyle>
          <a:p>
            <a:pPr>
              <a:defRPr/>
            </a:pPr>
            <a:r>
              <a:rPr lang="zh-CN" altLang="en-US">
                <a:solidFill>
                  <a:srgbClr val="000000"/>
                </a:solidFill>
              </a:rPr>
              <a:t>Using 3D DMU - ACE EXR - Ref. PR0302980 - Issue 2</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r>
              <a:rPr lang="en-US">
                <a:solidFill>
                  <a:srgbClr val="000000"/>
                </a:solidFill>
              </a:rPr>
              <a:t>October 2003</a:t>
            </a:r>
            <a:r>
              <a:rPr lang="en-US" noProof="1">
                <a:solidFill>
                  <a:srgbClr val="000000"/>
                </a:solidFill>
              </a:rPr>
              <a:t> </a:t>
            </a:r>
          </a:p>
        </p:txBody>
      </p:sp>
      <p:sp>
        <p:nvSpPr>
          <p:cNvPr id="6" name="灯片编号占位符 5"/>
          <p:cNvSpPr>
            <a:spLocks noGrp="1"/>
          </p:cNvSpPr>
          <p:nvPr>
            <p:ph type="sldNum" sz="quarter" idx="11"/>
          </p:nvPr>
        </p:nvSpPr>
        <p:spPr/>
        <p:txBody>
          <a:bodyPr/>
          <a:lstStyle>
            <a:lvl1pPr>
              <a:defRPr smtClean="0"/>
            </a:lvl1pPr>
          </a:lstStyle>
          <a:p>
            <a:pPr>
              <a:defRPr/>
            </a:pPr>
            <a:r>
              <a:rPr lang="en-US">
                <a:solidFill>
                  <a:srgbClr val="000000"/>
                </a:solidFill>
              </a:rPr>
              <a:t>Page </a:t>
            </a:r>
            <a:fld id="{2325538E-B2B4-4EC8-A042-12492E503E1B}" type="slidenum">
              <a:rPr lang="en-US">
                <a:solidFill>
                  <a:srgbClr val="000000"/>
                </a:solidFill>
              </a:rPr>
              <a:pPr>
                <a:defRPr/>
              </a:pPr>
              <a:t>‹#›</a:t>
            </a:fld>
            <a:endParaRPr lang="en-US" altLang="zh-CN">
              <a:solidFill>
                <a:srgbClr val="000000"/>
              </a:solidFill>
            </a:endParaRPr>
          </a:p>
        </p:txBody>
      </p:sp>
      <p:sp>
        <p:nvSpPr>
          <p:cNvPr id="7" name="页脚占位符 6"/>
          <p:cNvSpPr>
            <a:spLocks noGrp="1"/>
          </p:cNvSpPr>
          <p:nvPr>
            <p:ph type="ftr" sz="quarter" idx="12"/>
          </p:nvPr>
        </p:nvSpPr>
        <p:spPr/>
        <p:txBody>
          <a:bodyPr/>
          <a:lstStyle>
            <a:lvl1pPr>
              <a:defRPr smtClean="0"/>
            </a:lvl1pPr>
          </a:lstStyle>
          <a:p>
            <a:pPr>
              <a:defRPr/>
            </a:pPr>
            <a:r>
              <a:rPr lang="zh-CN" altLang="en-US">
                <a:solidFill>
                  <a:srgbClr val="000000"/>
                </a:solidFill>
              </a:rPr>
              <a:t>Using 3D DMU - ACE EXR - Ref. PR0302980 - Issue 2</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smtClean="0"/>
            </a:lvl1pPr>
          </a:lstStyle>
          <a:p>
            <a:pPr>
              <a:defRPr/>
            </a:pPr>
            <a:r>
              <a:rPr lang="en-US">
                <a:solidFill>
                  <a:srgbClr val="000000"/>
                </a:solidFill>
              </a:rPr>
              <a:t>October 2003</a:t>
            </a:r>
            <a:r>
              <a:rPr lang="en-US" noProof="1">
                <a:solidFill>
                  <a:srgbClr val="000000"/>
                </a:solidFill>
              </a:rPr>
              <a:t> </a:t>
            </a:r>
          </a:p>
        </p:txBody>
      </p:sp>
      <p:sp>
        <p:nvSpPr>
          <p:cNvPr id="5" name="灯片编号占位符 4"/>
          <p:cNvSpPr>
            <a:spLocks noGrp="1"/>
          </p:cNvSpPr>
          <p:nvPr>
            <p:ph type="sldNum" sz="quarter" idx="11"/>
          </p:nvPr>
        </p:nvSpPr>
        <p:spPr/>
        <p:txBody>
          <a:bodyPr/>
          <a:lstStyle>
            <a:lvl1pPr>
              <a:defRPr smtClean="0"/>
            </a:lvl1pPr>
          </a:lstStyle>
          <a:p>
            <a:pPr>
              <a:defRPr/>
            </a:pPr>
            <a:r>
              <a:rPr lang="en-US">
                <a:solidFill>
                  <a:srgbClr val="000000"/>
                </a:solidFill>
              </a:rPr>
              <a:t>Page </a:t>
            </a:r>
            <a:fld id="{EC3014AD-DCCD-4A6D-A67F-5F020E7D099E}" type="slidenum">
              <a:rPr lang="en-US">
                <a:solidFill>
                  <a:srgbClr val="000000"/>
                </a:solidFill>
              </a:rPr>
              <a:pPr>
                <a:defRPr/>
              </a:pPr>
              <a:t>‹#›</a:t>
            </a:fld>
            <a:endParaRPr lang="en-US" altLang="zh-CN">
              <a:solidFill>
                <a:srgbClr val="000000"/>
              </a:solidFill>
            </a:endParaRPr>
          </a:p>
        </p:txBody>
      </p:sp>
      <p:sp>
        <p:nvSpPr>
          <p:cNvPr id="6" name="页脚占位符 5"/>
          <p:cNvSpPr>
            <a:spLocks noGrp="1"/>
          </p:cNvSpPr>
          <p:nvPr>
            <p:ph type="ftr" sz="quarter" idx="12"/>
          </p:nvPr>
        </p:nvSpPr>
        <p:spPr/>
        <p:txBody>
          <a:bodyPr/>
          <a:lstStyle>
            <a:lvl1pPr>
              <a:defRPr smtClean="0"/>
            </a:lvl1pPr>
          </a:lstStyle>
          <a:p>
            <a:pPr>
              <a:defRPr/>
            </a:pPr>
            <a:r>
              <a:rPr lang="zh-CN" altLang="en-US">
                <a:solidFill>
                  <a:srgbClr val="000000"/>
                </a:solidFill>
              </a:rPr>
              <a:t>Using 3D DMU - ACE EXR - Ref. PR0302980 - Issue 2</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7"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248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0"/>
            <a:ext cx="6705600" cy="6248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smtClean="0"/>
            </a:lvl1pPr>
          </a:lstStyle>
          <a:p>
            <a:pPr>
              <a:defRPr/>
            </a:pPr>
            <a:r>
              <a:rPr lang="en-US">
                <a:solidFill>
                  <a:srgbClr val="000000"/>
                </a:solidFill>
              </a:rPr>
              <a:t>October 2003</a:t>
            </a:r>
            <a:r>
              <a:rPr lang="en-US" noProof="1">
                <a:solidFill>
                  <a:srgbClr val="000000"/>
                </a:solidFill>
              </a:rPr>
              <a:t> </a:t>
            </a:r>
          </a:p>
        </p:txBody>
      </p:sp>
      <p:sp>
        <p:nvSpPr>
          <p:cNvPr id="5" name="灯片编号占位符 4"/>
          <p:cNvSpPr>
            <a:spLocks noGrp="1"/>
          </p:cNvSpPr>
          <p:nvPr>
            <p:ph type="sldNum" sz="quarter" idx="11"/>
          </p:nvPr>
        </p:nvSpPr>
        <p:spPr/>
        <p:txBody>
          <a:bodyPr/>
          <a:lstStyle>
            <a:lvl1pPr>
              <a:defRPr smtClean="0"/>
            </a:lvl1pPr>
          </a:lstStyle>
          <a:p>
            <a:pPr>
              <a:defRPr/>
            </a:pPr>
            <a:r>
              <a:rPr lang="en-US">
                <a:solidFill>
                  <a:srgbClr val="000000"/>
                </a:solidFill>
              </a:rPr>
              <a:t>Page </a:t>
            </a:r>
            <a:fld id="{82C06E43-2F58-40D6-A1D5-95E76D969DAC}" type="slidenum">
              <a:rPr lang="en-US">
                <a:solidFill>
                  <a:srgbClr val="000000"/>
                </a:solidFill>
              </a:rPr>
              <a:pPr>
                <a:defRPr/>
              </a:pPr>
              <a:t>‹#›</a:t>
            </a:fld>
            <a:endParaRPr lang="en-US" altLang="zh-CN">
              <a:solidFill>
                <a:srgbClr val="000000"/>
              </a:solidFill>
            </a:endParaRPr>
          </a:p>
        </p:txBody>
      </p:sp>
      <p:sp>
        <p:nvSpPr>
          <p:cNvPr id="6" name="页脚占位符 5"/>
          <p:cNvSpPr>
            <a:spLocks noGrp="1"/>
          </p:cNvSpPr>
          <p:nvPr>
            <p:ph type="ftr" sz="quarter" idx="12"/>
          </p:nvPr>
        </p:nvSpPr>
        <p:spPr/>
        <p:txBody>
          <a:bodyPr/>
          <a:lstStyle>
            <a:lvl1pPr>
              <a:defRPr smtClean="0"/>
            </a:lvl1pPr>
          </a:lstStyle>
          <a:p>
            <a:pPr>
              <a:defRPr/>
            </a:pPr>
            <a:r>
              <a:rPr lang="zh-CN" altLang="en-US">
                <a:solidFill>
                  <a:srgbClr val="000000"/>
                </a:solidFill>
              </a:rPr>
              <a:t>Using 3D DMU - ACE EXR - Ref. PR0302980 - Issue 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19456" y="1380744"/>
            <a:ext cx="8699737" cy="5029200"/>
          </a:xfrm>
        </p:spPr>
        <p:txBody>
          <a:bodyPr>
            <a:noAutofit/>
          </a:bodyPr>
          <a:lstStyle>
            <a:lvl1pPr marL="230188" indent="-230188">
              <a:spcBef>
                <a:spcPts val="1800"/>
              </a:spcBef>
              <a:buClr>
                <a:schemeClr val="accent1"/>
              </a:buClr>
              <a:defRPr sz="2000">
                <a:solidFill>
                  <a:schemeClr val="accent1"/>
                </a:solidFill>
              </a:defRPr>
            </a:lvl1pPr>
            <a:lvl2pPr marL="684213" indent="-228600">
              <a:spcBef>
                <a:spcPts val="0"/>
              </a:spcBef>
              <a:spcAft>
                <a:spcPts val="200"/>
              </a:spcAft>
              <a:defRPr sz="1800">
                <a:solidFill>
                  <a:srgbClr val="4C4D4F"/>
                </a:solidFill>
                <a:latin typeface="Arial Narrow" pitchFamily="34" charset="0"/>
              </a:defRPr>
            </a:lvl2pPr>
            <a:lvl3pPr marL="1143000" indent="-228600">
              <a:spcBef>
                <a:spcPts val="0"/>
              </a:spcBef>
              <a:spcAft>
                <a:spcPts val="200"/>
              </a:spcAft>
              <a:defRPr sz="1600">
                <a:solidFill>
                  <a:srgbClr val="4C4D4F"/>
                </a:solidFill>
                <a:latin typeface="Arial Narrow" pitchFamily="34" charset="0"/>
              </a:defRPr>
            </a:lvl3pPr>
            <a:lvl4pPr marL="1428750" indent="-228600">
              <a:defRPr sz="1400">
                <a:solidFill>
                  <a:srgbClr val="4C4D4F"/>
                </a:solidFill>
              </a:defRPr>
            </a:lvl4pPr>
            <a:lvl5pPr marL="1827213" indent="-228600">
              <a:defRPr sz="1400">
                <a:solidFill>
                  <a:srgbClr val="4C4D4F"/>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Title 7"/>
          <p:cNvSpPr>
            <a:spLocks noGrp="1"/>
          </p:cNvSpPr>
          <p:nvPr>
            <p:ph type="title"/>
          </p:nvPr>
        </p:nvSpPr>
        <p:spPr/>
        <p:txBody>
          <a:bodyPr/>
          <a:lstStyle/>
          <a:p>
            <a:r>
              <a:rPr lang="en-US" dirty="0" smtClean="0"/>
              <a:t>Click to edit Master title style</a:t>
            </a:r>
            <a:endParaRPr lang="en-US" dirty="0"/>
          </a:p>
        </p:txBody>
      </p:sp>
      <p:sp>
        <p:nvSpPr>
          <p:cNvPr id="7"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41313" y="781050"/>
            <a:ext cx="8445500" cy="381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41313" y="1544638"/>
            <a:ext cx="4146550" cy="50276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0263" y="1544638"/>
            <a:ext cx="4146550" cy="24368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0263" y="4133850"/>
            <a:ext cx="4146550" cy="2438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41313" y="781050"/>
            <a:ext cx="8445500" cy="381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41313" y="1544638"/>
            <a:ext cx="4146550" cy="50276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0263" y="1544638"/>
            <a:ext cx="4146550" cy="50276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2" name="Picture 2" descr="5356_CorpPPT_Thank YOu.png"/>
          <p:cNvPicPr>
            <a:picLocks noChangeAspect="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5.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13" descr="5356_CorpPPT_inside.png"/>
          <p:cNvPicPr>
            <a:picLocks noChangeAspect="1"/>
          </p:cNvPicPr>
          <p:nvPr/>
        </p:nvPicPr>
        <p:blipFill>
          <a:blip r:embed="rId11" cstate="print"/>
          <a:srcRect/>
          <a:stretch>
            <a:fillRect/>
          </a:stretch>
        </p:blipFill>
        <p:spPr bwMode="auto">
          <a:xfrm>
            <a:off x="0" y="0"/>
            <a:ext cx="9144000" cy="828675"/>
          </a:xfrm>
          <a:prstGeom prst="rect">
            <a:avLst/>
          </a:prstGeom>
          <a:noFill/>
          <a:ln w="9525">
            <a:noFill/>
            <a:miter lim="800000"/>
            <a:headEnd/>
            <a:tailEnd/>
          </a:ln>
        </p:spPr>
      </p:pic>
      <p:sp>
        <p:nvSpPr>
          <p:cNvPr id="18" name="Rectangle 17"/>
          <p:cNvSpPr/>
          <p:nvPr/>
        </p:nvSpPr>
        <p:spPr bwMode="auto">
          <a:xfrm flipV="1">
            <a:off x="0" y="6675438"/>
            <a:ext cx="9144000" cy="182562"/>
          </a:xfrm>
          <a:prstGeom prst="rect">
            <a:avLst/>
          </a:prstGeom>
          <a:gradFill flip="none" rotWithShape="1">
            <a:gsLst>
              <a:gs pos="0">
                <a:schemeClr val="bg1">
                  <a:lumMod val="85000"/>
                </a:schemeClr>
              </a:gs>
              <a:gs pos="49000">
                <a:schemeClr val="bg1"/>
              </a:gs>
            </a:gsLst>
            <a:lin ang="16200000" scaled="1"/>
            <a:tileRect/>
          </a:gradFill>
          <a:ln w="9525" cap="flat" cmpd="sng" algn="ctr">
            <a:noFill/>
            <a:prstDash val="solid"/>
            <a:round/>
            <a:headEnd type="none" w="med" len="med"/>
            <a:tailEnd type="none" w="med" len="med"/>
          </a:ln>
          <a:effectLst/>
        </p:spPr>
        <p:txBody>
          <a:bodyPr/>
          <a:lstStyle/>
          <a:p>
            <a:pPr>
              <a:defRPr/>
            </a:pPr>
            <a:endParaRPr lang="en-US" altLang="zh-CN">
              <a:solidFill>
                <a:srgbClr val="000000"/>
              </a:solidFill>
              <a:latin typeface="Arial" pitchFamily="34" charset="0"/>
              <a:ea typeface="宋体" pitchFamily="2" charset="-122"/>
            </a:endParaRPr>
          </a:p>
        </p:txBody>
      </p:sp>
      <p:sp>
        <p:nvSpPr>
          <p:cNvPr id="1028" name="Title Placeholder 1"/>
          <p:cNvSpPr>
            <a:spLocks noGrp="1"/>
          </p:cNvSpPr>
          <p:nvPr>
            <p:ph type="title"/>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altLang="zh-CN" smtClean="0"/>
              <a:t>Click to edit Master title style</a:t>
            </a:r>
          </a:p>
        </p:txBody>
      </p:sp>
      <p:sp>
        <p:nvSpPr>
          <p:cNvPr id="1029" name="Text Placeholder 2"/>
          <p:cNvSpPr>
            <a:spLocks noGrp="1"/>
          </p:cNvSpPr>
          <p:nvPr>
            <p:ph type="body" idx="1"/>
          </p:nvPr>
        </p:nvSpPr>
        <p:spPr bwMode="auto">
          <a:xfrm>
            <a:off x="219075" y="1381125"/>
            <a:ext cx="8613775" cy="50292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p:txBody>
      </p:sp>
      <p:sp>
        <p:nvSpPr>
          <p:cNvPr id="9" name="Rectangle 6"/>
          <p:cNvSpPr txBox="1">
            <a:spLocks noChangeArrowheads="1"/>
          </p:cNvSpPr>
          <p:nvPr/>
        </p:nvSpPr>
        <p:spPr bwMode="auto">
          <a:xfrm>
            <a:off x="8478838" y="6711950"/>
            <a:ext cx="444500" cy="107950"/>
          </a:xfrm>
          <a:prstGeom prst="rect">
            <a:avLst/>
          </a:prstGeom>
          <a:noFill/>
          <a:ln w="9525">
            <a:noFill/>
            <a:miter lim="800000"/>
            <a:headEnd/>
            <a:tailEnd/>
          </a:ln>
        </p:spPr>
        <p:txBody>
          <a:bodyPr lIns="0" tIns="0" rIns="0" bIns="0">
            <a:spAutoFit/>
          </a:bodyPr>
          <a:lstStyle>
            <a:lvl1pPr>
              <a:defRPr sz="700"/>
            </a:lvl1pPr>
          </a:lstStyle>
          <a:p>
            <a:pPr algn="r" eaLnBrk="0" hangingPunct="0">
              <a:defRPr/>
            </a:pPr>
            <a:fld id="{041EAA97-53F8-4723-A790-D877FBB58F41}" type="slidenum">
              <a:rPr lang="en-US" smtClean="0">
                <a:ea typeface="MS PGothic" pitchFamily="34" charset="-128"/>
              </a:rPr>
              <a:pPr algn="r" eaLnBrk="0" hangingPunct="0">
                <a:defRPr/>
              </a:pPr>
              <a:t>‹#›</a:t>
            </a:fld>
            <a:endParaRPr lang="en-US" dirty="0">
              <a:ea typeface="MS PGothic" pitchFamily="34" charset="-128"/>
            </a:endParaRPr>
          </a:p>
        </p:txBody>
      </p:sp>
      <p:sp>
        <p:nvSpPr>
          <p:cNvPr id="11" name="Rectangle 5"/>
          <p:cNvSpPr txBox="1">
            <a:spLocks noChangeArrowheads="1"/>
          </p:cNvSpPr>
          <p:nvPr/>
        </p:nvSpPr>
        <p:spPr bwMode="auto">
          <a:xfrm>
            <a:off x="231775" y="6711950"/>
            <a:ext cx="1804988" cy="107950"/>
          </a:xfrm>
          <a:prstGeom prst="rect">
            <a:avLst/>
          </a:prstGeom>
          <a:noFill/>
          <a:ln w="9525">
            <a:noFill/>
            <a:miter lim="800000"/>
            <a:headEnd/>
            <a:tailEnd/>
          </a:ln>
        </p:spPr>
        <p:txBody>
          <a:bodyPr lIns="0" tIns="0" rIns="0" bIns="0">
            <a:spAutoFit/>
          </a:bodyPr>
          <a:lstStyle>
            <a:lvl1pPr algn="r">
              <a:defRPr sz="800">
                <a:solidFill>
                  <a:schemeClr val="bg1"/>
                </a:solidFill>
              </a:defRPr>
            </a:lvl1pPr>
          </a:lstStyle>
          <a:p>
            <a:pPr algn="l" eaLnBrk="0" hangingPunct="0">
              <a:defRPr/>
            </a:pPr>
            <a:r>
              <a:rPr lang="en-US" sz="700" b="1" dirty="0" smtClean="0">
                <a:solidFill>
                  <a:schemeClr val="tx1"/>
                </a:solidFill>
                <a:ea typeface="MS PGothic" pitchFamily="34" charset="-128"/>
              </a:rPr>
              <a:t>AEROSPACE &amp; DEFENSE</a:t>
            </a:r>
            <a:endParaRPr lang="en-US" sz="700" b="1" dirty="0">
              <a:solidFill>
                <a:schemeClr val="tx1"/>
              </a:solidFill>
              <a:ea typeface="MS PGothic" pitchFamily="34" charset="-128"/>
            </a:endParaRPr>
          </a:p>
        </p:txBody>
      </p:sp>
      <p:cxnSp>
        <p:nvCxnSpPr>
          <p:cNvPr id="19" name="Straight Connector 18"/>
          <p:cNvCxnSpPr/>
          <p:nvPr/>
        </p:nvCxnSpPr>
        <p:spPr>
          <a:xfrm>
            <a:off x="0" y="6681788"/>
            <a:ext cx="914400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867" r:id="rId1"/>
    <p:sldLayoutId id="2147483870" r:id="rId2"/>
    <p:sldLayoutId id="2147483871" r:id="rId3"/>
    <p:sldLayoutId id="2147483879" r:id="rId4"/>
    <p:sldLayoutId id="2147483880" r:id="rId5"/>
    <p:sldLayoutId id="2147483881" r:id="rId6"/>
    <p:sldLayoutId id="2147483882" r:id="rId7"/>
    <p:sldLayoutId id="2147483905" r:id="rId8"/>
    <p:sldLayoutId id="2147483878" r:id="rId9"/>
  </p:sldLayoutIdLst>
  <p:hf sldNum="0" hdr="0" ftr="0" dt="0"/>
  <p:txStyles>
    <p:title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Arial" pitchFamily="34" charset="0"/>
        </a:defRPr>
      </a:lvl2pPr>
      <a:lvl3pPr algn="l" rtl="0" eaLnBrk="0" fontAlgn="base" hangingPunct="0">
        <a:spcBef>
          <a:spcPct val="0"/>
        </a:spcBef>
        <a:spcAft>
          <a:spcPct val="0"/>
        </a:spcAft>
        <a:defRPr sz="2400">
          <a:solidFill>
            <a:schemeClr val="tx1"/>
          </a:solidFill>
          <a:latin typeface="Arial" pitchFamily="34" charset="0"/>
        </a:defRPr>
      </a:lvl3pPr>
      <a:lvl4pPr algn="l" rtl="0" eaLnBrk="0" fontAlgn="base" hangingPunct="0">
        <a:spcBef>
          <a:spcPct val="0"/>
        </a:spcBef>
        <a:spcAft>
          <a:spcPct val="0"/>
        </a:spcAft>
        <a:defRPr sz="2400">
          <a:solidFill>
            <a:schemeClr val="tx1"/>
          </a:solidFill>
          <a:latin typeface="Arial" pitchFamily="34" charset="0"/>
        </a:defRPr>
      </a:lvl4pPr>
      <a:lvl5pPr algn="l" rtl="0" eaLnBrk="0" fontAlgn="base" hangingPunct="0">
        <a:spcBef>
          <a:spcPct val="0"/>
        </a:spcBef>
        <a:spcAft>
          <a:spcPct val="0"/>
        </a:spcAft>
        <a:defRPr sz="2400">
          <a:solidFill>
            <a:schemeClr val="tx1"/>
          </a:solidFill>
          <a:latin typeface="Arial" pitchFamily="34" charset="0"/>
        </a:defRPr>
      </a:lvl5pPr>
      <a:lvl6pPr marL="457200" algn="l" rtl="0" fontAlgn="base">
        <a:spcBef>
          <a:spcPct val="0"/>
        </a:spcBef>
        <a:spcAft>
          <a:spcPct val="0"/>
        </a:spcAft>
        <a:defRPr sz="2400">
          <a:solidFill>
            <a:schemeClr val="tx1"/>
          </a:solidFill>
          <a:latin typeface="Arial" pitchFamily="34" charset="0"/>
        </a:defRPr>
      </a:lvl6pPr>
      <a:lvl7pPr marL="914400" algn="l" rtl="0" fontAlgn="base">
        <a:spcBef>
          <a:spcPct val="0"/>
        </a:spcBef>
        <a:spcAft>
          <a:spcPct val="0"/>
        </a:spcAft>
        <a:defRPr sz="2400">
          <a:solidFill>
            <a:schemeClr val="tx1"/>
          </a:solidFill>
          <a:latin typeface="Arial" pitchFamily="34" charset="0"/>
        </a:defRPr>
      </a:lvl7pPr>
      <a:lvl8pPr marL="1371600" algn="l" rtl="0" fontAlgn="base">
        <a:spcBef>
          <a:spcPct val="0"/>
        </a:spcBef>
        <a:spcAft>
          <a:spcPct val="0"/>
        </a:spcAft>
        <a:defRPr sz="2400">
          <a:solidFill>
            <a:schemeClr val="tx1"/>
          </a:solidFill>
          <a:latin typeface="Arial" pitchFamily="34" charset="0"/>
        </a:defRPr>
      </a:lvl8pPr>
      <a:lvl9pPr marL="1828800" algn="l" rtl="0" fontAlgn="base">
        <a:spcBef>
          <a:spcPct val="0"/>
        </a:spcBef>
        <a:spcAft>
          <a:spcPct val="0"/>
        </a:spcAft>
        <a:defRPr sz="2400">
          <a:solidFill>
            <a:schemeClr val="tx1"/>
          </a:solidFill>
          <a:latin typeface="Arial" pitchFamily="34" charset="0"/>
        </a:defRPr>
      </a:lvl9pPr>
    </p:titleStyle>
    <p:bodyStyle>
      <a:lvl1pPr marL="230188" indent="-230188" algn="l" rtl="0" eaLnBrk="0" fontAlgn="base" hangingPunct="0">
        <a:spcBef>
          <a:spcPts val="1800"/>
        </a:spcBef>
        <a:spcAft>
          <a:spcPct val="0"/>
        </a:spcAft>
        <a:buClr>
          <a:schemeClr val="accent1"/>
        </a:buClr>
        <a:buFont typeface="Arial" charset="0"/>
        <a:buChar char="&gt;"/>
        <a:defRPr sz="2000" kern="1200">
          <a:solidFill>
            <a:schemeClr val="accent1"/>
          </a:solidFill>
          <a:latin typeface="+mn-lt"/>
          <a:ea typeface="+mn-ea"/>
          <a:cs typeface="+mn-cs"/>
        </a:defRPr>
      </a:lvl1pPr>
      <a:lvl2pPr marL="684213" indent="-228600" algn="l" rtl="0" eaLnBrk="0" fontAlgn="base" hangingPunct="0">
        <a:spcBef>
          <a:spcPct val="0"/>
        </a:spcBef>
        <a:spcAft>
          <a:spcPts val="200"/>
        </a:spcAft>
        <a:buFont typeface="Arial" charset="0"/>
        <a:buChar char="–"/>
        <a:defRPr kern="1200">
          <a:solidFill>
            <a:srgbClr val="4C4D4F"/>
          </a:solidFill>
          <a:latin typeface="Arial Narrow" pitchFamily="34" charset="0"/>
          <a:ea typeface="+mn-ea"/>
          <a:cs typeface="+mn-cs"/>
        </a:defRPr>
      </a:lvl2pPr>
      <a:lvl3pPr marL="1143000" indent="-228600" algn="l" defTabSz="1085850" rtl="0" eaLnBrk="0" fontAlgn="base" hangingPunct="0">
        <a:spcBef>
          <a:spcPct val="0"/>
        </a:spcBef>
        <a:spcAft>
          <a:spcPts val="200"/>
        </a:spcAft>
        <a:buFont typeface="Arial" charset="0"/>
        <a:buChar char="•"/>
        <a:defRPr sz="1600" kern="1200">
          <a:solidFill>
            <a:srgbClr val="4C4D4F"/>
          </a:solidFill>
          <a:latin typeface="Arial Narrow" pitchFamily="34" charset="0"/>
          <a:ea typeface="+mn-ea"/>
          <a:cs typeface="+mn-cs"/>
        </a:defRPr>
      </a:lvl3pPr>
      <a:lvl4pPr marL="1600200" indent="-228600" algn="l" rtl="0" eaLnBrk="0" fontAlgn="base" hangingPunct="0">
        <a:spcBef>
          <a:spcPct val="20000"/>
        </a:spcBef>
        <a:spcAft>
          <a:spcPct val="0"/>
        </a:spcAft>
        <a:buFont typeface="Arial" charset="0"/>
        <a:buChar char="–"/>
        <a:defRPr sz="1400" kern="1200">
          <a:solidFill>
            <a:srgbClr val="4C4D4F"/>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400" kern="1200">
          <a:solidFill>
            <a:srgbClr val="4C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3" name="Rectangle 39"/>
          <p:cNvSpPr>
            <a:spLocks noChangeArrowheads="1"/>
          </p:cNvSpPr>
          <p:nvPr/>
        </p:nvSpPr>
        <p:spPr bwMode="auto">
          <a:xfrm>
            <a:off x="0" y="835025"/>
            <a:ext cx="9144000" cy="6019800"/>
          </a:xfrm>
          <a:prstGeom prst="rect">
            <a:avLst/>
          </a:prstGeom>
          <a:gradFill rotWithShape="0">
            <a:gsLst>
              <a:gs pos="0">
                <a:schemeClr val="bg1"/>
              </a:gs>
              <a:gs pos="100000">
                <a:schemeClr val="tx2"/>
              </a:gs>
            </a:gsLst>
            <a:lin ang="5400000" scaled="1"/>
          </a:gradFill>
          <a:ln w="9525">
            <a:noFill/>
            <a:miter lim="800000"/>
            <a:headEnd/>
            <a:tailEnd/>
          </a:ln>
          <a:effectLst/>
        </p:spPr>
        <p:txBody>
          <a:bodyPr wrap="none" anchor="ctr"/>
          <a:lstStyle/>
          <a:p>
            <a:pPr algn="ctr">
              <a:spcBef>
                <a:spcPct val="50000"/>
              </a:spcBef>
            </a:pPr>
            <a:endParaRPr lang="en-US" altLang="zh-CN" smtClean="0">
              <a:solidFill>
                <a:srgbClr val="000000"/>
              </a:solidFill>
              <a:latin typeface="Times New Roman" pitchFamily="18" charset="0"/>
            </a:endParaRPr>
          </a:p>
        </p:txBody>
      </p:sp>
      <p:pic>
        <p:nvPicPr>
          <p:cNvPr id="28675" name="Picture 36" descr="internal"/>
          <p:cNvPicPr>
            <a:picLocks noChangeAspect="1" noChangeArrowheads="1"/>
          </p:cNvPicPr>
          <p:nvPr/>
        </p:nvPicPr>
        <p:blipFill>
          <a:blip r:embed="rId13" cstate="print"/>
          <a:srcRect/>
          <a:stretch>
            <a:fillRect/>
          </a:stretch>
        </p:blipFill>
        <p:spPr bwMode="auto">
          <a:xfrm>
            <a:off x="8424863" y="6264275"/>
            <a:ext cx="719137" cy="593725"/>
          </a:xfrm>
          <a:prstGeom prst="rect">
            <a:avLst/>
          </a:prstGeom>
          <a:noFill/>
          <a:ln w="9525">
            <a:noFill/>
            <a:miter lim="800000"/>
            <a:headEnd/>
            <a:tailEnd/>
          </a:ln>
        </p:spPr>
      </p:pic>
      <p:sp>
        <p:nvSpPr>
          <p:cNvPr id="1033" name="Line 9"/>
          <p:cNvSpPr>
            <a:spLocks noChangeShapeType="1"/>
          </p:cNvSpPr>
          <p:nvPr/>
        </p:nvSpPr>
        <p:spPr bwMode="auto">
          <a:xfrm>
            <a:off x="0" y="6858000"/>
            <a:ext cx="9144000" cy="0"/>
          </a:xfrm>
          <a:prstGeom prst="line">
            <a:avLst/>
          </a:prstGeom>
          <a:noFill/>
          <a:ln w="6350">
            <a:solidFill>
              <a:schemeClr val="accent2"/>
            </a:solidFill>
            <a:round/>
            <a:headEnd/>
            <a:tailEnd/>
          </a:ln>
          <a:effectLst/>
        </p:spPr>
        <p:txBody>
          <a:bodyPr wrap="none" anchor="ctr"/>
          <a:lstStyle/>
          <a:p>
            <a:pPr>
              <a:spcBef>
                <a:spcPct val="50000"/>
              </a:spcBef>
              <a:defRPr/>
            </a:pPr>
            <a:endParaRPr lang="zh-CN" altLang="en-US">
              <a:solidFill>
                <a:srgbClr val="000000"/>
              </a:solidFill>
              <a:ea typeface="+mn-ea"/>
            </a:endParaRPr>
          </a:p>
        </p:txBody>
      </p:sp>
      <p:sp>
        <p:nvSpPr>
          <p:cNvPr id="1028" name="Rectangle 4"/>
          <p:cNvSpPr>
            <a:spLocks noGrp="1" noChangeArrowheads="1"/>
          </p:cNvSpPr>
          <p:nvPr>
            <p:ph type="dt" sz="half" idx="2"/>
          </p:nvPr>
        </p:nvSpPr>
        <p:spPr bwMode="auto">
          <a:xfrm>
            <a:off x="6096000" y="6629400"/>
            <a:ext cx="1143000" cy="2286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algn="r">
              <a:spcBef>
                <a:spcPct val="0"/>
              </a:spcBef>
              <a:defRPr sz="800" smtClean="0"/>
            </a:lvl1pPr>
          </a:lstStyle>
          <a:p>
            <a:pPr>
              <a:defRPr/>
            </a:pPr>
            <a:r>
              <a:rPr lang="en-US">
                <a:solidFill>
                  <a:srgbClr val="000000"/>
                </a:solidFill>
                <a:ea typeface="+mn-ea"/>
              </a:rPr>
              <a:t>October 2003</a:t>
            </a:r>
            <a:r>
              <a:rPr lang="en-US" noProof="1">
                <a:solidFill>
                  <a:srgbClr val="000000"/>
                </a:solidFill>
                <a:ea typeface="+mn-ea"/>
              </a:rPr>
              <a:t> </a:t>
            </a:r>
          </a:p>
        </p:txBody>
      </p:sp>
      <p:sp>
        <p:nvSpPr>
          <p:cNvPr id="1030" name="Rectangle 6"/>
          <p:cNvSpPr>
            <a:spLocks noGrp="1" noChangeArrowheads="1"/>
          </p:cNvSpPr>
          <p:nvPr>
            <p:ph type="sldNum" sz="quarter" idx="4"/>
          </p:nvPr>
        </p:nvSpPr>
        <p:spPr bwMode="auto">
          <a:xfrm>
            <a:off x="7239000" y="6629400"/>
            <a:ext cx="1187450" cy="2286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algn="ctr">
              <a:spcBef>
                <a:spcPct val="0"/>
              </a:spcBef>
              <a:defRPr sz="800" noProof="1" smtClean="0"/>
            </a:lvl1pPr>
          </a:lstStyle>
          <a:p>
            <a:pPr>
              <a:defRPr/>
            </a:pPr>
            <a:r>
              <a:rPr lang="en-US">
                <a:solidFill>
                  <a:srgbClr val="000000"/>
                </a:solidFill>
                <a:ea typeface="+mn-ea"/>
              </a:rPr>
              <a:t>Page </a:t>
            </a:r>
            <a:fld id="{4E1E3571-26F2-47CA-8220-CC84C883C28A}" type="slidenum">
              <a:rPr>
                <a:solidFill>
                  <a:srgbClr val="000000"/>
                </a:solidFill>
                <a:ea typeface="+mn-ea"/>
              </a:rPr>
              <a:pPr>
                <a:defRPr/>
              </a:pPr>
              <a:t>‹#›</a:t>
            </a:fld>
            <a:endParaRPr lang="zh-CN" altLang="en-US">
              <a:solidFill>
                <a:srgbClr val="000000"/>
              </a:solidFill>
              <a:ea typeface="+mn-ea"/>
            </a:endParaRPr>
          </a:p>
        </p:txBody>
      </p:sp>
      <p:sp>
        <p:nvSpPr>
          <p:cNvPr id="28679" name="Rectangle 11"/>
          <p:cNvSpPr>
            <a:spLocks noGrp="1" noChangeArrowheads="1"/>
          </p:cNvSpPr>
          <p:nvPr>
            <p:ph type="body" idx="1"/>
          </p:nvPr>
        </p:nvSpPr>
        <p:spPr bwMode="auto">
          <a:xfrm>
            <a:off x="379413" y="990600"/>
            <a:ext cx="8370887"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ltLang="zh-CN" smtClean="0"/>
              <a:t>Click to edit Master text styles</a:t>
            </a:r>
          </a:p>
          <a:p>
            <a:pPr lvl="1"/>
            <a:r>
              <a:rPr lang="en-GB" altLang="zh-CN" smtClean="0"/>
              <a:t>Second level</a:t>
            </a:r>
          </a:p>
          <a:p>
            <a:pPr lvl="2"/>
            <a:r>
              <a:rPr lang="en-GB" altLang="zh-CN" smtClean="0"/>
              <a:t>Third level</a:t>
            </a:r>
          </a:p>
          <a:p>
            <a:pPr lvl="3"/>
            <a:r>
              <a:rPr lang="en-GB" altLang="zh-CN" smtClean="0"/>
              <a:t>Fourth level</a:t>
            </a:r>
          </a:p>
          <a:p>
            <a:pPr lvl="4"/>
            <a:r>
              <a:rPr lang="en-GB" altLang="zh-CN" smtClean="0"/>
              <a:t>Fifth level</a:t>
            </a:r>
          </a:p>
        </p:txBody>
      </p:sp>
      <p:sp>
        <p:nvSpPr>
          <p:cNvPr id="28680" name="Rectangle 7"/>
          <p:cNvSpPr>
            <a:spLocks noGrp="1" noChangeArrowheads="1"/>
          </p:cNvSpPr>
          <p:nvPr>
            <p:ph type="title"/>
          </p:nvPr>
        </p:nvSpPr>
        <p:spPr bwMode="auto">
          <a:xfrm>
            <a:off x="0" y="0"/>
            <a:ext cx="9144000" cy="827088"/>
          </a:xfrm>
          <a:prstGeom prst="rect">
            <a:avLst/>
          </a:prstGeom>
          <a:solidFill>
            <a:schemeClr val="accent2"/>
          </a:solidFill>
          <a:ln w="6350">
            <a:solidFill>
              <a:schemeClr val="accent2"/>
            </a:solidFill>
            <a:miter lim="800000"/>
            <a:headEnd/>
            <a:tailEnd/>
          </a:ln>
        </p:spPr>
        <p:txBody>
          <a:bodyPr vert="horz" wrap="square" lIns="216000" tIns="0" rIns="216000" bIns="0" numCol="1" anchor="ctr" anchorCtr="0" compatLnSpc="1">
            <a:prstTxWarp prst="textNoShape">
              <a:avLst/>
            </a:prstTxWarp>
          </a:bodyPr>
          <a:lstStyle/>
          <a:p>
            <a:pPr lvl="0"/>
            <a:r>
              <a:rPr lang="en-GB" altLang="zh-CN" smtClean="0"/>
              <a:t>Click to edit</a:t>
            </a:r>
            <a:br>
              <a:rPr lang="en-GB" altLang="zh-CN" smtClean="0"/>
            </a:br>
            <a:r>
              <a:rPr lang="en-GB" altLang="zh-CN" smtClean="0"/>
              <a:t>Master title style</a:t>
            </a:r>
          </a:p>
        </p:txBody>
      </p:sp>
      <p:sp>
        <p:nvSpPr>
          <p:cNvPr id="1062" name="Text Box 38"/>
          <p:cNvSpPr txBox="1">
            <a:spLocks noChangeArrowheads="1"/>
          </p:cNvSpPr>
          <p:nvPr/>
        </p:nvSpPr>
        <p:spPr bwMode="auto">
          <a:xfrm rot="-5400000">
            <a:off x="-1428750" y="5192713"/>
            <a:ext cx="3049587" cy="122238"/>
          </a:xfrm>
          <a:prstGeom prst="rect">
            <a:avLst/>
          </a:prstGeom>
          <a:noFill/>
          <a:ln w="9525">
            <a:noFill/>
            <a:miter lim="800000"/>
            <a:headEnd/>
            <a:tailEnd/>
          </a:ln>
          <a:effectLst/>
        </p:spPr>
        <p:txBody>
          <a:bodyPr lIns="72000" tIns="0" anchor="ctr">
            <a:spAutoFit/>
          </a:bodyPr>
          <a:lstStyle/>
          <a:p>
            <a:pPr>
              <a:defRPr/>
            </a:pPr>
            <a:r>
              <a:rPr lang="en-US" sz="500" noProof="1">
                <a:solidFill>
                  <a:srgbClr val="5D5D5D"/>
                </a:solidFill>
                <a:ea typeface="+mn-ea"/>
              </a:rPr>
              <a:t>© AIRBUS FRANCE S.A.S. Tous droits réservés. Document confidentiel.</a:t>
            </a:r>
          </a:p>
        </p:txBody>
      </p:sp>
      <p:sp>
        <p:nvSpPr>
          <p:cNvPr id="1029" name="Rectangle 5"/>
          <p:cNvSpPr>
            <a:spLocks noGrp="1" noChangeArrowheads="1"/>
          </p:cNvSpPr>
          <p:nvPr>
            <p:ph type="ftr" sz="quarter" idx="3"/>
          </p:nvPr>
        </p:nvSpPr>
        <p:spPr bwMode="auto">
          <a:xfrm>
            <a:off x="381000" y="6629400"/>
            <a:ext cx="5638800" cy="228600"/>
          </a:xfrm>
          <a:prstGeom prst="rect">
            <a:avLst/>
          </a:prstGeom>
          <a:noFill/>
          <a:ln w="9525">
            <a:noFill/>
            <a:miter lim="800000"/>
            <a:headEnd/>
            <a:tailEnd/>
          </a:ln>
          <a:effectLst/>
        </p:spPr>
        <p:txBody>
          <a:bodyPr vert="horz" wrap="square" lIns="360000" tIns="45720" rIns="91440" bIns="45720" numCol="1" anchor="t" anchorCtr="0" compatLnSpc="1">
            <a:prstTxWarp prst="textNoShape">
              <a:avLst/>
            </a:prstTxWarp>
          </a:bodyPr>
          <a:lstStyle>
            <a:lvl1pPr>
              <a:spcBef>
                <a:spcPct val="0"/>
              </a:spcBef>
              <a:defRPr sz="800" noProof="1" smtClean="0"/>
            </a:lvl1pPr>
          </a:lstStyle>
          <a:p>
            <a:pPr>
              <a:defRPr/>
            </a:pPr>
            <a:r>
              <a:rPr>
                <a:solidFill>
                  <a:srgbClr val="000000"/>
                </a:solidFill>
                <a:ea typeface="+mn-ea"/>
              </a:rPr>
              <a:t>Using 3D DMU - ACE EXR - Ref. PR0302980 - Issue 2</a:t>
            </a:r>
            <a:endParaRPr lang="zh-CN" altLang="en-US">
              <a:solidFill>
                <a:srgbClr val="000000"/>
              </a:solidFill>
              <a:ea typeface="+mn-ea"/>
            </a:endParaRPr>
          </a:p>
        </p:txBody>
      </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hf hdr="0"/>
  <p:txStyles>
    <p:titleStyle>
      <a:lvl1pPr algn="l" rtl="0" eaLnBrk="0" fontAlgn="base" hangingPunct="0">
        <a:lnSpc>
          <a:spcPct val="80000"/>
        </a:lnSpc>
        <a:spcBef>
          <a:spcPct val="0"/>
        </a:spcBef>
        <a:spcAft>
          <a:spcPct val="0"/>
        </a:spcAft>
        <a:defRPr sz="3000">
          <a:solidFill>
            <a:srgbClr val="FFFFFF"/>
          </a:solidFill>
          <a:latin typeface="+mj-lt"/>
          <a:ea typeface="+mj-ea"/>
          <a:cs typeface="+mj-cs"/>
        </a:defRPr>
      </a:lvl1pPr>
      <a:lvl2pPr algn="l" rtl="0" eaLnBrk="0" fontAlgn="base" hangingPunct="0">
        <a:lnSpc>
          <a:spcPct val="80000"/>
        </a:lnSpc>
        <a:spcBef>
          <a:spcPct val="0"/>
        </a:spcBef>
        <a:spcAft>
          <a:spcPct val="0"/>
        </a:spcAft>
        <a:defRPr sz="3000">
          <a:solidFill>
            <a:srgbClr val="FFFFFF"/>
          </a:solidFill>
          <a:latin typeface="Arial" charset="0"/>
        </a:defRPr>
      </a:lvl2pPr>
      <a:lvl3pPr algn="l" rtl="0" eaLnBrk="0" fontAlgn="base" hangingPunct="0">
        <a:lnSpc>
          <a:spcPct val="80000"/>
        </a:lnSpc>
        <a:spcBef>
          <a:spcPct val="0"/>
        </a:spcBef>
        <a:spcAft>
          <a:spcPct val="0"/>
        </a:spcAft>
        <a:defRPr sz="3000">
          <a:solidFill>
            <a:srgbClr val="FFFFFF"/>
          </a:solidFill>
          <a:latin typeface="Arial" charset="0"/>
        </a:defRPr>
      </a:lvl3pPr>
      <a:lvl4pPr algn="l" rtl="0" eaLnBrk="0" fontAlgn="base" hangingPunct="0">
        <a:lnSpc>
          <a:spcPct val="80000"/>
        </a:lnSpc>
        <a:spcBef>
          <a:spcPct val="0"/>
        </a:spcBef>
        <a:spcAft>
          <a:spcPct val="0"/>
        </a:spcAft>
        <a:defRPr sz="3000">
          <a:solidFill>
            <a:srgbClr val="FFFFFF"/>
          </a:solidFill>
          <a:latin typeface="Arial" charset="0"/>
        </a:defRPr>
      </a:lvl4pPr>
      <a:lvl5pPr algn="l" rtl="0" eaLnBrk="0" fontAlgn="base" hangingPunct="0">
        <a:lnSpc>
          <a:spcPct val="80000"/>
        </a:lnSpc>
        <a:spcBef>
          <a:spcPct val="0"/>
        </a:spcBef>
        <a:spcAft>
          <a:spcPct val="0"/>
        </a:spcAft>
        <a:defRPr sz="3000">
          <a:solidFill>
            <a:srgbClr val="FFFFFF"/>
          </a:solidFill>
          <a:latin typeface="Arial" charset="0"/>
        </a:defRPr>
      </a:lvl5pPr>
      <a:lvl6pPr marL="457200" algn="l" rtl="0" fontAlgn="base">
        <a:lnSpc>
          <a:spcPct val="80000"/>
        </a:lnSpc>
        <a:spcBef>
          <a:spcPct val="0"/>
        </a:spcBef>
        <a:spcAft>
          <a:spcPct val="0"/>
        </a:spcAft>
        <a:defRPr sz="3000">
          <a:solidFill>
            <a:srgbClr val="FFFFFF"/>
          </a:solidFill>
          <a:latin typeface="Arial" charset="0"/>
        </a:defRPr>
      </a:lvl6pPr>
      <a:lvl7pPr marL="914400" algn="l" rtl="0" fontAlgn="base">
        <a:lnSpc>
          <a:spcPct val="80000"/>
        </a:lnSpc>
        <a:spcBef>
          <a:spcPct val="0"/>
        </a:spcBef>
        <a:spcAft>
          <a:spcPct val="0"/>
        </a:spcAft>
        <a:defRPr sz="3000">
          <a:solidFill>
            <a:srgbClr val="FFFFFF"/>
          </a:solidFill>
          <a:latin typeface="Arial" charset="0"/>
        </a:defRPr>
      </a:lvl7pPr>
      <a:lvl8pPr marL="1371600" algn="l" rtl="0" fontAlgn="base">
        <a:lnSpc>
          <a:spcPct val="80000"/>
        </a:lnSpc>
        <a:spcBef>
          <a:spcPct val="0"/>
        </a:spcBef>
        <a:spcAft>
          <a:spcPct val="0"/>
        </a:spcAft>
        <a:defRPr sz="3000">
          <a:solidFill>
            <a:srgbClr val="FFFFFF"/>
          </a:solidFill>
          <a:latin typeface="Arial" charset="0"/>
        </a:defRPr>
      </a:lvl8pPr>
      <a:lvl9pPr marL="1828800" algn="l" rtl="0" fontAlgn="base">
        <a:lnSpc>
          <a:spcPct val="80000"/>
        </a:lnSpc>
        <a:spcBef>
          <a:spcPct val="0"/>
        </a:spcBef>
        <a:spcAft>
          <a:spcPct val="0"/>
        </a:spcAft>
        <a:defRPr sz="3000">
          <a:solidFill>
            <a:srgbClr val="FFFFFF"/>
          </a:solidFill>
          <a:latin typeface="Arial" charset="0"/>
        </a:defRPr>
      </a:lvl9pPr>
    </p:titleStyle>
    <p:bodyStyle>
      <a:lvl1pPr marL="190500" indent="-190500" algn="l" rtl="0" eaLnBrk="0" fontAlgn="base" hangingPunct="0">
        <a:spcBef>
          <a:spcPct val="20000"/>
        </a:spcBef>
        <a:spcAft>
          <a:spcPct val="0"/>
        </a:spcAft>
        <a:buSzPct val="120000"/>
        <a:buChar char="•"/>
        <a:defRPr sz="2400">
          <a:solidFill>
            <a:schemeClr val="tx1"/>
          </a:solidFill>
          <a:latin typeface="+mn-lt"/>
          <a:ea typeface="+mn-ea"/>
          <a:cs typeface="+mn-cs"/>
        </a:defRPr>
      </a:lvl1pPr>
      <a:lvl2pPr marL="571500" indent="-190500" algn="l" rtl="0" eaLnBrk="0" fontAlgn="base" hangingPunct="0">
        <a:spcBef>
          <a:spcPct val="20000"/>
        </a:spcBef>
        <a:spcAft>
          <a:spcPct val="0"/>
        </a:spcAft>
        <a:buSzPct val="80000"/>
        <a:buFont typeface="Webdings" pitchFamily="18" charset="2"/>
        <a:buChar char="4"/>
        <a:defRPr sz="2200">
          <a:solidFill>
            <a:schemeClr val="tx1"/>
          </a:solidFill>
          <a:latin typeface="+mn-lt"/>
        </a:defRPr>
      </a:lvl2pPr>
      <a:lvl3pPr marL="952500" indent="-190500" algn="l" rtl="0" eaLnBrk="0" fontAlgn="base" hangingPunct="0">
        <a:spcBef>
          <a:spcPct val="20000"/>
        </a:spcBef>
        <a:spcAft>
          <a:spcPct val="0"/>
        </a:spcAft>
        <a:buChar char="–"/>
        <a:defRPr sz="2000">
          <a:solidFill>
            <a:schemeClr val="tx1"/>
          </a:solidFill>
          <a:latin typeface="+mn-lt"/>
        </a:defRPr>
      </a:lvl3pPr>
      <a:lvl4pPr marL="1333500" indent="-190500" algn="l" rtl="0" eaLnBrk="0" fontAlgn="base" hangingPunct="0">
        <a:spcBef>
          <a:spcPct val="20000"/>
        </a:spcBef>
        <a:spcAft>
          <a:spcPct val="0"/>
        </a:spcAft>
        <a:buSzPct val="120000"/>
        <a:buChar char="•"/>
        <a:defRPr>
          <a:solidFill>
            <a:schemeClr val="tx1"/>
          </a:solidFill>
          <a:latin typeface="+mn-lt"/>
        </a:defRPr>
      </a:lvl4pPr>
      <a:lvl5pPr marL="1714500" indent="-190500" algn="l" rtl="0" eaLnBrk="0" fontAlgn="base" hangingPunct="0">
        <a:spcBef>
          <a:spcPct val="20000"/>
        </a:spcBef>
        <a:spcAft>
          <a:spcPct val="0"/>
        </a:spcAft>
        <a:buFont typeface="Webdings" pitchFamily="18" charset="2"/>
        <a:buChar char="4"/>
        <a:defRPr sz="1600">
          <a:solidFill>
            <a:schemeClr val="tx1"/>
          </a:solidFill>
          <a:latin typeface="+mn-lt"/>
        </a:defRPr>
      </a:lvl5pPr>
      <a:lvl6pPr marL="2171700" indent="-190500" algn="l" rtl="0" fontAlgn="base">
        <a:spcBef>
          <a:spcPct val="20000"/>
        </a:spcBef>
        <a:spcAft>
          <a:spcPct val="0"/>
        </a:spcAft>
        <a:buFont typeface="Webdings" pitchFamily="18" charset="2"/>
        <a:buChar char="4"/>
        <a:defRPr sz="1600">
          <a:solidFill>
            <a:schemeClr val="tx1"/>
          </a:solidFill>
          <a:latin typeface="+mn-lt"/>
        </a:defRPr>
      </a:lvl6pPr>
      <a:lvl7pPr marL="2628900" indent="-190500" algn="l" rtl="0" fontAlgn="base">
        <a:spcBef>
          <a:spcPct val="20000"/>
        </a:spcBef>
        <a:spcAft>
          <a:spcPct val="0"/>
        </a:spcAft>
        <a:buFont typeface="Webdings" pitchFamily="18" charset="2"/>
        <a:buChar char="4"/>
        <a:defRPr sz="1600">
          <a:solidFill>
            <a:schemeClr val="tx1"/>
          </a:solidFill>
          <a:latin typeface="+mn-lt"/>
        </a:defRPr>
      </a:lvl7pPr>
      <a:lvl8pPr marL="3086100" indent="-190500" algn="l" rtl="0" fontAlgn="base">
        <a:spcBef>
          <a:spcPct val="20000"/>
        </a:spcBef>
        <a:spcAft>
          <a:spcPct val="0"/>
        </a:spcAft>
        <a:buFont typeface="Webdings" pitchFamily="18" charset="2"/>
        <a:buChar char="4"/>
        <a:defRPr sz="1600">
          <a:solidFill>
            <a:schemeClr val="tx1"/>
          </a:solidFill>
          <a:latin typeface="+mn-lt"/>
        </a:defRPr>
      </a:lvl8pPr>
      <a:lvl9pPr marL="3543300" indent="-190500" algn="l" rtl="0" fontAlgn="base">
        <a:spcBef>
          <a:spcPct val="20000"/>
        </a:spcBef>
        <a:spcAft>
          <a:spcPct val="0"/>
        </a:spcAft>
        <a:buFont typeface="Webdings" pitchFamily="18" charset="2"/>
        <a:buChar char="4"/>
        <a:defRPr sz="16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1.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jpe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3.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 Id="rId9" Type="http://schemas.openxmlformats.org/officeDocument/2006/relationships/image" Target="../media/image45.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61.png"/><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5.xml"/><Relationship Id="rId1" Type="http://schemas.openxmlformats.org/officeDocument/2006/relationships/vmlDrawing" Target="../drawings/vmlDrawing3.vml"/></Relationships>
</file>

<file path=ppt/slides/_rels/slide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7.jpe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7.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vmlDrawing" Target="../drawings/vmlDrawing4.vml"/><Relationship Id="rId5" Type="http://schemas.openxmlformats.org/officeDocument/2006/relationships/oleObject" Target="../embeddings/oleObject6.bin"/><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4.xml"/><Relationship Id="rId1" Type="http://schemas.openxmlformats.org/officeDocument/2006/relationships/vmlDrawing" Target="../drawings/vmlDrawing5.vml"/><Relationship Id="rId4" Type="http://schemas.openxmlformats.org/officeDocument/2006/relationships/oleObject" Target="../embeddings/oleObject7.bin"/></Relationships>
</file>

<file path=ppt/slides/_rels/slide36.xml.rels><?xml version="1.0" encoding="UTF-8" standalone="yes"?>
<Relationships xmlns="http://schemas.openxmlformats.org/package/2006/relationships"><Relationship Id="rId13" Type="http://schemas.openxmlformats.org/officeDocument/2006/relationships/oleObject" Target="../embeddings/oleObject17.bin"/><Relationship Id="rId18" Type="http://schemas.openxmlformats.org/officeDocument/2006/relationships/oleObject" Target="../embeddings/oleObject22.bin"/><Relationship Id="rId26" Type="http://schemas.openxmlformats.org/officeDocument/2006/relationships/oleObject" Target="../embeddings/oleObject30.bin"/><Relationship Id="rId39" Type="http://schemas.openxmlformats.org/officeDocument/2006/relationships/oleObject" Target="../embeddings/oleObject39.bin"/><Relationship Id="rId21" Type="http://schemas.openxmlformats.org/officeDocument/2006/relationships/oleObject" Target="../embeddings/oleObject25.bin"/><Relationship Id="rId34" Type="http://schemas.openxmlformats.org/officeDocument/2006/relationships/image" Target="../media/image73.png"/><Relationship Id="rId42" Type="http://schemas.openxmlformats.org/officeDocument/2006/relationships/oleObject" Target="../embeddings/oleObject42.bin"/><Relationship Id="rId47" Type="http://schemas.openxmlformats.org/officeDocument/2006/relationships/oleObject" Target="../embeddings/oleObject47.bin"/><Relationship Id="rId50" Type="http://schemas.openxmlformats.org/officeDocument/2006/relationships/oleObject" Target="../embeddings/oleObject50.bin"/><Relationship Id="rId55" Type="http://schemas.openxmlformats.org/officeDocument/2006/relationships/oleObject" Target="../embeddings/oleObject55.bin"/><Relationship Id="rId63" Type="http://schemas.openxmlformats.org/officeDocument/2006/relationships/image" Target="../media/image79.png"/><Relationship Id="rId68" Type="http://schemas.openxmlformats.org/officeDocument/2006/relationships/oleObject" Target="../embeddings/oleObject65.bin"/><Relationship Id="rId7" Type="http://schemas.openxmlformats.org/officeDocument/2006/relationships/oleObject" Target="../embeddings/oleObject11.bin"/><Relationship Id="rId71" Type="http://schemas.openxmlformats.org/officeDocument/2006/relationships/oleObject" Target="../embeddings/oleObject68.bin"/><Relationship Id="rId2" Type="http://schemas.openxmlformats.org/officeDocument/2006/relationships/slideLayout" Target="../slideLayouts/slideLayout6.xml"/><Relationship Id="rId16" Type="http://schemas.openxmlformats.org/officeDocument/2006/relationships/oleObject" Target="../embeddings/oleObject20.bin"/><Relationship Id="rId29" Type="http://schemas.openxmlformats.org/officeDocument/2006/relationships/oleObject" Target="../embeddings/oleObject33.bin"/><Relationship Id="rId11" Type="http://schemas.openxmlformats.org/officeDocument/2006/relationships/oleObject" Target="../embeddings/oleObject15.bin"/><Relationship Id="rId24" Type="http://schemas.openxmlformats.org/officeDocument/2006/relationships/oleObject" Target="../embeddings/oleObject28.bin"/><Relationship Id="rId32" Type="http://schemas.openxmlformats.org/officeDocument/2006/relationships/oleObject" Target="../embeddings/oleObject36.bin"/><Relationship Id="rId37" Type="http://schemas.openxmlformats.org/officeDocument/2006/relationships/oleObject" Target="../embeddings/oleObject38.bin"/><Relationship Id="rId40" Type="http://schemas.openxmlformats.org/officeDocument/2006/relationships/oleObject" Target="../embeddings/oleObject40.bin"/><Relationship Id="rId45" Type="http://schemas.openxmlformats.org/officeDocument/2006/relationships/oleObject" Target="../embeddings/oleObject45.bin"/><Relationship Id="rId53" Type="http://schemas.openxmlformats.org/officeDocument/2006/relationships/oleObject" Target="../embeddings/oleObject53.bin"/><Relationship Id="rId58" Type="http://schemas.openxmlformats.org/officeDocument/2006/relationships/oleObject" Target="../embeddings/oleObject58.bin"/><Relationship Id="rId66" Type="http://schemas.openxmlformats.org/officeDocument/2006/relationships/oleObject" Target="../embeddings/oleObject63.bin"/><Relationship Id="rId5" Type="http://schemas.openxmlformats.org/officeDocument/2006/relationships/oleObject" Target="../embeddings/oleObject9.bin"/><Relationship Id="rId15" Type="http://schemas.openxmlformats.org/officeDocument/2006/relationships/oleObject" Target="../embeddings/oleObject19.bin"/><Relationship Id="rId23" Type="http://schemas.openxmlformats.org/officeDocument/2006/relationships/oleObject" Target="../embeddings/oleObject27.bin"/><Relationship Id="rId28" Type="http://schemas.openxmlformats.org/officeDocument/2006/relationships/oleObject" Target="../embeddings/oleObject32.bin"/><Relationship Id="rId36" Type="http://schemas.openxmlformats.org/officeDocument/2006/relationships/image" Target="../media/image75.png"/><Relationship Id="rId49" Type="http://schemas.openxmlformats.org/officeDocument/2006/relationships/oleObject" Target="../embeddings/oleObject49.bin"/><Relationship Id="rId57" Type="http://schemas.openxmlformats.org/officeDocument/2006/relationships/oleObject" Target="../embeddings/oleObject57.bin"/><Relationship Id="rId61" Type="http://schemas.openxmlformats.org/officeDocument/2006/relationships/image" Target="../media/image77.wmf"/><Relationship Id="rId10" Type="http://schemas.openxmlformats.org/officeDocument/2006/relationships/oleObject" Target="../embeddings/oleObject14.bin"/><Relationship Id="rId19" Type="http://schemas.openxmlformats.org/officeDocument/2006/relationships/oleObject" Target="../embeddings/oleObject23.bin"/><Relationship Id="rId31" Type="http://schemas.openxmlformats.org/officeDocument/2006/relationships/oleObject" Target="../embeddings/oleObject35.bin"/><Relationship Id="rId44" Type="http://schemas.openxmlformats.org/officeDocument/2006/relationships/oleObject" Target="../embeddings/oleObject44.bin"/><Relationship Id="rId52" Type="http://schemas.openxmlformats.org/officeDocument/2006/relationships/oleObject" Target="../embeddings/oleObject52.bin"/><Relationship Id="rId60" Type="http://schemas.openxmlformats.org/officeDocument/2006/relationships/oleObject" Target="../embeddings/oleObject60.bin"/><Relationship Id="rId65" Type="http://schemas.openxmlformats.org/officeDocument/2006/relationships/oleObject" Target="../embeddings/oleObject62.bin"/><Relationship Id="rId73" Type="http://schemas.openxmlformats.org/officeDocument/2006/relationships/oleObject" Target="../embeddings/oleObject70.bin"/><Relationship Id="rId4" Type="http://schemas.openxmlformats.org/officeDocument/2006/relationships/oleObject" Target="../embeddings/oleObject8.bin"/><Relationship Id="rId9" Type="http://schemas.openxmlformats.org/officeDocument/2006/relationships/oleObject" Target="../embeddings/oleObject13.bin"/><Relationship Id="rId14" Type="http://schemas.openxmlformats.org/officeDocument/2006/relationships/oleObject" Target="../embeddings/oleObject18.bin"/><Relationship Id="rId22" Type="http://schemas.openxmlformats.org/officeDocument/2006/relationships/oleObject" Target="../embeddings/oleObject26.bin"/><Relationship Id="rId27" Type="http://schemas.openxmlformats.org/officeDocument/2006/relationships/oleObject" Target="../embeddings/oleObject31.bin"/><Relationship Id="rId30" Type="http://schemas.openxmlformats.org/officeDocument/2006/relationships/oleObject" Target="../embeddings/oleObject34.bin"/><Relationship Id="rId35" Type="http://schemas.openxmlformats.org/officeDocument/2006/relationships/image" Target="../media/image74.png"/><Relationship Id="rId43" Type="http://schemas.openxmlformats.org/officeDocument/2006/relationships/oleObject" Target="../embeddings/oleObject43.bin"/><Relationship Id="rId48" Type="http://schemas.openxmlformats.org/officeDocument/2006/relationships/oleObject" Target="../embeddings/oleObject48.bin"/><Relationship Id="rId56" Type="http://schemas.openxmlformats.org/officeDocument/2006/relationships/oleObject" Target="../embeddings/oleObject56.bin"/><Relationship Id="rId64" Type="http://schemas.openxmlformats.org/officeDocument/2006/relationships/oleObject" Target="../embeddings/oleObject61.bin"/><Relationship Id="rId69" Type="http://schemas.openxmlformats.org/officeDocument/2006/relationships/oleObject" Target="../embeddings/oleObject66.bin"/><Relationship Id="rId8" Type="http://schemas.openxmlformats.org/officeDocument/2006/relationships/oleObject" Target="../embeddings/oleObject12.bin"/><Relationship Id="rId51" Type="http://schemas.openxmlformats.org/officeDocument/2006/relationships/oleObject" Target="../embeddings/oleObject51.bin"/><Relationship Id="rId72" Type="http://schemas.openxmlformats.org/officeDocument/2006/relationships/oleObject" Target="../embeddings/oleObject69.bin"/><Relationship Id="rId3" Type="http://schemas.openxmlformats.org/officeDocument/2006/relationships/notesSlide" Target="../notesSlides/notesSlide10.xml"/><Relationship Id="rId12" Type="http://schemas.openxmlformats.org/officeDocument/2006/relationships/oleObject" Target="../embeddings/oleObject16.bin"/><Relationship Id="rId17" Type="http://schemas.openxmlformats.org/officeDocument/2006/relationships/oleObject" Target="../embeddings/oleObject21.bin"/><Relationship Id="rId25" Type="http://schemas.openxmlformats.org/officeDocument/2006/relationships/oleObject" Target="../embeddings/oleObject29.bin"/><Relationship Id="rId33" Type="http://schemas.openxmlformats.org/officeDocument/2006/relationships/oleObject" Target="../embeddings/oleObject37.bin"/><Relationship Id="rId38" Type="http://schemas.openxmlformats.org/officeDocument/2006/relationships/image" Target="../media/image76.png"/><Relationship Id="rId46" Type="http://schemas.openxmlformats.org/officeDocument/2006/relationships/oleObject" Target="../embeddings/oleObject46.bin"/><Relationship Id="rId59" Type="http://schemas.openxmlformats.org/officeDocument/2006/relationships/oleObject" Target="../embeddings/oleObject59.bin"/><Relationship Id="rId67" Type="http://schemas.openxmlformats.org/officeDocument/2006/relationships/oleObject" Target="../embeddings/oleObject64.bin"/><Relationship Id="rId20" Type="http://schemas.openxmlformats.org/officeDocument/2006/relationships/oleObject" Target="../embeddings/oleObject24.bin"/><Relationship Id="rId41" Type="http://schemas.openxmlformats.org/officeDocument/2006/relationships/oleObject" Target="../embeddings/oleObject41.bin"/><Relationship Id="rId54" Type="http://schemas.openxmlformats.org/officeDocument/2006/relationships/oleObject" Target="../embeddings/oleObject54.bin"/><Relationship Id="rId62" Type="http://schemas.openxmlformats.org/officeDocument/2006/relationships/image" Target="../media/image78.png"/><Relationship Id="rId70" Type="http://schemas.openxmlformats.org/officeDocument/2006/relationships/oleObject" Target="../embeddings/oleObject67.bin"/><Relationship Id="rId1" Type="http://schemas.openxmlformats.org/officeDocument/2006/relationships/vmlDrawing" Target="../drawings/vmlDrawing6.vml"/><Relationship Id="rId6" Type="http://schemas.openxmlformats.org/officeDocument/2006/relationships/oleObject" Target="../embeddings/oleObject10.bin"/></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mlDrawing" Target="../drawings/vmlDrawing7.vml"/><Relationship Id="rId1" Type="http://schemas.openxmlformats.org/officeDocument/2006/relationships/themeOverride" Target="../theme/themeOverride2.xml"/><Relationship Id="rId6" Type="http://schemas.openxmlformats.org/officeDocument/2006/relationships/oleObject" Target="../embeddings/oleObject71.bin"/><Relationship Id="rId5" Type="http://schemas.openxmlformats.org/officeDocument/2006/relationships/image" Target="../media/image80.png"/><Relationship Id="rId4"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8.v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89.jpeg"/></Relationships>
</file>

<file path=ppt/slides/_rels/slide48.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www.cimdata.com/index.html" TargetMode="External"/><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19.xml"/><Relationship Id="rId13" Type="http://schemas.openxmlformats.org/officeDocument/2006/relationships/image" Target="../media/image99.png"/><Relationship Id="rId3" Type="http://schemas.openxmlformats.org/officeDocument/2006/relationships/tags" Target="../tags/tag3.xml"/><Relationship Id="rId7" Type="http://schemas.openxmlformats.org/officeDocument/2006/relationships/slideLayout" Target="../slideLayouts/slideLayout2.xml"/><Relationship Id="rId12" Type="http://schemas.openxmlformats.org/officeDocument/2006/relationships/image" Target="../media/image9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97.png"/><Relationship Id="rId5" Type="http://schemas.openxmlformats.org/officeDocument/2006/relationships/tags" Target="../tags/tag5.xml"/><Relationship Id="rId10" Type="http://schemas.openxmlformats.org/officeDocument/2006/relationships/image" Target="../media/image96.png"/><Relationship Id="rId4" Type="http://schemas.openxmlformats.org/officeDocument/2006/relationships/tags" Target="../tags/tag4.xml"/><Relationship Id="rId9" Type="http://schemas.openxmlformats.org/officeDocument/2006/relationships/image" Target="../media/image95.png"/><Relationship Id="rId1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oleObject" Target="../embeddings/oleObject83.bin"/><Relationship Id="rId18" Type="http://schemas.openxmlformats.org/officeDocument/2006/relationships/image" Target="../media/image111.jpeg"/><Relationship Id="rId3" Type="http://schemas.openxmlformats.org/officeDocument/2006/relationships/oleObject" Target="../embeddings/oleObject73.bin"/><Relationship Id="rId7" Type="http://schemas.openxmlformats.org/officeDocument/2006/relationships/oleObject" Target="../embeddings/oleObject77.bin"/><Relationship Id="rId12" Type="http://schemas.openxmlformats.org/officeDocument/2006/relationships/oleObject" Target="../embeddings/oleObject82.bin"/><Relationship Id="rId17" Type="http://schemas.openxmlformats.org/officeDocument/2006/relationships/image" Target="../media/image110.png"/><Relationship Id="rId2" Type="http://schemas.openxmlformats.org/officeDocument/2006/relationships/slideLayout" Target="../slideLayouts/slideLayout4.xml"/><Relationship Id="rId16" Type="http://schemas.openxmlformats.org/officeDocument/2006/relationships/image" Target="../media/image109.png"/><Relationship Id="rId1" Type="http://schemas.openxmlformats.org/officeDocument/2006/relationships/vmlDrawing" Target="../drawings/vmlDrawing9.vml"/><Relationship Id="rId6" Type="http://schemas.openxmlformats.org/officeDocument/2006/relationships/oleObject" Target="../embeddings/oleObject76.bin"/><Relationship Id="rId11" Type="http://schemas.openxmlformats.org/officeDocument/2006/relationships/oleObject" Target="../embeddings/oleObject81.bin"/><Relationship Id="rId5" Type="http://schemas.openxmlformats.org/officeDocument/2006/relationships/oleObject" Target="../embeddings/oleObject75.bin"/><Relationship Id="rId15" Type="http://schemas.openxmlformats.org/officeDocument/2006/relationships/image" Target="../media/image108.jpeg"/><Relationship Id="rId10" Type="http://schemas.openxmlformats.org/officeDocument/2006/relationships/oleObject" Target="../embeddings/oleObject80.bin"/><Relationship Id="rId19" Type="http://schemas.openxmlformats.org/officeDocument/2006/relationships/image" Target="../media/image112.png"/><Relationship Id="rId4" Type="http://schemas.openxmlformats.org/officeDocument/2006/relationships/oleObject" Target="../embeddings/oleObject74.bin"/><Relationship Id="rId9" Type="http://schemas.openxmlformats.org/officeDocument/2006/relationships/oleObject" Target="../embeddings/oleObject79.bin"/><Relationship Id="rId14" Type="http://schemas.openxmlformats.org/officeDocument/2006/relationships/image" Target="../media/image1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 Id="rId4" Type="http://schemas.openxmlformats.org/officeDocument/2006/relationships/image" Target="../media/image115.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122.png"/></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4.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67.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133.jpeg"/><Relationship Id="rId5" Type="http://schemas.openxmlformats.org/officeDocument/2006/relationships/image" Target="../media/image132.png"/><Relationship Id="rId4" Type="http://schemas.openxmlformats.org/officeDocument/2006/relationships/image" Target="../media/image131.png"/></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4.xml"/><Relationship Id="rId1" Type="http://schemas.openxmlformats.org/officeDocument/2006/relationships/vmlDrawing" Target="../drawings/vmlDrawing10.vml"/><Relationship Id="rId5" Type="http://schemas.openxmlformats.org/officeDocument/2006/relationships/image" Target="../media/image137.jpeg"/><Relationship Id="rId4" Type="http://schemas.openxmlformats.org/officeDocument/2006/relationships/image" Target="../media/image128.png"/></Relationships>
</file>

<file path=ppt/slides/_rels/slide6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4.xml"/><Relationship Id="rId6" Type="http://schemas.openxmlformats.org/officeDocument/2006/relationships/image" Target="../media/image128.png"/><Relationship Id="rId5" Type="http://schemas.openxmlformats.org/officeDocument/2006/relationships/image" Target="../media/image141.png"/><Relationship Id="rId4" Type="http://schemas.openxmlformats.org/officeDocument/2006/relationships/image" Target="../media/image1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8.png"/><Relationship Id="rId1" Type="http://schemas.openxmlformats.org/officeDocument/2006/relationships/slideLayout" Target="../slideLayouts/slideLayout4.xml"/><Relationship Id="rId4" Type="http://schemas.openxmlformats.org/officeDocument/2006/relationships/image" Target="../media/image137.jpeg"/></Relationships>
</file>

<file path=ppt/slides/_rels/slide7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38.png"/><Relationship Id="rId1" Type="http://schemas.openxmlformats.org/officeDocument/2006/relationships/slideLayout" Target="../slideLayouts/slideLayout4.xml"/><Relationship Id="rId5" Type="http://schemas.openxmlformats.org/officeDocument/2006/relationships/image" Target="../media/image144.png"/><Relationship Id="rId4" Type="http://schemas.openxmlformats.org/officeDocument/2006/relationships/image" Target="../media/image143.png"/></Relationships>
</file>

<file path=ppt/slides/_rels/slide72.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oleObject" Target="../embeddings/oleObject85.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73.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38.png"/><Relationship Id="rId7" Type="http://schemas.openxmlformats.org/officeDocument/2006/relationships/image" Target="../media/image154.png"/><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153.png"/><Relationship Id="rId5" Type="http://schemas.openxmlformats.org/officeDocument/2006/relationships/image" Target="../media/image152.png"/><Relationship Id="rId10" Type="http://schemas.openxmlformats.org/officeDocument/2006/relationships/oleObject" Target="../embeddings/oleObject87.bin"/><Relationship Id="rId4" Type="http://schemas.openxmlformats.org/officeDocument/2006/relationships/image" Target="../media/image151.png"/><Relationship Id="rId9" Type="http://schemas.openxmlformats.org/officeDocument/2006/relationships/oleObject" Target="../embeddings/oleObject86.bin"/></Relationships>
</file>

<file path=ppt/slides/_rels/slide74.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43.png"/><Relationship Id="rId7" Type="http://schemas.openxmlformats.org/officeDocument/2006/relationships/image" Target="../media/image159.png"/><Relationship Id="rId2" Type="http://schemas.openxmlformats.org/officeDocument/2006/relationships/image" Target="../media/image138.png"/><Relationship Id="rId1" Type="http://schemas.openxmlformats.org/officeDocument/2006/relationships/slideLayout" Target="../slideLayouts/slideLayout4.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38.png"/><Relationship Id="rId1" Type="http://schemas.openxmlformats.org/officeDocument/2006/relationships/slideLayout" Target="../slideLayouts/slideLayout4.xml"/><Relationship Id="rId5" Type="http://schemas.openxmlformats.org/officeDocument/2006/relationships/image" Target="../media/image163.png"/><Relationship Id="rId4" Type="http://schemas.openxmlformats.org/officeDocument/2006/relationships/image" Target="../media/image16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166.png"/><Relationship Id="rId4" Type="http://schemas.openxmlformats.org/officeDocument/2006/relationships/image" Target="../media/image16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168.png"/><Relationship Id="rId4" Type="http://schemas.openxmlformats.org/officeDocument/2006/relationships/hyperlink" Target="../../../../../01_Work%20&amp;%20Products/03_Presentations%20&amp;%20Docs%20&amp;%20Refs/03_Case%20Study/Airbus/Papers/DMU@Airbus%20-%20Evolution%20of%20the%20Digital%20Mock-up%20(DMU)%20at%20Airbus.doc"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png"/><Relationship Id="rId3" Type="http://schemas.openxmlformats.org/officeDocument/2006/relationships/image" Target="../media/image170.jpeg"/><Relationship Id="rId7" Type="http://schemas.openxmlformats.org/officeDocument/2006/relationships/image" Target="../media/image75.png"/><Relationship Id="rId12" Type="http://schemas.openxmlformats.org/officeDocument/2006/relationships/image" Target="../media/image175.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174.png"/><Relationship Id="rId5" Type="http://schemas.openxmlformats.org/officeDocument/2006/relationships/image" Target="../media/image73.png"/><Relationship Id="rId10" Type="http://schemas.openxmlformats.org/officeDocument/2006/relationships/image" Target="../media/image173.png"/><Relationship Id="rId4" Type="http://schemas.openxmlformats.org/officeDocument/2006/relationships/image" Target="../media/image114.png"/><Relationship Id="rId9" Type="http://schemas.openxmlformats.org/officeDocument/2006/relationships/image" Target="../media/image172.wmf"/></Relationships>
</file>

<file path=ppt/slides/_rels/slide83.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18" Type="http://schemas.openxmlformats.org/officeDocument/2006/relationships/image" Target="../media/image189.png"/><Relationship Id="rId26" Type="http://schemas.openxmlformats.org/officeDocument/2006/relationships/image" Target="../media/image196.png"/><Relationship Id="rId3" Type="http://schemas.openxmlformats.org/officeDocument/2006/relationships/image" Target="../media/image177.png"/><Relationship Id="rId21" Type="http://schemas.openxmlformats.org/officeDocument/2006/relationships/image" Target="../media/image191.png"/><Relationship Id="rId7" Type="http://schemas.openxmlformats.org/officeDocument/2006/relationships/image" Target="../media/image173.png"/><Relationship Id="rId12" Type="http://schemas.openxmlformats.org/officeDocument/2006/relationships/image" Target="../media/image184.png"/><Relationship Id="rId17" Type="http://schemas.openxmlformats.org/officeDocument/2006/relationships/image" Target="../media/image188.png"/><Relationship Id="rId25" Type="http://schemas.openxmlformats.org/officeDocument/2006/relationships/image" Target="../media/image195.png"/><Relationship Id="rId2" Type="http://schemas.openxmlformats.org/officeDocument/2006/relationships/notesSlide" Target="../notesSlides/notesSlide34.xml"/><Relationship Id="rId16" Type="http://schemas.openxmlformats.org/officeDocument/2006/relationships/image" Target="../media/image174.png"/><Relationship Id="rId20" Type="http://schemas.openxmlformats.org/officeDocument/2006/relationships/image" Target="../media/image175.png"/><Relationship Id="rId29" Type="http://schemas.openxmlformats.org/officeDocument/2006/relationships/image" Target="../media/image199.png"/><Relationship Id="rId1" Type="http://schemas.openxmlformats.org/officeDocument/2006/relationships/slideLayout" Target="../slideLayouts/slideLayout6.xml"/><Relationship Id="rId6" Type="http://schemas.openxmlformats.org/officeDocument/2006/relationships/image" Target="../media/image176.png"/><Relationship Id="rId11" Type="http://schemas.openxmlformats.org/officeDocument/2006/relationships/image" Target="../media/image183.png"/><Relationship Id="rId24" Type="http://schemas.openxmlformats.org/officeDocument/2006/relationships/image" Target="../media/image194.png"/><Relationship Id="rId5" Type="http://schemas.openxmlformats.org/officeDocument/2006/relationships/image" Target="../media/image179.png"/><Relationship Id="rId15" Type="http://schemas.openxmlformats.org/officeDocument/2006/relationships/image" Target="../media/image187.png"/><Relationship Id="rId23" Type="http://schemas.openxmlformats.org/officeDocument/2006/relationships/image" Target="../media/image193.png"/><Relationship Id="rId28" Type="http://schemas.openxmlformats.org/officeDocument/2006/relationships/image" Target="../media/image198.png"/><Relationship Id="rId10" Type="http://schemas.openxmlformats.org/officeDocument/2006/relationships/image" Target="../media/image182.png"/><Relationship Id="rId19" Type="http://schemas.openxmlformats.org/officeDocument/2006/relationships/image" Target="../media/image190.png"/><Relationship Id="rId31" Type="http://schemas.openxmlformats.org/officeDocument/2006/relationships/image" Target="../media/image201.png"/><Relationship Id="rId4" Type="http://schemas.openxmlformats.org/officeDocument/2006/relationships/image" Target="../media/image178.png"/><Relationship Id="rId9" Type="http://schemas.openxmlformats.org/officeDocument/2006/relationships/image" Target="../media/image181.png"/><Relationship Id="rId14" Type="http://schemas.openxmlformats.org/officeDocument/2006/relationships/image" Target="../media/image186.png"/><Relationship Id="rId22" Type="http://schemas.openxmlformats.org/officeDocument/2006/relationships/image" Target="../media/image192.png"/><Relationship Id="rId27" Type="http://schemas.openxmlformats.org/officeDocument/2006/relationships/image" Target="../media/image197.png"/><Relationship Id="rId30" Type="http://schemas.openxmlformats.org/officeDocument/2006/relationships/image" Target="../media/image200.png"/></Relationships>
</file>

<file path=ppt/slides/_rels/slide84.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2.wmf"/><Relationship Id="rId7" Type="http://schemas.openxmlformats.org/officeDocument/2006/relationships/image" Target="../media/image191.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85.png"/></Relationships>
</file>

<file path=ppt/slides/_rels/slide8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4.xml"/><Relationship Id="rId4" Type="http://schemas.openxmlformats.org/officeDocument/2006/relationships/image" Target="../media/image204.png"/></Relationships>
</file>

<file path=ppt/slides/_rels/slide86.xml.rels><?xml version="1.0" encoding="UTF-8" standalone="yes"?>
<Relationships xmlns="http://schemas.openxmlformats.org/package/2006/relationships"><Relationship Id="rId8" Type="http://schemas.openxmlformats.org/officeDocument/2006/relationships/image" Target="../media/image210.emf"/><Relationship Id="rId3" Type="http://schemas.openxmlformats.org/officeDocument/2006/relationships/image" Target="../media/image205.png"/><Relationship Id="rId7" Type="http://schemas.openxmlformats.org/officeDocument/2006/relationships/image" Target="../media/image209.jpe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208.jpeg"/><Relationship Id="rId5" Type="http://schemas.openxmlformats.org/officeDocument/2006/relationships/image" Target="../media/image207.jpeg"/><Relationship Id="rId4" Type="http://schemas.openxmlformats.org/officeDocument/2006/relationships/image" Target="../media/image206.png"/><Relationship Id="rId9" Type="http://schemas.openxmlformats.org/officeDocument/2006/relationships/image" Target="../media/image211.jpeg"/></Relationships>
</file>

<file path=ppt/slides/_rels/slide8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jpeg"/><Relationship Id="rId1" Type="http://schemas.openxmlformats.org/officeDocument/2006/relationships/slideLayout" Target="../slideLayouts/slideLayout4.xml"/><Relationship Id="rId5" Type="http://schemas.openxmlformats.org/officeDocument/2006/relationships/image" Target="../media/image215.png"/><Relationship Id="rId4" Type="http://schemas.openxmlformats.org/officeDocument/2006/relationships/image" Target="../media/image214.jpeg"/></Relationships>
</file>

<file path=ppt/slides/_rels/slide88.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image" Target="../media/image216.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8" Type="http://schemas.openxmlformats.org/officeDocument/2006/relationships/image" Target="../media/image224.jpeg"/><Relationship Id="rId3" Type="http://schemas.openxmlformats.org/officeDocument/2006/relationships/oleObject" Target="../embeddings/oleObject88.bin"/><Relationship Id="rId7" Type="http://schemas.openxmlformats.org/officeDocument/2006/relationships/image" Target="../media/image223.jpeg"/><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image" Target="../media/image222.jpeg"/><Relationship Id="rId5" Type="http://schemas.openxmlformats.org/officeDocument/2006/relationships/image" Target="../media/image221.jpeg"/><Relationship Id="rId4" Type="http://schemas.openxmlformats.org/officeDocument/2006/relationships/image" Target="../media/image220.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ctrTitle"/>
          </p:nvPr>
        </p:nvSpPr>
        <p:spPr>
          <a:xfrm>
            <a:off x="603250" y="1976438"/>
            <a:ext cx="6296025" cy="427037"/>
          </a:xfrm>
        </p:spPr>
        <p:txBody>
          <a:bodyPr/>
          <a:lstStyle/>
          <a:p>
            <a:pPr eaLnBrk="1" hangingPunct="1"/>
            <a:r>
              <a:rPr lang="en-US" altLang="zh-CN" dirty="0" smtClean="0"/>
              <a:t>PLM</a:t>
            </a:r>
            <a:r>
              <a:rPr lang="zh-CN" altLang="en-US" dirty="0" smtClean="0"/>
              <a:t>及其关键应用介绍</a:t>
            </a:r>
            <a:endParaRPr lang="zh-CN" altLang="en-US" dirty="0" smtClean="0">
              <a:ea typeface="宋体" charset="-122"/>
            </a:endParaRPr>
          </a:p>
        </p:txBody>
      </p:sp>
      <p:sp>
        <p:nvSpPr>
          <p:cNvPr id="16387" name="Subtitle 5"/>
          <p:cNvSpPr>
            <a:spLocks noGrp="1"/>
          </p:cNvSpPr>
          <p:nvPr>
            <p:ph type="subTitle" idx="1"/>
          </p:nvPr>
        </p:nvSpPr>
        <p:spPr>
          <a:xfrm>
            <a:off x="4951413" y="5924550"/>
            <a:ext cx="3741737" cy="739775"/>
          </a:xfrm>
        </p:spPr>
        <p:txBody>
          <a:bodyPr/>
          <a:lstStyle/>
          <a:p>
            <a:pPr eaLnBrk="1" hangingPunct="1">
              <a:spcBef>
                <a:spcPct val="0"/>
              </a:spcBef>
            </a:pPr>
            <a:r>
              <a:rPr lang="en-US" altLang="zh-CN" dirty="0" smtClean="0">
                <a:ea typeface="宋体" charset="-122"/>
              </a:rPr>
              <a:t>PTC</a:t>
            </a:r>
            <a:r>
              <a:rPr lang="zh-CN" altLang="en-US" dirty="0" smtClean="0"/>
              <a:t>航空行业技术经理：余定方</a:t>
            </a:r>
            <a:endParaRPr lang="en-US" altLang="zh-CN" dirty="0" smtClean="0"/>
          </a:p>
          <a:p>
            <a:pPr eaLnBrk="1" hangingPunct="1">
              <a:spcBef>
                <a:spcPct val="0"/>
              </a:spcBef>
            </a:pPr>
            <a:fld id="{5CBE6580-01D5-4A4C-ABBD-C0D2055FA380}" type="datetime2">
              <a:rPr lang="zh-CN" altLang="en-US" smtClean="0"/>
              <a:pPr eaLnBrk="1" hangingPunct="1">
                <a:spcBef>
                  <a:spcPct val="0"/>
                </a:spcBef>
              </a:pPr>
              <a:t>2011年5月20日</a:t>
            </a:fld>
            <a:endParaRPr lang="en-US" altLang="zh-CN" dirty="0" smtClean="0"/>
          </a:p>
          <a:p>
            <a:pPr eaLnBrk="1" hangingPunct="1">
              <a:spcBef>
                <a:spcPct val="0"/>
              </a:spcBef>
            </a:pPr>
            <a:endParaRPr lang="en-US" altLang="zh-CN" dirty="0" smtClean="0">
              <a:ea typeface="宋体"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矩形 153"/>
          <p:cNvSpPr/>
          <p:nvPr/>
        </p:nvSpPr>
        <p:spPr>
          <a:xfrm>
            <a:off x="162225" y="205859"/>
            <a:ext cx="3145413" cy="461665"/>
          </a:xfrm>
          <a:prstGeom prst="rect">
            <a:avLst/>
          </a:prstGeom>
        </p:spPr>
        <p:txBody>
          <a:bodyPr wrap="none">
            <a:spAutoFit/>
          </a:bodyPr>
          <a:lstStyle/>
          <a:p>
            <a:pPr eaLnBrk="0" hangingPunct="0">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1.3 PLM</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应用示意（</a:t>
            </a: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1</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a:t>
            </a:r>
            <a:endParaRPr kumimoji="1" lang="zh-CN" altLang="en-US" sz="2400" dirty="0">
              <a:effectLst>
                <a:outerShdw blurRad="38100" dist="38100" dir="2700000" algn="tl">
                  <a:srgbClr val="C0C0C0"/>
                </a:outerShdw>
              </a:effectLst>
              <a:latin typeface="Arial Narrow" pitchFamily="34" charset="0"/>
              <a:ea typeface="黑体" pitchFamily="2" charset="-122"/>
              <a:cs typeface="+mj-cs"/>
            </a:endParaRPr>
          </a:p>
        </p:txBody>
      </p:sp>
      <p:grpSp>
        <p:nvGrpSpPr>
          <p:cNvPr id="2" name="Rounded Rectangle 44"/>
          <p:cNvGrpSpPr>
            <a:grpSpLocks/>
          </p:cNvGrpSpPr>
          <p:nvPr/>
        </p:nvGrpSpPr>
        <p:grpSpPr bwMode="auto">
          <a:xfrm>
            <a:off x="103187" y="1706562"/>
            <a:ext cx="9040813" cy="5151438"/>
            <a:chOff x="38" y="814"/>
            <a:chExt cx="5695" cy="3245"/>
          </a:xfrm>
        </p:grpSpPr>
        <p:pic>
          <p:nvPicPr>
            <p:cNvPr id="523" name="Rounded Rectangle 44"/>
            <p:cNvPicPr>
              <a:picLocks noChangeArrowheads="1"/>
            </p:cNvPicPr>
            <p:nvPr/>
          </p:nvPicPr>
          <p:blipFill>
            <a:blip r:embed="rId3" cstate="print"/>
            <a:srcRect/>
            <a:stretch>
              <a:fillRect/>
            </a:stretch>
          </p:blipFill>
          <p:spPr bwMode="auto">
            <a:xfrm>
              <a:off x="38" y="814"/>
              <a:ext cx="5695" cy="3245"/>
            </a:xfrm>
            <a:prstGeom prst="rect">
              <a:avLst/>
            </a:prstGeom>
            <a:noFill/>
            <a:ln w="9525">
              <a:noFill/>
              <a:miter lim="800000"/>
              <a:headEnd/>
              <a:tailEnd/>
            </a:ln>
          </p:spPr>
        </p:pic>
        <p:sp>
          <p:nvSpPr>
            <p:cNvPr id="627" name="Text Box 3"/>
            <p:cNvSpPr txBox="1">
              <a:spLocks noChangeArrowheads="1"/>
            </p:cNvSpPr>
            <p:nvPr/>
          </p:nvSpPr>
          <p:spPr bwMode="auto">
            <a:xfrm>
              <a:off x="149" y="909"/>
              <a:ext cx="5478" cy="3033"/>
            </a:xfrm>
            <a:prstGeom prst="rect">
              <a:avLst/>
            </a:prstGeom>
            <a:noFill/>
            <a:ln w="9525">
              <a:noFill/>
              <a:miter lim="800000"/>
              <a:headEnd/>
              <a:tailEnd/>
            </a:ln>
          </p:spPr>
          <p:txBody>
            <a:bodyPr/>
            <a:lstStyle/>
            <a:p>
              <a:endParaRPr lang="en-GB" altLang="zh-CN"/>
            </a:p>
          </p:txBody>
        </p:sp>
      </p:grpSp>
      <p:grpSp>
        <p:nvGrpSpPr>
          <p:cNvPr id="3" name="AutoShape 3"/>
          <p:cNvGrpSpPr>
            <a:grpSpLocks/>
          </p:cNvGrpSpPr>
          <p:nvPr/>
        </p:nvGrpSpPr>
        <p:grpSpPr bwMode="auto">
          <a:xfrm>
            <a:off x="219075" y="2030412"/>
            <a:ext cx="2493962" cy="1187450"/>
            <a:chOff x="111" y="1018"/>
            <a:chExt cx="1571" cy="748"/>
          </a:xfrm>
        </p:grpSpPr>
        <p:pic>
          <p:nvPicPr>
            <p:cNvPr id="629" name="AutoShape 3"/>
            <p:cNvPicPr>
              <a:picLocks noChangeArrowheads="1"/>
            </p:cNvPicPr>
            <p:nvPr/>
          </p:nvPicPr>
          <p:blipFill>
            <a:blip r:embed="rId4" cstate="print"/>
            <a:srcRect/>
            <a:stretch>
              <a:fillRect/>
            </a:stretch>
          </p:blipFill>
          <p:spPr bwMode="auto">
            <a:xfrm>
              <a:off x="111" y="1018"/>
              <a:ext cx="1571" cy="748"/>
            </a:xfrm>
            <a:prstGeom prst="rect">
              <a:avLst/>
            </a:prstGeom>
            <a:noFill/>
            <a:ln w="9525">
              <a:noFill/>
              <a:miter lim="800000"/>
              <a:headEnd/>
              <a:tailEnd/>
            </a:ln>
          </p:spPr>
        </p:pic>
        <p:sp>
          <p:nvSpPr>
            <p:cNvPr id="630" name="Text Box 9"/>
            <p:cNvSpPr txBox="1">
              <a:spLocks noChangeArrowheads="1"/>
            </p:cNvSpPr>
            <p:nvPr/>
          </p:nvSpPr>
          <p:spPr bwMode="auto">
            <a:xfrm>
              <a:off x="150" y="1040"/>
              <a:ext cx="1434" cy="6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2000" tIns="91440" rIns="144000" bIns="91440" anchor="ctr"/>
            <a:lstStyle>
              <a:lvl1pPr>
                <a:defRPr sz="2400">
                  <a:solidFill>
                    <a:schemeClr val="tx1"/>
                  </a:solidFill>
                  <a:latin typeface="Arial" charset="0"/>
                  <a:ea typeface="MS PGothic" pitchFamily="34" charset="-128"/>
                </a:defRPr>
              </a:lvl1pPr>
              <a:lvl2pPr marL="742950" indent="-285750">
                <a:defRPr sz="2400">
                  <a:solidFill>
                    <a:schemeClr val="tx1"/>
                  </a:solidFill>
                  <a:latin typeface="Arial" charset="0"/>
                  <a:ea typeface="MS PGothic" pitchFamily="34" charset="-128"/>
                </a:defRPr>
              </a:lvl2pPr>
              <a:lvl3pPr marL="1143000" indent="-228600">
                <a:defRPr sz="2400">
                  <a:solidFill>
                    <a:schemeClr val="tx1"/>
                  </a:solidFill>
                  <a:latin typeface="Arial" charset="0"/>
                  <a:ea typeface="MS PGothic" pitchFamily="34" charset="-128"/>
                </a:defRPr>
              </a:lvl3pPr>
              <a:lvl4pPr marL="1600200" indent="-228600">
                <a:defRPr sz="2400">
                  <a:solidFill>
                    <a:schemeClr val="tx1"/>
                  </a:solidFill>
                  <a:latin typeface="Arial" charset="0"/>
                  <a:ea typeface="MS PGothic" pitchFamily="34" charset="-128"/>
                </a:defRPr>
              </a:lvl4pPr>
              <a:lvl5pPr marL="2057400" indent="-228600">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defRPr sz="2400">
                  <a:solidFill>
                    <a:schemeClr val="tx1"/>
                  </a:solidFill>
                  <a:latin typeface="Arial" charset="0"/>
                  <a:ea typeface="MS PGothic" pitchFamily="34" charset="-128"/>
                </a:defRPr>
              </a:lvl9pPr>
            </a:lstStyle>
            <a:p>
              <a:pPr algn="ctr" eaLnBrk="1" hangingPunct="1">
                <a:defRPr/>
              </a:pPr>
              <a:r>
                <a:rPr lang="zh-CN" altLang="en-US" sz="1400" b="1" dirty="0" smtClean="0">
                  <a:solidFill>
                    <a:schemeClr val="bg1"/>
                  </a:solidFill>
                  <a:effectLst>
                    <a:outerShdw blurRad="38100" dist="38100" dir="2700000" algn="tl">
                      <a:srgbClr val="C0C0C0"/>
                    </a:outerShdw>
                  </a:effectLst>
                  <a:latin typeface="宋体" pitchFamily="2" charset="-122"/>
                  <a:ea typeface="宋体" pitchFamily="2" charset="-122"/>
                </a:rPr>
                <a:t>一个跨事业部的</a:t>
              </a:r>
              <a:r>
                <a:rPr lang="en-US" altLang="zh-CN" sz="1400" b="1" dirty="0" smtClean="0">
                  <a:solidFill>
                    <a:schemeClr val="bg1"/>
                  </a:solidFill>
                  <a:effectLst>
                    <a:outerShdw blurRad="38100" dist="38100" dir="2700000" algn="tl">
                      <a:srgbClr val="C0C0C0"/>
                    </a:outerShdw>
                  </a:effectLst>
                  <a:latin typeface="宋体" pitchFamily="2" charset="-122"/>
                  <a:ea typeface="宋体" pitchFamily="2" charset="-122"/>
                </a:rPr>
                <a:t>PLM</a:t>
              </a:r>
              <a:r>
                <a:rPr lang="zh-CN" altLang="en-US" sz="1400" b="1" dirty="0" smtClean="0">
                  <a:solidFill>
                    <a:schemeClr val="bg1"/>
                  </a:solidFill>
                  <a:effectLst>
                    <a:outerShdw blurRad="38100" dist="38100" dir="2700000" algn="tl">
                      <a:srgbClr val="C0C0C0"/>
                    </a:outerShdw>
                  </a:effectLst>
                  <a:latin typeface="宋体" pitchFamily="2" charset="-122"/>
                  <a:ea typeface="宋体" pitchFamily="2" charset="-122"/>
                </a:rPr>
                <a:t>委员会管控整个</a:t>
              </a:r>
              <a:r>
                <a:rPr lang="en-US" altLang="zh-CN" sz="1400" b="1" dirty="0" smtClean="0">
                  <a:solidFill>
                    <a:schemeClr val="bg1"/>
                  </a:solidFill>
                  <a:effectLst>
                    <a:outerShdw blurRad="38100" dist="38100" dir="2700000" algn="tl">
                      <a:srgbClr val="C0C0C0"/>
                    </a:outerShdw>
                  </a:effectLst>
                  <a:latin typeface="宋体" pitchFamily="2" charset="-122"/>
                  <a:ea typeface="宋体" pitchFamily="2" charset="-122"/>
                </a:rPr>
                <a:t>PHENIX</a:t>
              </a:r>
              <a:endParaRPr lang="zh-CN" altLang="en-US" sz="1400" b="1" dirty="0" smtClean="0">
                <a:solidFill>
                  <a:schemeClr val="bg1"/>
                </a:solidFill>
                <a:effectLst>
                  <a:outerShdw blurRad="38100" dist="38100" dir="2700000" algn="tl">
                    <a:srgbClr val="C0C0C0"/>
                  </a:outerShdw>
                </a:effectLst>
                <a:latin typeface="宋体" pitchFamily="2" charset="-122"/>
                <a:ea typeface="宋体" pitchFamily="2" charset="-122"/>
              </a:endParaRPr>
            </a:p>
          </p:txBody>
        </p:sp>
      </p:grpSp>
      <p:grpSp>
        <p:nvGrpSpPr>
          <p:cNvPr id="4" name="AutoShape 4"/>
          <p:cNvGrpSpPr>
            <a:grpSpLocks/>
          </p:cNvGrpSpPr>
          <p:nvPr/>
        </p:nvGrpSpPr>
        <p:grpSpPr bwMode="auto">
          <a:xfrm>
            <a:off x="219075" y="4443412"/>
            <a:ext cx="2493962" cy="1762125"/>
            <a:chOff x="111" y="2538"/>
            <a:chExt cx="1571" cy="1110"/>
          </a:xfrm>
        </p:grpSpPr>
        <p:pic>
          <p:nvPicPr>
            <p:cNvPr id="632" name="AutoShape 4"/>
            <p:cNvPicPr>
              <a:picLocks noChangeArrowheads="1"/>
            </p:cNvPicPr>
            <p:nvPr/>
          </p:nvPicPr>
          <p:blipFill>
            <a:blip r:embed="rId5" cstate="print"/>
            <a:srcRect/>
            <a:stretch>
              <a:fillRect/>
            </a:stretch>
          </p:blipFill>
          <p:spPr bwMode="auto">
            <a:xfrm>
              <a:off x="111" y="2538"/>
              <a:ext cx="1571" cy="1110"/>
            </a:xfrm>
            <a:prstGeom prst="rect">
              <a:avLst/>
            </a:prstGeom>
            <a:noFill/>
            <a:ln w="9525">
              <a:noFill/>
              <a:miter lim="800000"/>
              <a:headEnd/>
              <a:tailEnd/>
            </a:ln>
          </p:spPr>
        </p:pic>
        <p:sp>
          <p:nvSpPr>
            <p:cNvPr id="633" name="Text Box 12"/>
            <p:cNvSpPr txBox="1">
              <a:spLocks noChangeArrowheads="1"/>
            </p:cNvSpPr>
            <p:nvPr/>
          </p:nvSpPr>
          <p:spPr bwMode="auto">
            <a:xfrm>
              <a:off x="150" y="2560"/>
              <a:ext cx="1434" cy="1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2000" tIns="91440" rIns="144000" bIns="91440" anchor="ctr"/>
            <a:lstStyle>
              <a:lvl1pPr>
                <a:defRPr sz="2400">
                  <a:solidFill>
                    <a:schemeClr val="tx1"/>
                  </a:solidFill>
                  <a:latin typeface="Arial" charset="0"/>
                  <a:ea typeface="MS PGothic" pitchFamily="34" charset="-128"/>
                </a:defRPr>
              </a:lvl1pPr>
              <a:lvl2pPr marL="742950" indent="-285750">
                <a:defRPr sz="2400">
                  <a:solidFill>
                    <a:schemeClr val="tx1"/>
                  </a:solidFill>
                  <a:latin typeface="Arial" charset="0"/>
                  <a:ea typeface="MS PGothic" pitchFamily="34" charset="-128"/>
                </a:defRPr>
              </a:lvl2pPr>
              <a:lvl3pPr marL="1143000" indent="-228600">
                <a:defRPr sz="2400">
                  <a:solidFill>
                    <a:schemeClr val="tx1"/>
                  </a:solidFill>
                  <a:latin typeface="Arial" charset="0"/>
                  <a:ea typeface="MS PGothic" pitchFamily="34" charset="-128"/>
                </a:defRPr>
              </a:lvl3pPr>
              <a:lvl4pPr marL="1600200" indent="-228600">
                <a:defRPr sz="2400">
                  <a:solidFill>
                    <a:schemeClr val="tx1"/>
                  </a:solidFill>
                  <a:latin typeface="Arial" charset="0"/>
                  <a:ea typeface="MS PGothic" pitchFamily="34" charset="-128"/>
                </a:defRPr>
              </a:lvl4pPr>
              <a:lvl5pPr marL="2057400" indent="-228600">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defRPr sz="2400">
                  <a:solidFill>
                    <a:schemeClr val="tx1"/>
                  </a:solidFill>
                  <a:latin typeface="Arial" charset="0"/>
                  <a:ea typeface="MS PGothic" pitchFamily="34" charset="-128"/>
                </a:defRPr>
              </a:lvl9pPr>
            </a:lstStyle>
            <a:p>
              <a:pPr algn="ctr" eaLnBrk="1" hangingPunct="1">
                <a:defRPr/>
              </a:pPr>
              <a:r>
                <a:rPr lang="zh-CN" altLang="en-US" sz="1400" b="1" dirty="0" smtClean="0">
                  <a:solidFill>
                    <a:schemeClr val="bg1"/>
                  </a:solidFill>
                  <a:effectLst>
                    <a:outerShdw blurRad="38100" dist="38100" dir="2700000" algn="tl">
                      <a:srgbClr val="C0C0C0"/>
                    </a:outerShdw>
                  </a:effectLst>
                  <a:latin typeface="宋体" pitchFamily="2" charset="-122"/>
                  <a:ea typeface="宋体" pitchFamily="2" charset="-122"/>
                </a:rPr>
                <a:t>以及协同多个跨部门的关键团队</a:t>
              </a:r>
              <a:endParaRPr lang="en-US" altLang="zh-CN" sz="1400" b="1" dirty="0" smtClean="0">
                <a:solidFill>
                  <a:schemeClr val="bg1"/>
                </a:solidFill>
                <a:effectLst>
                  <a:outerShdw blurRad="38100" dist="38100" dir="2700000" algn="tl">
                    <a:srgbClr val="C0C0C0"/>
                  </a:outerShdw>
                </a:effectLst>
                <a:latin typeface="宋体" pitchFamily="2" charset="-122"/>
                <a:ea typeface="宋体" pitchFamily="2" charset="-122"/>
              </a:endParaRPr>
            </a:p>
            <a:p>
              <a:pPr algn="ctr" eaLnBrk="1" hangingPunct="1">
                <a:defRPr/>
              </a:pPr>
              <a:r>
                <a:rPr lang="zh-CN" altLang="en-US" sz="1400" b="1" dirty="0" smtClean="0">
                  <a:solidFill>
                    <a:schemeClr val="bg1"/>
                  </a:solidFill>
                  <a:effectLst>
                    <a:outerShdw blurRad="38100" dist="38100" dir="2700000" algn="tl">
                      <a:srgbClr val="C0C0C0"/>
                    </a:outerShdw>
                  </a:effectLst>
                  <a:latin typeface="宋体" pitchFamily="2" charset="-122"/>
                  <a:ea typeface="宋体" pitchFamily="2" charset="-122"/>
                </a:rPr>
                <a:t>来负责</a:t>
              </a:r>
              <a:r>
                <a:rPr lang="en-US" altLang="zh-CN" sz="1400" b="1" dirty="0" smtClean="0">
                  <a:solidFill>
                    <a:schemeClr val="bg1"/>
                  </a:solidFill>
                  <a:effectLst>
                    <a:outerShdw blurRad="38100" dist="38100" dir="2700000" algn="tl">
                      <a:srgbClr val="C0C0C0"/>
                    </a:outerShdw>
                  </a:effectLst>
                  <a:latin typeface="宋体" pitchFamily="2" charset="-122"/>
                  <a:ea typeface="宋体" pitchFamily="2" charset="-122"/>
                </a:rPr>
                <a:t>11</a:t>
              </a:r>
              <a:r>
                <a:rPr lang="zh-CN" altLang="en-US" sz="1400" b="1" dirty="0" smtClean="0">
                  <a:solidFill>
                    <a:schemeClr val="bg1"/>
                  </a:solidFill>
                  <a:effectLst>
                    <a:outerShdw blurRad="38100" dist="38100" dir="2700000" algn="tl">
                      <a:srgbClr val="C0C0C0"/>
                    </a:outerShdw>
                  </a:effectLst>
                  <a:latin typeface="宋体" pitchFamily="2" charset="-122"/>
                  <a:ea typeface="宋体" pitchFamily="2" charset="-122"/>
                </a:rPr>
                <a:t>个主要的</a:t>
              </a:r>
              <a:r>
                <a:rPr lang="en-US" altLang="zh-CN" sz="1400" b="1" dirty="0" smtClean="0">
                  <a:solidFill>
                    <a:schemeClr val="bg1"/>
                  </a:solidFill>
                  <a:effectLst>
                    <a:outerShdw blurRad="38100" dist="38100" dir="2700000" algn="tl">
                      <a:srgbClr val="C0C0C0"/>
                    </a:outerShdw>
                  </a:effectLst>
                  <a:latin typeface="宋体" pitchFamily="2" charset="-122"/>
                  <a:ea typeface="宋体" pitchFamily="2" charset="-122"/>
                </a:rPr>
                <a:t>PLM</a:t>
              </a:r>
              <a:r>
                <a:rPr lang="zh-CN" altLang="en-US" sz="1400" b="1" dirty="0" smtClean="0">
                  <a:solidFill>
                    <a:schemeClr val="bg1"/>
                  </a:solidFill>
                  <a:effectLst>
                    <a:outerShdw blurRad="38100" dist="38100" dir="2700000" algn="tl">
                      <a:srgbClr val="C0C0C0"/>
                    </a:outerShdw>
                  </a:effectLst>
                  <a:latin typeface="宋体" pitchFamily="2" charset="-122"/>
                  <a:ea typeface="宋体" pitchFamily="2" charset="-122"/>
                </a:rPr>
                <a:t>领域</a:t>
              </a:r>
            </a:p>
          </p:txBody>
        </p:sp>
      </p:grpSp>
      <p:sp>
        <p:nvSpPr>
          <p:cNvPr id="634" name="Text Box 6"/>
          <p:cNvSpPr txBox="1">
            <a:spLocks noChangeArrowheads="1"/>
          </p:cNvSpPr>
          <p:nvPr/>
        </p:nvSpPr>
        <p:spPr bwMode="gray">
          <a:xfrm>
            <a:off x="3027362" y="4440237"/>
            <a:ext cx="5637213" cy="366713"/>
          </a:xfrm>
          <a:prstGeom prst="rect">
            <a:avLst/>
          </a:prstGeom>
          <a:noFill/>
          <a:ln w="9525">
            <a:noFill/>
            <a:miter lim="800000"/>
            <a:headEnd/>
            <a:tailEnd/>
          </a:ln>
        </p:spPr>
        <p:txBody>
          <a:bodyPr>
            <a:spAutoFit/>
          </a:bodyPr>
          <a:lstStyle/>
          <a:p>
            <a:pPr eaLnBrk="1" hangingPunct="1"/>
            <a:endParaRPr lang="fr-FR" altLang="zh-CN" sz="1800"/>
          </a:p>
        </p:txBody>
      </p:sp>
      <p:grpSp>
        <p:nvGrpSpPr>
          <p:cNvPr id="5" name="AutoShape 7"/>
          <p:cNvGrpSpPr>
            <a:grpSpLocks/>
          </p:cNvGrpSpPr>
          <p:nvPr/>
        </p:nvGrpSpPr>
        <p:grpSpPr bwMode="auto">
          <a:xfrm>
            <a:off x="3340100" y="2901950"/>
            <a:ext cx="2566987" cy="3559175"/>
            <a:chOff x="2077" y="1567"/>
            <a:chExt cx="1617" cy="2242"/>
          </a:xfrm>
        </p:grpSpPr>
        <p:pic>
          <p:nvPicPr>
            <p:cNvPr id="636" name="AutoShape 7"/>
            <p:cNvPicPr>
              <a:picLocks noChangeArrowheads="1"/>
            </p:cNvPicPr>
            <p:nvPr/>
          </p:nvPicPr>
          <p:blipFill>
            <a:blip r:embed="rId6" cstate="print"/>
            <a:srcRect/>
            <a:stretch>
              <a:fillRect/>
            </a:stretch>
          </p:blipFill>
          <p:spPr bwMode="auto">
            <a:xfrm>
              <a:off x="2077" y="1567"/>
              <a:ext cx="1617" cy="2242"/>
            </a:xfrm>
            <a:prstGeom prst="rect">
              <a:avLst/>
            </a:prstGeom>
            <a:noFill/>
            <a:ln w="9525">
              <a:noFill/>
              <a:miter lim="800000"/>
              <a:headEnd/>
              <a:tailEnd/>
            </a:ln>
          </p:spPr>
        </p:pic>
        <p:sp>
          <p:nvSpPr>
            <p:cNvPr id="637" name="Text Box 16"/>
            <p:cNvSpPr txBox="1">
              <a:spLocks noChangeArrowheads="1"/>
            </p:cNvSpPr>
            <p:nvPr/>
          </p:nvSpPr>
          <p:spPr bwMode="auto">
            <a:xfrm>
              <a:off x="2199" y="2325"/>
              <a:ext cx="201" cy="703"/>
            </a:xfrm>
            <a:prstGeom prst="rect">
              <a:avLst/>
            </a:prstGeom>
            <a:noFill/>
            <a:ln w="9525">
              <a:noFill/>
              <a:miter lim="800000"/>
              <a:headEnd/>
              <a:tailEnd/>
            </a:ln>
          </p:spPr>
          <p:txBody>
            <a:bodyPr wrap="none" anchor="ctr"/>
            <a:lstStyle/>
            <a:p>
              <a:pPr eaLnBrk="1" hangingPunct="1"/>
              <a:endParaRPr lang="en-GB" altLang="zh-CN">
                <a:solidFill>
                  <a:srgbClr val="FFFFFF"/>
                </a:solidFill>
              </a:endParaRPr>
            </a:p>
          </p:txBody>
        </p:sp>
      </p:grpSp>
      <p:grpSp>
        <p:nvGrpSpPr>
          <p:cNvPr id="6" name="AutoShape 8"/>
          <p:cNvGrpSpPr>
            <a:grpSpLocks/>
          </p:cNvGrpSpPr>
          <p:nvPr/>
        </p:nvGrpSpPr>
        <p:grpSpPr bwMode="auto">
          <a:xfrm>
            <a:off x="5767387" y="2925762"/>
            <a:ext cx="2481263" cy="3554413"/>
            <a:chOff x="3606" y="1582"/>
            <a:chExt cx="1563" cy="2239"/>
          </a:xfrm>
        </p:grpSpPr>
        <p:pic>
          <p:nvPicPr>
            <p:cNvPr id="639" name="AutoShape 8"/>
            <p:cNvPicPr>
              <a:picLocks noChangeArrowheads="1"/>
            </p:cNvPicPr>
            <p:nvPr/>
          </p:nvPicPr>
          <p:blipFill>
            <a:blip r:embed="rId7" cstate="print"/>
            <a:srcRect/>
            <a:stretch>
              <a:fillRect/>
            </a:stretch>
          </p:blipFill>
          <p:spPr bwMode="auto">
            <a:xfrm>
              <a:off x="3606" y="1582"/>
              <a:ext cx="1563" cy="2239"/>
            </a:xfrm>
            <a:prstGeom prst="rect">
              <a:avLst/>
            </a:prstGeom>
            <a:noFill/>
            <a:ln w="9525">
              <a:noFill/>
              <a:miter lim="800000"/>
              <a:headEnd/>
              <a:tailEnd/>
            </a:ln>
          </p:spPr>
        </p:pic>
        <p:sp>
          <p:nvSpPr>
            <p:cNvPr id="640" name="Text Box 19"/>
            <p:cNvSpPr txBox="1">
              <a:spLocks noChangeArrowheads="1"/>
            </p:cNvSpPr>
            <p:nvPr/>
          </p:nvSpPr>
          <p:spPr bwMode="auto">
            <a:xfrm rot="10800000">
              <a:off x="4860" y="2338"/>
              <a:ext cx="194" cy="703"/>
            </a:xfrm>
            <a:prstGeom prst="rect">
              <a:avLst/>
            </a:prstGeom>
            <a:noFill/>
            <a:ln w="9525">
              <a:noFill/>
              <a:miter lim="800000"/>
              <a:headEnd/>
              <a:tailEnd/>
            </a:ln>
          </p:spPr>
          <p:txBody>
            <a:bodyPr wrap="none" anchor="ctr"/>
            <a:lstStyle/>
            <a:p>
              <a:pPr eaLnBrk="1" hangingPunct="1"/>
              <a:endParaRPr lang="en-GB" altLang="zh-CN">
                <a:solidFill>
                  <a:srgbClr val="FFFFFF"/>
                </a:solidFill>
              </a:endParaRPr>
            </a:p>
          </p:txBody>
        </p:sp>
      </p:grpSp>
      <p:grpSp>
        <p:nvGrpSpPr>
          <p:cNvPr id="7" name="Oval 9"/>
          <p:cNvGrpSpPr>
            <a:grpSpLocks/>
          </p:cNvGrpSpPr>
          <p:nvPr/>
        </p:nvGrpSpPr>
        <p:grpSpPr bwMode="auto">
          <a:xfrm>
            <a:off x="5011737" y="3913187"/>
            <a:ext cx="1760538" cy="1762125"/>
            <a:chOff x="3130" y="2204"/>
            <a:chExt cx="1109" cy="1110"/>
          </a:xfrm>
        </p:grpSpPr>
        <p:pic>
          <p:nvPicPr>
            <p:cNvPr id="642" name="Oval 9"/>
            <p:cNvPicPr>
              <a:picLocks noChangeArrowheads="1"/>
            </p:cNvPicPr>
            <p:nvPr/>
          </p:nvPicPr>
          <p:blipFill>
            <a:blip r:embed="rId8" cstate="print"/>
            <a:srcRect/>
            <a:stretch>
              <a:fillRect/>
            </a:stretch>
          </p:blipFill>
          <p:spPr bwMode="auto">
            <a:xfrm>
              <a:off x="3130" y="2204"/>
              <a:ext cx="1109" cy="1110"/>
            </a:xfrm>
            <a:prstGeom prst="rect">
              <a:avLst/>
            </a:prstGeom>
            <a:noFill/>
            <a:ln w="9525">
              <a:noFill/>
              <a:miter lim="800000"/>
              <a:headEnd/>
              <a:tailEnd/>
            </a:ln>
          </p:spPr>
        </p:pic>
        <p:sp>
          <p:nvSpPr>
            <p:cNvPr id="643" name="Text Box 22"/>
            <p:cNvSpPr txBox="1">
              <a:spLocks noChangeArrowheads="1"/>
            </p:cNvSpPr>
            <p:nvPr/>
          </p:nvSpPr>
          <p:spPr bwMode="auto">
            <a:xfrm>
              <a:off x="3319" y="2380"/>
              <a:ext cx="732" cy="737"/>
            </a:xfrm>
            <a:prstGeom prst="rect">
              <a:avLst/>
            </a:prstGeom>
            <a:noFill/>
            <a:ln w="9525">
              <a:noFill/>
              <a:miter lim="800000"/>
              <a:headEnd/>
              <a:tailEnd/>
            </a:ln>
          </p:spPr>
          <p:txBody>
            <a:bodyPr wrap="none" anchor="ctr"/>
            <a:lstStyle/>
            <a:p>
              <a:pPr eaLnBrk="1" hangingPunct="1"/>
              <a:endParaRPr lang="en-GB" altLang="zh-CN">
                <a:solidFill>
                  <a:srgbClr val="FFFFFF"/>
                </a:solidFill>
              </a:endParaRPr>
            </a:p>
          </p:txBody>
        </p:sp>
      </p:grpSp>
      <p:grpSp>
        <p:nvGrpSpPr>
          <p:cNvPr id="8" name="Text Box 10"/>
          <p:cNvGrpSpPr>
            <a:grpSpLocks/>
          </p:cNvGrpSpPr>
          <p:nvPr/>
        </p:nvGrpSpPr>
        <p:grpSpPr bwMode="auto">
          <a:xfrm>
            <a:off x="3041650" y="5424487"/>
            <a:ext cx="2000250" cy="415925"/>
            <a:chOff x="1889" y="3156"/>
            <a:chExt cx="1260" cy="262"/>
          </a:xfrm>
        </p:grpSpPr>
        <p:pic>
          <p:nvPicPr>
            <p:cNvPr id="645" name="Text Box 10"/>
            <p:cNvPicPr>
              <a:picLocks noChangeArrowheads="1"/>
            </p:cNvPicPr>
            <p:nvPr/>
          </p:nvPicPr>
          <p:blipFill>
            <a:blip r:embed="rId9" cstate="print"/>
            <a:srcRect/>
            <a:stretch>
              <a:fillRect/>
            </a:stretch>
          </p:blipFill>
          <p:spPr bwMode="gray">
            <a:xfrm>
              <a:off x="1889" y="3156"/>
              <a:ext cx="1260" cy="262"/>
            </a:xfrm>
            <a:prstGeom prst="rect">
              <a:avLst/>
            </a:prstGeom>
            <a:noFill/>
            <a:ln w="9525">
              <a:noFill/>
              <a:miter lim="800000"/>
              <a:headEnd/>
              <a:tailEnd/>
            </a:ln>
          </p:spPr>
        </p:pic>
        <p:sp>
          <p:nvSpPr>
            <p:cNvPr id="646" name="Text Box 17"/>
            <p:cNvSpPr txBox="1">
              <a:spLocks noChangeArrowheads="1"/>
            </p:cNvSpPr>
            <p:nvPr/>
          </p:nvSpPr>
          <p:spPr bwMode="auto">
            <a:xfrm>
              <a:off x="1930" y="3180"/>
              <a:ext cx="1183" cy="191"/>
            </a:xfrm>
            <a:prstGeom prst="rect">
              <a:avLst/>
            </a:prstGeom>
            <a:noFill/>
            <a:ln w="9525">
              <a:noFill/>
              <a:miter lim="800000"/>
              <a:headEnd/>
              <a:tailEnd/>
            </a:ln>
          </p:spPr>
          <p:txBody>
            <a:bodyPr anchor="ctr"/>
            <a:lstStyle/>
            <a:p>
              <a:r>
                <a:rPr lang="zh-CN" altLang="en-US" sz="1000" b="1" dirty="0">
                  <a:solidFill>
                    <a:srgbClr val="FF9900"/>
                  </a:solidFill>
                  <a:latin typeface="宋体" charset="-122"/>
                  <a:ea typeface="宋体" charset="-122"/>
                </a:rPr>
                <a:t>电子设计（</a:t>
              </a:r>
              <a:r>
                <a:rPr lang="en-US" altLang="zh-CN" sz="1000" b="1" dirty="0">
                  <a:solidFill>
                    <a:srgbClr val="FF9900"/>
                  </a:solidFill>
                  <a:latin typeface="宋体" charset="-122"/>
                  <a:ea typeface="宋体" charset="-122"/>
                </a:rPr>
                <a:t>ED</a:t>
              </a:r>
              <a:r>
                <a:rPr lang="zh-CN" altLang="en-US" sz="1000" b="1" dirty="0">
                  <a:solidFill>
                    <a:srgbClr val="FF9900"/>
                  </a:solidFill>
                  <a:latin typeface="宋体" charset="-122"/>
                  <a:ea typeface="宋体" charset="-122"/>
                </a:rPr>
                <a:t>）</a:t>
              </a:r>
            </a:p>
          </p:txBody>
        </p:sp>
      </p:grpSp>
      <p:sp>
        <p:nvSpPr>
          <p:cNvPr id="647" name="Text Box 11"/>
          <p:cNvSpPr txBox="1">
            <a:spLocks noChangeArrowheads="1"/>
          </p:cNvSpPr>
          <p:nvPr/>
        </p:nvSpPr>
        <p:spPr bwMode="gray">
          <a:xfrm>
            <a:off x="2897187" y="4529137"/>
            <a:ext cx="1876425" cy="303213"/>
          </a:xfrm>
          <a:prstGeom prst="rect">
            <a:avLst/>
          </a:prstGeom>
          <a:gradFill rotWithShape="1">
            <a:gsLst>
              <a:gs pos="0">
                <a:srgbClr val="26495F"/>
              </a:gs>
              <a:gs pos="80000">
                <a:srgbClr val="35617E"/>
              </a:gs>
              <a:gs pos="100000">
                <a:srgbClr val="346280"/>
              </a:gs>
            </a:gsLst>
            <a:lin ang="16200000"/>
          </a:gradFill>
          <a:ln w="9525">
            <a:noFill/>
            <a:miter lim="800000"/>
            <a:headEnd/>
            <a:tailEnd/>
          </a:ln>
          <a:effectLst>
            <a:outerShdw dist="23000" dir="5400000" rotWithShape="0">
              <a:srgbClr val="000000">
                <a:alpha val="34998"/>
              </a:srgbClr>
            </a:outerShdw>
          </a:effectLst>
        </p:spPr>
        <p:txBody>
          <a:bodyPr lIns="54000" rIns="18000" anchor="ctr"/>
          <a:lstStyle/>
          <a:p>
            <a:pPr algn="ctr" eaLnBrk="1" hangingPunct="1"/>
            <a:r>
              <a:rPr lang="zh-CN" altLang="en-US" sz="1000" b="1" dirty="0">
                <a:solidFill>
                  <a:srgbClr val="F7941D"/>
                </a:solidFill>
                <a:latin typeface="宋体" charset="-122"/>
                <a:ea typeface="宋体" charset="-122"/>
              </a:rPr>
              <a:t>工程和生产设计 </a:t>
            </a:r>
            <a:r>
              <a:rPr lang="en-US" altLang="zh-CN" sz="1000" b="1" dirty="0">
                <a:solidFill>
                  <a:srgbClr val="F7941D"/>
                </a:solidFill>
                <a:latin typeface="宋体" charset="-122"/>
                <a:ea typeface="宋体" charset="-122"/>
              </a:rPr>
              <a:t>(EMD)</a:t>
            </a:r>
          </a:p>
        </p:txBody>
      </p:sp>
      <p:grpSp>
        <p:nvGrpSpPr>
          <p:cNvPr id="9" name="Text Box 12"/>
          <p:cNvGrpSpPr>
            <a:grpSpLocks/>
          </p:cNvGrpSpPr>
          <p:nvPr/>
        </p:nvGrpSpPr>
        <p:grpSpPr bwMode="auto">
          <a:xfrm>
            <a:off x="3048000" y="3717925"/>
            <a:ext cx="1993900" cy="414337"/>
            <a:chOff x="1893" y="2081"/>
            <a:chExt cx="1256" cy="261"/>
          </a:xfrm>
        </p:grpSpPr>
        <p:pic>
          <p:nvPicPr>
            <p:cNvPr id="649" name="Text Box 12"/>
            <p:cNvPicPr>
              <a:picLocks noChangeArrowheads="1"/>
            </p:cNvPicPr>
            <p:nvPr/>
          </p:nvPicPr>
          <p:blipFill>
            <a:blip r:embed="rId10" cstate="print"/>
            <a:srcRect/>
            <a:stretch>
              <a:fillRect/>
            </a:stretch>
          </p:blipFill>
          <p:spPr bwMode="gray">
            <a:xfrm>
              <a:off x="1893" y="2081"/>
              <a:ext cx="1256" cy="261"/>
            </a:xfrm>
            <a:prstGeom prst="rect">
              <a:avLst/>
            </a:prstGeom>
            <a:noFill/>
            <a:ln w="9525">
              <a:noFill/>
              <a:miter lim="800000"/>
              <a:headEnd/>
              <a:tailEnd/>
            </a:ln>
          </p:spPr>
        </p:pic>
        <p:sp>
          <p:nvSpPr>
            <p:cNvPr id="650" name="Text Box 27"/>
            <p:cNvSpPr txBox="1">
              <a:spLocks noChangeArrowheads="1"/>
            </p:cNvSpPr>
            <p:nvPr/>
          </p:nvSpPr>
          <p:spPr bwMode="auto">
            <a:xfrm>
              <a:off x="1930" y="2105"/>
              <a:ext cx="1183" cy="191"/>
            </a:xfrm>
            <a:prstGeom prst="rect">
              <a:avLst/>
            </a:prstGeom>
            <a:noFill/>
            <a:ln w="9525">
              <a:noFill/>
              <a:miter lim="800000"/>
              <a:headEnd/>
              <a:tailEnd/>
            </a:ln>
          </p:spPr>
          <p:txBody>
            <a:bodyPr anchor="ctr"/>
            <a:lstStyle/>
            <a:p>
              <a:pPr algn="ctr" eaLnBrk="1" hangingPunct="1"/>
              <a:r>
                <a:rPr lang="zh-CN" altLang="en-US" sz="1000" b="1" dirty="0">
                  <a:solidFill>
                    <a:srgbClr val="F7941D"/>
                  </a:solidFill>
                  <a:latin typeface="宋体" charset="-122"/>
                  <a:ea typeface="宋体" charset="-122"/>
                </a:rPr>
                <a:t>仿真工具</a:t>
              </a:r>
              <a:r>
                <a:rPr lang="en-US" altLang="zh-CN" sz="1000" b="1" dirty="0">
                  <a:solidFill>
                    <a:srgbClr val="F7941D"/>
                  </a:solidFill>
                  <a:latin typeface="宋体" charset="-122"/>
                  <a:ea typeface="宋体" charset="-122"/>
                </a:rPr>
                <a:t>(SIM)</a:t>
              </a:r>
            </a:p>
          </p:txBody>
        </p:sp>
      </p:grpSp>
      <p:grpSp>
        <p:nvGrpSpPr>
          <p:cNvPr id="10" name="Text Box 13"/>
          <p:cNvGrpSpPr>
            <a:grpSpLocks/>
          </p:cNvGrpSpPr>
          <p:nvPr/>
        </p:nvGrpSpPr>
        <p:grpSpPr bwMode="auto">
          <a:xfrm>
            <a:off x="6662737" y="5424487"/>
            <a:ext cx="1993900" cy="415925"/>
            <a:chOff x="4170" y="3156"/>
            <a:chExt cx="1256" cy="262"/>
          </a:xfrm>
        </p:grpSpPr>
        <p:pic>
          <p:nvPicPr>
            <p:cNvPr id="652" name="Text Box 13"/>
            <p:cNvPicPr>
              <a:picLocks noChangeArrowheads="1"/>
            </p:cNvPicPr>
            <p:nvPr/>
          </p:nvPicPr>
          <p:blipFill>
            <a:blip r:embed="rId11" cstate="print"/>
            <a:srcRect/>
            <a:stretch>
              <a:fillRect/>
            </a:stretch>
          </p:blipFill>
          <p:spPr bwMode="gray">
            <a:xfrm>
              <a:off x="4170" y="3156"/>
              <a:ext cx="1256" cy="262"/>
            </a:xfrm>
            <a:prstGeom prst="rect">
              <a:avLst/>
            </a:prstGeom>
            <a:noFill/>
            <a:ln w="9525">
              <a:noFill/>
              <a:miter lim="800000"/>
              <a:headEnd/>
              <a:tailEnd/>
            </a:ln>
          </p:spPr>
        </p:pic>
        <p:sp>
          <p:nvSpPr>
            <p:cNvPr id="653" name="Text Box 30"/>
            <p:cNvSpPr txBox="1">
              <a:spLocks noChangeArrowheads="1"/>
            </p:cNvSpPr>
            <p:nvPr/>
          </p:nvSpPr>
          <p:spPr bwMode="auto">
            <a:xfrm>
              <a:off x="4208" y="3180"/>
              <a:ext cx="1182" cy="191"/>
            </a:xfrm>
            <a:prstGeom prst="rect">
              <a:avLst/>
            </a:prstGeom>
            <a:noFill/>
            <a:ln w="9525">
              <a:noFill/>
              <a:miter lim="800000"/>
              <a:headEnd/>
              <a:tailEnd/>
            </a:ln>
          </p:spPr>
          <p:txBody>
            <a:bodyPr anchor="ctr"/>
            <a:lstStyle/>
            <a:p>
              <a:pPr algn="ctr" eaLnBrk="1" hangingPunct="1"/>
              <a:r>
                <a:rPr lang="zh-CN" altLang="en-US" sz="1000" b="1">
                  <a:solidFill>
                    <a:srgbClr val="F7941D"/>
                  </a:solidFill>
                  <a:latin typeface="宋体" charset="-122"/>
                  <a:ea typeface="宋体" charset="-122"/>
                </a:rPr>
                <a:t>主产品定义</a:t>
              </a:r>
              <a:r>
                <a:rPr lang="en-US" altLang="zh-CN" sz="1000" b="1">
                  <a:solidFill>
                    <a:srgbClr val="F7941D"/>
                  </a:solidFill>
                  <a:latin typeface="宋体" charset="-122"/>
                  <a:ea typeface="宋体" charset="-122"/>
                </a:rPr>
                <a:t>(MPD)</a:t>
              </a:r>
            </a:p>
          </p:txBody>
        </p:sp>
      </p:grpSp>
      <p:grpSp>
        <p:nvGrpSpPr>
          <p:cNvPr id="11" name="Text Box 14"/>
          <p:cNvGrpSpPr>
            <a:grpSpLocks/>
          </p:cNvGrpSpPr>
          <p:nvPr/>
        </p:nvGrpSpPr>
        <p:grpSpPr bwMode="auto">
          <a:xfrm>
            <a:off x="3724275" y="2865437"/>
            <a:ext cx="1993900" cy="457200"/>
            <a:chOff x="2319" y="1544"/>
            <a:chExt cx="1256" cy="288"/>
          </a:xfrm>
        </p:grpSpPr>
        <p:pic>
          <p:nvPicPr>
            <p:cNvPr id="655" name="Text Box 14"/>
            <p:cNvPicPr>
              <a:picLocks noChangeArrowheads="1"/>
            </p:cNvPicPr>
            <p:nvPr/>
          </p:nvPicPr>
          <p:blipFill>
            <a:blip r:embed="rId12" cstate="print"/>
            <a:srcRect/>
            <a:stretch>
              <a:fillRect/>
            </a:stretch>
          </p:blipFill>
          <p:spPr bwMode="gray">
            <a:xfrm>
              <a:off x="2319" y="1544"/>
              <a:ext cx="1256" cy="288"/>
            </a:xfrm>
            <a:prstGeom prst="rect">
              <a:avLst/>
            </a:prstGeom>
            <a:noFill/>
            <a:ln w="9525">
              <a:noFill/>
              <a:miter lim="800000"/>
              <a:headEnd/>
              <a:tailEnd/>
            </a:ln>
          </p:spPr>
        </p:pic>
        <p:sp>
          <p:nvSpPr>
            <p:cNvPr id="656" name="Text Box 33"/>
            <p:cNvSpPr txBox="1">
              <a:spLocks noChangeArrowheads="1"/>
            </p:cNvSpPr>
            <p:nvPr/>
          </p:nvSpPr>
          <p:spPr bwMode="auto">
            <a:xfrm>
              <a:off x="2359" y="1591"/>
              <a:ext cx="1183" cy="191"/>
            </a:xfrm>
            <a:prstGeom prst="rect">
              <a:avLst/>
            </a:prstGeom>
            <a:noFill/>
            <a:ln w="9525">
              <a:noFill/>
              <a:miter lim="800000"/>
              <a:headEnd/>
              <a:tailEnd/>
            </a:ln>
          </p:spPr>
          <p:txBody>
            <a:bodyPr anchor="ctr"/>
            <a:lstStyle/>
            <a:p>
              <a:pPr algn="ctr" eaLnBrk="1" hangingPunct="1"/>
              <a:r>
                <a:rPr lang="zh-CN" altLang="en-US" sz="1000" b="1" dirty="0">
                  <a:solidFill>
                    <a:srgbClr val="F7941D"/>
                  </a:solidFill>
                  <a:latin typeface="宋体" charset="-122"/>
                  <a:ea typeface="宋体" charset="-122"/>
                </a:rPr>
                <a:t>需求管理</a:t>
              </a:r>
              <a:endParaRPr lang="en-US" altLang="zh-CN" sz="1000" b="1" dirty="0">
                <a:solidFill>
                  <a:srgbClr val="F7941D"/>
                </a:solidFill>
                <a:latin typeface="宋体" charset="-122"/>
                <a:ea typeface="宋体" charset="-122"/>
              </a:endParaRPr>
            </a:p>
            <a:p>
              <a:pPr algn="ctr" eaLnBrk="1" hangingPunct="1"/>
              <a:r>
                <a:rPr lang="en-US" altLang="zh-CN" sz="1000" b="1" dirty="0">
                  <a:solidFill>
                    <a:srgbClr val="F7941D"/>
                  </a:solidFill>
                  <a:latin typeface="宋体" charset="-122"/>
                  <a:ea typeface="宋体" charset="-122"/>
                </a:rPr>
                <a:t>(RM)</a:t>
              </a:r>
            </a:p>
          </p:txBody>
        </p:sp>
      </p:grpSp>
      <p:grpSp>
        <p:nvGrpSpPr>
          <p:cNvPr id="12" name="Text Box 15"/>
          <p:cNvGrpSpPr>
            <a:grpSpLocks/>
          </p:cNvGrpSpPr>
          <p:nvPr/>
        </p:nvGrpSpPr>
        <p:grpSpPr bwMode="auto">
          <a:xfrm>
            <a:off x="5980112" y="2871787"/>
            <a:ext cx="1993900" cy="450850"/>
            <a:chOff x="3740" y="1548"/>
            <a:chExt cx="1256" cy="284"/>
          </a:xfrm>
        </p:grpSpPr>
        <p:pic>
          <p:nvPicPr>
            <p:cNvPr id="658" name="Text Box 15"/>
            <p:cNvPicPr>
              <a:picLocks noChangeArrowheads="1"/>
            </p:cNvPicPr>
            <p:nvPr/>
          </p:nvPicPr>
          <p:blipFill>
            <a:blip r:embed="rId13" cstate="print"/>
            <a:srcRect/>
            <a:stretch>
              <a:fillRect/>
            </a:stretch>
          </p:blipFill>
          <p:spPr bwMode="gray">
            <a:xfrm>
              <a:off x="3740" y="1548"/>
              <a:ext cx="1256" cy="284"/>
            </a:xfrm>
            <a:prstGeom prst="rect">
              <a:avLst/>
            </a:prstGeom>
            <a:noFill/>
            <a:ln w="9525">
              <a:noFill/>
              <a:miter lim="800000"/>
              <a:headEnd/>
              <a:tailEnd/>
            </a:ln>
          </p:spPr>
        </p:pic>
        <p:sp>
          <p:nvSpPr>
            <p:cNvPr id="659" name="Text Box 36"/>
            <p:cNvSpPr txBox="1">
              <a:spLocks noChangeArrowheads="1"/>
            </p:cNvSpPr>
            <p:nvPr/>
          </p:nvSpPr>
          <p:spPr bwMode="auto">
            <a:xfrm>
              <a:off x="3780" y="1593"/>
              <a:ext cx="1183" cy="191"/>
            </a:xfrm>
            <a:prstGeom prst="rect">
              <a:avLst/>
            </a:prstGeom>
            <a:noFill/>
            <a:ln w="9525">
              <a:noFill/>
              <a:miter lim="800000"/>
              <a:headEnd/>
              <a:tailEnd/>
            </a:ln>
          </p:spPr>
          <p:txBody>
            <a:bodyPr anchor="ctr"/>
            <a:lstStyle/>
            <a:p>
              <a:pPr algn="ctr" eaLnBrk="1" hangingPunct="1"/>
              <a:r>
                <a:rPr lang="zh-CN" altLang="en-US" sz="1000" b="1" dirty="0">
                  <a:solidFill>
                    <a:srgbClr val="F7941D"/>
                  </a:solidFill>
                  <a:latin typeface="宋体" charset="-122"/>
                  <a:ea typeface="宋体" charset="-122"/>
                </a:rPr>
                <a:t>扩展型企业</a:t>
              </a:r>
              <a:endParaRPr lang="en-US" altLang="zh-CN" sz="1000" b="1" dirty="0">
                <a:solidFill>
                  <a:srgbClr val="F7941D"/>
                </a:solidFill>
                <a:latin typeface="宋体" charset="-122"/>
                <a:ea typeface="宋体" charset="-122"/>
              </a:endParaRPr>
            </a:p>
            <a:p>
              <a:pPr algn="ctr" eaLnBrk="1" hangingPunct="1"/>
              <a:r>
                <a:rPr lang="zh-CN" altLang="en-US" sz="1000" b="1" dirty="0">
                  <a:solidFill>
                    <a:srgbClr val="F7941D"/>
                  </a:solidFill>
                  <a:latin typeface="宋体" charset="-122"/>
                  <a:ea typeface="宋体" charset="-122"/>
                </a:rPr>
                <a:t> </a:t>
              </a:r>
              <a:r>
                <a:rPr lang="en-US" altLang="zh-CN" sz="1000" b="1" dirty="0">
                  <a:solidFill>
                    <a:srgbClr val="F7941D"/>
                  </a:solidFill>
                  <a:latin typeface="宋体" charset="-122"/>
                  <a:ea typeface="宋体" charset="-122"/>
                </a:rPr>
                <a:t>(EE)</a:t>
              </a:r>
            </a:p>
          </p:txBody>
        </p:sp>
      </p:grpSp>
      <p:grpSp>
        <p:nvGrpSpPr>
          <p:cNvPr id="13" name="Text Box 16"/>
          <p:cNvGrpSpPr>
            <a:grpSpLocks/>
          </p:cNvGrpSpPr>
          <p:nvPr/>
        </p:nvGrpSpPr>
        <p:grpSpPr bwMode="auto">
          <a:xfrm>
            <a:off x="6662737" y="3717925"/>
            <a:ext cx="1993900" cy="414337"/>
            <a:chOff x="4170" y="2081"/>
            <a:chExt cx="1256" cy="261"/>
          </a:xfrm>
        </p:grpSpPr>
        <p:pic>
          <p:nvPicPr>
            <p:cNvPr id="661" name="Text Box 16"/>
            <p:cNvPicPr>
              <a:picLocks noChangeArrowheads="1"/>
            </p:cNvPicPr>
            <p:nvPr/>
          </p:nvPicPr>
          <p:blipFill>
            <a:blip r:embed="rId14" cstate="print"/>
            <a:srcRect/>
            <a:stretch>
              <a:fillRect/>
            </a:stretch>
          </p:blipFill>
          <p:spPr bwMode="gray">
            <a:xfrm>
              <a:off x="4170" y="2081"/>
              <a:ext cx="1256" cy="261"/>
            </a:xfrm>
            <a:prstGeom prst="rect">
              <a:avLst/>
            </a:prstGeom>
            <a:noFill/>
            <a:ln w="9525">
              <a:noFill/>
              <a:miter lim="800000"/>
              <a:headEnd/>
              <a:tailEnd/>
            </a:ln>
          </p:spPr>
        </p:pic>
        <p:sp>
          <p:nvSpPr>
            <p:cNvPr id="662" name="Text Box 39"/>
            <p:cNvSpPr txBox="1">
              <a:spLocks noChangeArrowheads="1"/>
            </p:cNvSpPr>
            <p:nvPr/>
          </p:nvSpPr>
          <p:spPr bwMode="auto">
            <a:xfrm>
              <a:off x="4208" y="2105"/>
              <a:ext cx="1182" cy="191"/>
            </a:xfrm>
            <a:prstGeom prst="rect">
              <a:avLst/>
            </a:prstGeom>
            <a:noFill/>
            <a:ln w="9525">
              <a:noFill/>
              <a:miter lim="800000"/>
              <a:headEnd/>
              <a:tailEnd/>
            </a:ln>
          </p:spPr>
          <p:txBody>
            <a:bodyPr anchor="ctr"/>
            <a:lstStyle/>
            <a:p>
              <a:pPr algn="ctr" eaLnBrk="1" hangingPunct="1"/>
              <a:r>
                <a:rPr lang="zh-CN" altLang="en-US" sz="1000" b="1" dirty="0">
                  <a:solidFill>
                    <a:srgbClr val="F7941D"/>
                  </a:solidFill>
                  <a:latin typeface="宋体" charset="-122"/>
                  <a:ea typeface="宋体" charset="-122"/>
                </a:rPr>
                <a:t>数字样机操作</a:t>
              </a:r>
              <a:r>
                <a:rPr lang="en-US" altLang="zh-CN" sz="1000" b="1" dirty="0">
                  <a:solidFill>
                    <a:srgbClr val="F7941D"/>
                  </a:solidFill>
                  <a:latin typeface="宋体" charset="-122"/>
                  <a:ea typeface="宋体" charset="-122"/>
                </a:rPr>
                <a:t>(DMU)</a:t>
              </a:r>
            </a:p>
          </p:txBody>
        </p:sp>
      </p:grpSp>
      <p:grpSp>
        <p:nvGrpSpPr>
          <p:cNvPr id="14" name="Text Box 17"/>
          <p:cNvGrpSpPr>
            <a:grpSpLocks/>
          </p:cNvGrpSpPr>
          <p:nvPr/>
        </p:nvGrpSpPr>
        <p:grpSpPr bwMode="auto">
          <a:xfrm>
            <a:off x="6827837" y="4572000"/>
            <a:ext cx="1993900" cy="414337"/>
            <a:chOff x="4274" y="2619"/>
            <a:chExt cx="1256" cy="261"/>
          </a:xfrm>
        </p:grpSpPr>
        <p:pic>
          <p:nvPicPr>
            <p:cNvPr id="664" name="Text Box 17"/>
            <p:cNvPicPr>
              <a:picLocks noChangeArrowheads="1"/>
            </p:cNvPicPr>
            <p:nvPr/>
          </p:nvPicPr>
          <p:blipFill>
            <a:blip r:embed="rId15" cstate="print"/>
            <a:srcRect/>
            <a:stretch>
              <a:fillRect/>
            </a:stretch>
          </p:blipFill>
          <p:spPr bwMode="gray">
            <a:xfrm>
              <a:off x="4274" y="2619"/>
              <a:ext cx="1256" cy="261"/>
            </a:xfrm>
            <a:prstGeom prst="rect">
              <a:avLst/>
            </a:prstGeom>
            <a:noFill/>
            <a:ln w="9525">
              <a:noFill/>
              <a:miter lim="800000"/>
              <a:headEnd/>
              <a:tailEnd/>
            </a:ln>
          </p:spPr>
        </p:pic>
        <p:sp>
          <p:nvSpPr>
            <p:cNvPr id="665" name="Text Box 42"/>
            <p:cNvSpPr txBox="1">
              <a:spLocks noChangeArrowheads="1"/>
            </p:cNvSpPr>
            <p:nvPr/>
          </p:nvSpPr>
          <p:spPr bwMode="auto">
            <a:xfrm>
              <a:off x="4311" y="2643"/>
              <a:ext cx="1183" cy="191"/>
            </a:xfrm>
            <a:prstGeom prst="rect">
              <a:avLst/>
            </a:prstGeom>
            <a:noFill/>
            <a:ln w="9525">
              <a:noFill/>
              <a:miter lim="800000"/>
              <a:headEnd/>
              <a:tailEnd/>
            </a:ln>
          </p:spPr>
          <p:txBody>
            <a:bodyPr anchor="ctr"/>
            <a:lstStyle/>
            <a:p>
              <a:pPr algn="ctr" eaLnBrk="1" hangingPunct="1"/>
              <a:r>
                <a:rPr lang="zh-CN" altLang="en-US" sz="1000" b="1" dirty="0" smtClean="0">
                  <a:solidFill>
                    <a:srgbClr val="F7941D"/>
                  </a:solidFill>
                  <a:latin typeface="宋体" charset="-122"/>
                </a:rPr>
                <a:t>构型</a:t>
              </a:r>
              <a:r>
                <a:rPr lang="zh-CN" altLang="en-US" sz="1000" b="1" dirty="0" smtClean="0">
                  <a:solidFill>
                    <a:srgbClr val="F7941D"/>
                  </a:solidFill>
                  <a:latin typeface="宋体" charset="-122"/>
                  <a:ea typeface="宋体" charset="-122"/>
                </a:rPr>
                <a:t>管理</a:t>
              </a:r>
              <a:r>
                <a:rPr lang="en-US" altLang="zh-CN" sz="1000" b="1" dirty="0">
                  <a:solidFill>
                    <a:srgbClr val="F7941D"/>
                  </a:solidFill>
                  <a:latin typeface="宋体" charset="-122"/>
                  <a:ea typeface="宋体" charset="-122"/>
                </a:rPr>
                <a:t>(CM)</a:t>
              </a:r>
            </a:p>
          </p:txBody>
        </p:sp>
      </p:grpSp>
      <p:grpSp>
        <p:nvGrpSpPr>
          <p:cNvPr id="15" name="Text Box 22"/>
          <p:cNvGrpSpPr>
            <a:grpSpLocks/>
          </p:cNvGrpSpPr>
          <p:nvPr/>
        </p:nvGrpSpPr>
        <p:grpSpPr bwMode="auto">
          <a:xfrm>
            <a:off x="3657600" y="6199187"/>
            <a:ext cx="1993900" cy="414338"/>
            <a:chOff x="2277" y="3644"/>
            <a:chExt cx="1256" cy="261"/>
          </a:xfrm>
        </p:grpSpPr>
        <p:pic>
          <p:nvPicPr>
            <p:cNvPr id="668" name="Text Box 22"/>
            <p:cNvPicPr>
              <a:picLocks noChangeArrowheads="1"/>
            </p:cNvPicPr>
            <p:nvPr/>
          </p:nvPicPr>
          <p:blipFill>
            <a:blip r:embed="rId16" cstate="print"/>
            <a:srcRect/>
            <a:stretch>
              <a:fillRect/>
            </a:stretch>
          </p:blipFill>
          <p:spPr bwMode="gray">
            <a:xfrm>
              <a:off x="2277" y="3644"/>
              <a:ext cx="1256" cy="261"/>
            </a:xfrm>
            <a:prstGeom prst="rect">
              <a:avLst/>
            </a:prstGeom>
            <a:noFill/>
            <a:ln w="9525">
              <a:noFill/>
              <a:miter lim="800000"/>
              <a:headEnd/>
              <a:tailEnd/>
            </a:ln>
          </p:spPr>
        </p:pic>
        <p:sp>
          <p:nvSpPr>
            <p:cNvPr id="669" name="Text Box 46"/>
            <p:cNvSpPr txBox="1">
              <a:spLocks noChangeArrowheads="1"/>
            </p:cNvSpPr>
            <p:nvPr/>
          </p:nvSpPr>
          <p:spPr bwMode="auto">
            <a:xfrm>
              <a:off x="2315" y="3668"/>
              <a:ext cx="1183" cy="191"/>
            </a:xfrm>
            <a:prstGeom prst="rect">
              <a:avLst/>
            </a:prstGeom>
            <a:noFill/>
            <a:ln w="9525">
              <a:noFill/>
              <a:miter lim="800000"/>
              <a:headEnd/>
              <a:tailEnd/>
            </a:ln>
          </p:spPr>
          <p:txBody>
            <a:bodyPr anchor="ctr"/>
            <a:lstStyle/>
            <a:p>
              <a:pPr algn="ctr" eaLnBrk="1" hangingPunct="1"/>
              <a:r>
                <a:rPr lang="zh-CN" altLang="en-US" sz="1000" b="1" dirty="0">
                  <a:solidFill>
                    <a:srgbClr val="F7941D"/>
                  </a:solidFill>
                  <a:latin typeface="宋体" charset="-122"/>
                  <a:ea typeface="宋体" charset="-122"/>
                </a:rPr>
                <a:t>连接项目管理</a:t>
              </a:r>
              <a:r>
                <a:rPr lang="en-US" altLang="zh-CN" sz="1000" b="1" dirty="0">
                  <a:solidFill>
                    <a:srgbClr val="F7941D"/>
                  </a:solidFill>
                  <a:latin typeface="宋体" charset="-122"/>
                  <a:ea typeface="宋体" charset="-122"/>
                </a:rPr>
                <a:t>(PM)</a:t>
              </a:r>
            </a:p>
          </p:txBody>
        </p:sp>
      </p:grpSp>
      <p:grpSp>
        <p:nvGrpSpPr>
          <p:cNvPr id="16" name="Text Box 27"/>
          <p:cNvGrpSpPr>
            <a:grpSpLocks/>
          </p:cNvGrpSpPr>
          <p:nvPr/>
        </p:nvGrpSpPr>
        <p:grpSpPr bwMode="auto">
          <a:xfrm>
            <a:off x="6151562" y="6199187"/>
            <a:ext cx="1992313" cy="414338"/>
            <a:chOff x="3848" y="3644"/>
            <a:chExt cx="1255" cy="261"/>
          </a:xfrm>
        </p:grpSpPr>
        <p:pic>
          <p:nvPicPr>
            <p:cNvPr id="671" name="Text Box 27"/>
            <p:cNvPicPr>
              <a:picLocks noChangeArrowheads="1"/>
            </p:cNvPicPr>
            <p:nvPr/>
          </p:nvPicPr>
          <p:blipFill>
            <a:blip r:embed="rId17" cstate="print"/>
            <a:srcRect/>
            <a:stretch>
              <a:fillRect/>
            </a:stretch>
          </p:blipFill>
          <p:spPr bwMode="gray">
            <a:xfrm>
              <a:off x="3848" y="3644"/>
              <a:ext cx="1255" cy="261"/>
            </a:xfrm>
            <a:prstGeom prst="rect">
              <a:avLst/>
            </a:prstGeom>
            <a:noFill/>
            <a:ln w="9525">
              <a:noFill/>
              <a:miter lim="800000"/>
              <a:headEnd/>
              <a:tailEnd/>
            </a:ln>
          </p:spPr>
        </p:pic>
        <p:sp>
          <p:nvSpPr>
            <p:cNvPr id="672" name="Text Box 49"/>
            <p:cNvSpPr txBox="1">
              <a:spLocks noChangeArrowheads="1"/>
            </p:cNvSpPr>
            <p:nvPr/>
          </p:nvSpPr>
          <p:spPr bwMode="auto">
            <a:xfrm>
              <a:off x="3886" y="3668"/>
              <a:ext cx="1183" cy="191"/>
            </a:xfrm>
            <a:prstGeom prst="rect">
              <a:avLst/>
            </a:prstGeom>
            <a:noFill/>
            <a:ln w="9525">
              <a:noFill/>
              <a:miter lim="800000"/>
              <a:headEnd/>
              <a:tailEnd/>
            </a:ln>
          </p:spPr>
          <p:txBody>
            <a:bodyPr anchor="ctr"/>
            <a:lstStyle/>
            <a:p>
              <a:pPr algn="ctr" eaLnBrk="1" hangingPunct="1"/>
              <a:r>
                <a:rPr lang="zh-CN" altLang="en-US" sz="1000" b="1" dirty="0">
                  <a:solidFill>
                    <a:srgbClr val="F7941D"/>
                  </a:solidFill>
                  <a:latin typeface="宋体" charset="-122"/>
                  <a:ea typeface="宋体" charset="-122"/>
                </a:rPr>
                <a:t>集成的技术流程</a:t>
              </a:r>
              <a:r>
                <a:rPr lang="en-US" altLang="zh-CN" sz="1000" b="1" dirty="0">
                  <a:solidFill>
                    <a:srgbClr val="F7941D"/>
                  </a:solidFill>
                  <a:latin typeface="宋体" charset="-122"/>
                  <a:ea typeface="宋体" charset="-122"/>
                </a:rPr>
                <a:t>(ITP)</a:t>
              </a:r>
            </a:p>
          </p:txBody>
        </p:sp>
      </p:grpSp>
      <p:pic>
        <p:nvPicPr>
          <p:cNvPr id="673" name="Picture 33" descr="Phenix"/>
          <p:cNvPicPr>
            <a:picLocks noChangeAspect="1" noChangeArrowheads="1"/>
          </p:cNvPicPr>
          <p:nvPr/>
        </p:nvPicPr>
        <p:blipFill>
          <a:blip r:embed="rId18" cstate="print"/>
          <a:srcRect/>
          <a:stretch>
            <a:fillRect/>
          </a:stretch>
        </p:blipFill>
        <p:spPr bwMode="auto">
          <a:xfrm>
            <a:off x="5200650" y="4090987"/>
            <a:ext cx="1296987" cy="866775"/>
          </a:xfrm>
          <a:prstGeom prst="rect">
            <a:avLst/>
          </a:prstGeom>
          <a:noFill/>
          <a:ln w="9525">
            <a:noFill/>
            <a:miter lim="800000"/>
            <a:headEnd/>
            <a:tailEnd/>
          </a:ln>
        </p:spPr>
      </p:pic>
      <p:pic>
        <p:nvPicPr>
          <p:cNvPr id="674" name="Picture 34"/>
          <p:cNvPicPr>
            <a:picLocks noChangeAspect="1" noChangeArrowheads="1"/>
          </p:cNvPicPr>
          <p:nvPr/>
        </p:nvPicPr>
        <p:blipFill>
          <a:blip r:embed="rId19" cstate="print"/>
          <a:srcRect/>
          <a:stretch>
            <a:fillRect/>
          </a:stretch>
        </p:blipFill>
        <p:spPr bwMode="auto">
          <a:xfrm>
            <a:off x="4579937" y="2355850"/>
            <a:ext cx="1076325" cy="341312"/>
          </a:xfrm>
          <a:prstGeom prst="rect">
            <a:avLst/>
          </a:prstGeom>
          <a:noFill/>
          <a:ln w="9525">
            <a:noFill/>
            <a:miter lim="800000"/>
            <a:headEnd/>
            <a:tailEnd/>
          </a:ln>
        </p:spPr>
      </p:pic>
      <p:pic>
        <p:nvPicPr>
          <p:cNvPr id="675" name="Picture 35"/>
          <p:cNvPicPr>
            <a:picLocks noChangeAspect="1" noChangeArrowheads="1"/>
          </p:cNvPicPr>
          <p:nvPr/>
        </p:nvPicPr>
        <p:blipFill>
          <a:blip r:embed="rId20" cstate="print"/>
          <a:srcRect/>
          <a:stretch>
            <a:fillRect/>
          </a:stretch>
        </p:blipFill>
        <p:spPr bwMode="auto">
          <a:xfrm>
            <a:off x="5991225" y="2360612"/>
            <a:ext cx="555625" cy="369888"/>
          </a:xfrm>
          <a:prstGeom prst="rect">
            <a:avLst/>
          </a:prstGeom>
          <a:noFill/>
          <a:ln w="9525">
            <a:noFill/>
            <a:miter lim="800000"/>
            <a:headEnd/>
            <a:tailEnd/>
          </a:ln>
        </p:spPr>
      </p:pic>
      <p:pic>
        <p:nvPicPr>
          <p:cNvPr id="676" name="Picture 36"/>
          <p:cNvPicPr>
            <a:picLocks noChangeAspect="1" noChangeArrowheads="1"/>
          </p:cNvPicPr>
          <p:nvPr/>
        </p:nvPicPr>
        <p:blipFill>
          <a:blip r:embed="rId21" cstate="print"/>
          <a:srcRect/>
          <a:stretch>
            <a:fillRect/>
          </a:stretch>
        </p:blipFill>
        <p:spPr bwMode="auto">
          <a:xfrm>
            <a:off x="3222625" y="2341562"/>
            <a:ext cx="1223962" cy="331788"/>
          </a:xfrm>
          <a:prstGeom prst="rect">
            <a:avLst/>
          </a:prstGeom>
          <a:noFill/>
          <a:ln w="9525" algn="ctr">
            <a:noFill/>
            <a:miter lim="800000"/>
            <a:headEnd/>
            <a:tailEnd/>
          </a:ln>
        </p:spPr>
      </p:pic>
      <p:pic>
        <p:nvPicPr>
          <p:cNvPr id="677" name="Picture 37" descr="D_S SYSTEMS_RGB"/>
          <p:cNvPicPr>
            <a:picLocks noChangeAspect="1" noChangeArrowheads="1"/>
          </p:cNvPicPr>
          <p:nvPr/>
        </p:nvPicPr>
        <p:blipFill>
          <a:blip r:embed="rId22" cstate="print"/>
          <a:srcRect/>
          <a:stretch>
            <a:fillRect/>
          </a:stretch>
        </p:blipFill>
        <p:spPr bwMode="auto">
          <a:xfrm>
            <a:off x="6972300" y="2341562"/>
            <a:ext cx="647700" cy="409575"/>
          </a:xfrm>
          <a:prstGeom prst="rect">
            <a:avLst/>
          </a:prstGeom>
          <a:noFill/>
          <a:ln w="9525">
            <a:noFill/>
            <a:miter lim="800000"/>
            <a:headEnd/>
            <a:tailEnd/>
          </a:ln>
        </p:spPr>
      </p:pic>
      <p:pic>
        <p:nvPicPr>
          <p:cNvPr id="678" name="Picture 38"/>
          <p:cNvPicPr>
            <a:picLocks noChangeAspect="1" noChangeArrowheads="1"/>
          </p:cNvPicPr>
          <p:nvPr/>
        </p:nvPicPr>
        <p:blipFill>
          <a:blip r:embed="rId23" cstate="print"/>
          <a:srcRect/>
          <a:stretch>
            <a:fillRect/>
          </a:stretch>
        </p:blipFill>
        <p:spPr bwMode="auto">
          <a:xfrm>
            <a:off x="8024812" y="2341562"/>
            <a:ext cx="606425" cy="431800"/>
          </a:xfrm>
          <a:prstGeom prst="rect">
            <a:avLst/>
          </a:prstGeom>
          <a:noFill/>
          <a:ln w="9525" algn="ctr">
            <a:noFill/>
            <a:miter lim="800000"/>
            <a:headEnd/>
            <a:tailEnd/>
          </a:ln>
        </p:spPr>
      </p:pic>
      <p:grpSp>
        <p:nvGrpSpPr>
          <p:cNvPr id="17" name="AutoShape 39"/>
          <p:cNvGrpSpPr>
            <a:grpSpLocks/>
          </p:cNvGrpSpPr>
          <p:nvPr/>
        </p:nvGrpSpPr>
        <p:grpSpPr bwMode="auto">
          <a:xfrm>
            <a:off x="1116012" y="3402012"/>
            <a:ext cx="517525" cy="895350"/>
            <a:chOff x="676" y="1882"/>
            <a:chExt cx="326" cy="564"/>
          </a:xfrm>
        </p:grpSpPr>
        <p:pic>
          <p:nvPicPr>
            <p:cNvPr id="680" name="AutoShape 39"/>
            <p:cNvPicPr>
              <a:picLocks noChangeArrowheads="1"/>
            </p:cNvPicPr>
            <p:nvPr/>
          </p:nvPicPr>
          <p:blipFill>
            <a:blip r:embed="rId24" cstate="print"/>
            <a:srcRect/>
            <a:stretch>
              <a:fillRect/>
            </a:stretch>
          </p:blipFill>
          <p:spPr bwMode="auto">
            <a:xfrm>
              <a:off x="676" y="1882"/>
              <a:ext cx="326" cy="564"/>
            </a:xfrm>
            <a:prstGeom prst="rect">
              <a:avLst/>
            </a:prstGeom>
            <a:noFill/>
            <a:ln w="9525">
              <a:noFill/>
              <a:miter lim="800000"/>
              <a:headEnd/>
              <a:tailEnd/>
            </a:ln>
          </p:spPr>
        </p:pic>
        <p:sp>
          <p:nvSpPr>
            <p:cNvPr id="681" name="Text Box 40"/>
            <p:cNvSpPr txBox="1">
              <a:spLocks noChangeArrowheads="1"/>
            </p:cNvSpPr>
            <p:nvPr/>
          </p:nvSpPr>
          <p:spPr bwMode="auto">
            <a:xfrm>
              <a:off x="776" y="1953"/>
              <a:ext cx="128" cy="397"/>
            </a:xfrm>
            <a:prstGeom prst="rect">
              <a:avLst/>
            </a:prstGeom>
            <a:noFill/>
            <a:ln w="9525">
              <a:noFill/>
              <a:miter lim="800000"/>
              <a:headEnd/>
              <a:tailEnd/>
            </a:ln>
          </p:spPr>
          <p:txBody>
            <a:bodyPr lIns="72000" tIns="91440" rIns="144000" bIns="91440" anchor="ctr"/>
            <a:lstStyle/>
            <a:p>
              <a:endParaRPr lang="zh-CN" altLang="en-US"/>
            </a:p>
          </p:txBody>
        </p:sp>
      </p:grpSp>
      <p:sp>
        <p:nvSpPr>
          <p:cNvPr id="682" name="Line 40"/>
          <p:cNvSpPr>
            <a:spLocks noChangeShapeType="1"/>
          </p:cNvSpPr>
          <p:nvPr/>
        </p:nvSpPr>
        <p:spPr bwMode="auto">
          <a:xfrm>
            <a:off x="2646362" y="2268537"/>
            <a:ext cx="6273800" cy="0"/>
          </a:xfrm>
          <a:prstGeom prst="line">
            <a:avLst/>
          </a:prstGeom>
          <a:noFill/>
          <a:ln w="12700">
            <a:solidFill>
              <a:schemeClr val="accent1"/>
            </a:solidFill>
            <a:round/>
            <a:headEnd/>
            <a:tailEnd/>
          </a:ln>
        </p:spPr>
        <p:txBody>
          <a:bodyPr wrap="none" anchor="ctr"/>
          <a:lstStyle/>
          <a:p>
            <a:endParaRPr lang="zh-CN" altLang="en-US"/>
          </a:p>
        </p:txBody>
      </p:sp>
      <p:sp>
        <p:nvSpPr>
          <p:cNvPr id="683" name="Line 41"/>
          <p:cNvSpPr>
            <a:spLocks noChangeShapeType="1"/>
          </p:cNvSpPr>
          <p:nvPr/>
        </p:nvSpPr>
        <p:spPr bwMode="auto">
          <a:xfrm>
            <a:off x="2638425" y="2801937"/>
            <a:ext cx="6273800" cy="0"/>
          </a:xfrm>
          <a:prstGeom prst="line">
            <a:avLst/>
          </a:prstGeom>
          <a:noFill/>
          <a:ln w="12700">
            <a:solidFill>
              <a:schemeClr val="accent1"/>
            </a:solidFill>
            <a:round/>
            <a:headEnd/>
            <a:tailEnd/>
          </a:ln>
        </p:spPr>
        <p:txBody>
          <a:bodyPr wrap="none" anchor="ctr"/>
          <a:lstStyle/>
          <a:p>
            <a:endParaRPr lang="zh-CN" altLang="en-US"/>
          </a:p>
        </p:txBody>
      </p:sp>
      <p:pic>
        <p:nvPicPr>
          <p:cNvPr id="290817" name="Picture 1"/>
          <p:cNvPicPr>
            <a:picLocks noChangeAspect="1" noChangeArrowheads="1"/>
          </p:cNvPicPr>
          <p:nvPr/>
        </p:nvPicPr>
        <p:blipFill>
          <a:blip r:embed="rId25" cstate="print"/>
          <a:srcRect/>
          <a:stretch>
            <a:fillRect/>
          </a:stretch>
        </p:blipFill>
        <p:spPr bwMode="auto">
          <a:xfrm>
            <a:off x="5303142" y="-529936"/>
            <a:ext cx="3716167" cy="311640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62" name="TextBox 61"/>
          <p:cNvSpPr txBox="1"/>
          <p:nvPr/>
        </p:nvSpPr>
        <p:spPr>
          <a:xfrm>
            <a:off x="285750" y="971549"/>
            <a:ext cx="5819775" cy="338554"/>
          </a:xfrm>
          <a:prstGeom prst="rect">
            <a:avLst/>
          </a:prstGeom>
          <a:noFill/>
        </p:spPr>
        <p:txBody>
          <a:bodyPr wrap="square" lIns="0" tIns="0" rIns="0" bIns="0" rtlCol="0">
            <a:spAutoFit/>
          </a:bodyPr>
          <a:lstStyle/>
          <a:p>
            <a:pPr eaLnBrk="0" hangingPunct="0">
              <a:buFont typeface="Wingdings" pitchFamily="2" charset="2"/>
              <a:buChar char="ü"/>
              <a:defRPr/>
            </a:pPr>
            <a:r>
              <a:rPr lang="en-US" altLang="zh-CN" sz="2200" dirty="0" smtClean="0">
                <a:latin typeface="+mj-lt"/>
                <a:ea typeface="+mj-ea"/>
                <a:cs typeface="+mj-cs"/>
              </a:rPr>
              <a:t>EADS PHENIX</a:t>
            </a:r>
            <a:r>
              <a:rPr lang="zh-CN" altLang="en-US" sz="2200" dirty="0" smtClean="0">
                <a:latin typeface="+mj-lt"/>
                <a:ea typeface="+mj-ea"/>
                <a:cs typeface="+mj-cs"/>
              </a:rPr>
              <a:t>系统关键应用示意</a:t>
            </a:r>
          </a:p>
        </p:txBody>
      </p:sp>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p:nvPr/>
        </p:nvPicPr>
        <p:blipFill>
          <a:blip r:embed="rId2" cstate="print"/>
          <a:srcRect/>
          <a:stretch>
            <a:fillRect/>
          </a:stretch>
        </p:blipFill>
        <p:spPr bwMode="auto">
          <a:xfrm>
            <a:off x="3515994" y="1580196"/>
            <a:ext cx="5475606" cy="4344353"/>
          </a:xfrm>
          <a:prstGeom prst="rect">
            <a:avLst/>
          </a:prstGeom>
          <a:noFill/>
          <a:ln w="9525" algn="ctr">
            <a:solidFill>
              <a:schemeClr val="tx1"/>
            </a:solidFill>
            <a:miter lim="800000"/>
            <a:headEnd/>
            <a:tailEnd/>
          </a:ln>
        </p:spPr>
      </p:pic>
      <p:sp>
        <p:nvSpPr>
          <p:cNvPr id="41" name="矩形 40"/>
          <p:cNvSpPr/>
          <p:nvPr/>
        </p:nvSpPr>
        <p:spPr>
          <a:xfrm>
            <a:off x="5211455" y="5958959"/>
            <a:ext cx="2492990" cy="369332"/>
          </a:xfrm>
          <a:prstGeom prst="rect">
            <a:avLst/>
          </a:prstGeom>
        </p:spPr>
        <p:txBody>
          <a:bodyPr wrap="none">
            <a:spAutoFit/>
          </a:bodyPr>
          <a:lstStyle/>
          <a:p>
            <a:r>
              <a:rPr lang="zh-CN" altLang="zh-CN" dirty="0" smtClean="0"/>
              <a:t>单一数据源架构示意图</a:t>
            </a:r>
            <a:endParaRPr lang="zh-CN" altLang="en-US" dirty="0"/>
          </a:p>
        </p:txBody>
      </p:sp>
      <p:sp>
        <p:nvSpPr>
          <p:cNvPr id="42" name="矩形 41"/>
          <p:cNvSpPr/>
          <p:nvPr/>
        </p:nvSpPr>
        <p:spPr>
          <a:xfrm>
            <a:off x="266701" y="1533525"/>
            <a:ext cx="3086099" cy="4585871"/>
          </a:xfrm>
          <a:prstGeom prst="rect">
            <a:avLst/>
          </a:prstGeom>
        </p:spPr>
        <p:txBody>
          <a:bodyPr wrap="square">
            <a:spAutoFit/>
          </a:bodyPr>
          <a:lstStyle/>
          <a:p>
            <a:r>
              <a:rPr lang="zh-CN" altLang="zh-CN" sz="2000" dirty="0" smtClean="0"/>
              <a:t>范围涉及多站点协同模块</a:t>
            </a:r>
            <a:r>
              <a:rPr lang="zh-CN" altLang="en-US" sz="2000" dirty="0" smtClean="0"/>
              <a:t>用于</a:t>
            </a:r>
            <a:r>
              <a:rPr lang="zh-CN" altLang="en-US" dirty="0" smtClean="0"/>
              <a:t>：</a:t>
            </a:r>
            <a:endParaRPr lang="en-US" altLang="zh-CN" dirty="0" smtClean="0"/>
          </a:p>
          <a:p>
            <a:pPr>
              <a:buFont typeface="Arial" pitchFamily="34" charset="0"/>
              <a:buChar char="•"/>
            </a:pPr>
            <a:r>
              <a:rPr lang="zh-CN" altLang="zh-CN" dirty="0" smtClean="0"/>
              <a:t>全球</a:t>
            </a:r>
            <a:r>
              <a:rPr lang="en-US" altLang="zh-CN" dirty="0" smtClean="0"/>
              <a:t>CAD</a:t>
            </a:r>
            <a:r>
              <a:rPr lang="zh-CN" altLang="zh-CN" dirty="0" smtClean="0"/>
              <a:t>数据管理</a:t>
            </a:r>
            <a:r>
              <a:rPr lang="zh-CN" altLang="en-US" dirty="0" smtClean="0"/>
              <a:t>；</a:t>
            </a:r>
            <a:endParaRPr lang="en-US" altLang="zh-CN" dirty="0" smtClean="0"/>
          </a:p>
          <a:p>
            <a:pPr>
              <a:buFont typeface="Arial" pitchFamily="34" charset="0"/>
              <a:buChar char="•"/>
            </a:pPr>
            <a:endParaRPr lang="en-US" altLang="zh-CN" dirty="0" smtClean="0"/>
          </a:p>
          <a:p>
            <a:pPr>
              <a:buFont typeface="Arial" pitchFamily="34" charset="0"/>
              <a:buChar char="•"/>
            </a:pPr>
            <a:r>
              <a:rPr lang="zh-CN" altLang="zh-CN" dirty="0" smtClean="0"/>
              <a:t>更改控制和工作流程管理</a:t>
            </a:r>
            <a:endParaRPr lang="en-US" altLang="zh-CN" dirty="0" smtClean="0"/>
          </a:p>
          <a:p>
            <a:pPr>
              <a:buFont typeface="Arial" pitchFamily="34" charset="0"/>
              <a:buChar char="•"/>
            </a:pPr>
            <a:endParaRPr lang="en-US" altLang="zh-CN" dirty="0" smtClean="0"/>
          </a:p>
          <a:p>
            <a:pPr>
              <a:buFont typeface="Arial" pitchFamily="34" charset="0"/>
              <a:buChar char="•"/>
            </a:pPr>
            <a:r>
              <a:rPr lang="zh-CN" altLang="zh-CN" dirty="0" smtClean="0"/>
              <a:t>车间装配模拟显示</a:t>
            </a:r>
            <a:r>
              <a:rPr lang="zh-CN" altLang="en-US" dirty="0" smtClean="0"/>
              <a:t>；</a:t>
            </a:r>
            <a:endParaRPr lang="en-US" altLang="zh-CN" dirty="0" smtClean="0"/>
          </a:p>
          <a:p>
            <a:pPr>
              <a:buFont typeface="Arial" pitchFamily="34" charset="0"/>
              <a:buChar char="•"/>
            </a:pPr>
            <a:endParaRPr lang="en-US" altLang="zh-CN" dirty="0" smtClean="0"/>
          </a:p>
          <a:p>
            <a:pPr>
              <a:buFont typeface="Arial" pitchFamily="34" charset="0"/>
              <a:buChar char="•"/>
            </a:pPr>
            <a:r>
              <a:rPr lang="zh-CN" altLang="zh-CN" dirty="0" smtClean="0"/>
              <a:t>工艺规划和设计</a:t>
            </a:r>
            <a:r>
              <a:rPr lang="zh-CN" altLang="en-US" dirty="0" smtClean="0"/>
              <a:t>；</a:t>
            </a:r>
            <a:endParaRPr lang="en-US" altLang="zh-CN" dirty="0" smtClean="0"/>
          </a:p>
          <a:p>
            <a:pPr>
              <a:buFont typeface="Arial" pitchFamily="34" charset="0"/>
              <a:buChar char="•"/>
            </a:pPr>
            <a:endParaRPr lang="en-US" altLang="zh-CN" dirty="0" smtClean="0"/>
          </a:p>
          <a:p>
            <a:pPr>
              <a:buFont typeface="Arial" pitchFamily="34" charset="0"/>
              <a:buChar char="•"/>
            </a:pPr>
            <a:r>
              <a:rPr lang="zh-CN" altLang="en-US" dirty="0" smtClean="0"/>
              <a:t>项目管理</a:t>
            </a:r>
            <a:endParaRPr lang="en-US" altLang="zh-CN" dirty="0" smtClean="0"/>
          </a:p>
          <a:p>
            <a:pPr>
              <a:buFont typeface="Arial" pitchFamily="34" charset="0"/>
              <a:buChar char="•"/>
            </a:pPr>
            <a:endParaRPr lang="en-US" altLang="zh-CN" dirty="0" smtClean="0"/>
          </a:p>
          <a:p>
            <a:pPr>
              <a:buFont typeface="Arial" pitchFamily="34" charset="0"/>
              <a:buChar char="•"/>
            </a:pPr>
            <a:r>
              <a:rPr lang="zh-CN" altLang="zh-CN" dirty="0" smtClean="0"/>
              <a:t>实现从产品概念设计到零件／装配工艺设计全过程的管理</a:t>
            </a:r>
            <a:r>
              <a:rPr lang="zh-CN" altLang="en-US" dirty="0" smtClean="0"/>
              <a:t>；</a:t>
            </a:r>
            <a:endParaRPr lang="en-US" altLang="zh-CN" dirty="0" smtClean="0"/>
          </a:p>
          <a:p>
            <a:pPr>
              <a:buFont typeface="Arial" pitchFamily="34" charset="0"/>
              <a:buChar char="•"/>
            </a:pPr>
            <a:endParaRPr lang="zh-CN" altLang="en-US" dirty="0"/>
          </a:p>
        </p:txBody>
      </p:sp>
      <p:sp>
        <p:nvSpPr>
          <p:cNvPr id="43" name="矩形 42"/>
          <p:cNvSpPr/>
          <p:nvPr/>
        </p:nvSpPr>
        <p:spPr>
          <a:xfrm>
            <a:off x="183422" y="863084"/>
            <a:ext cx="5868914" cy="430887"/>
          </a:xfrm>
          <a:prstGeom prst="rect">
            <a:avLst/>
          </a:prstGeom>
        </p:spPr>
        <p:txBody>
          <a:bodyPr wrap="none">
            <a:spAutoFit/>
          </a:bodyPr>
          <a:lstStyle/>
          <a:p>
            <a:pPr eaLnBrk="0" hangingPunct="0">
              <a:buFont typeface="Wingdings" pitchFamily="2" charset="2"/>
              <a:buChar char="ü"/>
              <a:defRPr/>
            </a:pPr>
            <a:r>
              <a:rPr lang="zh-CN" altLang="zh-CN" sz="2200" dirty="0" smtClean="0">
                <a:latin typeface="+mj-lt"/>
                <a:ea typeface="+mj-ea"/>
                <a:cs typeface="+mj-cs"/>
              </a:rPr>
              <a:t>罗罗（</a:t>
            </a:r>
            <a:r>
              <a:rPr lang="en-US" altLang="zh-CN" sz="2200" dirty="0" smtClean="0">
                <a:latin typeface="+mj-lt"/>
                <a:ea typeface="+mj-ea"/>
                <a:cs typeface="+mj-cs"/>
              </a:rPr>
              <a:t>R&amp;R</a:t>
            </a:r>
            <a:r>
              <a:rPr lang="zh-CN" altLang="zh-CN" sz="2200" dirty="0" smtClean="0">
                <a:latin typeface="+mj-lt"/>
                <a:ea typeface="+mj-ea"/>
                <a:cs typeface="+mj-cs"/>
              </a:rPr>
              <a:t>）公司全球化</a:t>
            </a:r>
            <a:r>
              <a:rPr lang="en-US" altLang="zh-CN" sz="2200" dirty="0" smtClean="0">
                <a:latin typeface="+mj-lt"/>
                <a:ea typeface="+mj-ea"/>
                <a:cs typeface="+mj-cs"/>
              </a:rPr>
              <a:t>PLM</a:t>
            </a:r>
            <a:r>
              <a:rPr lang="zh-CN" altLang="en-US" sz="2200" dirty="0" smtClean="0">
                <a:latin typeface="+mj-lt"/>
                <a:ea typeface="+mj-ea"/>
                <a:cs typeface="+mj-cs"/>
              </a:rPr>
              <a:t>平台应用示意</a:t>
            </a:r>
            <a:endParaRPr lang="zh-CN" altLang="en-US" sz="2200" dirty="0">
              <a:latin typeface="+mj-lt"/>
              <a:ea typeface="+mj-ea"/>
              <a:cs typeface="+mj-cs"/>
            </a:endParaRPr>
          </a:p>
        </p:txBody>
      </p:sp>
      <p:sp>
        <p:nvSpPr>
          <p:cNvPr id="7" name="矩形 6"/>
          <p:cNvSpPr/>
          <p:nvPr/>
        </p:nvSpPr>
        <p:spPr>
          <a:xfrm>
            <a:off x="162225" y="205859"/>
            <a:ext cx="3145413" cy="461665"/>
          </a:xfrm>
          <a:prstGeom prst="rect">
            <a:avLst/>
          </a:prstGeom>
        </p:spPr>
        <p:txBody>
          <a:bodyPr wrap="none">
            <a:spAutoFit/>
          </a:bodyPr>
          <a:lstStyle/>
          <a:p>
            <a:pPr eaLnBrk="0" hangingPunct="0">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1.3 PLM</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应用示意（</a:t>
            </a: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2</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a:t>
            </a:r>
            <a:endParaRPr kumimoji="1" lang="zh-CN" altLang="en-US" sz="2400" dirty="0">
              <a:effectLst>
                <a:outerShdw blurRad="38100" dist="38100" dir="2700000" algn="tl">
                  <a:srgbClr val="C0C0C0"/>
                </a:outerShdw>
              </a:effectLst>
              <a:latin typeface="Arial Narrow" pitchFamily="34" charset="0"/>
              <a:ea typeface="黑体" pitchFamily="2" charset="-122"/>
              <a:cs typeface="+mj-cs"/>
            </a:endParaRPr>
          </a:p>
        </p:txBody>
      </p:sp>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818" name="Picture 2"/>
          <p:cNvPicPr>
            <a:picLocks noChangeAspect="1" noChangeArrowheads="1"/>
          </p:cNvPicPr>
          <p:nvPr/>
        </p:nvPicPr>
        <p:blipFill>
          <a:blip r:embed="rId2" cstate="print"/>
          <a:srcRect/>
          <a:stretch>
            <a:fillRect/>
          </a:stretch>
        </p:blipFill>
        <p:spPr bwMode="auto">
          <a:xfrm>
            <a:off x="157596" y="1546949"/>
            <a:ext cx="4971982" cy="330560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 name="矩形 5"/>
          <p:cNvSpPr/>
          <p:nvPr/>
        </p:nvSpPr>
        <p:spPr>
          <a:xfrm>
            <a:off x="162225" y="205859"/>
            <a:ext cx="3145413" cy="461665"/>
          </a:xfrm>
          <a:prstGeom prst="rect">
            <a:avLst/>
          </a:prstGeom>
        </p:spPr>
        <p:txBody>
          <a:bodyPr wrap="none">
            <a:spAutoFit/>
          </a:bodyPr>
          <a:lstStyle/>
          <a:p>
            <a:pPr lvl="0" eaLnBrk="0" hangingPunct="0">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1.3 PLM</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应用示意（</a:t>
            </a: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a:t>
            </a:r>
            <a:endParaRPr kumimoji="1" lang="zh-CN" altLang="en-US" sz="2400" dirty="0">
              <a:effectLst>
                <a:outerShdw blurRad="38100" dist="38100" dir="2700000" algn="tl">
                  <a:srgbClr val="C0C0C0"/>
                </a:outerShdw>
              </a:effectLst>
              <a:latin typeface="Arial Narrow" pitchFamily="34" charset="0"/>
              <a:ea typeface="黑体" pitchFamily="2" charset="-122"/>
              <a:cs typeface="+mj-cs"/>
            </a:endParaRPr>
          </a:p>
        </p:txBody>
      </p:sp>
      <p:sp>
        <p:nvSpPr>
          <p:cNvPr id="7" name="矩形 6"/>
          <p:cNvSpPr/>
          <p:nvPr/>
        </p:nvSpPr>
        <p:spPr>
          <a:xfrm>
            <a:off x="183422" y="863084"/>
            <a:ext cx="4246675" cy="430887"/>
          </a:xfrm>
          <a:prstGeom prst="rect">
            <a:avLst/>
          </a:prstGeom>
        </p:spPr>
        <p:txBody>
          <a:bodyPr wrap="none">
            <a:spAutoFit/>
          </a:bodyPr>
          <a:lstStyle/>
          <a:p>
            <a:pPr eaLnBrk="0" hangingPunct="0">
              <a:buFont typeface="Wingdings" pitchFamily="2" charset="2"/>
              <a:buChar char="ü"/>
              <a:defRPr/>
            </a:pPr>
            <a:r>
              <a:rPr lang="en-US" altLang="zh-CN" sz="2200" dirty="0" smtClean="0">
                <a:latin typeface="+mj-lt"/>
                <a:ea typeface="+mj-ea"/>
                <a:cs typeface="+mj-cs"/>
              </a:rPr>
              <a:t>GE</a:t>
            </a:r>
            <a:r>
              <a:rPr lang="zh-CN" altLang="en-US" sz="2200" dirty="0" smtClean="0">
                <a:latin typeface="+mj-lt"/>
                <a:ea typeface="+mj-ea"/>
                <a:cs typeface="+mj-cs"/>
              </a:rPr>
              <a:t>发动机的</a:t>
            </a:r>
            <a:r>
              <a:rPr lang="en-US" altLang="zh-CN" sz="2200" dirty="0" smtClean="0">
                <a:latin typeface="+mj-lt"/>
                <a:ea typeface="+mj-ea"/>
                <a:cs typeface="+mj-cs"/>
              </a:rPr>
              <a:t>PLM</a:t>
            </a:r>
            <a:r>
              <a:rPr lang="zh-CN" altLang="en-US" sz="2200" dirty="0" smtClean="0">
                <a:latin typeface="+mj-lt"/>
                <a:ea typeface="+mj-ea"/>
                <a:cs typeface="+mj-cs"/>
              </a:rPr>
              <a:t>平台应用示意</a:t>
            </a:r>
            <a:endParaRPr lang="zh-CN" altLang="en-US" sz="2200" dirty="0">
              <a:latin typeface="+mj-lt"/>
              <a:ea typeface="+mj-ea"/>
              <a:cs typeface="+mj-cs"/>
            </a:endParaRPr>
          </a:p>
        </p:txBody>
      </p:sp>
      <p:pic>
        <p:nvPicPr>
          <p:cNvPr id="418820" name="Picture 4"/>
          <p:cNvPicPr>
            <a:picLocks noChangeAspect="1" noChangeArrowheads="1"/>
          </p:cNvPicPr>
          <p:nvPr/>
        </p:nvPicPr>
        <p:blipFill>
          <a:blip r:embed="rId3" cstate="print"/>
          <a:srcRect/>
          <a:stretch>
            <a:fillRect/>
          </a:stretch>
        </p:blipFill>
        <p:spPr bwMode="auto">
          <a:xfrm>
            <a:off x="2453121" y="2366530"/>
            <a:ext cx="6552297" cy="4086225"/>
          </a:xfrm>
          <a:prstGeom prst="rect">
            <a:avLst/>
          </a:prstGeom>
          <a:noFill/>
          <a:ln w="9525">
            <a:noFill/>
            <a:miter lim="800000"/>
            <a:headEnd/>
            <a:tailEnd/>
          </a:ln>
        </p:spPr>
      </p:pic>
      <p:sp>
        <p:nvSpPr>
          <p:cNvPr id="5" name="右弧形箭头 4"/>
          <p:cNvSpPr/>
          <p:nvPr/>
        </p:nvSpPr>
        <p:spPr>
          <a:xfrm rot="19770621">
            <a:off x="4462448" y="1531218"/>
            <a:ext cx="831272" cy="1325943"/>
          </a:xfrm>
          <a:prstGeom prst="curvedLef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smtClean="0">
              <a:solidFill>
                <a:schemeClr val="bg1"/>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ppt_y-#ppt_h/2"/>
                                          </p:val>
                                        </p:tav>
                                        <p:tav tm="100000">
                                          <p:val>
                                            <p:strVal val="#ppt_y"/>
                                          </p:val>
                                        </p:tav>
                                      </p:tavLst>
                                    </p:anim>
                                    <p:anim calcmode="lin" valueType="num">
                                      <p:cBhvr>
                                        <p:cTn id="9" dur="500" fill="hold"/>
                                        <p:tgtEl>
                                          <p:spTgt spid="5"/>
                                        </p:tgtEl>
                                        <p:attrNameLst>
                                          <p:attrName>ppt_w</p:attrName>
                                        </p:attrNameLst>
                                      </p:cBhvr>
                                      <p:tavLst>
                                        <p:tav tm="0">
                                          <p:val>
                                            <p:strVal val="#ppt_w"/>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childTnLst>
                                </p:cTn>
                              </p:par>
                              <p:par>
                                <p:cTn id="11" presetID="17" presetClass="entr" presetSubtype="1" fill="hold" nodeType="withEffect">
                                  <p:stCondLst>
                                    <p:cond delay="0"/>
                                  </p:stCondLst>
                                  <p:childTnLst>
                                    <p:set>
                                      <p:cBhvr>
                                        <p:cTn id="12" dur="1" fill="hold">
                                          <p:stCondLst>
                                            <p:cond delay="0"/>
                                          </p:stCondLst>
                                        </p:cTn>
                                        <p:tgtEl>
                                          <p:spTgt spid="418820"/>
                                        </p:tgtEl>
                                        <p:attrNameLst>
                                          <p:attrName>style.visibility</p:attrName>
                                        </p:attrNameLst>
                                      </p:cBhvr>
                                      <p:to>
                                        <p:strVal val="visible"/>
                                      </p:to>
                                    </p:set>
                                    <p:anim calcmode="lin" valueType="num">
                                      <p:cBhvr>
                                        <p:cTn id="13" dur="500" fill="hold"/>
                                        <p:tgtEl>
                                          <p:spTgt spid="418820"/>
                                        </p:tgtEl>
                                        <p:attrNameLst>
                                          <p:attrName>ppt_x</p:attrName>
                                        </p:attrNameLst>
                                      </p:cBhvr>
                                      <p:tavLst>
                                        <p:tav tm="0">
                                          <p:val>
                                            <p:strVal val="#ppt_x"/>
                                          </p:val>
                                        </p:tav>
                                        <p:tav tm="100000">
                                          <p:val>
                                            <p:strVal val="#ppt_x"/>
                                          </p:val>
                                        </p:tav>
                                      </p:tavLst>
                                    </p:anim>
                                    <p:anim calcmode="lin" valueType="num">
                                      <p:cBhvr>
                                        <p:cTn id="14" dur="500" fill="hold"/>
                                        <p:tgtEl>
                                          <p:spTgt spid="418820"/>
                                        </p:tgtEl>
                                        <p:attrNameLst>
                                          <p:attrName>ppt_y</p:attrName>
                                        </p:attrNameLst>
                                      </p:cBhvr>
                                      <p:tavLst>
                                        <p:tav tm="0">
                                          <p:val>
                                            <p:strVal val="#ppt_y-#ppt_h/2"/>
                                          </p:val>
                                        </p:tav>
                                        <p:tav tm="100000">
                                          <p:val>
                                            <p:strVal val="#ppt_y"/>
                                          </p:val>
                                        </p:tav>
                                      </p:tavLst>
                                    </p:anim>
                                    <p:anim calcmode="lin" valueType="num">
                                      <p:cBhvr>
                                        <p:cTn id="15" dur="500" fill="hold"/>
                                        <p:tgtEl>
                                          <p:spTgt spid="418820"/>
                                        </p:tgtEl>
                                        <p:attrNameLst>
                                          <p:attrName>ppt_w</p:attrName>
                                        </p:attrNameLst>
                                      </p:cBhvr>
                                      <p:tavLst>
                                        <p:tav tm="0">
                                          <p:val>
                                            <p:strVal val="#ppt_w"/>
                                          </p:val>
                                        </p:tav>
                                        <p:tav tm="100000">
                                          <p:val>
                                            <p:strVal val="#ppt_w"/>
                                          </p:val>
                                        </p:tav>
                                      </p:tavLst>
                                    </p:anim>
                                    <p:anim calcmode="lin" valueType="num">
                                      <p:cBhvr>
                                        <p:cTn id="16" dur="500" fill="hold"/>
                                        <p:tgtEl>
                                          <p:spTgt spid="4188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42" name="Picture 2"/>
          <p:cNvPicPr>
            <a:picLocks noChangeAspect="1" noChangeArrowheads="1"/>
          </p:cNvPicPr>
          <p:nvPr/>
        </p:nvPicPr>
        <p:blipFill>
          <a:blip r:embed="rId2" cstate="print"/>
          <a:srcRect/>
          <a:stretch>
            <a:fillRect/>
          </a:stretch>
        </p:blipFill>
        <p:spPr bwMode="auto">
          <a:xfrm>
            <a:off x="1055543" y="1293748"/>
            <a:ext cx="7413048" cy="5564252"/>
          </a:xfrm>
          <a:prstGeom prst="rect">
            <a:avLst/>
          </a:prstGeom>
          <a:noFill/>
          <a:ln w="9525">
            <a:noFill/>
            <a:miter lim="800000"/>
            <a:headEnd/>
            <a:tailEnd/>
          </a:ln>
        </p:spPr>
      </p:pic>
      <p:sp>
        <p:nvSpPr>
          <p:cNvPr id="4" name="矩形 3"/>
          <p:cNvSpPr/>
          <p:nvPr/>
        </p:nvSpPr>
        <p:spPr>
          <a:xfrm>
            <a:off x="162225" y="205859"/>
            <a:ext cx="3145413" cy="461665"/>
          </a:xfrm>
          <a:prstGeom prst="rect">
            <a:avLst/>
          </a:prstGeom>
        </p:spPr>
        <p:txBody>
          <a:bodyPr wrap="none">
            <a:spAutoFit/>
          </a:bodyPr>
          <a:lstStyle/>
          <a:p>
            <a:pPr lvl="0" eaLnBrk="0" hangingPunct="0">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1.3 PLM</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应用示意（</a:t>
            </a: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4</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a:t>
            </a:r>
            <a:endParaRPr kumimoji="1" lang="zh-CN" altLang="en-US" sz="2400" dirty="0">
              <a:effectLst>
                <a:outerShdw blurRad="38100" dist="38100" dir="2700000" algn="tl">
                  <a:srgbClr val="C0C0C0"/>
                </a:outerShdw>
              </a:effectLst>
              <a:latin typeface="Arial Narrow" pitchFamily="34" charset="0"/>
              <a:ea typeface="黑体" pitchFamily="2" charset="-122"/>
              <a:cs typeface="+mj-cs"/>
            </a:endParaRPr>
          </a:p>
        </p:txBody>
      </p:sp>
      <p:sp>
        <p:nvSpPr>
          <p:cNvPr id="5" name="矩形 4"/>
          <p:cNvSpPr/>
          <p:nvPr/>
        </p:nvSpPr>
        <p:spPr>
          <a:xfrm>
            <a:off x="183422" y="863084"/>
            <a:ext cx="4123245" cy="430887"/>
          </a:xfrm>
          <a:prstGeom prst="rect">
            <a:avLst/>
          </a:prstGeom>
        </p:spPr>
        <p:txBody>
          <a:bodyPr wrap="none">
            <a:spAutoFit/>
          </a:bodyPr>
          <a:lstStyle/>
          <a:p>
            <a:pPr eaLnBrk="0" hangingPunct="0">
              <a:buFont typeface="Wingdings" pitchFamily="2" charset="2"/>
              <a:buChar char="ü"/>
              <a:defRPr/>
            </a:pPr>
            <a:r>
              <a:rPr lang="en-US" altLang="zh-CN" sz="2200" dirty="0" smtClean="0">
                <a:latin typeface="+mj-lt"/>
                <a:ea typeface="+mj-ea"/>
                <a:cs typeface="+mj-cs"/>
              </a:rPr>
              <a:t>PLM</a:t>
            </a:r>
            <a:r>
              <a:rPr lang="zh-CN" altLang="en-US" sz="2200" dirty="0" smtClean="0">
                <a:latin typeface="+mj-lt"/>
                <a:ea typeface="+mj-ea"/>
                <a:cs typeface="+mj-cs"/>
              </a:rPr>
              <a:t>平台支持的并行工程示例</a:t>
            </a:r>
            <a:endParaRPr lang="zh-CN" altLang="en-US" sz="2200" dirty="0">
              <a:latin typeface="+mj-lt"/>
              <a:ea typeface="+mj-ea"/>
              <a:cs typeface="+mj-cs"/>
            </a:endParaRPr>
          </a:p>
        </p:txBody>
      </p:sp>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defRPr/>
            </a:pPr>
            <a:r>
              <a:rPr kumimoji="1" lang="en-US" altLang="zh-CN" dirty="0" smtClean="0">
                <a:effectLst>
                  <a:outerShdw blurRad="38100" dist="38100" dir="2700000" algn="tl">
                    <a:srgbClr val="C0C0C0"/>
                  </a:outerShdw>
                </a:effectLst>
                <a:latin typeface="Arial Narrow" pitchFamily="34" charset="0"/>
                <a:ea typeface="黑体" pitchFamily="2" charset="-122"/>
              </a:rPr>
              <a:t>1.4</a:t>
            </a:r>
            <a:r>
              <a:rPr kumimoji="1" lang="zh-CN" altLang="en-US" dirty="0" smtClean="0">
                <a:effectLst>
                  <a:outerShdw blurRad="38100" dist="38100" dir="2700000" algn="tl">
                    <a:srgbClr val="C0C0C0"/>
                  </a:outerShdw>
                </a:effectLst>
                <a:latin typeface="Arial Narrow" pitchFamily="34" charset="0"/>
                <a:ea typeface="黑体" pitchFamily="2" charset="-122"/>
              </a:rPr>
              <a:t> </a:t>
            </a:r>
            <a:r>
              <a:rPr kumimoji="1" lang="en-US" altLang="zh-CN" dirty="0" smtClean="0">
                <a:effectLst>
                  <a:outerShdw blurRad="38100" dist="38100" dir="2700000" algn="tl">
                    <a:srgbClr val="C0C0C0"/>
                  </a:outerShdw>
                </a:effectLst>
                <a:latin typeface="Arial Narrow" pitchFamily="34" charset="0"/>
                <a:ea typeface="黑体" pitchFamily="2" charset="-122"/>
              </a:rPr>
              <a:t>PLM</a:t>
            </a:r>
            <a:r>
              <a:rPr kumimoji="1" lang="zh-CN" altLang="en-US" dirty="0" smtClean="0">
                <a:effectLst>
                  <a:outerShdw blurRad="38100" dist="38100" dir="2700000" algn="tl">
                    <a:srgbClr val="C0C0C0"/>
                  </a:outerShdw>
                </a:effectLst>
                <a:latin typeface="Arial Narrow" pitchFamily="34" charset="0"/>
                <a:ea typeface="黑体" pitchFamily="2" charset="-122"/>
              </a:rPr>
              <a:t>的效益</a:t>
            </a:r>
            <a:endParaRPr kumimoji="1" lang="zh-CN" altLang="en-US" dirty="0">
              <a:effectLst>
                <a:outerShdw blurRad="38100" dist="38100" dir="2700000" algn="tl">
                  <a:srgbClr val="C0C0C0"/>
                </a:outerShdw>
              </a:effectLst>
              <a:latin typeface="Arial Narrow" pitchFamily="34" charset="0"/>
              <a:ea typeface="黑体" pitchFamily="2" charset="-122"/>
            </a:endParaRPr>
          </a:p>
        </p:txBody>
      </p:sp>
      <p:sp>
        <p:nvSpPr>
          <p:cNvPr id="6" name="矩形 5"/>
          <p:cNvSpPr/>
          <p:nvPr/>
        </p:nvSpPr>
        <p:spPr>
          <a:xfrm>
            <a:off x="206114" y="795350"/>
            <a:ext cx="2959465" cy="430887"/>
          </a:xfrm>
          <a:prstGeom prst="rect">
            <a:avLst/>
          </a:prstGeom>
        </p:spPr>
        <p:txBody>
          <a:bodyPr wrap="none">
            <a:spAutoFit/>
          </a:bodyPr>
          <a:lstStyle/>
          <a:p>
            <a:pPr eaLnBrk="0" hangingPunct="0">
              <a:buFont typeface="Wingdings" pitchFamily="2" charset="2"/>
              <a:buChar char="ü"/>
              <a:defRPr/>
            </a:pPr>
            <a:r>
              <a:rPr lang="zh-CN" altLang="en-US" sz="2200" dirty="0" smtClean="0">
                <a:latin typeface="+mj-lt"/>
                <a:ea typeface="+mj-ea"/>
                <a:cs typeface="+mj-cs"/>
              </a:rPr>
              <a:t>产品研发面临的挑战</a:t>
            </a:r>
          </a:p>
        </p:txBody>
      </p:sp>
      <p:sp>
        <p:nvSpPr>
          <p:cNvPr id="11" name="Rectangle 3"/>
          <p:cNvSpPr txBox="1">
            <a:spLocks noChangeArrowheads="1"/>
          </p:cNvSpPr>
          <p:nvPr/>
        </p:nvSpPr>
        <p:spPr bwMode="auto">
          <a:xfrm>
            <a:off x="306388" y="1390650"/>
            <a:ext cx="2409825" cy="424973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230188" marR="0" lvl="0" indent="-230188" algn="l" defTabSz="914400" rtl="0" eaLnBrk="0" fontAlgn="base" latinLnBrk="0" hangingPunct="0">
              <a:lnSpc>
                <a:spcPct val="100000"/>
              </a:lnSpc>
              <a:spcBef>
                <a:spcPts val="1800"/>
              </a:spcBef>
              <a:spcAft>
                <a:spcPct val="0"/>
              </a:spcAft>
              <a:buClr>
                <a:schemeClr val="accent1"/>
              </a:buClr>
              <a:buSzTx/>
              <a:buFont typeface="Wingdings" pitchFamily="2" charset="2"/>
              <a:buChar char="p"/>
              <a:tabLst/>
              <a:defRPr/>
            </a:pPr>
            <a:r>
              <a:rPr kumimoji="0" lang="zh-CN" altLang="en-US" sz="1500" b="0" i="0" u="none" strike="noStrike" kern="1200" cap="none" spc="0" normalizeH="0" baseline="0" noProof="0" dirty="0" smtClean="0">
                <a:ln>
                  <a:noFill/>
                </a:ln>
                <a:solidFill>
                  <a:schemeClr val="accent1"/>
                </a:solidFill>
                <a:effectLst/>
                <a:uLnTx/>
                <a:uFillTx/>
                <a:latin typeface="+mn-lt"/>
                <a:ea typeface="+mn-ea"/>
                <a:cs typeface="+mn-cs"/>
              </a:rPr>
              <a:t>数字化信息的爆涨 </a:t>
            </a:r>
            <a:endParaRPr kumimoji="0" lang="en-US" altLang="zh-CN" sz="1500" b="0" i="0" u="none" strike="noStrike" kern="1200" cap="none" spc="0" normalizeH="0" baseline="0" noProof="0" dirty="0" smtClean="0">
              <a:ln>
                <a:noFill/>
              </a:ln>
              <a:solidFill>
                <a:schemeClr val="accent1"/>
              </a:solidFill>
              <a:effectLst/>
              <a:uLnTx/>
              <a:uFillTx/>
              <a:latin typeface="+mn-lt"/>
              <a:ea typeface="+mn-ea"/>
              <a:cs typeface="+mn-cs"/>
            </a:endParaRPr>
          </a:p>
          <a:p>
            <a:pPr marL="344488" marR="0" lvl="1" indent="-230188" algn="l" defTabSz="914400" rtl="0" eaLnBrk="0" fontAlgn="base" latinLnBrk="0" hangingPunct="0">
              <a:lnSpc>
                <a:spcPct val="100000"/>
              </a:lnSpc>
              <a:spcBef>
                <a:spcPct val="15000"/>
              </a:spcBef>
              <a:spcAft>
                <a:spcPct val="10000"/>
              </a:spcAft>
              <a:buClrTx/>
              <a:buSzTx/>
              <a:buFont typeface="Arial" charset="0"/>
              <a:buChar char="–"/>
              <a:tabLst/>
              <a:defRPr/>
            </a:pPr>
            <a:r>
              <a:rPr kumimoji="0" lang="zh-CN" altLang="en-US" sz="1400" b="1" i="0" u="none" strike="noStrike" kern="1200" cap="none" spc="0" normalizeH="0" baseline="0" noProof="0" dirty="0" smtClean="0">
                <a:ln>
                  <a:noFill/>
                </a:ln>
                <a:solidFill>
                  <a:srgbClr val="4C4D4F"/>
                </a:solidFill>
                <a:effectLst/>
                <a:uLnTx/>
                <a:uFillTx/>
                <a:latin typeface="Arial Narrow" pitchFamily="34" charset="0"/>
                <a:ea typeface="+mn-ea"/>
                <a:cs typeface="+mn-cs"/>
              </a:rPr>
              <a:t>聚集和关联 </a:t>
            </a:r>
            <a:endParaRPr kumimoji="0" lang="en-US" altLang="zh-CN" sz="1400" b="1" i="0" u="none" strike="noStrike" kern="1200" cap="none" spc="0" normalizeH="0" baseline="0" noProof="0" dirty="0" smtClean="0">
              <a:ln>
                <a:noFill/>
              </a:ln>
              <a:solidFill>
                <a:srgbClr val="4C4D4F"/>
              </a:solidFill>
              <a:effectLst/>
              <a:uLnTx/>
              <a:uFillTx/>
              <a:latin typeface="Arial Narrow" pitchFamily="34" charset="0"/>
              <a:ea typeface="+mn-ea"/>
              <a:cs typeface="+mn-cs"/>
            </a:endParaRPr>
          </a:p>
          <a:p>
            <a:pPr marL="344488" marR="0" lvl="1" indent="-230188" algn="l" defTabSz="914400" rtl="0" eaLnBrk="0" fontAlgn="base" latinLnBrk="0" hangingPunct="0">
              <a:lnSpc>
                <a:spcPct val="100000"/>
              </a:lnSpc>
              <a:spcBef>
                <a:spcPct val="15000"/>
              </a:spcBef>
              <a:spcAft>
                <a:spcPct val="10000"/>
              </a:spcAft>
              <a:buClrTx/>
              <a:buSzTx/>
              <a:buFont typeface="Arial" charset="0"/>
              <a:buChar char="–"/>
              <a:tabLst/>
              <a:defRPr/>
            </a:pPr>
            <a:r>
              <a:rPr kumimoji="0" lang="zh-CN" altLang="en-US" sz="1400" b="1" i="0" u="none" strike="noStrike" kern="1200" cap="none" spc="0" normalizeH="0" baseline="0" noProof="0" dirty="0" smtClean="0">
                <a:ln>
                  <a:noFill/>
                </a:ln>
                <a:solidFill>
                  <a:srgbClr val="4C4D4F"/>
                </a:solidFill>
                <a:effectLst/>
                <a:uLnTx/>
                <a:uFillTx/>
                <a:latin typeface="Arial Narrow" pitchFamily="34" charset="0"/>
                <a:ea typeface="+mn-ea"/>
                <a:cs typeface="+mn-cs"/>
              </a:rPr>
              <a:t>追踪正确版本 </a:t>
            </a:r>
            <a:endParaRPr kumimoji="0" lang="en-US" altLang="zh-CN" sz="1400" b="1" i="0" u="none" strike="noStrike" kern="1200" cap="none" spc="0" normalizeH="0" baseline="0" noProof="0" dirty="0" smtClean="0">
              <a:ln>
                <a:noFill/>
              </a:ln>
              <a:solidFill>
                <a:srgbClr val="4C4D4F"/>
              </a:solidFill>
              <a:effectLst/>
              <a:uLnTx/>
              <a:uFillTx/>
              <a:latin typeface="Arial Narrow" pitchFamily="34" charset="0"/>
              <a:ea typeface="+mn-ea"/>
              <a:cs typeface="+mn-cs"/>
            </a:endParaRPr>
          </a:p>
          <a:p>
            <a:pPr marL="344488" marR="0" lvl="1" indent="-230188" algn="l" defTabSz="914400" rtl="0" eaLnBrk="0" fontAlgn="base" latinLnBrk="0" hangingPunct="0">
              <a:lnSpc>
                <a:spcPct val="100000"/>
              </a:lnSpc>
              <a:spcBef>
                <a:spcPct val="15000"/>
              </a:spcBef>
              <a:spcAft>
                <a:spcPct val="10000"/>
              </a:spcAft>
              <a:buClrTx/>
              <a:buSzTx/>
              <a:buFont typeface="Arial" charset="0"/>
              <a:buChar char="–"/>
              <a:tabLst/>
              <a:defRPr/>
            </a:pPr>
            <a:r>
              <a:rPr kumimoji="0" lang="zh-CN" altLang="en-US" sz="1400" b="1" i="0" u="none" strike="noStrike" kern="1200" cap="none" spc="0" normalizeH="0" baseline="0" noProof="0" dirty="0" smtClean="0">
                <a:ln>
                  <a:noFill/>
                </a:ln>
                <a:solidFill>
                  <a:srgbClr val="4C4D4F"/>
                </a:solidFill>
                <a:effectLst/>
                <a:uLnTx/>
                <a:uFillTx/>
                <a:latin typeface="Arial Narrow" pitchFamily="34" charset="0"/>
                <a:ea typeface="+mn-ea"/>
                <a:cs typeface="+mn-cs"/>
              </a:rPr>
              <a:t>不仅仅是工程信息 </a:t>
            </a:r>
            <a:endParaRPr kumimoji="0" lang="en-US" altLang="zh-CN" sz="1400" b="1" i="0" u="none" strike="noStrike" kern="1200" cap="none" spc="0" normalizeH="0" baseline="0" noProof="0" dirty="0" smtClean="0">
              <a:ln>
                <a:noFill/>
              </a:ln>
              <a:solidFill>
                <a:srgbClr val="4C4D4F"/>
              </a:solidFill>
              <a:effectLst/>
              <a:uLnTx/>
              <a:uFillTx/>
              <a:latin typeface="Arial Narrow" pitchFamily="34" charset="0"/>
              <a:ea typeface="+mn-ea"/>
              <a:cs typeface="+mn-cs"/>
            </a:endParaRPr>
          </a:p>
          <a:p>
            <a:pPr marL="230188" marR="0" lvl="0" indent="-230188" algn="l" defTabSz="914400" rtl="0" eaLnBrk="0" fontAlgn="base" latinLnBrk="0" hangingPunct="0">
              <a:lnSpc>
                <a:spcPct val="100000"/>
              </a:lnSpc>
              <a:spcBef>
                <a:spcPct val="60000"/>
              </a:spcBef>
              <a:spcAft>
                <a:spcPct val="0"/>
              </a:spcAft>
              <a:buClr>
                <a:schemeClr val="accent1"/>
              </a:buClr>
              <a:buSzTx/>
              <a:buFont typeface="Wingdings" pitchFamily="2" charset="2"/>
              <a:buChar char="p"/>
              <a:tabLst/>
              <a:defRPr/>
            </a:pPr>
            <a:r>
              <a:rPr kumimoji="0" lang="zh-CN" altLang="en-US" sz="1500" b="0" i="0" u="none" strike="noStrike" kern="1200" cap="none" spc="0" normalizeH="0" baseline="0" noProof="0" dirty="0" smtClean="0">
                <a:ln>
                  <a:noFill/>
                </a:ln>
                <a:solidFill>
                  <a:schemeClr val="accent1"/>
                </a:solidFill>
                <a:effectLst/>
                <a:uLnTx/>
                <a:uFillTx/>
                <a:latin typeface="+mn-lt"/>
                <a:ea typeface="+mn-ea"/>
                <a:cs typeface="+mn-cs"/>
              </a:rPr>
              <a:t>参与者众多 </a:t>
            </a:r>
            <a:endParaRPr kumimoji="0" lang="en-US" altLang="zh-CN" sz="1500" b="0" i="0" u="none" strike="noStrike" kern="1200" cap="none" spc="0" normalizeH="0" baseline="0" noProof="0" dirty="0" smtClean="0">
              <a:ln>
                <a:noFill/>
              </a:ln>
              <a:solidFill>
                <a:schemeClr val="accent1"/>
              </a:solidFill>
              <a:effectLst/>
              <a:uLnTx/>
              <a:uFillTx/>
              <a:latin typeface="+mn-lt"/>
              <a:ea typeface="+mn-ea"/>
              <a:cs typeface="+mn-cs"/>
            </a:endParaRPr>
          </a:p>
          <a:p>
            <a:pPr marL="344488" marR="0" lvl="1" indent="-230188" algn="l" defTabSz="914400" rtl="0" eaLnBrk="0" fontAlgn="base" latinLnBrk="0" hangingPunct="0">
              <a:lnSpc>
                <a:spcPct val="100000"/>
              </a:lnSpc>
              <a:spcBef>
                <a:spcPct val="15000"/>
              </a:spcBef>
              <a:spcAft>
                <a:spcPct val="10000"/>
              </a:spcAft>
              <a:buClrTx/>
              <a:buSzTx/>
              <a:buFont typeface="Arial" charset="0"/>
              <a:buChar char="–"/>
              <a:tabLst/>
              <a:defRPr/>
            </a:pPr>
            <a:r>
              <a:rPr kumimoji="0" lang="zh-CN" altLang="en-US" sz="1400" b="1" i="0" u="none" strike="noStrike" kern="1200" cap="none" spc="0" normalizeH="0" baseline="0" noProof="0" dirty="0" smtClean="0">
                <a:ln>
                  <a:noFill/>
                </a:ln>
                <a:solidFill>
                  <a:srgbClr val="4C4D4F"/>
                </a:solidFill>
                <a:effectLst/>
                <a:uLnTx/>
                <a:uFillTx/>
                <a:latin typeface="Arial Narrow" pitchFamily="34" charset="0"/>
                <a:ea typeface="+mn-ea"/>
                <a:cs typeface="+mn-cs"/>
              </a:rPr>
              <a:t>其它内部组织 </a:t>
            </a:r>
            <a:endParaRPr kumimoji="0" lang="en-US" altLang="zh-CN" sz="1400" b="1" i="0" u="none" strike="noStrike" kern="1200" cap="none" spc="0" normalizeH="0" baseline="0" noProof="0" dirty="0" smtClean="0">
              <a:ln>
                <a:noFill/>
              </a:ln>
              <a:solidFill>
                <a:srgbClr val="4C4D4F"/>
              </a:solidFill>
              <a:effectLst/>
              <a:uLnTx/>
              <a:uFillTx/>
              <a:latin typeface="Arial Narrow" pitchFamily="34" charset="0"/>
              <a:ea typeface="+mn-ea"/>
              <a:cs typeface="+mn-cs"/>
            </a:endParaRPr>
          </a:p>
          <a:p>
            <a:pPr marL="344488" marR="0" lvl="1" indent="-230188" algn="l" defTabSz="914400" rtl="0" eaLnBrk="0" fontAlgn="base" latinLnBrk="0" hangingPunct="0">
              <a:lnSpc>
                <a:spcPct val="100000"/>
              </a:lnSpc>
              <a:spcBef>
                <a:spcPct val="15000"/>
              </a:spcBef>
              <a:spcAft>
                <a:spcPct val="10000"/>
              </a:spcAft>
              <a:buClrTx/>
              <a:buSzTx/>
              <a:buFont typeface="Arial" charset="0"/>
              <a:buChar char="–"/>
              <a:tabLst/>
              <a:defRPr/>
            </a:pPr>
            <a:r>
              <a:rPr kumimoji="0" lang="zh-CN" altLang="en-US" sz="1400" b="1" i="0" u="none" strike="noStrike" kern="1200" cap="none" spc="0" normalizeH="0" baseline="0" noProof="0" dirty="0" smtClean="0">
                <a:ln>
                  <a:noFill/>
                </a:ln>
                <a:solidFill>
                  <a:srgbClr val="4C4D4F"/>
                </a:solidFill>
                <a:effectLst/>
                <a:uLnTx/>
                <a:uFillTx/>
                <a:latin typeface="Arial Narrow" pitchFamily="34" charset="0"/>
                <a:ea typeface="+mn-ea"/>
                <a:cs typeface="+mn-cs"/>
              </a:rPr>
              <a:t>第三方扮演者重要角色 </a:t>
            </a:r>
            <a:endParaRPr kumimoji="0" lang="en-US" altLang="zh-CN" sz="1400" b="1" i="0" u="none" strike="noStrike" kern="1200" cap="none" spc="0" normalizeH="0" baseline="0" noProof="0" dirty="0" smtClean="0">
              <a:ln>
                <a:noFill/>
              </a:ln>
              <a:solidFill>
                <a:srgbClr val="4C4D4F"/>
              </a:solidFill>
              <a:effectLst/>
              <a:uLnTx/>
              <a:uFillTx/>
              <a:latin typeface="Arial Narrow" pitchFamily="34" charset="0"/>
              <a:ea typeface="+mn-ea"/>
              <a:cs typeface="+mn-cs"/>
            </a:endParaRPr>
          </a:p>
          <a:p>
            <a:pPr marL="344488" marR="0" lvl="1" indent="-230188" algn="l" defTabSz="914400" rtl="0" eaLnBrk="0" fontAlgn="base" latinLnBrk="0" hangingPunct="0">
              <a:lnSpc>
                <a:spcPct val="100000"/>
              </a:lnSpc>
              <a:spcBef>
                <a:spcPct val="15000"/>
              </a:spcBef>
              <a:spcAft>
                <a:spcPct val="10000"/>
              </a:spcAft>
              <a:buClrTx/>
              <a:buSzTx/>
              <a:buFont typeface="Arial" charset="0"/>
              <a:buChar char="–"/>
              <a:tabLst/>
              <a:defRPr/>
            </a:pPr>
            <a:r>
              <a:rPr kumimoji="0" lang="zh-CN" altLang="en-US" sz="1400" b="1" i="0" u="none" strike="noStrike" kern="1200" cap="none" spc="0" normalizeH="0" baseline="0" noProof="0" dirty="0" smtClean="0">
                <a:ln>
                  <a:noFill/>
                </a:ln>
                <a:solidFill>
                  <a:srgbClr val="4C4D4F"/>
                </a:solidFill>
                <a:effectLst/>
                <a:uLnTx/>
                <a:uFillTx/>
                <a:latin typeface="Arial Narrow" pitchFamily="34" charset="0"/>
                <a:ea typeface="+mn-ea"/>
                <a:cs typeface="+mn-cs"/>
              </a:rPr>
              <a:t>信息共享不畅 </a:t>
            </a:r>
            <a:endParaRPr kumimoji="0" lang="en-US" altLang="zh-CN" sz="1400" b="1" i="0" u="none" strike="noStrike" kern="1200" cap="none" spc="0" normalizeH="0" baseline="0" noProof="0" dirty="0" smtClean="0">
              <a:ln>
                <a:noFill/>
              </a:ln>
              <a:solidFill>
                <a:srgbClr val="4C4D4F"/>
              </a:solidFill>
              <a:effectLst/>
              <a:uLnTx/>
              <a:uFillTx/>
              <a:latin typeface="Arial Narrow" pitchFamily="34" charset="0"/>
              <a:ea typeface="+mn-ea"/>
              <a:cs typeface="+mn-cs"/>
            </a:endParaRPr>
          </a:p>
          <a:p>
            <a:pPr marL="344488" marR="0" lvl="1" indent="-230188" algn="l" defTabSz="914400" rtl="0" eaLnBrk="0" fontAlgn="base" latinLnBrk="0" hangingPunct="0">
              <a:lnSpc>
                <a:spcPct val="100000"/>
              </a:lnSpc>
              <a:spcBef>
                <a:spcPct val="15000"/>
              </a:spcBef>
              <a:spcAft>
                <a:spcPct val="10000"/>
              </a:spcAft>
              <a:buClrTx/>
              <a:buSzTx/>
              <a:buFont typeface="Arial" charset="0"/>
              <a:buChar char="–"/>
              <a:tabLst/>
              <a:defRPr/>
            </a:pPr>
            <a:r>
              <a:rPr kumimoji="0" lang="zh-CN" altLang="en-US" sz="1400" b="1" i="0" u="none" strike="noStrike" kern="1200" cap="none" spc="0" normalizeH="0" baseline="0" noProof="0" dirty="0" smtClean="0">
                <a:ln>
                  <a:noFill/>
                </a:ln>
                <a:solidFill>
                  <a:srgbClr val="4C4D4F"/>
                </a:solidFill>
                <a:effectLst/>
                <a:uLnTx/>
                <a:uFillTx/>
                <a:latin typeface="Arial Narrow" pitchFamily="34" charset="0"/>
                <a:ea typeface="+mn-ea"/>
                <a:cs typeface="+mn-cs"/>
              </a:rPr>
              <a:t>项目内部可视化功能不强 </a:t>
            </a:r>
            <a:endParaRPr kumimoji="0" lang="en-US" altLang="zh-CN" sz="1400" b="1" i="0" u="none" strike="noStrike" kern="1200" cap="none" spc="0" normalizeH="0" baseline="0" noProof="0" dirty="0" smtClean="0">
              <a:ln>
                <a:noFill/>
              </a:ln>
              <a:solidFill>
                <a:srgbClr val="4C4D4F"/>
              </a:solidFill>
              <a:effectLst/>
              <a:uLnTx/>
              <a:uFillTx/>
              <a:latin typeface="Arial Narrow" pitchFamily="34" charset="0"/>
              <a:ea typeface="+mn-ea"/>
              <a:cs typeface="+mn-cs"/>
            </a:endParaRPr>
          </a:p>
          <a:p>
            <a:pPr marL="230188" marR="0" lvl="0" indent="-230188" algn="l" defTabSz="914400" rtl="0" eaLnBrk="0" fontAlgn="base" latinLnBrk="0" hangingPunct="0">
              <a:lnSpc>
                <a:spcPct val="100000"/>
              </a:lnSpc>
              <a:spcBef>
                <a:spcPct val="60000"/>
              </a:spcBef>
              <a:spcAft>
                <a:spcPct val="0"/>
              </a:spcAft>
              <a:buClr>
                <a:schemeClr val="accent1"/>
              </a:buClr>
              <a:buSzTx/>
              <a:buFont typeface="Wingdings" pitchFamily="2" charset="2"/>
              <a:buChar char="p"/>
              <a:tabLst/>
              <a:defRPr/>
            </a:pPr>
            <a:r>
              <a:rPr kumimoji="0" lang="zh-CN" altLang="en-US" sz="1500" b="0" i="0" u="none" strike="noStrike" kern="1200" cap="none" spc="0" normalizeH="0" baseline="0" noProof="0" dirty="0" smtClean="0">
                <a:ln>
                  <a:noFill/>
                </a:ln>
                <a:solidFill>
                  <a:schemeClr val="accent1"/>
                </a:solidFill>
                <a:effectLst/>
                <a:uLnTx/>
                <a:uFillTx/>
                <a:latin typeface="+mn-lt"/>
                <a:ea typeface="+mn-ea"/>
                <a:cs typeface="+mn-cs"/>
              </a:rPr>
              <a:t>信息不同步 </a:t>
            </a:r>
            <a:endParaRPr kumimoji="0" lang="en-US" altLang="zh-CN" sz="1500" b="0" i="0" u="none" strike="noStrike" kern="1200" cap="none" spc="0" normalizeH="0" baseline="0" noProof="0" dirty="0" smtClean="0">
              <a:ln>
                <a:noFill/>
              </a:ln>
              <a:solidFill>
                <a:schemeClr val="accent1"/>
              </a:solidFill>
              <a:effectLst/>
              <a:uLnTx/>
              <a:uFillTx/>
              <a:latin typeface="+mn-lt"/>
              <a:ea typeface="+mn-ea"/>
              <a:cs typeface="+mn-cs"/>
            </a:endParaRPr>
          </a:p>
          <a:p>
            <a:pPr marL="344488" marR="0" lvl="1" indent="-230188" algn="l" defTabSz="914400" rtl="0" eaLnBrk="0" fontAlgn="base" latinLnBrk="0" hangingPunct="0">
              <a:lnSpc>
                <a:spcPct val="100000"/>
              </a:lnSpc>
              <a:spcBef>
                <a:spcPct val="15000"/>
              </a:spcBef>
              <a:spcAft>
                <a:spcPct val="15000"/>
              </a:spcAft>
              <a:buClrTx/>
              <a:buSzTx/>
              <a:buFont typeface="Arial" charset="0"/>
              <a:buChar char="–"/>
              <a:tabLst/>
              <a:defRPr/>
            </a:pPr>
            <a:r>
              <a:rPr kumimoji="0" lang="zh-CN" altLang="en-US" sz="1400" b="1" i="0" u="none" strike="noStrike" kern="1200" cap="none" spc="0" normalizeH="0" baseline="0" noProof="0" dirty="0" smtClean="0">
                <a:ln>
                  <a:noFill/>
                </a:ln>
                <a:solidFill>
                  <a:srgbClr val="4C4D4F"/>
                </a:solidFill>
                <a:effectLst/>
                <a:uLnTx/>
                <a:uFillTx/>
                <a:latin typeface="Arial Narrow" pitchFamily="34" charset="0"/>
                <a:ea typeface="+mn-ea"/>
                <a:cs typeface="+mn-cs"/>
              </a:rPr>
              <a:t>工程和制造部门之间存在隔阂</a:t>
            </a:r>
            <a:r>
              <a:rPr kumimoji="0" lang="en-US" altLang="zh-CN" sz="1400" b="1" i="0" u="none" strike="noStrike" kern="1200" cap="none" spc="0" normalizeH="0" baseline="0" noProof="0" dirty="0" smtClean="0">
                <a:ln>
                  <a:noFill/>
                </a:ln>
                <a:solidFill>
                  <a:srgbClr val="4C4D4F"/>
                </a:solidFill>
                <a:effectLst/>
                <a:uLnTx/>
                <a:uFillTx/>
                <a:latin typeface="Arial Narrow" pitchFamily="34" charset="0"/>
                <a:ea typeface="+mn-ea"/>
                <a:cs typeface="+mn-cs"/>
              </a:rPr>
              <a:t>(ERP) </a:t>
            </a:r>
          </a:p>
          <a:p>
            <a:pPr marL="230188" marR="0" lvl="0" indent="-230188" algn="l" defTabSz="914400" rtl="0" eaLnBrk="0" fontAlgn="base" latinLnBrk="0" hangingPunct="0">
              <a:lnSpc>
                <a:spcPct val="100000"/>
              </a:lnSpc>
              <a:spcBef>
                <a:spcPct val="60000"/>
              </a:spcBef>
              <a:spcAft>
                <a:spcPct val="0"/>
              </a:spcAft>
              <a:buClr>
                <a:schemeClr val="accent1"/>
              </a:buClr>
              <a:buSzTx/>
              <a:buFont typeface="Wingdings" pitchFamily="2" charset="2"/>
              <a:buChar char="p"/>
              <a:tabLst/>
              <a:defRPr/>
            </a:pPr>
            <a:r>
              <a:rPr kumimoji="0" lang="zh-CN" altLang="en-US" sz="1500" b="0" i="0" u="none" strike="noStrike" kern="1200" cap="none" spc="0" normalizeH="0" baseline="0" noProof="0" dirty="0" smtClean="0">
                <a:ln>
                  <a:noFill/>
                </a:ln>
                <a:solidFill>
                  <a:schemeClr val="accent1"/>
                </a:solidFill>
                <a:effectLst/>
                <a:uLnTx/>
                <a:uFillTx/>
                <a:latin typeface="+mn-lt"/>
                <a:ea typeface="+mn-ea"/>
                <a:cs typeface="+mn-cs"/>
              </a:rPr>
              <a:t>维护部署时间长、费用高 </a:t>
            </a:r>
            <a:r>
              <a:rPr kumimoji="0" lang="en-US" altLang="zh-CN" sz="1500" b="0" i="0" u="none" strike="noStrike" kern="1200" cap="none" spc="0" normalizeH="0" baseline="0" noProof="0" dirty="0" smtClean="0">
                <a:ln>
                  <a:noFill/>
                </a:ln>
                <a:solidFill>
                  <a:schemeClr val="accent1"/>
                </a:solidFill>
                <a:effectLst/>
                <a:uLnTx/>
                <a:uFillTx/>
                <a:latin typeface="+mn-lt"/>
                <a:ea typeface="+mn-ea"/>
                <a:cs typeface="+mn-cs"/>
              </a:rPr>
              <a:t> </a:t>
            </a:r>
          </a:p>
          <a:p>
            <a:pPr marL="344488" marR="0" lvl="1" indent="-230188" algn="l" defTabSz="914400" rtl="0" eaLnBrk="0" fontAlgn="base" latinLnBrk="0" hangingPunct="0">
              <a:lnSpc>
                <a:spcPct val="100000"/>
              </a:lnSpc>
              <a:spcBef>
                <a:spcPct val="15000"/>
              </a:spcBef>
              <a:spcAft>
                <a:spcPct val="15000"/>
              </a:spcAft>
              <a:buClrTx/>
              <a:buSzTx/>
              <a:buFont typeface="Arial" charset="0"/>
              <a:buChar char="–"/>
              <a:tabLst/>
              <a:defRPr/>
            </a:pPr>
            <a:r>
              <a:rPr kumimoji="0" lang="zh-CN" altLang="en-US" sz="1400" b="1" i="0" u="none" strike="noStrike" kern="1200" cap="none" spc="0" normalizeH="0" baseline="0" noProof="0" dirty="0" smtClean="0">
                <a:ln>
                  <a:noFill/>
                </a:ln>
                <a:solidFill>
                  <a:srgbClr val="4C4D4F"/>
                </a:solidFill>
                <a:effectLst/>
                <a:uLnTx/>
                <a:uFillTx/>
                <a:latin typeface="Arial Narrow" pitchFamily="34" charset="0"/>
                <a:ea typeface="+mn-ea"/>
                <a:cs typeface="+mn-cs"/>
              </a:rPr>
              <a:t>需要过多的服务开销 </a:t>
            </a:r>
            <a:endParaRPr kumimoji="0" lang="en-US" altLang="zh-CN" sz="1400" b="1" i="0" u="none" strike="noStrike" kern="1200" cap="none" spc="0" normalizeH="0" baseline="0" noProof="0" dirty="0" smtClean="0">
              <a:ln>
                <a:noFill/>
              </a:ln>
              <a:solidFill>
                <a:srgbClr val="4C4D4F"/>
              </a:solidFill>
              <a:effectLst/>
              <a:uLnTx/>
              <a:uFillTx/>
              <a:latin typeface="Arial Narrow" pitchFamily="34" charset="0"/>
              <a:ea typeface="+mn-ea"/>
              <a:cs typeface="+mn-cs"/>
            </a:endParaRPr>
          </a:p>
          <a:p>
            <a:pPr marL="344488" marR="0" lvl="1" indent="-230188" algn="l" defTabSz="914400" rtl="0" eaLnBrk="0" fontAlgn="base" latinLnBrk="0" hangingPunct="0">
              <a:lnSpc>
                <a:spcPct val="100000"/>
              </a:lnSpc>
              <a:spcBef>
                <a:spcPct val="15000"/>
              </a:spcBef>
              <a:spcAft>
                <a:spcPct val="15000"/>
              </a:spcAft>
              <a:buClrTx/>
              <a:buSzTx/>
              <a:buFont typeface="Arial" charset="0"/>
              <a:buChar char="–"/>
              <a:tabLst/>
              <a:defRPr/>
            </a:pPr>
            <a:r>
              <a:rPr kumimoji="0" lang="zh-CN" altLang="en-US" sz="1400" b="1" i="0" u="none" strike="noStrike" kern="1200" cap="none" spc="0" normalizeH="0" baseline="0" noProof="0" dirty="0" smtClean="0">
                <a:ln>
                  <a:noFill/>
                </a:ln>
                <a:solidFill>
                  <a:srgbClr val="4C4D4F"/>
                </a:solidFill>
                <a:effectLst/>
                <a:uLnTx/>
                <a:uFillTx/>
                <a:latin typeface="Arial Narrow" pitchFamily="34" charset="0"/>
                <a:ea typeface="+mn-ea"/>
                <a:cs typeface="+mn-cs"/>
              </a:rPr>
              <a:t>技术之间互相抵触 </a:t>
            </a:r>
            <a:endParaRPr kumimoji="0" lang="en-US" altLang="zh-CN" sz="1400" b="1" i="0" u="none" strike="noStrike" kern="1200" cap="none" spc="0" normalizeH="0" baseline="0" noProof="0" dirty="0">
              <a:ln>
                <a:noFill/>
              </a:ln>
              <a:solidFill>
                <a:srgbClr val="4C4D4F"/>
              </a:solidFill>
              <a:effectLst/>
              <a:uLnTx/>
              <a:uFillTx/>
              <a:latin typeface="Arial Narrow" pitchFamily="34" charset="0"/>
              <a:ea typeface="+mn-ea"/>
              <a:cs typeface="+mn-cs"/>
            </a:endParaRPr>
          </a:p>
        </p:txBody>
      </p:sp>
      <p:grpSp>
        <p:nvGrpSpPr>
          <p:cNvPr id="12" name="Group 4"/>
          <p:cNvGrpSpPr>
            <a:grpSpLocks/>
          </p:cNvGrpSpPr>
          <p:nvPr/>
        </p:nvGrpSpPr>
        <p:grpSpPr bwMode="auto">
          <a:xfrm>
            <a:off x="2820988" y="1627188"/>
            <a:ext cx="6208712" cy="4403725"/>
            <a:chOff x="2123" y="1432"/>
            <a:chExt cx="3565" cy="2367"/>
          </a:xfrm>
        </p:grpSpPr>
        <p:grpSp>
          <p:nvGrpSpPr>
            <p:cNvPr id="13" name="Group 5"/>
            <p:cNvGrpSpPr>
              <a:grpSpLocks/>
            </p:cNvGrpSpPr>
            <p:nvPr/>
          </p:nvGrpSpPr>
          <p:grpSpPr bwMode="auto">
            <a:xfrm>
              <a:off x="2206" y="1518"/>
              <a:ext cx="3395" cy="2190"/>
              <a:chOff x="2206" y="1518"/>
              <a:chExt cx="3395" cy="2190"/>
            </a:xfrm>
          </p:grpSpPr>
          <p:sp>
            <p:nvSpPr>
              <p:cNvPr id="15" name="Freeform 6"/>
              <p:cNvSpPr>
                <a:spLocks/>
              </p:cNvSpPr>
              <p:nvPr/>
            </p:nvSpPr>
            <p:spPr bwMode="auto">
              <a:xfrm>
                <a:off x="2875" y="2063"/>
                <a:ext cx="480" cy="804"/>
              </a:xfrm>
              <a:custGeom>
                <a:avLst/>
                <a:gdLst/>
                <a:ahLst/>
                <a:cxnLst>
                  <a:cxn ang="0">
                    <a:pos x="19" y="0"/>
                  </a:cxn>
                  <a:cxn ang="0">
                    <a:pos x="0" y="12"/>
                  </a:cxn>
                  <a:cxn ang="0">
                    <a:pos x="942" y="1608"/>
                  </a:cxn>
                  <a:cxn ang="0">
                    <a:pos x="961" y="1596"/>
                  </a:cxn>
                  <a:cxn ang="0">
                    <a:pos x="19" y="0"/>
                  </a:cxn>
                </a:cxnLst>
                <a:rect l="0" t="0" r="r" b="b"/>
                <a:pathLst>
                  <a:path w="961" h="1608">
                    <a:moveTo>
                      <a:pt x="19" y="0"/>
                    </a:moveTo>
                    <a:lnTo>
                      <a:pt x="0" y="12"/>
                    </a:lnTo>
                    <a:lnTo>
                      <a:pt x="942" y="1608"/>
                    </a:lnTo>
                    <a:lnTo>
                      <a:pt x="961" y="1596"/>
                    </a:lnTo>
                    <a:lnTo>
                      <a:pt x="19" y="0"/>
                    </a:lnTo>
                    <a:close/>
                  </a:path>
                </a:pathLst>
              </a:custGeom>
              <a:solidFill>
                <a:srgbClr val="357199"/>
              </a:solidFill>
              <a:ln w="9525">
                <a:noFill/>
                <a:round/>
                <a:headEnd/>
                <a:tailEnd/>
              </a:ln>
            </p:spPr>
            <p:txBody>
              <a:bodyPr/>
              <a:lstStyle/>
              <a:p>
                <a:endParaRPr lang="zh-CN" altLang="en-US"/>
              </a:p>
            </p:txBody>
          </p:sp>
          <p:sp>
            <p:nvSpPr>
              <p:cNvPr id="16" name="Freeform 7"/>
              <p:cNvSpPr>
                <a:spLocks/>
              </p:cNvSpPr>
              <p:nvPr/>
            </p:nvSpPr>
            <p:spPr bwMode="auto">
              <a:xfrm>
                <a:off x="3409" y="2404"/>
                <a:ext cx="744" cy="223"/>
              </a:xfrm>
              <a:custGeom>
                <a:avLst/>
                <a:gdLst/>
                <a:ahLst/>
                <a:cxnLst>
                  <a:cxn ang="0">
                    <a:pos x="0" y="425"/>
                  </a:cxn>
                  <a:cxn ang="0">
                    <a:pos x="7" y="447"/>
                  </a:cxn>
                  <a:cxn ang="0">
                    <a:pos x="1487" y="22"/>
                  </a:cxn>
                  <a:cxn ang="0">
                    <a:pos x="1481" y="0"/>
                  </a:cxn>
                  <a:cxn ang="0">
                    <a:pos x="0" y="425"/>
                  </a:cxn>
                </a:cxnLst>
                <a:rect l="0" t="0" r="r" b="b"/>
                <a:pathLst>
                  <a:path w="1487" h="447">
                    <a:moveTo>
                      <a:pt x="0" y="425"/>
                    </a:moveTo>
                    <a:lnTo>
                      <a:pt x="7" y="447"/>
                    </a:lnTo>
                    <a:lnTo>
                      <a:pt x="1487" y="22"/>
                    </a:lnTo>
                    <a:lnTo>
                      <a:pt x="1481" y="0"/>
                    </a:lnTo>
                    <a:lnTo>
                      <a:pt x="0" y="425"/>
                    </a:lnTo>
                    <a:close/>
                  </a:path>
                </a:pathLst>
              </a:custGeom>
              <a:solidFill>
                <a:srgbClr val="357199"/>
              </a:solidFill>
              <a:ln w="9525">
                <a:noFill/>
                <a:round/>
                <a:headEnd/>
                <a:tailEnd/>
              </a:ln>
            </p:spPr>
            <p:txBody>
              <a:bodyPr/>
              <a:lstStyle/>
              <a:p>
                <a:endParaRPr lang="zh-CN" altLang="en-US"/>
              </a:p>
            </p:txBody>
          </p:sp>
          <p:sp>
            <p:nvSpPr>
              <p:cNvPr id="17" name="Rectangle 8"/>
              <p:cNvSpPr>
                <a:spLocks noChangeArrowheads="1"/>
              </p:cNvSpPr>
              <p:nvPr/>
            </p:nvSpPr>
            <p:spPr bwMode="auto">
              <a:xfrm>
                <a:off x="3868" y="2332"/>
                <a:ext cx="203" cy="11"/>
              </a:xfrm>
              <a:prstGeom prst="rect">
                <a:avLst/>
              </a:prstGeom>
              <a:solidFill>
                <a:srgbClr val="357199"/>
              </a:solidFill>
              <a:ln w="9525">
                <a:noFill/>
                <a:miter lim="800000"/>
                <a:headEnd/>
                <a:tailEnd/>
              </a:ln>
            </p:spPr>
            <p:txBody>
              <a:bodyPr/>
              <a:lstStyle/>
              <a:p>
                <a:endParaRPr lang="zh-CN" altLang="en-US"/>
              </a:p>
            </p:txBody>
          </p:sp>
          <p:sp>
            <p:nvSpPr>
              <p:cNvPr id="18" name="Freeform 9"/>
              <p:cNvSpPr>
                <a:spLocks/>
              </p:cNvSpPr>
              <p:nvPr/>
            </p:nvSpPr>
            <p:spPr bwMode="auto">
              <a:xfrm>
                <a:off x="4504" y="2017"/>
                <a:ext cx="486" cy="267"/>
              </a:xfrm>
              <a:custGeom>
                <a:avLst/>
                <a:gdLst/>
                <a:ahLst/>
                <a:cxnLst>
                  <a:cxn ang="0">
                    <a:pos x="0" y="514"/>
                  </a:cxn>
                  <a:cxn ang="0">
                    <a:pos x="10" y="535"/>
                  </a:cxn>
                  <a:cxn ang="0">
                    <a:pos x="972" y="21"/>
                  </a:cxn>
                  <a:cxn ang="0">
                    <a:pos x="962" y="0"/>
                  </a:cxn>
                  <a:cxn ang="0">
                    <a:pos x="0" y="514"/>
                  </a:cxn>
                </a:cxnLst>
                <a:rect l="0" t="0" r="r" b="b"/>
                <a:pathLst>
                  <a:path w="972" h="535">
                    <a:moveTo>
                      <a:pt x="0" y="514"/>
                    </a:moveTo>
                    <a:lnTo>
                      <a:pt x="10" y="535"/>
                    </a:lnTo>
                    <a:lnTo>
                      <a:pt x="972" y="21"/>
                    </a:lnTo>
                    <a:lnTo>
                      <a:pt x="962" y="0"/>
                    </a:lnTo>
                    <a:lnTo>
                      <a:pt x="0" y="514"/>
                    </a:lnTo>
                    <a:close/>
                  </a:path>
                </a:pathLst>
              </a:custGeom>
              <a:solidFill>
                <a:srgbClr val="357199"/>
              </a:solidFill>
              <a:ln w="9525">
                <a:noFill/>
                <a:round/>
                <a:headEnd/>
                <a:tailEnd/>
              </a:ln>
            </p:spPr>
            <p:txBody>
              <a:bodyPr/>
              <a:lstStyle/>
              <a:p>
                <a:endParaRPr lang="zh-CN" altLang="en-US"/>
              </a:p>
            </p:txBody>
          </p:sp>
          <p:sp>
            <p:nvSpPr>
              <p:cNvPr id="19" name="Freeform 10"/>
              <p:cNvSpPr>
                <a:spLocks/>
              </p:cNvSpPr>
              <p:nvPr/>
            </p:nvSpPr>
            <p:spPr bwMode="auto">
              <a:xfrm>
                <a:off x="4205" y="2434"/>
                <a:ext cx="119" cy="419"/>
              </a:xfrm>
              <a:custGeom>
                <a:avLst/>
                <a:gdLst/>
                <a:ahLst/>
                <a:cxnLst>
                  <a:cxn ang="0">
                    <a:pos x="0" y="833"/>
                  </a:cxn>
                  <a:cxn ang="0">
                    <a:pos x="21" y="840"/>
                  </a:cxn>
                  <a:cxn ang="0">
                    <a:pos x="239" y="6"/>
                  </a:cxn>
                  <a:cxn ang="0">
                    <a:pos x="218" y="0"/>
                  </a:cxn>
                  <a:cxn ang="0">
                    <a:pos x="0" y="833"/>
                  </a:cxn>
                </a:cxnLst>
                <a:rect l="0" t="0" r="r" b="b"/>
                <a:pathLst>
                  <a:path w="239" h="840">
                    <a:moveTo>
                      <a:pt x="0" y="833"/>
                    </a:moveTo>
                    <a:lnTo>
                      <a:pt x="21" y="840"/>
                    </a:lnTo>
                    <a:lnTo>
                      <a:pt x="239" y="6"/>
                    </a:lnTo>
                    <a:lnTo>
                      <a:pt x="218" y="0"/>
                    </a:lnTo>
                    <a:lnTo>
                      <a:pt x="0" y="833"/>
                    </a:lnTo>
                    <a:close/>
                  </a:path>
                </a:pathLst>
              </a:custGeom>
              <a:solidFill>
                <a:srgbClr val="357199"/>
              </a:solidFill>
              <a:ln w="9525">
                <a:noFill/>
                <a:round/>
                <a:headEnd/>
                <a:tailEnd/>
              </a:ln>
            </p:spPr>
            <p:txBody>
              <a:bodyPr/>
              <a:lstStyle/>
              <a:p>
                <a:endParaRPr lang="zh-CN" altLang="en-US"/>
              </a:p>
            </p:txBody>
          </p:sp>
          <p:sp>
            <p:nvSpPr>
              <p:cNvPr id="20" name="Freeform 11"/>
              <p:cNvSpPr>
                <a:spLocks/>
              </p:cNvSpPr>
              <p:nvPr/>
            </p:nvSpPr>
            <p:spPr bwMode="auto">
              <a:xfrm>
                <a:off x="4391" y="2722"/>
                <a:ext cx="258" cy="204"/>
              </a:xfrm>
              <a:custGeom>
                <a:avLst/>
                <a:gdLst/>
                <a:ahLst/>
                <a:cxnLst>
                  <a:cxn ang="0">
                    <a:pos x="0" y="390"/>
                  </a:cxn>
                  <a:cxn ang="0">
                    <a:pos x="14" y="408"/>
                  </a:cxn>
                  <a:cxn ang="0">
                    <a:pos x="517" y="19"/>
                  </a:cxn>
                  <a:cxn ang="0">
                    <a:pos x="504" y="0"/>
                  </a:cxn>
                  <a:cxn ang="0">
                    <a:pos x="0" y="390"/>
                  </a:cxn>
                </a:cxnLst>
                <a:rect l="0" t="0" r="r" b="b"/>
                <a:pathLst>
                  <a:path w="517" h="408">
                    <a:moveTo>
                      <a:pt x="0" y="390"/>
                    </a:moveTo>
                    <a:lnTo>
                      <a:pt x="14" y="408"/>
                    </a:lnTo>
                    <a:lnTo>
                      <a:pt x="517" y="19"/>
                    </a:lnTo>
                    <a:lnTo>
                      <a:pt x="504" y="0"/>
                    </a:lnTo>
                    <a:lnTo>
                      <a:pt x="0" y="390"/>
                    </a:lnTo>
                    <a:close/>
                  </a:path>
                </a:pathLst>
              </a:custGeom>
              <a:solidFill>
                <a:srgbClr val="357199"/>
              </a:solidFill>
              <a:ln w="9525">
                <a:noFill/>
                <a:round/>
                <a:headEnd/>
                <a:tailEnd/>
              </a:ln>
            </p:spPr>
            <p:txBody>
              <a:bodyPr/>
              <a:lstStyle/>
              <a:p>
                <a:endParaRPr lang="zh-CN" altLang="en-US"/>
              </a:p>
            </p:txBody>
          </p:sp>
          <p:grpSp>
            <p:nvGrpSpPr>
              <p:cNvPr id="21" name="Group 12"/>
              <p:cNvGrpSpPr>
                <a:grpSpLocks/>
              </p:cNvGrpSpPr>
              <p:nvPr/>
            </p:nvGrpSpPr>
            <p:grpSpPr bwMode="auto">
              <a:xfrm>
                <a:off x="2716" y="2715"/>
                <a:ext cx="346" cy="594"/>
                <a:chOff x="2716" y="2715"/>
                <a:chExt cx="346" cy="594"/>
              </a:xfrm>
            </p:grpSpPr>
            <p:sp>
              <p:nvSpPr>
                <p:cNvPr id="549" name="Freeform 13"/>
                <p:cNvSpPr>
                  <a:spLocks/>
                </p:cNvSpPr>
                <p:nvPr/>
              </p:nvSpPr>
              <p:spPr bwMode="auto">
                <a:xfrm>
                  <a:off x="2716" y="3297"/>
                  <a:ext cx="11" cy="12"/>
                </a:xfrm>
                <a:custGeom>
                  <a:avLst/>
                  <a:gdLst/>
                  <a:ahLst/>
                  <a:cxnLst>
                    <a:cxn ang="0">
                      <a:pos x="1" y="8"/>
                    </a:cxn>
                    <a:cxn ang="0">
                      <a:pos x="0" y="12"/>
                    </a:cxn>
                    <a:cxn ang="0">
                      <a:pos x="1" y="16"/>
                    </a:cxn>
                    <a:cxn ang="0">
                      <a:pos x="3" y="20"/>
                    </a:cxn>
                    <a:cxn ang="0">
                      <a:pos x="7" y="22"/>
                    </a:cxn>
                    <a:cxn ang="0">
                      <a:pos x="11" y="24"/>
                    </a:cxn>
                    <a:cxn ang="0">
                      <a:pos x="15" y="22"/>
                    </a:cxn>
                    <a:cxn ang="0">
                      <a:pos x="18" y="20"/>
                    </a:cxn>
                    <a:cxn ang="0">
                      <a:pos x="22" y="17"/>
                    </a:cxn>
                    <a:cxn ang="0">
                      <a:pos x="22" y="16"/>
                    </a:cxn>
                    <a:cxn ang="0">
                      <a:pos x="22" y="12"/>
                    </a:cxn>
                    <a:cxn ang="0">
                      <a:pos x="21" y="7"/>
                    </a:cxn>
                    <a:cxn ang="0">
                      <a:pos x="18" y="4"/>
                    </a:cxn>
                    <a:cxn ang="0">
                      <a:pos x="16" y="1"/>
                    </a:cxn>
                    <a:cxn ang="0">
                      <a:pos x="11" y="0"/>
                    </a:cxn>
                    <a:cxn ang="0">
                      <a:pos x="7" y="1"/>
                    </a:cxn>
                    <a:cxn ang="0">
                      <a:pos x="3" y="4"/>
                    </a:cxn>
                    <a:cxn ang="0">
                      <a:pos x="1" y="7"/>
                    </a:cxn>
                    <a:cxn ang="0">
                      <a:pos x="1" y="8"/>
                    </a:cxn>
                  </a:cxnLst>
                  <a:rect l="0" t="0" r="r" b="b"/>
                  <a:pathLst>
                    <a:path w="22" h="24">
                      <a:moveTo>
                        <a:pt x="1" y="8"/>
                      </a:moveTo>
                      <a:lnTo>
                        <a:pt x="0" y="12"/>
                      </a:lnTo>
                      <a:lnTo>
                        <a:pt x="1" y="16"/>
                      </a:lnTo>
                      <a:lnTo>
                        <a:pt x="3" y="20"/>
                      </a:lnTo>
                      <a:lnTo>
                        <a:pt x="7" y="22"/>
                      </a:lnTo>
                      <a:lnTo>
                        <a:pt x="11" y="24"/>
                      </a:lnTo>
                      <a:lnTo>
                        <a:pt x="15" y="22"/>
                      </a:lnTo>
                      <a:lnTo>
                        <a:pt x="18" y="20"/>
                      </a:lnTo>
                      <a:lnTo>
                        <a:pt x="22" y="17"/>
                      </a:lnTo>
                      <a:lnTo>
                        <a:pt x="22" y="16"/>
                      </a:lnTo>
                      <a:lnTo>
                        <a:pt x="22" y="12"/>
                      </a:lnTo>
                      <a:lnTo>
                        <a:pt x="21" y="7"/>
                      </a:lnTo>
                      <a:lnTo>
                        <a:pt x="18" y="4"/>
                      </a:lnTo>
                      <a:lnTo>
                        <a:pt x="16" y="1"/>
                      </a:lnTo>
                      <a:lnTo>
                        <a:pt x="11" y="0"/>
                      </a:lnTo>
                      <a:lnTo>
                        <a:pt x="7" y="1"/>
                      </a:lnTo>
                      <a:lnTo>
                        <a:pt x="3" y="4"/>
                      </a:lnTo>
                      <a:lnTo>
                        <a:pt x="1" y="7"/>
                      </a:lnTo>
                      <a:lnTo>
                        <a:pt x="1" y="8"/>
                      </a:lnTo>
                      <a:close/>
                    </a:path>
                  </a:pathLst>
                </a:custGeom>
                <a:solidFill>
                  <a:srgbClr val="357199"/>
                </a:solidFill>
                <a:ln w="9525">
                  <a:noFill/>
                  <a:round/>
                  <a:headEnd/>
                  <a:tailEnd/>
                </a:ln>
              </p:spPr>
              <p:txBody>
                <a:bodyPr/>
                <a:lstStyle/>
                <a:p>
                  <a:endParaRPr lang="zh-CN" altLang="en-US"/>
                </a:p>
              </p:txBody>
            </p:sp>
            <p:sp>
              <p:nvSpPr>
                <p:cNvPr id="550" name="Freeform 14"/>
                <p:cNvSpPr>
                  <a:spLocks/>
                </p:cNvSpPr>
                <p:nvPr/>
              </p:nvSpPr>
              <p:spPr bwMode="auto">
                <a:xfrm>
                  <a:off x="2727" y="3277"/>
                  <a:ext cx="11" cy="12"/>
                </a:xfrm>
                <a:custGeom>
                  <a:avLst/>
                  <a:gdLst/>
                  <a:ahLst/>
                  <a:cxnLst>
                    <a:cxn ang="0">
                      <a:pos x="1" y="8"/>
                    </a:cxn>
                    <a:cxn ang="0">
                      <a:pos x="0" y="12"/>
                    </a:cxn>
                    <a:cxn ang="0">
                      <a:pos x="1" y="17"/>
                    </a:cxn>
                    <a:cxn ang="0">
                      <a:pos x="4" y="19"/>
                    </a:cxn>
                    <a:cxn ang="0">
                      <a:pos x="8" y="22"/>
                    </a:cxn>
                    <a:cxn ang="0">
                      <a:pos x="11" y="23"/>
                    </a:cxn>
                    <a:cxn ang="0">
                      <a:pos x="16" y="22"/>
                    </a:cxn>
                    <a:cxn ang="0">
                      <a:pos x="20" y="19"/>
                    </a:cxn>
                    <a:cxn ang="0">
                      <a:pos x="23" y="17"/>
                    </a:cxn>
                    <a:cxn ang="0">
                      <a:pos x="23" y="17"/>
                    </a:cxn>
                    <a:cxn ang="0">
                      <a:pos x="23" y="12"/>
                    </a:cxn>
                    <a:cxn ang="0">
                      <a:pos x="23" y="8"/>
                    </a:cxn>
                    <a:cxn ang="0">
                      <a:pos x="20" y="4"/>
                    </a:cxn>
                    <a:cxn ang="0">
                      <a:pos x="16" y="1"/>
                    </a:cxn>
                    <a:cxn ang="0">
                      <a:pos x="11" y="0"/>
                    </a:cxn>
                    <a:cxn ang="0">
                      <a:pos x="8" y="1"/>
                    </a:cxn>
                    <a:cxn ang="0">
                      <a:pos x="4" y="4"/>
                    </a:cxn>
                    <a:cxn ang="0">
                      <a:pos x="1" y="8"/>
                    </a:cxn>
                  </a:cxnLst>
                  <a:rect l="0" t="0" r="r" b="b"/>
                  <a:pathLst>
                    <a:path w="23" h="23">
                      <a:moveTo>
                        <a:pt x="1" y="8"/>
                      </a:moveTo>
                      <a:lnTo>
                        <a:pt x="0" y="12"/>
                      </a:lnTo>
                      <a:lnTo>
                        <a:pt x="1" y="17"/>
                      </a:lnTo>
                      <a:lnTo>
                        <a:pt x="4" y="19"/>
                      </a:lnTo>
                      <a:lnTo>
                        <a:pt x="8" y="22"/>
                      </a:lnTo>
                      <a:lnTo>
                        <a:pt x="11" y="23"/>
                      </a:lnTo>
                      <a:lnTo>
                        <a:pt x="16" y="22"/>
                      </a:lnTo>
                      <a:lnTo>
                        <a:pt x="20" y="19"/>
                      </a:lnTo>
                      <a:lnTo>
                        <a:pt x="23" y="17"/>
                      </a:lnTo>
                      <a:lnTo>
                        <a:pt x="23" y="17"/>
                      </a:lnTo>
                      <a:lnTo>
                        <a:pt x="23" y="12"/>
                      </a:lnTo>
                      <a:lnTo>
                        <a:pt x="23" y="8"/>
                      </a:lnTo>
                      <a:lnTo>
                        <a:pt x="20" y="4"/>
                      </a:lnTo>
                      <a:lnTo>
                        <a:pt x="16" y="1"/>
                      </a:lnTo>
                      <a:lnTo>
                        <a:pt x="11" y="0"/>
                      </a:lnTo>
                      <a:lnTo>
                        <a:pt x="8" y="1"/>
                      </a:lnTo>
                      <a:lnTo>
                        <a:pt x="4" y="4"/>
                      </a:lnTo>
                      <a:lnTo>
                        <a:pt x="1" y="8"/>
                      </a:lnTo>
                      <a:close/>
                    </a:path>
                  </a:pathLst>
                </a:custGeom>
                <a:solidFill>
                  <a:srgbClr val="357199"/>
                </a:solidFill>
                <a:ln w="9525">
                  <a:noFill/>
                  <a:round/>
                  <a:headEnd/>
                  <a:tailEnd/>
                </a:ln>
              </p:spPr>
              <p:txBody>
                <a:bodyPr/>
                <a:lstStyle/>
                <a:p>
                  <a:endParaRPr lang="zh-CN" altLang="en-US"/>
                </a:p>
              </p:txBody>
            </p:sp>
            <p:sp>
              <p:nvSpPr>
                <p:cNvPr id="551" name="Freeform 15"/>
                <p:cNvSpPr>
                  <a:spLocks/>
                </p:cNvSpPr>
                <p:nvPr/>
              </p:nvSpPr>
              <p:spPr bwMode="auto">
                <a:xfrm>
                  <a:off x="2739" y="3257"/>
                  <a:ext cx="11" cy="12"/>
                </a:xfrm>
                <a:custGeom>
                  <a:avLst/>
                  <a:gdLst/>
                  <a:ahLst/>
                  <a:cxnLst>
                    <a:cxn ang="0">
                      <a:pos x="0" y="8"/>
                    </a:cxn>
                    <a:cxn ang="0">
                      <a:pos x="0" y="11"/>
                    </a:cxn>
                    <a:cxn ang="0">
                      <a:pos x="1" y="17"/>
                    </a:cxn>
                    <a:cxn ang="0">
                      <a:pos x="2" y="21"/>
                    </a:cxn>
                    <a:cxn ang="0">
                      <a:pos x="6" y="22"/>
                    </a:cxn>
                    <a:cxn ang="0">
                      <a:pos x="11" y="23"/>
                    </a:cxn>
                    <a:cxn ang="0">
                      <a:pos x="15" y="22"/>
                    </a:cxn>
                    <a:cxn ang="0">
                      <a:pos x="19" y="21"/>
                    </a:cxn>
                    <a:cxn ang="0">
                      <a:pos x="21" y="17"/>
                    </a:cxn>
                    <a:cxn ang="0">
                      <a:pos x="21" y="17"/>
                    </a:cxn>
                    <a:cxn ang="0">
                      <a:pos x="23" y="11"/>
                    </a:cxn>
                    <a:cxn ang="0">
                      <a:pos x="21" y="8"/>
                    </a:cxn>
                    <a:cxn ang="0">
                      <a:pos x="19" y="4"/>
                    </a:cxn>
                    <a:cxn ang="0">
                      <a:pos x="15" y="1"/>
                    </a:cxn>
                    <a:cxn ang="0">
                      <a:pos x="11" y="0"/>
                    </a:cxn>
                    <a:cxn ang="0">
                      <a:pos x="6" y="1"/>
                    </a:cxn>
                    <a:cxn ang="0">
                      <a:pos x="2" y="4"/>
                    </a:cxn>
                    <a:cxn ang="0">
                      <a:pos x="0" y="8"/>
                    </a:cxn>
                  </a:cxnLst>
                  <a:rect l="0" t="0" r="r" b="b"/>
                  <a:pathLst>
                    <a:path w="23" h="23">
                      <a:moveTo>
                        <a:pt x="0" y="8"/>
                      </a:moveTo>
                      <a:lnTo>
                        <a:pt x="0" y="11"/>
                      </a:lnTo>
                      <a:lnTo>
                        <a:pt x="1" y="17"/>
                      </a:lnTo>
                      <a:lnTo>
                        <a:pt x="2" y="21"/>
                      </a:lnTo>
                      <a:lnTo>
                        <a:pt x="6" y="22"/>
                      </a:lnTo>
                      <a:lnTo>
                        <a:pt x="11" y="23"/>
                      </a:lnTo>
                      <a:lnTo>
                        <a:pt x="15" y="22"/>
                      </a:lnTo>
                      <a:lnTo>
                        <a:pt x="19" y="21"/>
                      </a:lnTo>
                      <a:lnTo>
                        <a:pt x="21" y="17"/>
                      </a:lnTo>
                      <a:lnTo>
                        <a:pt x="21" y="17"/>
                      </a:lnTo>
                      <a:lnTo>
                        <a:pt x="23" y="11"/>
                      </a:lnTo>
                      <a:lnTo>
                        <a:pt x="21" y="8"/>
                      </a:lnTo>
                      <a:lnTo>
                        <a:pt x="19" y="4"/>
                      </a:lnTo>
                      <a:lnTo>
                        <a:pt x="15" y="1"/>
                      </a:lnTo>
                      <a:lnTo>
                        <a:pt x="11" y="0"/>
                      </a:lnTo>
                      <a:lnTo>
                        <a:pt x="6" y="1"/>
                      </a:lnTo>
                      <a:lnTo>
                        <a:pt x="2" y="4"/>
                      </a:lnTo>
                      <a:lnTo>
                        <a:pt x="0" y="8"/>
                      </a:lnTo>
                      <a:close/>
                    </a:path>
                  </a:pathLst>
                </a:custGeom>
                <a:solidFill>
                  <a:srgbClr val="357199"/>
                </a:solidFill>
                <a:ln w="9525">
                  <a:noFill/>
                  <a:round/>
                  <a:headEnd/>
                  <a:tailEnd/>
                </a:ln>
              </p:spPr>
              <p:txBody>
                <a:bodyPr/>
                <a:lstStyle/>
                <a:p>
                  <a:endParaRPr lang="zh-CN" altLang="en-US"/>
                </a:p>
              </p:txBody>
            </p:sp>
            <p:sp>
              <p:nvSpPr>
                <p:cNvPr id="552" name="Freeform 16"/>
                <p:cNvSpPr>
                  <a:spLocks/>
                </p:cNvSpPr>
                <p:nvPr/>
              </p:nvSpPr>
              <p:spPr bwMode="auto">
                <a:xfrm>
                  <a:off x="2750" y="3237"/>
                  <a:ext cx="12" cy="11"/>
                </a:xfrm>
                <a:custGeom>
                  <a:avLst/>
                  <a:gdLst/>
                  <a:ahLst/>
                  <a:cxnLst>
                    <a:cxn ang="0">
                      <a:pos x="1" y="7"/>
                    </a:cxn>
                    <a:cxn ang="0">
                      <a:pos x="0" y="11"/>
                    </a:cxn>
                    <a:cxn ang="0">
                      <a:pos x="1" y="16"/>
                    </a:cxn>
                    <a:cxn ang="0">
                      <a:pos x="3" y="20"/>
                    </a:cxn>
                    <a:cxn ang="0">
                      <a:pos x="7" y="23"/>
                    </a:cxn>
                    <a:cxn ang="0">
                      <a:pos x="11" y="23"/>
                    </a:cxn>
                    <a:cxn ang="0">
                      <a:pos x="16" y="23"/>
                    </a:cxn>
                    <a:cxn ang="0">
                      <a:pos x="20" y="20"/>
                    </a:cxn>
                    <a:cxn ang="0">
                      <a:pos x="22" y="16"/>
                    </a:cxn>
                    <a:cxn ang="0">
                      <a:pos x="22" y="16"/>
                    </a:cxn>
                    <a:cxn ang="0">
                      <a:pos x="22" y="11"/>
                    </a:cxn>
                    <a:cxn ang="0">
                      <a:pos x="22" y="7"/>
                    </a:cxn>
                    <a:cxn ang="0">
                      <a:pos x="20" y="3"/>
                    </a:cxn>
                    <a:cxn ang="0">
                      <a:pos x="16" y="1"/>
                    </a:cxn>
                    <a:cxn ang="0">
                      <a:pos x="11" y="0"/>
                    </a:cxn>
                    <a:cxn ang="0">
                      <a:pos x="7" y="1"/>
                    </a:cxn>
                    <a:cxn ang="0">
                      <a:pos x="3" y="3"/>
                    </a:cxn>
                    <a:cxn ang="0">
                      <a:pos x="1" y="7"/>
                    </a:cxn>
                  </a:cxnLst>
                  <a:rect l="0" t="0" r="r" b="b"/>
                  <a:pathLst>
                    <a:path w="22" h="23">
                      <a:moveTo>
                        <a:pt x="1" y="7"/>
                      </a:moveTo>
                      <a:lnTo>
                        <a:pt x="0" y="11"/>
                      </a:lnTo>
                      <a:lnTo>
                        <a:pt x="1" y="16"/>
                      </a:lnTo>
                      <a:lnTo>
                        <a:pt x="3" y="20"/>
                      </a:lnTo>
                      <a:lnTo>
                        <a:pt x="7" y="23"/>
                      </a:lnTo>
                      <a:lnTo>
                        <a:pt x="11" y="23"/>
                      </a:lnTo>
                      <a:lnTo>
                        <a:pt x="16" y="23"/>
                      </a:lnTo>
                      <a:lnTo>
                        <a:pt x="20" y="20"/>
                      </a:lnTo>
                      <a:lnTo>
                        <a:pt x="22" y="16"/>
                      </a:lnTo>
                      <a:lnTo>
                        <a:pt x="22" y="16"/>
                      </a:lnTo>
                      <a:lnTo>
                        <a:pt x="22" y="11"/>
                      </a:lnTo>
                      <a:lnTo>
                        <a:pt x="22" y="7"/>
                      </a:lnTo>
                      <a:lnTo>
                        <a:pt x="20" y="3"/>
                      </a:lnTo>
                      <a:lnTo>
                        <a:pt x="16" y="1"/>
                      </a:lnTo>
                      <a:lnTo>
                        <a:pt x="11" y="0"/>
                      </a:lnTo>
                      <a:lnTo>
                        <a:pt x="7" y="1"/>
                      </a:lnTo>
                      <a:lnTo>
                        <a:pt x="3" y="3"/>
                      </a:lnTo>
                      <a:lnTo>
                        <a:pt x="1" y="7"/>
                      </a:lnTo>
                      <a:close/>
                    </a:path>
                  </a:pathLst>
                </a:custGeom>
                <a:solidFill>
                  <a:srgbClr val="357199"/>
                </a:solidFill>
                <a:ln w="9525">
                  <a:noFill/>
                  <a:round/>
                  <a:headEnd/>
                  <a:tailEnd/>
                </a:ln>
              </p:spPr>
              <p:txBody>
                <a:bodyPr/>
                <a:lstStyle/>
                <a:p>
                  <a:endParaRPr lang="zh-CN" altLang="en-US"/>
                </a:p>
              </p:txBody>
            </p:sp>
            <p:sp>
              <p:nvSpPr>
                <p:cNvPr id="553" name="Freeform 17"/>
                <p:cNvSpPr>
                  <a:spLocks/>
                </p:cNvSpPr>
                <p:nvPr/>
              </p:nvSpPr>
              <p:spPr bwMode="auto">
                <a:xfrm>
                  <a:off x="2762" y="3217"/>
                  <a:ext cx="11" cy="11"/>
                </a:xfrm>
                <a:custGeom>
                  <a:avLst/>
                  <a:gdLst/>
                  <a:ahLst/>
                  <a:cxnLst>
                    <a:cxn ang="0">
                      <a:pos x="0" y="8"/>
                    </a:cxn>
                    <a:cxn ang="0">
                      <a:pos x="0" y="12"/>
                    </a:cxn>
                    <a:cxn ang="0">
                      <a:pos x="0" y="17"/>
                    </a:cxn>
                    <a:cxn ang="0">
                      <a:pos x="3" y="21"/>
                    </a:cxn>
                    <a:cxn ang="0">
                      <a:pos x="7" y="24"/>
                    </a:cxn>
                    <a:cxn ang="0">
                      <a:pos x="12" y="24"/>
                    </a:cxn>
                    <a:cxn ang="0">
                      <a:pos x="15" y="24"/>
                    </a:cxn>
                    <a:cxn ang="0">
                      <a:pos x="19" y="21"/>
                    </a:cxn>
                    <a:cxn ang="0">
                      <a:pos x="22" y="17"/>
                    </a:cxn>
                    <a:cxn ang="0">
                      <a:pos x="22" y="17"/>
                    </a:cxn>
                    <a:cxn ang="0">
                      <a:pos x="23" y="12"/>
                    </a:cxn>
                    <a:cxn ang="0">
                      <a:pos x="22" y="8"/>
                    </a:cxn>
                    <a:cxn ang="0">
                      <a:pos x="19" y="4"/>
                    </a:cxn>
                    <a:cxn ang="0">
                      <a:pos x="15" y="2"/>
                    </a:cxn>
                    <a:cxn ang="0">
                      <a:pos x="12" y="0"/>
                    </a:cxn>
                    <a:cxn ang="0">
                      <a:pos x="7" y="2"/>
                    </a:cxn>
                    <a:cxn ang="0">
                      <a:pos x="3" y="4"/>
                    </a:cxn>
                    <a:cxn ang="0">
                      <a:pos x="0" y="8"/>
                    </a:cxn>
                  </a:cxnLst>
                  <a:rect l="0" t="0" r="r" b="b"/>
                  <a:pathLst>
                    <a:path w="23" h="24">
                      <a:moveTo>
                        <a:pt x="0" y="8"/>
                      </a:moveTo>
                      <a:lnTo>
                        <a:pt x="0" y="12"/>
                      </a:lnTo>
                      <a:lnTo>
                        <a:pt x="0" y="17"/>
                      </a:lnTo>
                      <a:lnTo>
                        <a:pt x="3" y="21"/>
                      </a:lnTo>
                      <a:lnTo>
                        <a:pt x="7" y="24"/>
                      </a:lnTo>
                      <a:lnTo>
                        <a:pt x="12" y="24"/>
                      </a:lnTo>
                      <a:lnTo>
                        <a:pt x="15" y="24"/>
                      </a:lnTo>
                      <a:lnTo>
                        <a:pt x="19" y="21"/>
                      </a:lnTo>
                      <a:lnTo>
                        <a:pt x="22" y="17"/>
                      </a:lnTo>
                      <a:lnTo>
                        <a:pt x="22" y="17"/>
                      </a:lnTo>
                      <a:lnTo>
                        <a:pt x="23" y="12"/>
                      </a:lnTo>
                      <a:lnTo>
                        <a:pt x="22" y="8"/>
                      </a:lnTo>
                      <a:lnTo>
                        <a:pt x="19" y="4"/>
                      </a:lnTo>
                      <a:lnTo>
                        <a:pt x="15" y="2"/>
                      </a:lnTo>
                      <a:lnTo>
                        <a:pt x="12" y="0"/>
                      </a:lnTo>
                      <a:lnTo>
                        <a:pt x="7" y="2"/>
                      </a:lnTo>
                      <a:lnTo>
                        <a:pt x="3" y="4"/>
                      </a:lnTo>
                      <a:lnTo>
                        <a:pt x="0" y="8"/>
                      </a:lnTo>
                      <a:close/>
                    </a:path>
                  </a:pathLst>
                </a:custGeom>
                <a:solidFill>
                  <a:srgbClr val="357199"/>
                </a:solidFill>
                <a:ln w="9525">
                  <a:noFill/>
                  <a:round/>
                  <a:headEnd/>
                  <a:tailEnd/>
                </a:ln>
              </p:spPr>
              <p:txBody>
                <a:bodyPr/>
                <a:lstStyle/>
                <a:p>
                  <a:endParaRPr lang="zh-CN" altLang="en-US"/>
                </a:p>
              </p:txBody>
            </p:sp>
            <p:sp>
              <p:nvSpPr>
                <p:cNvPr id="554" name="Freeform 18"/>
                <p:cNvSpPr>
                  <a:spLocks/>
                </p:cNvSpPr>
                <p:nvPr/>
              </p:nvSpPr>
              <p:spPr bwMode="auto">
                <a:xfrm>
                  <a:off x="2773" y="3197"/>
                  <a:ext cx="12" cy="11"/>
                </a:xfrm>
                <a:custGeom>
                  <a:avLst/>
                  <a:gdLst/>
                  <a:ahLst/>
                  <a:cxnLst>
                    <a:cxn ang="0">
                      <a:pos x="1" y="8"/>
                    </a:cxn>
                    <a:cxn ang="0">
                      <a:pos x="0" y="12"/>
                    </a:cxn>
                    <a:cxn ang="0">
                      <a:pos x="1" y="17"/>
                    </a:cxn>
                    <a:cxn ang="0">
                      <a:pos x="4" y="21"/>
                    </a:cxn>
                    <a:cxn ang="0">
                      <a:pos x="7" y="23"/>
                    </a:cxn>
                    <a:cxn ang="0">
                      <a:pos x="11" y="23"/>
                    </a:cxn>
                    <a:cxn ang="0">
                      <a:pos x="16" y="23"/>
                    </a:cxn>
                    <a:cxn ang="0">
                      <a:pos x="20" y="21"/>
                    </a:cxn>
                    <a:cxn ang="0">
                      <a:pos x="22" y="17"/>
                    </a:cxn>
                    <a:cxn ang="0">
                      <a:pos x="22" y="17"/>
                    </a:cxn>
                    <a:cxn ang="0">
                      <a:pos x="22" y="12"/>
                    </a:cxn>
                    <a:cxn ang="0">
                      <a:pos x="21" y="8"/>
                    </a:cxn>
                    <a:cxn ang="0">
                      <a:pos x="20" y="4"/>
                    </a:cxn>
                    <a:cxn ang="0">
                      <a:pos x="16" y="1"/>
                    </a:cxn>
                    <a:cxn ang="0">
                      <a:pos x="11" y="0"/>
                    </a:cxn>
                    <a:cxn ang="0">
                      <a:pos x="7" y="1"/>
                    </a:cxn>
                    <a:cxn ang="0">
                      <a:pos x="4" y="4"/>
                    </a:cxn>
                    <a:cxn ang="0">
                      <a:pos x="1" y="8"/>
                    </a:cxn>
                  </a:cxnLst>
                  <a:rect l="0" t="0" r="r" b="b"/>
                  <a:pathLst>
                    <a:path w="22" h="23">
                      <a:moveTo>
                        <a:pt x="1" y="8"/>
                      </a:moveTo>
                      <a:lnTo>
                        <a:pt x="0" y="12"/>
                      </a:lnTo>
                      <a:lnTo>
                        <a:pt x="1" y="17"/>
                      </a:lnTo>
                      <a:lnTo>
                        <a:pt x="4" y="21"/>
                      </a:lnTo>
                      <a:lnTo>
                        <a:pt x="7" y="23"/>
                      </a:lnTo>
                      <a:lnTo>
                        <a:pt x="11" y="23"/>
                      </a:lnTo>
                      <a:lnTo>
                        <a:pt x="16" y="23"/>
                      </a:lnTo>
                      <a:lnTo>
                        <a:pt x="20" y="21"/>
                      </a:lnTo>
                      <a:lnTo>
                        <a:pt x="22" y="17"/>
                      </a:lnTo>
                      <a:lnTo>
                        <a:pt x="22" y="17"/>
                      </a:lnTo>
                      <a:lnTo>
                        <a:pt x="22" y="12"/>
                      </a:lnTo>
                      <a:lnTo>
                        <a:pt x="21" y="8"/>
                      </a:lnTo>
                      <a:lnTo>
                        <a:pt x="20" y="4"/>
                      </a:lnTo>
                      <a:lnTo>
                        <a:pt x="16" y="1"/>
                      </a:lnTo>
                      <a:lnTo>
                        <a:pt x="11" y="0"/>
                      </a:lnTo>
                      <a:lnTo>
                        <a:pt x="7" y="1"/>
                      </a:lnTo>
                      <a:lnTo>
                        <a:pt x="4" y="4"/>
                      </a:lnTo>
                      <a:lnTo>
                        <a:pt x="1" y="8"/>
                      </a:lnTo>
                      <a:close/>
                    </a:path>
                  </a:pathLst>
                </a:custGeom>
                <a:solidFill>
                  <a:srgbClr val="357199"/>
                </a:solidFill>
                <a:ln w="9525">
                  <a:noFill/>
                  <a:round/>
                  <a:headEnd/>
                  <a:tailEnd/>
                </a:ln>
              </p:spPr>
              <p:txBody>
                <a:bodyPr/>
                <a:lstStyle/>
                <a:p>
                  <a:endParaRPr lang="zh-CN" altLang="en-US"/>
                </a:p>
              </p:txBody>
            </p:sp>
            <p:sp>
              <p:nvSpPr>
                <p:cNvPr id="555" name="Freeform 19"/>
                <p:cNvSpPr>
                  <a:spLocks/>
                </p:cNvSpPr>
                <p:nvPr/>
              </p:nvSpPr>
              <p:spPr bwMode="auto">
                <a:xfrm>
                  <a:off x="2785" y="3176"/>
                  <a:ext cx="12" cy="12"/>
                </a:xfrm>
                <a:custGeom>
                  <a:avLst/>
                  <a:gdLst/>
                  <a:ahLst/>
                  <a:cxnLst>
                    <a:cxn ang="0">
                      <a:pos x="0" y="8"/>
                    </a:cxn>
                    <a:cxn ang="0">
                      <a:pos x="0" y="12"/>
                    </a:cxn>
                    <a:cxn ang="0">
                      <a:pos x="0" y="17"/>
                    </a:cxn>
                    <a:cxn ang="0">
                      <a:pos x="2" y="21"/>
                    </a:cxn>
                    <a:cxn ang="0">
                      <a:pos x="6" y="23"/>
                    </a:cxn>
                    <a:cxn ang="0">
                      <a:pos x="11" y="23"/>
                    </a:cxn>
                    <a:cxn ang="0">
                      <a:pos x="15" y="23"/>
                    </a:cxn>
                    <a:cxn ang="0">
                      <a:pos x="18" y="21"/>
                    </a:cxn>
                    <a:cxn ang="0">
                      <a:pos x="21" y="17"/>
                    </a:cxn>
                    <a:cxn ang="0">
                      <a:pos x="21" y="17"/>
                    </a:cxn>
                    <a:cxn ang="0">
                      <a:pos x="22" y="12"/>
                    </a:cxn>
                    <a:cxn ang="0">
                      <a:pos x="21" y="8"/>
                    </a:cxn>
                    <a:cxn ang="0">
                      <a:pos x="18" y="4"/>
                    </a:cxn>
                    <a:cxn ang="0">
                      <a:pos x="15" y="1"/>
                    </a:cxn>
                    <a:cxn ang="0">
                      <a:pos x="11" y="0"/>
                    </a:cxn>
                    <a:cxn ang="0">
                      <a:pos x="6" y="1"/>
                    </a:cxn>
                    <a:cxn ang="0">
                      <a:pos x="2" y="4"/>
                    </a:cxn>
                    <a:cxn ang="0">
                      <a:pos x="0" y="8"/>
                    </a:cxn>
                  </a:cxnLst>
                  <a:rect l="0" t="0" r="r" b="b"/>
                  <a:pathLst>
                    <a:path w="22" h="23">
                      <a:moveTo>
                        <a:pt x="0" y="8"/>
                      </a:moveTo>
                      <a:lnTo>
                        <a:pt x="0" y="12"/>
                      </a:lnTo>
                      <a:lnTo>
                        <a:pt x="0" y="17"/>
                      </a:lnTo>
                      <a:lnTo>
                        <a:pt x="2" y="21"/>
                      </a:lnTo>
                      <a:lnTo>
                        <a:pt x="6" y="23"/>
                      </a:lnTo>
                      <a:lnTo>
                        <a:pt x="11" y="23"/>
                      </a:lnTo>
                      <a:lnTo>
                        <a:pt x="15" y="23"/>
                      </a:lnTo>
                      <a:lnTo>
                        <a:pt x="18" y="21"/>
                      </a:lnTo>
                      <a:lnTo>
                        <a:pt x="21" y="17"/>
                      </a:lnTo>
                      <a:lnTo>
                        <a:pt x="21" y="17"/>
                      </a:lnTo>
                      <a:lnTo>
                        <a:pt x="22" y="12"/>
                      </a:lnTo>
                      <a:lnTo>
                        <a:pt x="21" y="8"/>
                      </a:lnTo>
                      <a:lnTo>
                        <a:pt x="18" y="4"/>
                      </a:lnTo>
                      <a:lnTo>
                        <a:pt x="15" y="1"/>
                      </a:lnTo>
                      <a:lnTo>
                        <a:pt x="11" y="0"/>
                      </a:lnTo>
                      <a:lnTo>
                        <a:pt x="6" y="1"/>
                      </a:lnTo>
                      <a:lnTo>
                        <a:pt x="2" y="4"/>
                      </a:lnTo>
                      <a:lnTo>
                        <a:pt x="0" y="8"/>
                      </a:lnTo>
                      <a:close/>
                    </a:path>
                  </a:pathLst>
                </a:custGeom>
                <a:solidFill>
                  <a:srgbClr val="357199"/>
                </a:solidFill>
                <a:ln w="9525">
                  <a:noFill/>
                  <a:round/>
                  <a:headEnd/>
                  <a:tailEnd/>
                </a:ln>
              </p:spPr>
              <p:txBody>
                <a:bodyPr/>
                <a:lstStyle/>
                <a:p>
                  <a:endParaRPr lang="zh-CN" altLang="en-US"/>
                </a:p>
              </p:txBody>
            </p:sp>
            <p:sp>
              <p:nvSpPr>
                <p:cNvPr id="556" name="Freeform 20"/>
                <p:cNvSpPr>
                  <a:spLocks/>
                </p:cNvSpPr>
                <p:nvPr/>
              </p:nvSpPr>
              <p:spPr bwMode="auto">
                <a:xfrm>
                  <a:off x="2797" y="3157"/>
                  <a:ext cx="11" cy="12"/>
                </a:xfrm>
                <a:custGeom>
                  <a:avLst/>
                  <a:gdLst/>
                  <a:ahLst/>
                  <a:cxnLst>
                    <a:cxn ang="0">
                      <a:pos x="1" y="6"/>
                    </a:cxn>
                    <a:cxn ang="0">
                      <a:pos x="0" y="12"/>
                    </a:cxn>
                    <a:cxn ang="0">
                      <a:pos x="1" y="15"/>
                    </a:cxn>
                    <a:cxn ang="0">
                      <a:pos x="4" y="19"/>
                    </a:cxn>
                    <a:cxn ang="0">
                      <a:pos x="8" y="22"/>
                    </a:cxn>
                    <a:cxn ang="0">
                      <a:pos x="11" y="23"/>
                    </a:cxn>
                    <a:cxn ang="0">
                      <a:pos x="17" y="22"/>
                    </a:cxn>
                    <a:cxn ang="0">
                      <a:pos x="19" y="19"/>
                    </a:cxn>
                    <a:cxn ang="0">
                      <a:pos x="23" y="15"/>
                    </a:cxn>
                    <a:cxn ang="0">
                      <a:pos x="23" y="15"/>
                    </a:cxn>
                    <a:cxn ang="0">
                      <a:pos x="23" y="12"/>
                    </a:cxn>
                    <a:cxn ang="0">
                      <a:pos x="22" y="6"/>
                    </a:cxn>
                    <a:cxn ang="0">
                      <a:pos x="19" y="2"/>
                    </a:cxn>
                    <a:cxn ang="0">
                      <a:pos x="17" y="0"/>
                    </a:cxn>
                    <a:cxn ang="0">
                      <a:pos x="11" y="0"/>
                    </a:cxn>
                    <a:cxn ang="0">
                      <a:pos x="8" y="0"/>
                    </a:cxn>
                    <a:cxn ang="0">
                      <a:pos x="4" y="2"/>
                    </a:cxn>
                    <a:cxn ang="0">
                      <a:pos x="1" y="6"/>
                    </a:cxn>
                  </a:cxnLst>
                  <a:rect l="0" t="0" r="r" b="b"/>
                  <a:pathLst>
                    <a:path w="23" h="23">
                      <a:moveTo>
                        <a:pt x="1" y="6"/>
                      </a:moveTo>
                      <a:lnTo>
                        <a:pt x="0" y="12"/>
                      </a:lnTo>
                      <a:lnTo>
                        <a:pt x="1" y="15"/>
                      </a:lnTo>
                      <a:lnTo>
                        <a:pt x="4" y="19"/>
                      </a:lnTo>
                      <a:lnTo>
                        <a:pt x="8" y="22"/>
                      </a:lnTo>
                      <a:lnTo>
                        <a:pt x="11" y="23"/>
                      </a:lnTo>
                      <a:lnTo>
                        <a:pt x="17" y="22"/>
                      </a:lnTo>
                      <a:lnTo>
                        <a:pt x="19" y="19"/>
                      </a:lnTo>
                      <a:lnTo>
                        <a:pt x="23" y="15"/>
                      </a:lnTo>
                      <a:lnTo>
                        <a:pt x="23" y="15"/>
                      </a:lnTo>
                      <a:lnTo>
                        <a:pt x="23" y="12"/>
                      </a:lnTo>
                      <a:lnTo>
                        <a:pt x="22" y="6"/>
                      </a:lnTo>
                      <a:lnTo>
                        <a:pt x="19" y="2"/>
                      </a:lnTo>
                      <a:lnTo>
                        <a:pt x="17" y="0"/>
                      </a:lnTo>
                      <a:lnTo>
                        <a:pt x="11" y="0"/>
                      </a:lnTo>
                      <a:lnTo>
                        <a:pt x="8" y="0"/>
                      </a:lnTo>
                      <a:lnTo>
                        <a:pt x="4" y="2"/>
                      </a:lnTo>
                      <a:lnTo>
                        <a:pt x="1" y="6"/>
                      </a:lnTo>
                      <a:close/>
                    </a:path>
                  </a:pathLst>
                </a:custGeom>
                <a:solidFill>
                  <a:srgbClr val="357199"/>
                </a:solidFill>
                <a:ln w="9525">
                  <a:noFill/>
                  <a:round/>
                  <a:headEnd/>
                  <a:tailEnd/>
                </a:ln>
              </p:spPr>
              <p:txBody>
                <a:bodyPr/>
                <a:lstStyle/>
                <a:p>
                  <a:endParaRPr lang="zh-CN" altLang="en-US"/>
                </a:p>
              </p:txBody>
            </p:sp>
            <p:sp>
              <p:nvSpPr>
                <p:cNvPr id="557" name="Freeform 21"/>
                <p:cNvSpPr>
                  <a:spLocks/>
                </p:cNvSpPr>
                <p:nvPr/>
              </p:nvSpPr>
              <p:spPr bwMode="auto">
                <a:xfrm>
                  <a:off x="2808" y="3137"/>
                  <a:ext cx="11" cy="12"/>
                </a:xfrm>
                <a:custGeom>
                  <a:avLst/>
                  <a:gdLst/>
                  <a:ahLst/>
                  <a:cxnLst>
                    <a:cxn ang="0">
                      <a:pos x="1" y="6"/>
                    </a:cxn>
                    <a:cxn ang="0">
                      <a:pos x="0" y="11"/>
                    </a:cxn>
                    <a:cxn ang="0">
                      <a:pos x="1" y="15"/>
                    </a:cxn>
                    <a:cxn ang="0">
                      <a:pos x="4" y="19"/>
                    </a:cxn>
                    <a:cxn ang="0">
                      <a:pos x="7" y="22"/>
                    </a:cxn>
                    <a:cxn ang="0">
                      <a:pos x="11" y="23"/>
                    </a:cxn>
                    <a:cxn ang="0">
                      <a:pos x="16" y="22"/>
                    </a:cxn>
                    <a:cxn ang="0">
                      <a:pos x="20" y="19"/>
                    </a:cxn>
                    <a:cxn ang="0">
                      <a:pos x="22" y="15"/>
                    </a:cxn>
                    <a:cxn ang="0">
                      <a:pos x="22" y="15"/>
                    </a:cxn>
                    <a:cxn ang="0">
                      <a:pos x="22" y="11"/>
                    </a:cxn>
                    <a:cxn ang="0">
                      <a:pos x="22" y="6"/>
                    </a:cxn>
                    <a:cxn ang="0">
                      <a:pos x="20" y="2"/>
                    </a:cxn>
                    <a:cxn ang="0">
                      <a:pos x="16" y="0"/>
                    </a:cxn>
                    <a:cxn ang="0">
                      <a:pos x="11" y="0"/>
                    </a:cxn>
                    <a:cxn ang="0">
                      <a:pos x="7" y="0"/>
                    </a:cxn>
                    <a:cxn ang="0">
                      <a:pos x="4" y="2"/>
                    </a:cxn>
                    <a:cxn ang="0">
                      <a:pos x="1" y="6"/>
                    </a:cxn>
                  </a:cxnLst>
                  <a:rect l="0" t="0" r="r" b="b"/>
                  <a:pathLst>
                    <a:path w="22" h="23">
                      <a:moveTo>
                        <a:pt x="1" y="6"/>
                      </a:moveTo>
                      <a:lnTo>
                        <a:pt x="0" y="11"/>
                      </a:lnTo>
                      <a:lnTo>
                        <a:pt x="1" y="15"/>
                      </a:lnTo>
                      <a:lnTo>
                        <a:pt x="4" y="19"/>
                      </a:lnTo>
                      <a:lnTo>
                        <a:pt x="7" y="22"/>
                      </a:lnTo>
                      <a:lnTo>
                        <a:pt x="11" y="23"/>
                      </a:lnTo>
                      <a:lnTo>
                        <a:pt x="16" y="22"/>
                      </a:lnTo>
                      <a:lnTo>
                        <a:pt x="20" y="19"/>
                      </a:lnTo>
                      <a:lnTo>
                        <a:pt x="22" y="15"/>
                      </a:lnTo>
                      <a:lnTo>
                        <a:pt x="22" y="15"/>
                      </a:lnTo>
                      <a:lnTo>
                        <a:pt x="22" y="11"/>
                      </a:lnTo>
                      <a:lnTo>
                        <a:pt x="22" y="6"/>
                      </a:lnTo>
                      <a:lnTo>
                        <a:pt x="20" y="2"/>
                      </a:lnTo>
                      <a:lnTo>
                        <a:pt x="16" y="0"/>
                      </a:lnTo>
                      <a:lnTo>
                        <a:pt x="11" y="0"/>
                      </a:lnTo>
                      <a:lnTo>
                        <a:pt x="7" y="0"/>
                      </a:lnTo>
                      <a:lnTo>
                        <a:pt x="4" y="2"/>
                      </a:lnTo>
                      <a:lnTo>
                        <a:pt x="1" y="6"/>
                      </a:lnTo>
                      <a:close/>
                    </a:path>
                  </a:pathLst>
                </a:custGeom>
                <a:solidFill>
                  <a:srgbClr val="357199"/>
                </a:solidFill>
                <a:ln w="9525">
                  <a:noFill/>
                  <a:round/>
                  <a:headEnd/>
                  <a:tailEnd/>
                </a:ln>
              </p:spPr>
              <p:txBody>
                <a:bodyPr/>
                <a:lstStyle/>
                <a:p>
                  <a:endParaRPr lang="zh-CN" altLang="en-US"/>
                </a:p>
              </p:txBody>
            </p:sp>
            <p:sp>
              <p:nvSpPr>
                <p:cNvPr id="558" name="Freeform 22"/>
                <p:cNvSpPr>
                  <a:spLocks/>
                </p:cNvSpPr>
                <p:nvPr/>
              </p:nvSpPr>
              <p:spPr bwMode="auto">
                <a:xfrm>
                  <a:off x="2820" y="3117"/>
                  <a:ext cx="11" cy="11"/>
                </a:xfrm>
                <a:custGeom>
                  <a:avLst/>
                  <a:gdLst/>
                  <a:ahLst/>
                  <a:cxnLst>
                    <a:cxn ang="0">
                      <a:pos x="0" y="7"/>
                    </a:cxn>
                    <a:cxn ang="0">
                      <a:pos x="0" y="12"/>
                    </a:cxn>
                    <a:cxn ang="0">
                      <a:pos x="1" y="16"/>
                    </a:cxn>
                    <a:cxn ang="0">
                      <a:pos x="3" y="20"/>
                    </a:cxn>
                    <a:cxn ang="0">
                      <a:pos x="6" y="23"/>
                    </a:cxn>
                    <a:cxn ang="0">
                      <a:pos x="11" y="24"/>
                    </a:cxn>
                    <a:cxn ang="0">
                      <a:pos x="15" y="23"/>
                    </a:cxn>
                    <a:cxn ang="0">
                      <a:pos x="18" y="20"/>
                    </a:cxn>
                    <a:cxn ang="0">
                      <a:pos x="21" y="16"/>
                    </a:cxn>
                    <a:cxn ang="0">
                      <a:pos x="21" y="16"/>
                    </a:cxn>
                    <a:cxn ang="0">
                      <a:pos x="22" y="12"/>
                    </a:cxn>
                    <a:cxn ang="0">
                      <a:pos x="21" y="7"/>
                    </a:cxn>
                    <a:cxn ang="0">
                      <a:pos x="18" y="3"/>
                    </a:cxn>
                    <a:cxn ang="0">
                      <a:pos x="15" y="0"/>
                    </a:cxn>
                    <a:cxn ang="0">
                      <a:pos x="11" y="0"/>
                    </a:cxn>
                    <a:cxn ang="0">
                      <a:pos x="6" y="0"/>
                    </a:cxn>
                    <a:cxn ang="0">
                      <a:pos x="3" y="3"/>
                    </a:cxn>
                    <a:cxn ang="0">
                      <a:pos x="0" y="7"/>
                    </a:cxn>
                  </a:cxnLst>
                  <a:rect l="0" t="0" r="r" b="b"/>
                  <a:pathLst>
                    <a:path w="22" h="24">
                      <a:moveTo>
                        <a:pt x="0" y="7"/>
                      </a:moveTo>
                      <a:lnTo>
                        <a:pt x="0" y="12"/>
                      </a:lnTo>
                      <a:lnTo>
                        <a:pt x="1" y="16"/>
                      </a:lnTo>
                      <a:lnTo>
                        <a:pt x="3" y="20"/>
                      </a:lnTo>
                      <a:lnTo>
                        <a:pt x="6" y="23"/>
                      </a:lnTo>
                      <a:lnTo>
                        <a:pt x="11" y="24"/>
                      </a:lnTo>
                      <a:lnTo>
                        <a:pt x="15" y="23"/>
                      </a:lnTo>
                      <a:lnTo>
                        <a:pt x="18" y="20"/>
                      </a:lnTo>
                      <a:lnTo>
                        <a:pt x="21" y="16"/>
                      </a:lnTo>
                      <a:lnTo>
                        <a:pt x="21" y="16"/>
                      </a:lnTo>
                      <a:lnTo>
                        <a:pt x="22" y="12"/>
                      </a:lnTo>
                      <a:lnTo>
                        <a:pt x="21" y="7"/>
                      </a:lnTo>
                      <a:lnTo>
                        <a:pt x="18" y="3"/>
                      </a:lnTo>
                      <a:lnTo>
                        <a:pt x="15" y="0"/>
                      </a:lnTo>
                      <a:lnTo>
                        <a:pt x="11" y="0"/>
                      </a:lnTo>
                      <a:lnTo>
                        <a:pt x="6" y="0"/>
                      </a:lnTo>
                      <a:lnTo>
                        <a:pt x="3" y="3"/>
                      </a:lnTo>
                      <a:lnTo>
                        <a:pt x="0" y="7"/>
                      </a:lnTo>
                      <a:close/>
                    </a:path>
                  </a:pathLst>
                </a:custGeom>
                <a:solidFill>
                  <a:srgbClr val="357199"/>
                </a:solidFill>
                <a:ln w="9525">
                  <a:noFill/>
                  <a:round/>
                  <a:headEnd/>
                  <a:tailEnd/>
                </a:ln>
              </p:spPr>
              <p:txBody>
                <a:bodyPr/>
                <a:lstStyle/>
                <a:p>
                  <a:endParaRPr lang="zh-CN" altLang="en-US"/>
                </a:p>
              </p:txBody>
            </p:sp>
            <p:sp>
              <p:nvSpPr>
                <p:cNvPr id="559" name="Freeform 23"/>
                <p:cNvSpPr>
                  <a:spLocks/>
                </p:cNvSpPr>
                <p:nvPr/>
              </p:nvSpPr>
              <p:spPr bwMode="auto">
                <a:xfrm>
                  <a:off x="2831" y="3097"/>
                  <a:ext cx="11" cy="11"/>
                </a:xfrm>
                <a:custGeom>
                  <a:avLst/>
                  <a:gdLst/>
                  <a:ahLst/>
                  <a:cxnLst>
                    <a:cxn ang="0">
                      <a:pos x="1" y="7"/>
                    </a:cxn>
                    <a:cxn ang="0">
                      <a:pos x="0" y="12"/>
                    </a:cxn>
                    <a:cxn ang="0">
                      <a:pos x="1" y="16"/>
                    </a:cxn>
                    <a:cxn ang="0">
                      <a:pos x="4" y="20"/>
                    </a:cxn>
                    <a:cxn ang="0">
                      <a:pos x="8" y="22"/>
                    </a:cxn>
                    <a:cxn ang="0">
                      <a:pos x="11" y="24"/>
                    </a:cxn>
                    <a:cxn ang="0">
                      <a:pos x="16" y="22"/>
                    </a:cxn>
                    <a:cxn ang="0">
                      <a:pos x="20" y="20"/>
                    </a:cxn>
                    <a:cxn ang="0">
                      <a:pos x="23" y="16"/>
                    </a:cxn>
                    <a:cxn ang="0">
                      <a:pos x="23" y="16"/>
                    </a:cxn>
                    <a:cxn ang="0">
                      <a:pos x="23" y="12"/>
                    </a:cxn>
                    <a:cxn ang="0">
                      <a:pos x="23" y="7"/>
                    </a:cxn>
                    <a:cxn ang="0">
                      <a:pos x="20" y="3"/>
                    </a:cxn>
                    <a:cxn ang="0">
                      <a:pos x="16" y="0"/>
                    </a:cxn>
                    <a:cxn ang="0">
                      <a:pos x="11" y="0"/>
                    </a:cxn>
                    <a:cxn ang="0">
                      <a:pos x="8" y="0"/>
                    </a:cxn>
                    <a:cxn ang="0">
                      <a:pos x="4" y="3"/>
                    </a:cxn>
                    <a:cxn ang="0">
                      <a:pos x="1" y="7"/>
                    </a:cxn>
                  </a:cxnLst>
                  <a:rect l="0" t="0" r="r" b="b"/>
                  <a:pathLst>
                    <a:path w="23" h="24">
                      <a:moveTo>
                        <a:pt x="1" y="7"/>
                      </a:moveTo>
                      <a:lnTo>
                        <a:pt x="0" y="12"/>
                      </a:lnTo>
                      <a:lnTo>
                        <a:pt x="1" y="16"/>
                      </a:lnTo>
                      <a:lnTo>
                        <a:pt x="4" y="20"/>
                      </a:lnTo>
                      <a:lnTo>
                        <a:pt x="8" y="22"/>
                      </a:lnTo>
                      <a:lnTo>
                        <a:pt x="11" y="24"/>
                      </a:lnTo>
                      <a:lnTo>
                        <a:pt x="16" y="22"/>
                      </a:lnTo>
                      <a:lnTo>
                        <a:pt x="20" y="20"/>
                      </a:lnTo>
                      <a:lnTo>
                        <a:pt x="23" y="16"/>
                      </a:lnTo>
                      <a:lnTo>
                        <a:pt x="23" y="16"/>
                      </a:lnTo>
                      <a:lnTo>
                        <a:pt x="23" y="12"/>
                      </a:lnTo>
                      <a:lnTo>
                        <a:pt x="23" y="7"/>
                      </a:lnTo>
                      <a:lnTo>
                        <a:pt x="20" y="3"/>
                      </a:lnTo>
                      <a:lnTo>
                        <a:pt x="16" y="0"/>
                      </a:lnTo>
                      <a:lnTo>
                        <a:pt x="11" y="0"/>
                      </a:lnTo>
                      <a:lnTo>
                        <a:pt x="8" y="0"/>
                      </a:lnTo>
                      <a:lnTo>
                        <a:pt x="4" y="3"/>
                      </a:lnTo>
                      <a:lnTo>
                        <a:pt x="1" y="7"/>
                      </a:lnTo>
                      <a:close/>
                    </a:path>
                  </a:pathLst>
                </a:custGeom>
                <a:solidFill>
                  <a:srgbClr val="357199"/>
                </a:solidFill>
                <a:ln w="9525">
                  <a:noFill/>
                  <a:round/>
                  <a:headEnd/>
                  <a:tailEnd/>
                </a:ln>
              </p:spPr>
              <p:txBody>
                <a:bodyPr/>
                <a:lstStyle/>
                <a:p>
                  <a:endParaRPr lang="zh-CN" altLang="en-US"/>
                </a:p>
              </p:txBody>
            </p:sp>
            <p:sp>
              <p:nvSpPr>
                <p:cNvPr id="560" name="Freeform 24"/>
                <p:cNvSpPr>
                  <a:spLocks/>
                </p:cNvSpPr>
                <p:nvPr/>
              </p:nvSpPr>
              <p:spPr bwMode="auto">
                <a:xfrm>
                  <a:off x="2843" y="3076"/>
                  <a:ext cx="11" cy="12"/>
                </a:xfrm>
                <a:custGeom>
                  <a:avLst/>
                  <a:gdLst/>
                  <a:ahLst/>
                  <a:cxnLst>
                    <a:cxn ang="0">
                      <a:pos x="0" y="6"/>
                    </a:cxn>
                    <a:cxn ang="0">
                      <a:pos x="0" y="12"/>
                    </a:cxn>
                    <a:cxn ang="0">
                      <a:pos x="0" y="16"/>
                    </a:cxn>
                    <a:cxn ang="0">
                      <a:pos x="2" y="19"/>
                    </a:cxn>
                    <a:cxn ang="0">
                      <a:pos x="6" y="22"/>
                    </a:cxn>
                    <a:cxn ang="0">
                      <a:pos x="11" y="23"/>
                    </a:cxn>
                    <a:cxn ang="0">
                      <a:pos x="15" y="22"/>
                    </a:cxn>
                    <a:cxn ang="0">
                      <a:pos x="19" y="19"/>
                    </a:cxn>
                    <a:cxn ang="0">
                      <a:pos x="21" y="16"/>
                    </a:cxn>
                    <a:cxn ang="0">
                      <a:pos x="21" y="16"/>
                    </a:cxn>
                    <a:cxn ang="0">
                      <a:pos x="22" y="12"/>
                    </a:cxn>
                    <a:cxn ang="0">
                      <a:pos x="21" y="6"/>
                    </a:cxn>
                    <a:cxn ang="0">
                      <a:pos x="19" y="3"/>
                    </a:cxn>
                    <a:cxn ang="0">
                      <a:pos x="15" y="1"/>
                    </a:cxn>
                    <a:cxn ang="0">
                      <a:pos x="11" y="0"/>
                    </a:cxn>
                    <a:cxn ang="0">
                      <a:pos x="6" y="1"/>
                    </a:cxn>
                    <a:cxn ang="0">
                      <a:pos x="2" y="3"/>
                    </a:cxn>
                    <a:cxn ang="0">
                      <a:pos x="0" y="6"/>
                    </a:cxn>
                  </a:cxnLst>
                  <a:rect l="0" t="0" r="r" b="b"/>
                  <a:pathLst>
                    <a:path w="22" h="23">
                      <a:moveTo>
                        <a:pt x="0" y="6"/>
                      </a:moveTo>
                      <a:lnTo>
                        <a:pt x="0" y="12"/>
                      </a:lnTo>
                      <a:lnTo>
                        <a:pt x="0" y="16"/>
                      </a:lnTo>
                      <a:lnTo>
                        <a:pt x="2" y="19"/>
                      </a:lnTo>
                      <a:lnTo>
                        <a:pt x="6" y="22"/>
                      </a:lnTo>
                      <a:lnTo>
                        <a:pt x="11" y="23"/>
                      </a:lnTo>
                      <a:lnTo>
                        <a:pt x="15" y="22"/>
                      </a:lnTo>
                      <a:lnTo>
                        <a:pt x="19" y="19"/>
                      </a:lnTo>
                      <a:lnTo>
                        <a:pt x="21" y="16"/>
                      </a:lnTo>
                      <a:lnTo>
                        <a:pt x="21" y="16"/>
                      </a:lnTo>
                      <a:lnTo>
                        <a:pt x="22" y="12"/>
                      </a:lnTo>
                      <a:lnTo>
                        <a:pt x="21" y="6"/>
                      </a:lnTo>
                      <a:lnTo>
                        <a:pt x="19" y="3"/>
                      </a:lnTo>
                      <a:lnTo>
                        <a:pt x="15" y="1"/>
                      </a:lnTo>
                      <a:lnTo>
                        <a:pt x="11" y="0"/>
                      </a:lnTo>
                      <a:lnTo>
                        <a:pt x="6" y="1"/>
                      </a:lnTo>
                      <a:lnTo>
                        <a:pt x="2" y="3"/>
                      </a:lnTo>
                      <a:lnTo>
                        <a:pt x="0" y="6"/>
                      </a:lnTo>
                      <a:close/>
                    </a:path>
                  </a:pathLst>
                </a:custGeom>
                <a:solidFill>
                  <a:srgbClr val="357199"/>
                </a:solidFill>
                <a:ln w="9525">
                  <a:noFill/>
                  <a:round/>
                  <a:headEnd/>
                  <a:tailEnd/>
                </a:ln>
              </p:spPr>
              <p:txBody>
                <a:bodyPr/>
                <a:lstStyle/>
                <a:p>
                  <a:endParaRPr lang="zh-CN" altLang="en-US"/>
                </a:p>
              </p:txBody>
            </p:sp>
            <p:sp>
              <p:nvSpPr>
                <p:cNvPr id="561" name="Freeform 25"/>
                <p:cNvSpPr>
                  <a:spLocks/>
                </p:cNvSpPr>
                <p:nvPr/>
              </p:nvSpPr>
              <p:spPr bwMode="auto">
                <a:xfrm>
                  <a:off x="2854" y="3056"/>
                  <a:ext cx="12" cy="12"/>
                </a:xfrm>
                <a:custGeom>
                  <a:avLst/>
                  <a:gdLst/>
                  <a:ahLst/>
                  <a:cxnLst>
                    <a:cxn ang="0">
                      <a:pos x="2" y="6"/>
                    </a:cxn>
                    <a:cxn ang="0">
                      <a:pos x="0" y="11"/>
                    </a:cxn>
                    <a:cxn ang="0">
                      <a:pos x="2" y="15"/>
                    </a:cxn>
                    <a:cxn ang="0">
                      <a:pos x="4" y="19"/>
                    </a:cxn>
                    <a:cxn ang="0">
                      <a:pos x="8" y="22"/>
                    </a:cxn>
                    <a:cxn ang="0">
                      <a:pos x="12" y="23"/>
                    </a:cxn>
                    <a:cxn ang="0">
                      <a:pos x="17" y="22"/>
                    </a:cxn>
                    <a:cxn ang="0">
                      <a:pos x="21" y="19"/>
                    </a:cxn>
                    <a:cxn ang="0">
                      <a:pos x="23" y="15"/>
                    </a:cxn>
                    <a:cxn ang="0">
                      <a:pos x="23" y="15"/>
                    </a:cxn>
                    <a:cxn ang="0">
                      <a:pos x="23" y="11"/>
                    </a:cxn>
                    <a:cxn ang="0">
                      <a:pos x="22" y="6"/>
                    </a:cxn>
                    <a:cxn ang="0">
                      <a:pos x="21" y="4"/>
                    </a:cxn>
                    <a:cxn ang="0">
                      <a:pos x="17" y="1"/>
                    </a:cxn>
                    <a:cxn ang="0">
                      <a:pos x="12" y="0"/>
                    </a:cxn>
                    <a:cxn ang="0">
                      <a:pos x="8" y="1"/>
                    </a:cxn>
                    <a:cxn ang="0">
                      <a:pos x="4" y="4"/>
                    </a:cxn>
                    <a:cxn ang="0">
                      <a:pos x="2" y="6"/>
                    </a:cxn>
                  </a:cxnLst>
                  <a:rect l="0" t="0" r="r" b="b"/>
                  <a:pathLst>
                    <a:path w="23" h="23">
                      <a:moveTo>
                        <a:pt x="2" y="6"/>
                      </a:moveTo>
                      <a:lnTo>
                        <a:pt x="0" y="11"/>
                      </a:lnTo>
                      <a:lnTo>
                        <a:pt x="2" y="15"/>
                      </a:lnTo>
                      <a:lnTo>
                        <a:pt x="4" y="19"/>
                      </a:lnTo>
                      <a:lnTo>
                        <a:pt x="8" y="22"/>
                      </a:lnTo>
                      <a:lnTo>
                        <a:pt x="12" y="23"/>
                      </a:lnTo>
                      <a:lnTo>
                        <a:pt x="17" y="22"/>
                      </a:lnTo>
                      <a:lnTo>
                        <a:pt x="21" y="19"/>
                      </a:lnTo>
                      <a:lnTo>
                        <a:pt x="23" y="15"/>
                      </a:lnTo>
                      <a:lnTo>
                        <a:pt x="23" y="15"/>
                      </a:lnTo>
                      <a:lnTo>
                        <a:pt x="23" y="11"/>
                      </a:lnTo>
                      <a:lnTo>
                        <a:pt x="22" y="6"/>
                      </a:lnTo>
                      <a:lnTo>
                        <a:pt x="21" y="4"/>
                      </a:lnTo>
                      <a:lnTo>
                        <a:pt x="17" y="1"/>
                      </a:lnTo>
                      <a:lnTo>
                        <a:pt x="12" y="0"/>
                      </a:lnTo>
                      <a:lnTo>
                        <a:pt x="8" y="1"/>
                      </a:lnTo>
                      <a:lnTo>
                        <a:pt x="4" y="4"/>
                      </a:lnTo>
                      <a:lnTo>
                        <a:pt x="2" y="6"/>
                      </a:lnTo>
                      <a:close/>
                    </a:path>
                  </a:pathLst>
                </a:custGeom>
                <a:solidFill>
                  <a:srgbClr val="357199"/>
                </a:solidFill>
                <a:ln w="9525">
                  <a:noFill/>
                  <a:round/>
                  <a:headEnd/>
                  <a:tailEnd/>
                </a:ln>
              </p:spPr>
              <p:txBody>
                <a:bodyPr/>
                <a:lstStyle/>
                <a:p>
                  <a:endParaRPr lang="zh-CN" altLang="en-US"/>
                </a:p>
              </p:txBody>
            </p:sp>
            <p:sp>
              <p:nvSpPr>
                <p:cNvPr id="562" name="Freeform 26"/>
                <p:cNvSpPr>
                  <a:spLocks/>
                </p:cNvSpPr>
                <p:nvPr/>
              </p:nvSpPr>
              <p:spPr bwMode="auto">
                <a:xfrm>
                  <a:off x="2866" y="3036"/>
                  <a:ext cx="11" cy="12"/>
                </a:xfrm>
                <a:custGeom>
                  <a:avLst/>
                  <a:gdLst/>
                  <a:ahLst/>
                  <a:cxnLst>
                    <a:cxn ang="0">
                      <a:pos x="0" y="6"/>
                    </a:cxn>
                    <a:cxn ang="0">
                      <a:pos x="0" y="11"/>
                    </a:cxn>
                    <a:cxn ang="0">
                      <a:pos x="0" y="15"/>
                    </a:cxn>
                    <a:cxn ang="0">
                      <a:pos x="3" y="19"/>
                    </a:cxn>
                    <a:cxn ang="0">
                      <a:pos x="7" y="22"/>
                    </a:cxn>
                    <a:cxn ang="0">
                      <a:pos x="12" y="23"/>
                    </a:cxn>
                    <a:cxn ang="0">
                      <a:pos x="15" y="22"/>
                    </a:cxn>
                    <a:cxn ang="0">
                      <a:pos x="19" y="19"/>
                    </a:cxn>
                    <a:cxn ang="0">
                      <a:pos x="22" y="15"/>
                    </a:cxn>
                    <a:cxn ang="0">
                      <a:pos x="22" y="15"/>
                    </a:cxn>
                    <a:cxn ang="0">
                      <a:pos x="23" y="11"/>
                    </a:cxn>
                    <a:cxn ang="0">
                      <a:pos x="22" y="6"/>
                    </a:cxn>
                    <a:cxn ang="0">
                      <a:pos x="19" y="3"/>
                    </a:cxn>
                    <a:cxn ang="0">
                      <a:pos x="15" y="1"/>
                    </a:cxn>
                    <a:cxn ang="0">
                      <a:pos x="12" y="0"/>
                    </a:cxn>
                    <a:cxn ang="0">
                      <a:pos x="7" y="1"/>
                    </a:cxn>
                    <a:cxn ang="0">
                      <a:pos x="3" y="3"/>
                    </a:cxn>
                    <a:cxn ang="0">
                      <a:pos x="0" y="6"/>
                    </a:cxn>
                  </a:cxnLst>
                  <a:rect l="0" t="0" r="r" b="b"/>
                  <a:pathLst>
                    <a:path w="23" h="23">
                      <a:moveTo>
                        <a:pt x="0" y="6"/>
                      </a:moveTo>
                      <a:lnTo>
                        <a:pt x="0" y="11"/>
                      </a:lnTo>
                      <a:lnTo>
                        <a:pt x="0" y="15"/>
                      </a:lnTo>
                      <a:lnTo>
                        <a:pt x="3" y="19"/>
                      </a:lnTo>
                      <a:lnTo>
                        <a:pt x="7" y="22"/>
                      </a:lnTo>
                      <a:lnTo>
                        <a:pt x="12" y="23"/>
                      </a:lnTo>
                      <a:lnTo>
                        <a:pt x="15" y="22"/>
                      </a:lnTo>
                      <a:lnTo>
                        <a:pt x="19" y="19"/>
                      </a:lnTo>
                      <a:lnTo>
                        <a:pt x="22" y="15"/>
                      </a:lnTo>
                      <a:lnTo>
                        <a:pt x="22" y="15"/>
                      </a:lnTo>
                      <a:lnTo>
                        <a:pt x="23" y="11"/>
                      </a:lnTo>
                      <a:lnTo>
                        <a:pt x="22" y="6"/>
                      </a:lnTo>
                      <a:lnTo>
                        <a:pt x="19" y="3"/>
                      </a:lnTo>
                      <a:lnTo>
                        <a:pt x="15" y="1"/>
                      </a:lnTo>
                      <a:lnTo>
                        <a:pt x="12" y="0"/>
                      </a:lnTo>
                      <a:lnTo>
                        <a:pt x="7" y="1"/>
                      </a:lnTo>
                      <a:lnTo>
                        <a:pt x="3" y="3"/>
                      </a:lnTo>
                      <a:lnTo>
                        <a:pt x="0" y="6"/>
                      </a:lnTo>
                      <a:close/>
                    </a:path>
                  </a:pathLst>
                </a:custGeom>
                <a:solidFill>
                  <a:srgbClr val="357199"/>
                </a:solidFill>
                <a:ln w="9525">
                  <a:noFill/>
                  <a:round/>
                  <a:headEnd/>
                  <a:tailEnd/>
                </a:ln>
              </p:spPr>
              <p:txBody>
                <a:bodyPr/>
                <a:lstStyle/>
                <a:p>
                  <a:endParaRPr lang="zh-CN" altLang="en-US"/>
                </a:p>
              </p:txBody>
            </p:sp>
            <p:sp>
              <p:nvSpPr>
                <p:cNvPr id="563" name="Freeform 27"/>
                <p:cNvSpPr>
                  <a:spLocks/>
                </p:cNvSpPr>
                <p:nvPr/>
              </p:nvSpPr>
              <p:spPr bwMode="auto">
                <a:xfrm>
                  <a:off x="2877" y="3016"/>
                  <a:ext cx="12" cy="12"/>
                </a:xfrm>
                <a:custGeom>
                  <a:avLst/>
                  <a:gdLst/>
                  <a:ahLst/>
                  <a:cxnLst>
                    <a:cxn ang="0">
                      <a:pos x="1" y="8"/>
                    </a:cxn>
                    <a:cxn ang="0">
                      <a:pos x="0" y="12"/>
                    </a:cxn>
                    <a:cxn ang="0">
                      <a:pos x="1" y="17"/>
                    </a:cxn>
                    <a:cxn ang="0">
                      <a:pos x="4" y="20"/>
                    </a:cxn>
                    <a:cxn ang="0">
                      <a:pos x="7" y="22"/>
                    </a:cxn>
                    <a:cxn ang="0">
                      <a:pos x="11" y="24"/>
                    </a:cxn>
                    <a:cxn ang="0">
                      <a:pos x="16" y="22"/>
                    </a:cxn>
                    <a:cxn ang="0">
                      <a:pos x="19" y="20"/>
                    </a:cxn>
                    <a:cxn ang="0">
                      <a:pos x="22" y="17"/>
                    </a:cxn>
                    <a:cxn ang="0">
                      <a:pos x="22" y="17"/>
                    </a:cxn>
                    <a:cxn ang="0">
                      <a:pos x="22" y="12"/>
                    </a:cxn>
                    <a:cxn ang="0">
                      <a:pos x="21" y="8"/>
                    </a:cxn>
                    <a:cxn ang="0">
                      <a:pos x="19" y="4"/>
                    </a:cxn>
                    <a:cxn ang="0">
                      <a:pos x="15" y="2"/>
                    </a:cxn>
                    <a:cxn ang="0">
                      <a:pos x="11" y="0"/>
                    </a:cxn>
                    <a:cxn ang="0">
                      <a:pos x="7" y="2"/>
                    </a:cxn>
                    <a:cxn ang="0">
                      <a:pos x="4" y="4"/>
                    </a:cxn>
                    <a:cxn ang="0">
                      <a:pos x="1" y="8"/>
                    </a:cxn>
                  </a:cxnLst>
                  <a:rect l="0" t="0" r="r" b="b"/>
                  <a:pathLst>
                    <a:path w="22" h="24">
                      <a:moveTo>
                        <a:pt x="1" y="8"/>
                      </a:moveTo>
                      <a:lnTo>
                        <a:pt x="0" y="12"/>
                      </a:lnTo>
                      <a:lnTo>
                        <a:pt x="1" y="17"/>
                      </a:lnTo>
                      <a:lnTo>
                        <a:pt x="4" y="20"/>
                      </a:lnTo>
                      <a:lnTo>
                        <a:pt x="7" y="22"/>
                      </a:lnTo>
                      <a:lnTo>
                        <a:pt x="11" y="24"/>
                      </a:lnTo>
                      <a:lnTo>
                        <a:pt x="16" y="22"/>
                      </a:lnTo>
                      <a:lnTo>
                        <a:pt x="19" y="20"/>
                      </a:lnTo>
                      <a:lnTo>
                        <a:pt x="22" y="17"/>
                      </a:lnTo>
                      <a:lnTo>
                        <a:pt x="22" y="17"/>
                      </a:lnTo>
                      <a:lnTo>
                        <a:pt x="22" y="12"/>
                      </a:lnTo>
                      <a:lnTo>
                        <a:pt x="21" y="8"/>
                      </a:lnTo>
                      <a:lnTo>
                        <a:pt x="19" y="4"/>
                      </a:lnTo>
                      <a:lnTo>
                        <a:pt x="15" y="2"/>
                      </a:lnTo>
                      <a:lnTo>
                        <a:pt x="11" y="0"/>
                      </a:lnTo>
                      <a:lnTo>
                        <a:pt x="7" y="2"/>
                      </a:lnTo>
                      <a:lnTo>
                        <a:pt x="4" y="4"/>
                      </a:lnTo>
                      <a:lnTo>
                        <a:pt x="1" y="8"/>
                      </a:lnTo>
                      <a:close/>
                    </a:path>
                  </a:pathLst>
                </a:custGeom>
                <a:solidFill>
                  <a:srgbClr val="357199"/>
                </a:solidFill>
                <a:ln w="9525">
                  <a:noFill/>
                  <a:round/>
                  <a:headEnd/>
                  <a:tailEnd/>
                </a:ln>
              </p:spPr>
              <p:txBody>
                <a:bodyPr/>
                <a:lstStyle/>
                <a:p>
                  <a:endParaRPr lang="zh-CN" altLang="en-US"/>
                </a:p>
              </p:txBody>
            </p:sp>
            <p:sp>
              <p:nvSpPr>
                <p:cNvPr id="564" name="Freeform 28"/>
                <p:cNvSpPr>
                  <a:spLocks/>
                </p:cNvSpPr>
                <p:nvPr/>
              </p:nvSpPr>
              <p:spPr bwMode="auto">
                <a:xfrm>
                  <a:off x="2889" y="2996"/>
                  <a:ext cx="11" cy="12"/>
                </a:xfrm>
                <a:custGeom>
                  <a:avLst/>
                  <a:gdLst/>
                  <a:ahLst/>
                  <a:cxnLst>
                    <a:cxn ang="0">
                      <a:pos x="2" y="8"/>
                    </a:cxn>
                    <a:cxn ang="0">
                      <a:pos x="0" y="12"/>
                    </a:cxn>
                    <a:cxn ang="0">
                      <a:pos x="2" y="17"/>
                    </a:cxn>
                    <a:cxn ang="0">
                      <a:pos x="4" y="21"/>
                    </a:cxn>
                    <a:cxn ang="0">
                      <a:pos x="8" y="22"/>
                    </a:cxn>
                    <a:cxn ang="0">
                      <a:pos x="12" y="23"/>
                    </a:cxn>
                    <a:cxn ang="0">
                      <a:pos x="17" y="22"/>
                    </a:cxn>
                    <a:cxn ang="0">
                      <a:pos x="20" y="21"/>
                    </a:cxn>
                    <a:cxn ang="0">
                      <a:pos x="23" y="17"/>
                    </a:cxn>
                    <a:cxn ang="0">
                      <a:pos x="23" y="17"/>
                    </a:cxn>
                    <a:cxn ang="0">
                      <a:pos x="23" y="12"/>
                    </a:cxn>
                    <a:cxn ang="0">
                      <a:pos x="23" y="8"/>
                    </a:cxn>
                    <a:cxn ang="0">
                      <a:pos x="20" y="4"/>
                    </a:cxn>
                    <a:cxn ang="0">
                      <a:pos x="17" y="1"/>
                    </a:cxn>
                    <a:cxn ang="0">
                      <a:pos x="12" y="0"/>
                    </a:cxn>
                    <a:cxn ang="0">
                      <a:pos x="8" y="1"/>
                    </a:cxn>
                    <a:cxn ang="0">
                      <a:pos x="4" y="4"/>
                    </a:cxn>
                    <a:cxn ang="0">
                      <a:pos x="2" y="8"/>
                    </a:cxn>
                  </a:cxnLst>
                  <a:rect l="0" t="0" r="r" b="b"/>
                  <a:pathLst>
                    <a:path w="23" h="23">
                      <a:moveTo>
                        <a:pt x="2" y="8"/>
                      </a:moveTo>
                      <a:lnTo>
                        <a:pt x="0" y="12"/>
                      </a:lnTo>
                      <a:lnTo>
                        <a:pt x="2" y="17"/>
                      </a:lnTo>
                      <a:lnTo>
                        <a:pt x="4" y="21"/>
                      </a:lnTo>
                      <a:lnTo>
                        <a:pt x="8" y="22"/>
                      </a:lnTo>
                      <a:lnTo>
                        <a:pt x="12" y="23"/>
                      </a:lnTo>
                      <a:lnTo>
                        <a:pt x="17" y="22"/>
                      </a:lnTo>
                      <a:lnTo>
                        <a:pt x="20" y="21"/>
                      </a:lnTo>
                      <a:lnTo>
                        <a:pt x="23" y="17"/>
                      </a:lnTo>
                      <a:lnTo>
                        <a:pt x="23" y="17"/>
                      </a:lnTo>
                      <a:lnTo>
                        <a:pt x="23" y="12"/>
                      </a:lnTo>
                      <a:lnTo>
                        <a:pt x="23" y="8"/>
                      </a:lnTo>
                      <a:lnTo>
                        <a:pt x="20" y="4"/>
                      </a:lnTo>
                      <a:lnTo>
                        <a:pt x="17" y="1"/>
                      </a:lnTo>
                      <a:lnTo>
                        <a:pt x="12" y="0"/>
                      </a:lnTo>
                      <a:lnTo>
                        <a:pt x="8" y="1"/>
                      </a:lnTo>
                      <a:lnTo>
                        <a:pt x="4" y="4"/>
                      </a:lnTo>
                      <a:lnTo>
                        <a:pt x="2" y="8"/>
                      </a:lnTo>
                      <a:close/>
                    </a:path>
                  </a:pathLst>
                </a:custGeom>
                <a:solidFill>
                  <a:srgbClr val="357199"/>
                </a:solidFill>
                <a:ln w="9525">
                  <a:noFill/>
                  <a:round/>
                  <a:headEnd/>
                  <a:tailEnd/>
                </a:ln>
              </p:spPr>
              <p:txBody>
                <a:bodyPr/>
                <a:lstStyle/>
                <a:p>
                  <a:endParaRPr lang="zh-CN" altLang="en-US"/>
                </a:p>
              </p:txBody>
            </p:sp>
            <p:sp>
              <p:nvSpPr>
                <p:cNvPr id="565" name="Freeform 29"/>
                <p:cNvSpPr>
                  <a:spLocks/>
                </p:cNvSpPr>
                <p:nvPr/>
              </p:nvSpPr>
              <p:spPr bwMode="auto">
                <a:xfrm>
                  <a:off x="2901" y="2976"/>
                  <a:ext cx="11" cy="12"/>
                </a:xfrm>
                <a:custGeom>
                  <a:avLst/>
                  <a:gdLst/>
                  <a:ahLst/>
                  <a:cxnLst>
                    <a:cxn ang="0">
                      <a:pos x="0" y="8"/>
                    </a:cxn>
                    <a:cxn ang="0">
                      <a:pos x="0" y="12"/>
                    </a:cxn>
                    <a:cxn ang="0">
                      <a:pos x="1" y="17"/>
                    </a:cxn>
                    <a:cxn ang="0">
                      <a:pos x="4" y="21"/>
                    </a:cxn>
                    <a:cxn ang="0">
                      <a:pos x="6" y="23"/>
                    </a:cxn>
                    <a:cxn ang="0">
                      <a:pos x="11" y="23"/>
                    </a:cxn>
                    <a:cxn ang="0">
                      <a:pos x="15" y="23"/>
                    </a:cxn>
                    <a:cxn ang="0">
                      <a:pos x="19" y="21"/>
                    </a:cxn>
                    <a:cxn ang="0">
                      <a:pos x="21" y="17"/>
                    </a:cxn>
                    <a:cxn ang="0">
                      <a:pos x="21" y="17"/>
                    </a:cxn>
                    <a:cxn ang="0">
                      <a:pos x="23" y="12"/>
                    </a:cxn>
                    <a:cxn ang="0">
                      <a:pos x="21" y="8"/>
                    </a:cxn>
                    <a:cxn ang="0">
                      <a:pos x="19" y="4"/>
                    </a:cxn>
                    <a:cxn ang="0">
                      <a:pos x="15" y="1"/>
                    </a:cxn>
                    <a:cxn ang="0">
                      <a:pos x="11" y="0"/>
                    </a:cxn>
                    <a:cxn ang="0">
                      <a:pos x="6" y="1"/>
                    </a:cxn>
                    <a:cxn ang="0">
                      <a:pos x="4" y="4"/>
                    </a:cxn>
                    <a:cxn ang="0">
                      <a:pos x="0" y="8"/>
                    </a:cxn>
                  </a:cxnLst>
                  <a:rect l="0" t="0" r="r" b="b"/>
                  <a:pathLst>
                    <a:path w="23" h="23">
                      <a:moveTo>
                        <a:pt x="0" y="8"/>
                      </a:moveTo>
                      <a:lnTo>
                        <a:pt x="0" y="12"/>
                      </a:lnTo>
                      <a:lnTo>
                        <a:pt x="1" y="17"/>
                      </a:lnTo>
                      <a:lnTo>
                        <a:pt x="4" y="21"/>
                      </a:lnTo>
                      <a:lnTo>
                        <a:pt x="6" y="23"/>
                      </a:lnTo>
                      <a:lnTo>
                        <a:pt x="11" y="23"/>
                      </a:lnTo>
                      <a:lnTo>
                        <a:pt x="15" y="23"/>
                      </a:lnTo>
                      <a:lnTo>
                        <a:pt x="19" y="21"/>
                      </a:lnTo>
                      <a:lnTo>
                        <a:pt x="21" y="17"/>
                      </a:lnTo>
                      <a:lnTo>
                        <a:pt x="21" y="17"/>
                      </a:lnTo>
                      <a:lnTo>
                        <a:pt x="23" y="12"/>
                      </a:lnTo>
                      <a:lnTo>
                        <a:pt x="21" y="8"/>
                      </a:lnTo>
                      <a:lnTo>
                        <a:pt x="19" y="4"/>
                      </a:lnTo>
                      <a:lnTo>
                        <a:pt x="15" y="1"/>
                      </a:lnTo>
                      <a:lnTo>
                        <a:pt x="11" y="0"/>
                      </a:lnTo>
                      <a:lnTo>
                        <a:pt x="6" y="1"/>
                      </a:lnTo>
                      <a:lnTo>
                        <a:pt x="4" y="4"/>
                      </a:lnTo>
                      <a:lnTo>
                        <a:pt x="0" y="8"/>
                      </a:lnTo>
                      <a:close/>
                    </a:path>
                  </a:pathLst>
                </a:custGeom>
                <a:solidFill>
                  <a:srgbClr val="357199"/>
                </a:solidFill>
                <a:ln w="9525">
                  <a:noFill/>
                  <a:round/>
                  <a:headEnd/>
                  <a:tailEnd/>
                </a:ln>
              </p:spPr>
              <p:txBody>
                <a:bodyPr/>
                <a:lstStyle/>
                <a:p>
                  <a:endParaRPr lang="zh-CN" altLang="en-US"/>
                </a:p>
              </p:txBody>
            </p:sp>
            <p:sp>
              <p:nvSpPr>
                <p:cNvPr id="566" name="Freeform 30"/>
                <p:cNvSpPr>
                  <a:spLocks/>
                </p:cNvSpPr>
                <p:nvPr/>
              </p:nvSpPr>
              <p:spPr bwMode="auto">
                <a:xfrm>
                  <a:off x="2912" y="2956"/>
                  <a:ext cx="11" cy="11"/>
                </a:xfrm>
                <a:custGeom>
                  <a:avLst/>
                  <a:gdLst/>
                  <a:ahLst/>
                  <a:cxnLst>
                    <a:cxn ang="0">
                      <a:pos x="1" y="7"/>
                    </a:cxn>
                    <a:cxn ang="0">
                      <a:pos x="0" y="11"/>
                    </a:cxn>
                    <a:cxn ang="0">
                      <a:pos x="1" y="16"/>
                    </a:cxn>
                    <a:cxn ang="0">
                      <a:pos x="3" y="20"/>
                    </a:cxn>
                    <a:cxn ang="0">
                      <a:pos x="7" y="23"/>
                    </a:cxn>
                    <a:cxn ang="0">
                      <a:pos x="11" y="23"/>
                    </a:cxn>
                    <a:cxn ang="0">
                      <a:pos x="16" y="23"/>
                    </a:cxn>
                    <a:cxn ang="0">
                      <a:pos x="20" y="20"/>
                    </a:cxn>
                    <a:cxn ang="0">
                      <a:pos x="22" y="16"/>
                    </a:cxn>
                    <a:cxn ang="0">
                      <a:pos x="22" y="16"/>
                    </a:cxn>
                    <a:cxn ang="0">
                      <a:pos x="22" y="11"/>
                    </a:cxn>
                    <a:cxn ang="0">
                      <a:pos x="22" y="7"/>
                    </a:cxn>
                    <a:cxn ang="0">
                      <a:pos x="20" y="4"/>
                    </a:cxn>
                    <a:cxn ang="0">
                      <a:pos x="16" y="1"/>
                    </a:cxn>
                    <a:cxn ang="0">
                      <a:pos x="11" y="0"/>
                    </a:cxn>
                    <a:cxn ang="0">
                      <a:pos x="7" y="1"/>
                    </a:cxn>
                    <a:cxn ang="0">
                      <a:pos x="3" y="4"/>
                    </a:cxn>
                    <a:cxn ang="0">
                      <a:pos x="1" y="7"/>
                    </a:cxn>
                  </a:cxnLst>
                  <a:rect l="0" t="0" r="r" b="b"/>
                  <a:pathLst>
                    <a:path w="22" h="23">
                      <a:moveTo>
                        <a:pt x="1" y="7"/>
                      </a:moveTo>
                      <a:lnTo>
                        <a:pt x="0" y="11"/>
                      </a:lnTo>
                      <a:lnTo>
                        <a:pt x="1" y="16"/>
                      </a:lnTo>
                      <a:lnTo>
                        <a:pt x="3" y="20"/>
                      </a:lnTo>
                      <a:lnTo>
                        <a:pt x="7" y="23"/>
                      </a:lnTo>
                      <a:lnTo>
                        <a:pt x="11" y="23"/>
                      </a:lnTo>
                      <a:lnTo>
                        <a:pt x="16" y="23"/>
                      </a:lnTo>
                      <a:lnTo>
                        <a:pt x="20" y="20"/>
                      </a:lnTo>
                      <a:lnTo>
                        <a:pt x="22" y="16"/>
                      </a:lnTo>
                      <a:lnTo>
                        <a:pt x="22" y="16"/>
                      </a:lnTo>
                      <a:lnTo>
                        <a:pt x="22" y="11"/>
                      </a:lnTo>
                      <a:lnTo>
                        <a:pt x="22" y="7"/>
                      </a:lnTo>
                      <a:lnTo>
                        <a:pt x="20" y="4"/>
                      </a:lnTo>
                      <a:lnTo>
                        <a:pt x="16" y="1"/>
                      </a:lnTo>
                      <a:lnTo>
                        <a:pt x="11" y="0"/>
                      </a:lnTo>
                      <a:lnTo>
                        <a:pt x="7" y="1"/>
                      </a:lnTo>
                      <a:lnTo>
                        <a:pt x="3" y="4"/>
                      </a:lnTo>
                      <a:lnTo>
                        <a:pt x="1" y="7"/>
                      </a:lnTo>
                      <a:close/>
                    </a:path>
                  </a:pathLst>
                </a:custGeom>
                <a:solidFill>
                  <a:srgbClr val="357199"/>
                </a:solidFill>
                <a:ln w="9525">
                  <a:noFill/>
                  <a:round/>
                  <a:headEnd/>
                  <a:tailEnd/>
                </a:ln>
              </p:spPr>
              <p:txBody>
                <a:bodyPr/>
                <a:lstStyle/>
                <a:p>
                  <a:endParaRPr lang="zh-CN" altLang="en-US"/>
                </a:p>
              </p:txBody>
            </p:sp>
            <p:sp>
              <p:nvSpPr>
                <p:cNvPr id="567" name="Freeform 31"/>
                <p:cNvSpPr>
                  <a:spLocks/>
                </p:cNvSpPr>
                <p:nvPr/>
              </p:nvSpPr>
              <p:spPr bwMode="auto">
                <a:xfrm>
                  <a:off x="2924" y="2936"/>
                  <a:ext cx="11" cy="11"/>
                </a:xfrm>
                <a:custGeom>
                  <a:avLst/>
                  <a:gdLst/>
                  <a:ahLst/>
                  <a:cxnLst>
                    <a:cxn ang="0">
                      <a:pos x="0" y="8"/>
                    </a:cxn>
                    <a:cxn ang="0">
                      <a:pos x="0" y="12"/>
                    </a:cxn>
                    <a:cxn ang="0">
                      <a:pos x="0" y="17"/>
                    </a:cxn>
                    <a:cxn ang="0">
                      <a:pos x="2" y="21"/>
                    </a:cxn>
                    <a:cxn ang="0">
                      <a:pos x="6" y="24"/>
                    </a:cxn>
                    <a:cxn ang="0">
                      <a:pos x="11" y="24"/>
                    </a:cxn>
                    <a:cxn ang="0">
                      <a:pos x="15" y="24"/>
                    </a:cxn>
                    <a:cxn ang="0">
                      <a:pos x="18" y="21"/>
                    </a:cxn>
                    <a:cxn ang="0">
                      <a:pos x="21" y="17"/>
                    </a:cxn>
                    <a:cxn ang="0">
                      <a:pos x="21" y="17"/>
                    </a:cxn>
                    <a:cxn ang="0">
                      <a:pos x="22" y="12"/>
                    </a:cxn>
                    <a:cxn ang="0">
                      <a:pos x="21" y="8"/>
                    </a:cxn>
                    <a:cxn ang="0">
                      <a:pos x="18" y="4"/>
                    </a:cxn>
                    <a:cxn ang="0">
                      <a:pos x="15" y="2"/>
                    </a:cxn>
                    <a:cxn ang="0">
                      <a:pos x="11" y="0"/>
                    </a:cxn>
                    <a:cxn ang="0">
                      <a:pos x="6" y="2"/>
                    </a:cxn>
                    <a:cxn ang="0">
                      <a:pos x="2" y="4"/>
                    </a:cxn>
                    <a:cxn ang="0">
                      <a:pos x="0" y="8"/>
                    </a:cxn>
                  </a:cxnLst>
                  <a:rect l="0" t="0" r="r" b="b"/>
                  <a:pathLst>
                    <a:path w="22" h="24">
                      <a:moveTo>
                        <a:pt x="0" y="8"/>
                      </a:moveTo>
                      <a:lnTo>
                        <a:pt x="0" y="12"/>
                      </a:lnTo>
                      <a:lnTo>
                        <a:pt x="0" y="17"/>
                      </a:lnTo>
                      <a:lnTo>
                        <a:pt x="2" y="21"/>
                      </a:lnTo>
                      <a:lnTo>
                        <a:pt x="6" y="24"/>
                      </a:lnTo>
                      <a:lnTo>
                        <a:pt x="11" y="24"/>
                      </a:lnTo>
                      <a:lnTo>
                        <a:pt x="15" y="24"/>
                      </a:lnTo>
                      <a:lnTo>
                        <a:pt x="18" y="21"/>
                      </a:lnTo>
                      <a:lnTo>
                        <a:pt x="21" y="17"/>
                      </a:lnTo>
                      <a:lnTo>
                        <a:pt x="21" y="17"/>
                      </a:lnTo>
                      <a:lnTo>
                        <a:pt x="22" y="12"/>
                      </a:lnTo>
                      <a:lnTo>
                        <a:pt x="21" y="8"/>
                      </a:lnTo>
                      <a:lnTo>
                        <a:pt x="18" y="4"/>
                      </a:lnTo>
                      <a:lnTo>
                        <a:pt x="15" y="2"/>
                      </a:lnTo>
                      <a:lnTo>
                        <a:pt x="11" y="0"/>
                      </a:lnTo>
                      <a:lnTo>
                        <a:pt x="6" y="2"/>
                      </a:lnTo>
                      <a:lnTo>
                        <a:pt x="2" y="4"/>
                      </a:lnTo>
                      <a:lnTo>
                        <a:pt x="0" y="8"/>
                      </a:lnTo>
                      <a:close/>
                    </a:path>
                  </a:pathLst>
                </a:custGeom>
                <a:solidFill>
                  <a:srgbClr val="357199"/>
                </a:solidFill>
                <a:ln w="9525">
                  <a:noFill/>
                  <a:round/>
                  <a:headEnd/>
                  <a:tailEnd/>
                </a:ln>
              </p:spPr>
              <p:txBody>
                <a:bodyPr/>
                <a:lstStyle/>
                <a:p>
                  <a:endParaRPr lang="zh-CN" altLang="en-US"/>
                </a:p>
              </p:txBody>
            </p:sp>
            <p:sp>
              <p:nvSpPr>
                <p:cNvPr id="568" name="Freeform 32"/>
                <p:cNvSpPr>
                  <a:spLocks/>
                </p:cNvSpPr>
                <p:nvPr/>
              </p:nvSpPr>
              <p:spPr bwMode="auto">
                <a:xfrm>
                  <a:off x="2935" y="2916"/>
                  <a:ext cx="11" cy="11"/>
                </a:xfrm>
                <a:custGeom>
                  <a:avLst/>
                  <a:gdLst/>
                  <a:ahLst/>
                  <a:cxnLst>
                    <a:cxn ang="0">
                      <a:pos x="1" y="8"/>
                    </a:cxn>
                    <a:cxn ang="0">
                      <a:pos x="0" y="12"/>
                    </a:cxn>
                    <a:cxn ang="0">
                      <a:pos x="1" y="17"/>
                    </a:cxn>
                    <a:cxn ang="0">
                      <a:pos x="4" y="21"/>
                    </a:cxn>
                    <a:cxn ang="0">
                      <a:pos x="8" y="24"/>
                    </a:cxn>
                    <a:cxn ang="0">
                      <a:pos x="11" y="24"/>
                    </a:cxn>
                    <a:cxn ang="0">
                      <a:pos x="16" y="24"/>
                    </a:cxn>
                    <a:cxn ang="0">
                      <a:pos x="20" y="21"/>
                    </a:cxn>
                    <a:cxn ang="0">
                      <a:pos x="23" y="17"/>
                    </a:cxn>
                    <a:cxn ang="0">
                      <a:pos x="23" y="17"/>
                    </a:cxn>
                    <a:cxn ang="0">
                      <a:pos x="23" y="12"/>
                    </a:cxn>
                    <a:cxn ang="0">
                      <a:pos x="23" y="8"/>
                    </a:cxn>
                    <a:cxn ang="0">
                      <a:pos x="20" y="4"/>
                    </a:cxn>
                    <a:cxn ang="0">
                      <a:pos x="16" y="1"/>
                    </a:cxn>
                    <a:cxn ang="0">
                      <a:pos x="11" y="0"/>
                    </a:cxn>
                    <a:cxn ang="0">
                      <a:pos x="8" y="1"/>
                    </a:cxn>
                    <a:cxn ang="0">
                      <a:pos x="4" y="4"/>
                    </a:cxn>
                    <a:cxn ang="0">
                      <a:pos x="1" y="8"/>
                    </a:cxn>
                  </a:cxnLst>
                  <a:rect l="0" t="0" r="r" b="b"/>
                  <a:pathLst>
                    <a:path w="23" h="24">
                      <a:moveTo>
                        <a:pt x="1" y="8"/>
                      </a:moveTo>
                      <a:lnTo>
                        <a:pt x="0" y="12"/>
                      </a:lnTo>
                      <a:lnTo>
                        <a:pt x="1" y="17"/>
                      </a:lnTo>
                      <a:lnTo>
                        <a:pt x="4" y="21"/>
                      </a:lnTo>
                      <a:lnTo>
                        <a:pt x="8" y="24"/>
                      </a:lnTo>
                      <a:lnTo>
                        <a:pt x="11" y="24"/>
                      </a:lnTo>
                      <a:lnTo>
                        <a:pt x="16" y="24"/>
                      </a:lnTo>
                      <a:lnTo>
                        <a:pt x="20" y="21"/>
                      </a:lnTo>
                      <a:lnTo>
                        <a:pt x="23" y="17"/>
                      </a:lnTo>
                      <a:lnTo>
                        <a:pt x="23" y="17"/>
                      </a:lnTo>
                      <a:lnTo>
                        <a:pt x="23" y="12"/>
                      </a:lnTo>
                      <a:lnTo>
                        <a:pt x="23" y="8"/>
                      </a:lnTo>
                      <a:lnTo>
                        <a:pt x="20" y="4"/>
                      </a:lnTo>
                      <a:lnTo>
                        <a:pt x="16" y="1"/>
                      </a:lnTo>
                      <a:lnTo>
                        <a:pt x="11" y="0"/>
                      </a:lnTo>
                      <a:lnTo>
                        <a:pt x="8" y="1"/>
                      </a:lnTo>
                      <a:lnTo>
                        <a:pt x="4" y="4"/>
                      </a:lnTo>
                      <a:lnTo>
                        <a:pt x="1" y="8"/>
                      </a:lnTo>
                      <a:close/>
                    </a:path>
                  </a:pathLst>
                </a:custGeom>
                <a:solidFill>
                  <a:srgbClr val="357199"/>
                </a:solidFill>
                <a:ln w="9525">
                  <a:noFill/>
                  <a:round/>
                  <a:headEnd/>
                  <a:tailEnd/>
                </a:ln>
              </p:spPr>
              <p:txBody>
                <a:bodyPr/>
                <a:lstStyle/>
                <a:p>
                  <a:endParaRPr lang="zh-CN" altLang="en-US"/>
                </a:p>
              </p:txBody>
            </p:sp>
            <p:sp>
              <p:nvSpPr>
                <p:cNvPr id="569" name="Freeform 33"/>
                <p:cNvSpPr>
                  <a:spLocks/>
                </p:cNvSpPr>
                <p:nvPr/>
              </p:nvSpPr>
              <p:spPr bwMode="auto">
                <a:xfrm>
                  <a:off x="2947" y="2896"/>
                  <a:ext cx="11" cy="12"/>
                </a:xfrm>
                <a:custGeom>
                  <a:avLst/>
                  <a:gdLst/>
                  <a:ahLst/>
                  <a:cxnLst>
                    <a:cxn ang="0">
                      <a:pos x="0" y="7"/>
                    </a:cxn>
                    <a:cxn ang="0">
                      <a:pos x="0" y="12"/>
                    </a:cxn>
                    <a:cxn ang="0">
                      <a:pos x="0" y="16"/>
                    </a:cxn>
                    <a:cxn ang="0">
                      <a:pos x="2" y="20"/>
                    </a:cxn>
                    <a:cxn ang="0">
                      <a:pos x="6" y="22"/>
                    </a:cxn>
                    <a:cxn ang="0">
                      <a:pos x="11" y="24"/>
                    </a:cxn>
                    <a:cxn ang="0">
                      <a:pos x="15" y="22"/>
                    </a:cxn>
                    <a:cxn ang="0">
                      <a:pos x="19" y="20"/>
                    </a:cxn>
                    <a:cxn ang="0">
                      <a:pos x="21" y="16"/>
                    </a:cxn>
                    <a:cxn ang="0">
                      <a:pos x="21" y="16"/>
                    </a:cxn>
                    <a:cxn ang="0">
                      <a:pos x="22" y="12"/>
                    </a:cxn>
                    <a:cxn ang="0">
                      <a:pos x="21" y="7"/>
                    </a:cxn>
                    <a:cxn ang="0">
                      <a:pos x="19" y="3"/>
                    </a:cxn>
                    <a:cxn ang="0">
                      <a:pos x="15" y="0"/>
                    </a:cxn>
                    <a:cxn ang="0">
                      <a:pos x="11" y="0"/>
                    </a:cxn>
                    <a:cxn ang="0">
                      <a:pos x="6" y="0"/>
                    </a:cxn>
                    <a:cxn ang="0">
                      <a:pos x="2" y="3"/>
                    </a:cxn>
                    <a:cxn ang="0">
                      <a:pos x="0" y="7"/>
                    </a:cxn>
                  </a:cxnLst>
                  <a:rect l="0" t="0" r="r" b="b"/>
                  <a:pathLst>
                    <a:path w="22" h="24">
                      <a:moveTo>
                        <a:pt x="0" y="7"/>
                      </a:moveTo>
                      <a:lnTo>
                        <a:pt x="0" y="12"/>
                      </a:lnTo>
                      <a:lnTo>
                        <a:pt x="0" y="16"/>
                      </a:lnTo>
                      <a:lnTo>
                        <a:pt x="2" y="20"/>
                      </a:lnTo>
                      <a:lnTo>
                        <a:pt x="6" y="22"/>
                      </a:lnTo>
                      <a:lnTo>
                        <a:pt x="11" y="24"/>
                      </a:lnTo>
                      <a:lnTo>
                        <a:pt x="15" y="22"/>
                      </a:lnTo>
                      <a:lnTo>
                        <a:pt x="19" y="20"/>
                      </a:lnTo>
                      <a:lnTo>
                        <a:pt x="21" y="16"/>
                      </a:lnTo>
                      <a:lnTo>
                        <a:pt x="21" y="16"/>
                      </a:lnTo>
                      <a:lnTo>
                        <a:pt x="22" y="12"/>
                      </a:lnTo>
                      <a:lnTo>
                        <a:pt x="21" y="7"/>
                      </a:lnTo>
                      <a:lnTo>
                        <a:pt x="19" y="3"/>
                      </a:lnTo>
                      <a:lnTo>
                        <a:pt x="15" y="0"/>
                      </a:lnTo>
                      <a:lnTo>
                        <a:pt x="11" y="0"/>
                      </a:lnTo>
                      <a:lnTo>
                        <a:pt x="6" y="0"/>
                      </a:lnTo>
                      <a:lnTo>
                        <a:pt x="2" y="3"/>
                      </a:lnTo>
                      <a:lnTo>
                        <a:pt x="0" y="7"/>
                      </a:lnTo>
                      <a:close/>
                    </a:path>
                  </a:pathLst>
                </a:custGeom>
                <a:solidFill>
                  <a:srgbClr val="357199"/>
                </a:solidFill>
                <a:ln w="9525">
                  <a:noFill/>
                  <a:round/>
                  <a:headEnd/>
                  <a:tailEnd/>
                </a:ln>
              </p:spPr>
              <p:txBody>
                <a:bodyPr/>
                <a:lstStyle/>
                <a:p>
                  <a:endParaRPr lang="zh-CN" altLang="en-US"/>
                </a:p>
              </p:txBody>
            </p:sp>
            <p:sp>
              <p:nvSpPr>
                <p:cNvPr id="570" name="Freeform 34"/>
                <p:cNvSpPr>
                  <a:spLocks/>
                </p:cNvSpPr>
                <p:nvPr/>
              </p:nvSpPr>
              <p:spPr bwMode="auto">
                <a:xfrm>
                  <a:off x="2958" y="2876"/>
                  <a:ext cx="11" cy="12"/>
                </a:xfrm>
                <a:custGeom>
                  <a:avLst/>
                  <a:gdLst/>
                  <a:ahLst/>
                  <a:cxnLst>
                    <a:cxn ang="0">
                      <a:pos x="2" y="7"/>
                    </a:cxn>
                    <a:cxn ang="0">
                      <a:pos x="0" y="12"/>
                    </a:cxn>
                    <a:cxn ang="0">
                      <a:pos x="2" y="16"/>
                    </a:cxn>
                    <a:cxn ang="0">
                      <a:pos x="4" y="19"/>
                    </a:cxn>
                    <a:cxn ang="0">
                      <a:pos x="8" y="22"/>
                    </a:cxn>
                    <a:cxn ang="0">
                      <a:pos x="12" y="23"/>
                    </a:cxn>
                    <a:cxn ang="0">
                      <a:pos x="17" y="22"/>
                    </a:cxn>
                    <a:cxn ang="0">
                      <a:pos x="19" y="19"/>
                    </a:cxn>
                    <a:cxn ang="0">
                      <a:pos x="23" y="16"/>
                    </a:cxn>
                    <a:cxn ang="0">
                      <a:pos x="23" y="16"/>
                    </a:cxn>
                    <a:cxn ang="0">
                      <a:pos x="23" y="12"/>
                    </a:cxn>
                    <a:cxn ang="0">
                      <a:pos x="22" y="7"/>
                    </a:cxn>
                    <a:cxn ang="0">
                      <a:pos x="19" y="3"/>
                    </a:cxn>
                    <a:cxn ang="0">
                      <a:pos x="17" y="0"/>
                    </a:cxn>
                    <a:cxn ang="0">
                      <a:pos x="12" y="0"/>
                    </a:cxn>
                    <a:cxn ang="0">
                      <a:pos x="8" y="0"/>
                    </a:cxn>
                    <a:cxn ang="0">
                      <a:pos x="4" y="3"/>
                    </a:cxn>
                    <a:cxn ang="0">
                      <a:pos x="2" y="7"/>
                    </a:cxn>
                  </a:cxnLst>
                  <a:rect l="0" t="0" r="r" b="b"/>
                  <a:pathLst>
                    <a:path w="23" h="23">
                      <a:moveTo>
                        <a:pt x="2" y="7"/>
                      </a:moveTo>
                      <a:lnTo>
                        <a:pt x="0" y="12"/>
                      </a:lnTo>
                      <a:lnTo>
                        <a:pt x="2" y="16"/>
                      </a:lnTo>
                      <a:lnTo>
                        <a:pt x="4" y="19"/>
                      </a:lnTo>
                      <a:lnTo>
                        <a:pt x="8" y="22"/>
                      </a:lnTo>
                      <a:lnTo>
                        <a:pt x="12" y="23"/>
                      </a:lnTo>
                      <a:lnTo>
                        <a:pt x="17" y="22"/>
                      </a:lnTo>
                      <a:lnTo>
                        <a:pt x="19" y="19"/>
                      </a:lnTo>
                      <a:lnTo>
                        <a:pt x="23" y="16"/>
                      </a:lnTo>
                      <a:lnTo>
                        <a:pt x="23" y="16"/>
                      </a:lnTo>
                      <a:lnTo>
                        <a:pt x="23" y="12"/>
                      </a:lnTo>
                      <a:lnTo>
                        <a:pt x="22" y="7"/>
                      </a:lnTo>
                      <a:lnTo>
                        <a:pt x="19" y="3"/>
                      </a:lnTo>
                      <a:lnTo>
                        <a:pt x="17" y="0"/>
                      </a:lnTo>
                      <a:lnTo>
                        <a:pt x="12" y="0"/>
                      </a:lnTo>
                      <a:lnTo>
                        <a:pt x="8" y="0"/>
                      </a:lnTo>
                      <a:lnTo>
                        <a:pt x="4" y="3"/>
                      </a:lnTo>
                      <a:lnTo>
                        <a:pt x="2" y="7"/>
                      </a:lnTo>
                      <a:close/>
                    </a:path>
                  </a:pathLst>
                </a:custGeom>
                <a:solidFill>
                  <a:srgbClr val="357199"/>
                </a:solidFill>
                <a:ln w="9525">
                  <a:noFill/>
                  <a:round/>
                  <a:headEnd/>
                  <a:tailEnd/>
                </a:ln>
              </p:spPr>
              <p:txBody>
                <a:bodyPr/>
                <a:lstStyle/>
                <a:p>
                  <a:endParaRPr lang="zh-CN" altLang="en-US"/>
                </a:p>
              </p:txBody>
            </p:sp>
            <p:sp>
              <p:nvSpPr>
                <p:cNvPr id="571" name="Freeform 35"/>
                <p:cNvSpPr>
                  <a:spLocks/>
                </p:cNvSpPr>
                <p:nvPr/>
              </p:nvSpPr>
              <p:spPr bwMode="auto">
                <a:xfrm>
                  <a:off x="2969" y="2856"/>
                  <a:ext cx="12" cy="12"/>
                </a:xfrm>
                <a:custGeom>
                  <a:avLst/>
                  <a:gdLst/>
                  <a:ahLst/>
                  <a:cxnLst>
                    <a:cxn ang="0">
                      <a:pos x="1" y="6"/>
                    </a:cxn>
                    <a:cxn ang="0">
                      <a:pos x="0" y="11"/>
                    </a:cxn>
                    <a:cxn ang="0">
                      <a:pos x="1" y="15"/>
                    </a:cxn>
                    <a:cxn ang="0">
                      <a:pos x="4" y="19"/>
                    </a:cxn>
                    <a:cxn ang="0">
                      <a:pos x="7" y="22"/>
                    </a:cxn>
                    <a:cxn ang="0">
                      <a:pos x="11" y="23"/>
                    </a:cxn>
                    <a:cxn ang="0">
                      <a:pos x="16" y="22"/>
                    </a:cxn>
                    <a:cxn ang="0">
                      <a:pos x="20" y="19"/>
                    </a:cxn>
                    <a:cxn ang="0">
                      <a:pos x="22" y="15"/>
                    </a:cxn>
                    <a:cxn ang="0">
                      <a:pos x="22" y="15"/>
                    </a:cxn>
                    <a:cxn ang="0">
                      <a:pos x="24" y="11"/>
                    </a:cxn>
                    <a:cxn ang="0">
                      <a:pos x="22" y="6"/>
                    </a:cxn>
                    <a:cxn ang="0">
                      <a:pos x="20" y="2"/>
                    </a:cxn>
                    <a:cxn ang="0">
                      <a:pos x="16" y="0"/>
                    </a:cxn>
                    <a:cxn ang="0">
                      <a:pos x="12" y="0"/>
                    </a:cxn>
                    <a:cxn ang="0">
                      <a:pos x="7" y="0"/>
                    </a:cxn>
                    <a:cxn ang="0">
                      <a:pos x="4" y="2"/>
                    </a:cxn>
                    <a:cxn ang="0">
                      <a:pos x="1" y="6"/>
                    </a:cxn>
                  </a:cxnLst>
                  <a:rect l="0" t="0" r="r" b="b"/>
                  <a:pathLst>
                    <a:path w="24" h="23">
                      <a:moveTo>
                        <a:pt x="1" y="6"/>
                      </a:moveTo>
                      <a:lnTo>
                        <a:pt x="0" y="11"/>
                      </a:lnTo>
                      <a:lnTo>
                        <a:pt x="1" y="15"/>
                      </a:lnTo>
                      <a:lnTo>
                        <a:pt x="4" y="19"/>
                      </a:lnTo>
                      <a:lnTo>
                        <a:pt x="7" y="22"/>
                      </a:lnTo>
                      <a:lnTo>
                        <a:pt x="11" y="23"/>
                      </a:lnTo>
                      <a:lnTo>
                        <a:pt x="16" y="22"/>
                      </a:lnTo>
                      <a:lnTo>
                        <a:pt x="20" y="19"/>
                      </a:lnTo>
                      <a:lnTo>
                        <a:pt x="22" y="15"/>
                      </a:lnTo>
                      <a:lnTo>
                        <a:pt x="22" y="15"/>
                      </a:lnTo>
                      <a:lnTo>
                        <a:pt x="24" y="11"/>
                      </a:lnTo>
                      <a:lnTo>
                        <a:pt x="22" y="6"/>
                      </a:lnTo>
                      <a:lnTo>
                        <a:pt x="20" y="2"/>
                      </a:lnTo>
                      <a:lnTo>
                        <a:pt x="16" y="0"/>
                      </a:lnTo>
                      <a:lnTo>
                        <a:pt x="12" y="0"/>
                      </a:lnTo>
                      <a:lnTo>
                        <a:pt x="7" y="0"/>
                      </a:lnTo>
                      <a:lnTo>
                        <a:pt x="4" y="2"/>
                      </a:lnTo>
                      <a:lnTo>
                        <a:pt x="1" y="6"/>
                      </a:lnTo>
                      <a:close/>
                    </a:path>
                  </a:pathLst>
                </a:custGeom>
                <a:solidFill>
                  <a:srgbClr val="357199"/>
                </a:solidFill>
                <a:ln w="9525">
                  <a:noFill/>
                  <a:round/>
                  <a:headEnd/>
                  <a:tailEnd/>
                </a:ln>
              </p:spPr>
              <p:txBody>
                <a:bodyPr/>
                <a:lstStyle/>
                <a:p>
                  <a:endParaRPr lang="zh-CN" altLang="en-US"/>
                </a:p>
              </p:txBody>
            </p:sp>
            <p:sp>
              <p:nvSpPr>
                <p:cNvPr id="572" name="Freeform 36"/>
                <p:cNvSpPr>
                  <a:spLocks/>
                </p:cNvSpPr>
                <p:nvPr/>
              </p:nvSpPr>
              <p:spPr bwMode="auto">
                <a:xfrm>
                  <a:off x="2981" y="2836"/>
                  <a:ext cx="12" cy="11"/>
                </a:xfrm>
                <a:custGeom>
                  <a:avLst/>
                  <a:gdLst/>
                  <a:ahLst/>
                  <a:cxnLst>
                    <a:cxn ang="0">
                      <a:pos x="0" y="6"/>
                    </a:cxn>
                    <a:cxn ang="0">
                      <a:pos x="0" y="11"/>
                    </a:cxn>
                    <a:cxn ang="0">
                      <a:pos x="1" y="15"/>
                    </a:cxn>
                    <a:cxn ang="0">
                      <a:pos x="4" y="19"/>
                    </a:cxn>
                    <a:cxn ang="0">
                      <a:pos x="6" y="22"/>
                    </a:cxn>
                    <a:cxn ang="0">
                      <a:pos x="11" y="23"/>
                    </a:cxn>
                    <a:cxn ang="0">
                      <a:pos x="15" y="22"/>
                    </a:cxn>
                    <a:cxn ang="0">
                      <a:pos x="19" y="19"/>
                    </a:cxn>
                    <a:cxn ang="0">
                      <a:pos x="21" y="15"/>
                    </a:cxn>
                    <a:cxn ang="0">
                      <a:pos x="21" y="15"/>
                    </a:cxn>
                    <a:cxn ang="0">
                      <a:pos x="22" y="11"/>
                    </a:cxn>
                    <a:cxn ang="0">
                      <a:pos x="21" y="6"/>
                    </a:cxn>
                    <a:cxn ang="0">
                      <a:pos x="19" y="2"/>
                    </a:cxn>
                    <a:cxn ang="0">
                      <a:pos x="15" y="0"/>
                    </a:cxn>
                    <a:cxn ang="0">
                      <a:pos x="11" y="0"/>
                    </a:cxn>
                    <a:cxn ang="0">
                      <a:pos x="6" y="0"/>
                    </a:cxn>
                    <a:cxn ang="0">
                      <a:pos x="4" y="2"/>
                    </a:cxn>
                    <a:cxn ang="0">
                      <a:pos x="0" y="6"/>
                    </a:cxn>
                  </a:cxnLst>
                  <a:rect l="0" t="0" r="r" b="b"/>
                  <a:pathLst>
                    <a:path w="22" h="23">
                      <a:moveTo>
                        <a:pt x="0" y="6"/>
                      </a:moveTo>
                      <a:lnTo>
                        <a:pt x="0" y="11"/>
                      </a:lnTo>
                      <a:lnTo>
                        <a:pt x="1" y="15"/>
                      </a:lnTo>
                      <a:lnTo>
                        <a:pt x="4" y="19"/>
                      </a:lnTo>
                      <a:lnTo>
                        <a:pt x="6" y="22"/>
                      </a:lnTo>
                      <a:lnTo>
                        <a:pt x="11" y="23"/>
                      </a:lnTo>
                      <a:lnTo>
                        <a:pt x="15" y="22"/>
                      </a:lnTo>
                      <a:lnTo>
                        <a:pt x="19" y="19"/>
                      </a:lnTo>
                      <a:lnTo>
                        <a:pt x="21" y="15"/>
                      </a:lnTo>
                      <a:lnTo>
                        <a:pt x="21" y="15"/>
                      </a:lnTo>
                      <a:lnTo>
                        <a:pt x="22" y="11"/>
                      </a:lnTo>
                      <a:lnTo>
                        <a:pt x="21" y="6"/>
                      </a:lnTo>
                      <a:lnTo>
                        <a:pt x="19" y="2"/>
                      </a:lnTo>
                      <a:lnTo>
                        <a:pt x="15" y="0"/>
                      </a:lnTo>
                      <a:lnTo>
                        <a:pt x="11" y="0"/>
                      </a:lnTo>
                      <a:lnTo>
                        <a:pt x="6" y="0"/>
                      </a:lnTo>
                      <a:lnTo>
                        <a:pt x="4" y="2"/>
                      </a:lnTo>
                      <a:lnTo>
                        <a:pt x="0" y="6"/>
                      </a:lnTo>
                      <a:close/>
                    </a:path>
                  </a:pathLst>
                </a:custGeom>
                <a:solidFill>
                  <a:srgbClr val="357199"/>
                </a:solidFill>
                <a:ln w="9525">
                  <a:noFill/>
                  <a:round/>
                  <a:headEnd/>
                  <a:tailEnd/>
                </a:ln>
              </p:spPr>
              <p:txBody>
                <a:bodyPr/>
                <a:lstStyle/>
                <a:p>
                  <a:endParaRPr lang="zh-CN" altLang="en-US"/>
                </a:p>
              </p:txBody>
            </p:sp>
            <p:sp>
              <p:nvSpPr>
                <p:cNvPr id="573" name="Freeform 37"/>
                <p:cNvSpPr>
                  <a:spLocks/>
                </p:cNvSpPr>
                <p:nvPr/>
              </p:nvSpPr>
              <p:spPr bwMode="auto">
                <a:xfrm>
                  <a:off x="2993" y="2816"/>
                  <a:ext cx="11" cy="11"/>
                </a:xfrm>
                <a:custGeom>
                  <a:avLst/>
                  <a:gdLst/>
                  <a:ahLst/>
                  <a:cxnLst>
                    <a:cxn ang="0">
                      <a:pos x="2" y="7"/>
                    </a:cxn>
                    <a:cxn ang="0">
                      <a:pos x="0" y="12"/>
                    </a:cxn>
                    <a:cxn ang="0">
                      <a:pos x="2" y="16"/>
                    </a:cxn>
                    <a:cxn ang="0">
                      <a:pos x="4" y="20"/>
                    </a:cxn>
                    <a:cxn ang="0">
                      <a:pos x="8" y="22"/>
                    </a:cxn>
                    <a:cxn ang="0">
                      <a:pos x="12" y="24"/>
                    </a:cxn>
                    <a:cxn ang="0">
                      <a:pos x="17" y="22"/>
                    </a:cxn>
                    <a:cxn ang="0">
                      <a:pos x="20" y="20"/>
                    </a:cxn>
                    <a:cxn ang="0">
                      <a:pos x="23" y="16"/>
                    </a:cxn>
                    <a:cxn ang="0">
                      <a:pos x="23" y="16"/>
                    </a:cxn>
                    <a:cxn ang="0">
                      <a:pos x="23" y="12"/>
                    </a:cxn>
                    <a:cxn ang="0">
                      <a:pos x="23" y="7"/>
                    </a:cxn>
                    <a:cxn ang="0">
                      <a:pos x="20" y="3"/>
                    </a:cxn>
                    <a:cxn ang="0">
                      <a:pos x="17" y="2"/>
                    </a:cxn>
                    <a:cxn ang="0">
                      <a:pos x="12" y="0"/>
                    </a:cxn>
                    <a:cxn ang="0">
                      <a:pos x="8" y="2"/>
                    </a:cxn>
                    <a:cxn ang="0">
                      <a:pos x="4" y="3"/>
                    </a:cxn>
                    <a:cxn ang="0">
                      <a:pos x="2" y="7"/>
                    </a:cxn>
                  </a:cxnLst>
                  <a:rect l="0" t="0" r="r" b="b"/>
                  <a:pathLst>
                    <a:path w="23" h="24">
                      <a:moveTo>
                        <a:pt x="2" y="7"/>
                      </a:moveTo>
                      <a:lnTo>
                        <a:pt x="0" y="12"/>
                      </a:lnTo>
                      <a:lnTo>
                        <a:pt x="2" y="16"/>
                      </a:lnTo>
                      <a:lnTo>
                        <a:pt x="4" y="20"/>
                      </a:lnTo>
                      <a:lnTo>
                        <a:pt x="8" y="22"/>
                      </a:lnTo>
                      <a:lnTo>
                        <a:pt x="12" y="24"/>
                      </a:lnTo>
                      <a:lnTo>
                        <a:pt x="17" y="22"/>
                      </a:lnTo>
                      <a:lnTo>
                        <a:pt x="20" y="20"/>
                      </a:lnTo>
                      <a:lnTo>
                        <a:pt x="23" y="16"/>
                      </a:lnTo>
                      <a:lnTo>
                        <a:pt x="23" y="16"/>
                      </a:lnTo>
                      <a:lnTo>
                        <a:pt x="23" y="12"/>
                      </a:lnTo>
                      <a:lnTo>
                        <a:pt x="23" y="7"/>
                      </a:lnTo>
                      <a:lnTo>
                        <a:pt x="20" y="3"/>
                      </a:lnTo>
                      <a:lnTo>
                        <a:pt x="17" y="2"/>
                      </a:lnTo>
                      <a:lnTo>
                        <a:pt x="12" y="0"/>
                      </a:lnTo>
                      <a:lnTo>
                        <a:pt x="8" y="2"/>
                      </a:lnTo>
                      <a:lnTo>
                        <a:pt x="4" y="3"/>
                      </a:lnTo>
                      <a:lnTo>
                        <a:pt x="2" y="7"/>
                      </a:lnTo>
                      <a:close/>
                    </a:path>
                  </a:pathLst>
                </a:custGeom>
                <a:solidFill>
                  <a:srgbClr val="357199"/>
                </a:solidFill>
                <a:ln w="9525">
                  <a:noFill/>
                  <a:round/>
                  <a:headEnd/>
                  <a:tailEnd/>
                </a:ln>
              </p:spPr>
              <p:txBody>
                <a:bodyPr/>
                <a:lstStyle/>
                <a:p>
                  <a:endParaRPr lang="zh-CN" altLang="en-US"/>
                </a:p>
              </p:txBody>
            </p:sp>
            <p:sp>
              <p:nvSpPr>
                <p:cNvPr id="574" name="Freeform 38"/>
                <p:cNvSpPr>
                  <a:spLocks/>
                </p:cNvSpPr>
                <p:nvPr/>
              </p:nvSpPr>
              <p:spPr bwMode="auto">
                <a:xfrm>
                  <a:off x="3005" y="2796"/>
                  <a:ext cx="11" cy="11"/>
                </a:xfrm>
                <a:custGeom>
                  <a:avLst/>
                  <a:gdLst/>
                  <a:ahLst/>
                  <a:cxnLst>
                    <a:cxn ang="0">
                      <a:pos x="0" y="7"/>
                    </a:cxn>
                    <a:cxn ang="0">
                      <a:pos x="0" y="12"/>
                    </a:cxn>
                    <a:cxn ang="0">
                      <a:pos x="0" y="16"/>
                    </a:cxn>
                    <a:cxn ang="0">
                      <a:pos x="3" y="20"/>
                    </a:cxn>
                    <a:cxn ang="0">
                      <a:pos x="6" y="22"/>
                    </a:cxn>
                    <a:cxn ang="0">
                      <a:pos x="11" y="23"/>
                    </a:cxn>
                    <a:cxn ang="0">
                      <a:pos x="15" y="22"/>
                    </a:cxn>
                    <a:cxn ang="0">
                      <a:pos x="19" y="20"/>
                    </a:cxn>
                    <a:cxn ang="0">
                      <a:pos x="21" y="16"/>
                    </a:cxn>
                    <a:cxn ang="0">
                      <a:pos x="21" y="16"/>
                    </a:cxn>
                    <a:cxn ang="0">
                      <a:pos x="23" y="12"/>
                    </a:cxn>
                    <a:cxn ang="0">
                      <a:pos x="21" y="7"/>
                    </a:cxn>
                    <a:cxn ang="0">
                      <a:pos x="19" y="4"/>
                    </a:cxn>
                    <a:cxn ang="0">
                      <a:pos x="15" y="1"/>
                    </a:cxn>
                    <a:cxn ang="0">
                      <a:pos x="11" y="0"/>
                    </a:cxn>
                    <a:cxn ang="0">
                      <a:pos x="6" y="1"/>
                    </a:cxn>
                    <a:cxn ang="0">
                      <a:pos x="3" y="4"/>
                    </a:cxn>
                    <a:cxn ang="0">
                      <a:pos x="0" y="7"/>
                    </a:cxn>
                  </a:cxnLst>
                  <a:rect l="0" t="0" r="r" b="b"/>
                  <a:pathLst>
                    <a:path w="23" h="23">
                      <a:moveTo>
                        <a:pt x="0" y="7"/>
                      </a:moveTo>
                      <a:lnTo>
                        <a:pt x="0" y="12"/>
                      </a:lnTo>
                      <a:lnTo>
                        <a:pt x="0" y="16"/>
                      </a:lnTo>
                      <a:lnTo>
                        <a:pt x="3" y="20"/>
                      </a:lnTo>
                      <a:lnTo>
                        <a:pt x="6" y="22"/>
                      </a:lnTo>
                      <a:lnTo>
                        <a:pt x="11" y="23"/>
                      </a:lnTo>
                      <a:lnTo>
                        <a:pt x="15" y="22"/>
                      </a:lnTo>
                      <a:lnTo>
                        <a:pt x="19" y="20"/>
                      </a:lnTo>
                      <a:lnTo>
                        <a:pt x="21" y="16"/>
                      </a:lnTo>
                      <a:lnTo>
                        <a:pt x="21" y="16"/>
                      </a:lnTo>
                      <a:lnTo>
                        <a:pt x="23" y="12"/>
                      </a:lnTo>
                      <a:lnTo>
                        <a:pt x="21" y="7"/>
                      </a:lnTo>
                      <a:lnTo>
                        <a:pt x="19" y="4"/>
                      </a:lnTo>
                      <a:lnTo>
                        <a:pt x="15" y="1"/>
                      </a:lnTo>
                      <a:lnTo>
                        <a:pt x="11" y="0"/>
                      </a:lnTo>
                      <a:lnTo>
                        <a:pt x="6" y="1"/>
                      </a:lnTo>
                      <a:lnTo>
                        <a:pt x="3" y="4"/>
                      </a:lnTo>
                      <a:lnTo>
                        <a:pt x="0" y="7"/>
                      </a:lnTo>
                      <a:close/>
                    </a:path>
                  </a:pathLst>
                </a:custGeom>
                <a:solidFill>
                  <a:srgbClr val="357199"/>
                </a:solidFill>
                <a:ln w="9525">
                  <a:noFill/>
                  <a:round/>
                  <a:headEnd/>
                  <a:tailEnd/>
                </a:ln>
              </p:spPr>
              <p:txBody>
                <a:bodyPr/>
                <a:lstStyle/>
                <a:p>
                  <a:endParaRPr lang="zh-CN" altLang="en-US"/>
                </a:p>
              </p:txBody>
            </p:sp>
            <p:sp>
              <p:nvSpPr>
                <p:cNvPr id="575" name="Freeform 39"/>
                <p:cNvSpPr>
                  <a:spLocks/>
                </p:cNvSpPr>
                <p:nvPr/>
              </p:nvSpPr>
              <p:spPr bwMode="auto">
                <a:xfrm>
                  <a:off x="3016" y="2775"/>
                  <a:ext cx="11" cy="12"/>
                </a:xfrm>
                <a:custGeom>
                  <a:avLst/>
                  <a:gdLst/>
                  <a:ahLst/>
                  <a:cxnLst>
                    <a:cxn ang="0">
                      <a:pos x="1" y="6"/>
                    </a:cxn>
                    <a:cxn ang="0">
                      <a:pos x="0" y="12"/>
                    </a:cxn>
                    <a:cxn ang="0">
                      <a:pos x="1" y="15"/>
                    </a:cxn>
                    <a:cxn ang="0">
                      <a:pos x="3" y="19"/>
                    </a:cxn>
                    <a:cxn ang="0">
                      <a:pos x="7" y="22"/>
                    </a:cxn>
                    <a:cxn ang="0">
                      <a:pos x="11" y="23"/>
                    </a:cxn>
                    <a:cxn ang="0">
                      <a:pos x="16" y="22"/>
                    </a:cxn>
                    <a:cxn ang="0">
                      <a:pos x="20" y="19"/>
                    </a:cxn>
                    <a:cxn ang="0">
                      <a:pos x="22" y="15"/>
                    </a:cxn>
                    <a:cxn ang="0">
                      <a:pos x="22" y="15"/>
                    </a:cxn>
                    <a:cxn ang="0">
                      <a:pos x="22" y="12"/>
                    </a:cxn>
                    <a:cxn ang="0">
                      <a:pos x="22" y="6"/>
                    </a:cxn>
                    <a:cxn ang="0">
                      <a:pos x="20" y="4"/>
                    </a:cxn>
                    <a:cxn ang="0">
                      <a:pos x="16" y="1"/>
                    </a:cxn>
                    <a:cxn ang="0">
                      <a:pos x="11" y="0"/>
                    </a:cxn>
                    <a:cxn ang="0">
                      <a:pos x="7" y="1"/>
                    </a:cxn>
                    <a:cxn ang="0">
                      <a:pos x="3" y="4"/>
                    </a:cxn>
                    <a:cxn ang="0">
                      <a:pos x="1" y="6"/>
                    </a:cxn>
                  </a:cxnLst>
                  <a:rect l="0" t="0" r="r" b="b"/>
                  <a:pathLst>
                    <a:path w="22" h="23">
                      <a:moveTo>
                        <a:pt x="1" y="6"/>
                      </a:moveTo>
                      <a:lnTo>
                        <a:pt x="0" y="12"/>
                      </a:lnTo>
                      <a:lnTo>
                        <a:pt x="1" y="15"/>
                      </a:lnTo>
                      <a:lnTo>
                        <a:pt x="3" y="19"/>
                      </a:lnTo>
                      <a:lnTo>
                        <a:pt x="7" y="22"/>
                      </a:lnTo>
                      <a:lnTo>
                        <a:pt x="11" y="23"/>
                      </a:lnTo>
                      <a:lnTo>
                        <a:pt x="16" y="22"/>
                      </a:lnTo>
                      <a:lnTo>
                        <a:pt x="20" y="19"/>
                      </a:lnTo>
                      <a:lnTo>
                        <a:pt x="22" y="15"/>
                      </a:lnTo>
                      <a:lnTo>
                        <a:pt x="22" y="15"/>
                      </a:lnTo>
                      <a:lnTo>
                        <a:pt x="22" y="12"/>
                      </a:lnTo>
                      <a:lnTo>
                        <a:pt x="22" y="6"/>
                      </a:lnTo>
                      <a:lnTo>
                        <a:pt x="20" y="4"/>
                      </a:lnTo>
                      <a:lnTo>
                        <a:pt x="16" y="1"/>
                      </a:lnTo>
                      <a:lnTo>
                        <a:pt x="11" y="0"/>
                      </a:lnTo>
                      <a:lnTo>
                        <a:pt x="7" y="1"/>
                      </a:lnTo>
                      <a:lnTo>
                        <a:pt x="3" y="4"/>
                      </a:lnTo>
                      <a:lnTo>
                        <a:pt x="1" y="6"/>
                      </a:lnTo>
                      <a:close/>
                    </a:path>
                  </a:pathLst>
                </a:custGeom>
                <a:solidFill>
                  <a:srgbClr val="357199"/>
                </a:solidFill>
                <a:ln w="9525">
                  <a:noFill/>
                  <a:round/>
                  <a:headEnd/>
                  <a:tailEnd/>
                </a:ln>
              </p:spPr>
              <p:txBody>
                <a:bodyPr/>
                <a:lstStyle/>
                <a:p>
                  <a:endParaRPr lang="zh-CN" altLang="en-US"/>
                </a:p>
              </p:txBody>
            </p:sp>
            <p:sp>
              <p:nvSpPr>
                <p:cNvPr id="576" name="Freeform 40"/>
                <p:cNvSpPr>
                  <a:spLocks/>
                </p:cNvSpPr>
                <p:nvPr/>
              </p:nvSpPr>
              <p:spPr bwMode="auto">
                <a:xfrm>
                  <a:off x="3028" y="2755"/>
                  <a:ext cx="11" cy="12"/>
                </a:xfrm>
                <a:custGeom>
                  <a:avLst/>
                  <a:gdLst/>
                  <a:ahLst/>
                  <a:cxnLst>
                    <a:cxn ang="0">
                      <a:pos x="0" y="7"/>
                    </a:cxn>
                    <a:cxn ang="0">
                      <a:pos x="0" y="11"/>
                    </a:cxn>
                    <a:cxn ang="0">
                      <a:pos x="0" y="17"/>
                    </a:cxn>
                    <a:cxn ang="0">
                      <a:pos x="3" y="19"/>
                    </a:cxn>
                    <a:cxn ang="0">
                      <a:pos x="7" y="22"/>
                    </a:cxn>
                    <a:cxn ang="0">
                      <a:pos x="12" y="23"/>
                    </a:cxn>
                    <a:cxn ang="0">
                      <a:pos x="15" y="22"/>
                    </a:cxn>
                    <a:cxn ang="0">
                      <a:pos x="19" y="19"/>
                    </a:cxn>
                    <a:cxn ang="0">
                      <a:pos x="22" y="17"/>
                    </a:cxn>
                    <a:cxn ang="0">
                      <a:pos x="22" y="17"/>
                    </a:cxn>
                    <a:cxn ang="0">
                      <a:pos x="23" y="11"/>
                    </a:cxn>
                    <a:cxn ang="0">
                      <a:pos x="22" y="7"/>
                    </a:cxn>
                    <a:cxn ang="0">
                      <a:pos x="19" y="4"/>
                    </a:cxn>
                    <a:cxn ang="0">
                      <a:pos x="15" y="1"/>
                    </a:cxn>
                    <a:cxn ang="0">
                      <a:pos x="12" y="0"/>
                    </a:cxn>
                    <a:cxn ang="0">
                      <a:pos x="7" y="1"/>
                    </a:cxn>
                    <a:cxn ang="0">
                      <a:pos x="3" y="4"/>
                    </a:cxn>
                    <a:cxn ang="0">
                      <a:pos x="0" y="7"/>
                    </a:cxn>
                  </a:cxnLst>
                  <a:rect l="0" t="0" r="r" b="b"/>
                  <a:pathLst>
                    <a:path w="23" h="23">
                      <a:moveTo>
                        <a:pt x="0" y="7"/>
                      </a:moveTo>
                      <a:lnTo>
                        <a:pt x="0" y="11"/>
                      </a:lnTo>
                      <a:lnTo>
                        <a:pt x="0" y="17"/>
                      </a:lnTo>
                      <a:lnTo>
                        <a:pt x="3" y="19"/>
                      </a:lnTo>
                      <a:lnTo>
                        <a:pt x="7" y="22"/>
                      </a:lnTo>
                      <a:lnTo>
                        <a:pt x="12" y="23"/>
                      </a:lnTo>
                      <a:lnTo>
                        <a:pt x="15" y="22"/>
                      </a:lnTo>
                      <a:lnTo>
                        <a:pt x="19" y="19"/>
                      </a:lnTo>
                      <a:lnTo>
                        <a:pt x="22" y="17"/>
                      </a:lnTo>
                      <a:lnTo>
                        <a:pt x="22" y="17"/>
                      </a:lnTo>
                      <a:lnTo>
                        <a:pt x="23" y="11"/>
                      </a:lnTo>
                      <a:lnTo>
                        <a:pt x="22" y="7"/>
                      </a:lnTo>
                      <a:lnTo>
                        <a:pt x="19" y="4"/>
                      </a:lnTo>
                      <a:lnTo>
                        <a:pt x="15" y="1"/>
                      </a:lnTo>
                      <a:lnTo>
                        <a:pt x="12" y="0"/>
                      </a:lnTo>
                      <a:lnTo>
                        <a:pt x="7" y="1"/>
                      </a:lnTo>
                      <a:lnTo>
                        <a:pt x="3" y="4"/>
                      </a:lnTo>
                      <a:lnTo>
                        <a:pt x="0" y="7"/>
                      </a:lnTo>
                      <a:close/>
                    </a:path>
                  </a:pathLst>
                </a:custGeom>
                <a:solidFill>
                  <a:srgbClr val="357199"/>
                </a:solidFill>
                <a:ln w="9525">
                  <a:noFill/>
                  <a:round/>
                  <a:headEnd/>
                  <a:tailEnd/>
                </a:ln>
              </p:spPr>
              <p:txBody>
                <a:bodyPr/>
                <a:lstStyle/>
                <a:p>
                  <a:endParaRPr lang="zh-CN" altLang="en-US"/>
                </a:p>
              </p:txBody>
            </p:sp>
            <p:sp>
              <p:nvSpPr>
                <p:cNvPr id="577" name="Freeform 41"/>
                <p:cNvSpPr>
                  <a:spLocks/>
                </p:cNvSpPr>
                <p:nvPr/>
              </p:nvSpPr>
              <p:spPr bwMode="auto">
                <a:xfrm>
                  <a:off x="3039" y="2735"/>
                  <a:ext cx="11" cy="12"/>
                </a:xfrm>
                <a:custGeom>
                  <a:avLst/>
                  <a:gdLst/>
                  <a:ahLst/>
                  <a:cxnLst>
                    <a:cxn ang="0">
                      <a:pos x="1" y="8"/>
                    </a:cxn>
                    <a:cxn ang="0">
                      <a:pos x="0" y="12"/>
                    </a:cxn>
                    <a:cxn ang="0">
                      <a:pos x="1" y="17"/>
                    </a:cxn>
                    <a:cxn ang="0">
                      <a:pos x="4" y="21"/>
                    </a:cxn>
                    <a:cxn ang="0">
                      <a:pos x="8" y="22"/>
                    </a:cxn>
                    <a:cxn ang="0">
                      <a:pos x="11" y="24"/>
                    </a:cxn>
                    <a:cxn ang="0">
                      <a:pos x="16" y="22"/>
                    </a:cxn>
                    <a:cxn ang="0">
                      <a:pos x="19" y="21"/>
                    </a:cxn>
                    <a:cxn ang="0">
                      <a:pos x="23" y="17"/>
                    </a:cxn>
                    <a:cxn ang="0">
                      <a:pos x="23" y="17"/>
                    </a:cxn>
                    <a:cxn ang="0">
                      <a:pos x="23" y="12"/>
                    </a:cxn>
                    <a:cxn ang="0">
                      <a:pos x="21" y="8"/>
                    </a:cxn>
                    <a:cxn ang="0">
                      <a:pos x="19" y="4"/>
                    </a:cxn>
                    <a:cxn ang="0">
                      <a:pos x="16" y="2"/>
                    </a:cxn>
                    <a:cxn ang="0">
                      <a:pos x="11" y="0"/>
                    </a:cxn>
                    <a:cxn ang="0">
                      <a:pos x="8" y="2"/>
                    </a:cxn>
                    <a:cxn ang="0">
                      <a:pos x="4" y="4"/>
                    </a:cxn>
                    <a:cxn ang="0">
                      <a:pos x="1" y="8"/>
                    </a:cxn>
                  </a:cxnLst>
                  <a:rect l="0" t="0" r="r" b="b"/>
                  <a:pathLst>
                    <a:path w="23" h="24">
                      <a:moveTo>
                        <a:pt x="1" y="8"/>
                      </a:moveTo>
                      <a:lnTo>
                        <a:pt x="0" y="12"/>
                      </a:lnTo>
                      <a:lnTo>
                        <a:pt x="1" y="17"/>
                      </a:lnTo>
                      <a:lnTo>
                        <a:pt x="4" y="21"/>
                      </a:lnTo>
                      <a:lnTo>
                        <a:pt x="8" y="22"/>
                      </a:lnTo>
                      <a:lnTo>
                        <a:pt x="11" y="24"/>
                      </a:lnTo>
                      <a:lnTo>
                        <a:pt x="16" y="22"/>
                      </a:lnTo>
                      <a:lnTo>
                        <a:pt x="19" y="21"/>
                      </a:lnTo>
                      <a:lnTo>
                        <a:pt x="23" y="17"/>
                      </a:lnTo>
                      <a:lnTo>
                        <a:pt x="23" y="17"/>
                      </a:lnTo>
                      <a:lnTo>
                        <a:pt x="23" y="12"/>
                      </a:lnTo>
                      <a:lnTo>
                        <a:pt x="21" y="8"/>
                      </a:lnTo>
                      <a:lnTo>
                        <a:pt x="19" y="4"/>
                      </a:lnTo>
                      <a:lnTo>
                        <a:pt x="16" y="2"/>
                      </a:lnTo>
                      <a:lnTo>
                        <a:pt x="11" y="0"/>
                      </a:lnTo>
                      <a:lnTo>
                        <a:pt x="8" y="2"/>
                      </a:lnTo>
                      <a:lnTo>
                        <a:pt x="4" y="4"/>
                      </a:lnTo>
                      <a:lnTo>
                        <a:pt x="1" y="8"/>
                      </a:lnTo>
                      <a:close/>
                    </a:path>
                  </a:pathLst>
                </a:custGeom>
                <a:solidFill>
                  <a:srgbClr val="357199"/>
                </a:solidFill>
                <a:ln w="9525">
                  <a:noFill/>
                  <a:round/>
                  <a:headEnd/>
                  <a:tailEnd/>
                </a:ln>
              </p:spPr>
              <p:txBody>
                <a:bodyPr/>
                <a:lstStyle/>
                <a:p>
                  <a:endParaRPr lang="zh-CN" altLang="en-US"/>
                </a:p>
              </p:txBody>
            </p:sp>
            <p:sp>
              <p:nvSpPr>
                <p:cNvPr id="578" name="Freeform 42"/>
                <p:cNvSpPr>
                  <a:spLocks/>
                </p:cNvSpPr>
                <p:nvPr/>
              </p:nvSpPr>
              <p:spPr bwMode="auto">
                <a:xfrm>
                  <a:off x="3051" y="2715"/>
                  <a:ext cx="11" cy="12"/>
                </a:xfrm>
                <a:custGeom>
                  <a:avLst/>
                  <a:gdLst/>
                  <a:ahLst/>
                  <a:cxnLst>
                    <a:cxn ang="0">
                      <a:pos x="0" y="8"/>
                    </a:cxn>
                    <a:cxn ang="0">
                      <a:pos x="0" y="12"/>
                    </a:cxn>
                    <a:cxn ang="0">
                      <a:pos x="0" y="17"/>
                    </a:cxn>
                    <a:cxn ang="0">
                      <a:pos x="2" y="21"/>
                    </a:cxn>
                    <a:cxn ang="0">
                      <a:pos x="6" y="24"/>
                    </a:cxn>
                    <a:cxn ang="0">
                      <a:pos x="11" y="24"/>
                    </a:cxn>
                    <a:cxn ang="0">
                      <a:pos x="15" y="24"/>
                    </a:cxn>
                    <a:cxn ang="0">
                      <a:pos x="19" y="21"/>
                    </a:cxn>
                    <a:cxn ang="0">
                      <a:pos x="21" y="17"/>
                    </a:cxn>
                    <a:cxn ang="0">
                      <a:pos x="21" y="17"/>
                    </a:cxn>
                    <a:cxn ang="0">
                      <a:pos x="22" y="12"/>
                    </a:cxn>
                    <a:cxn ang="0">
                      <a:pos x="21" y="8"/>
                    </a:cxn>
                    <a:cxn ang="0">
                      <a:pos x="19" y="4"/>
                    </a:cxn>
                    <a:cxn ang="0">
                      <a:pos x="15" y="1"/>
                    </a:cxn>
                    <a:cxn ang="0">
                      <a:pos x="11" y="0"/>
                    </a:cxn>
                    <a:cxn ang="0">
                      <a:pos x="6" y="1"/>
                    </a:cxn>
                    <a:cxn ang="0">
                      <a:pos x="2" y="4"/>
                    </a:cxn>
                    <a:cxn ang="0">
                      <a:pos x="0" y="8"/>
                    </a:cxn>
                  </a:cxnLst>
                  <a:rect l="0" t="0" r="r" b="b"/>
                  <a:pathLst>
                    <a:path w="22" h="24">
                      <a:moveTo>
                        <a:pt x="0" y="8"/>
                      </a:moveTo>
                      <a:lnTo>
                        <a:pt x="0" y="12"/>
                      </a:lnTo>
                      <a:lnTo>
                        <a:pt x="0" y="17"/>
                      </a:lnTo>
                      <a:lnTo>
                        <a:pt x="2" y="21"/>
                      </a:lnTo>
                      <a:lnTo>
                        <a:pt x="6" y="24"/>
                      </a:lnTo>
                      <a:lnTo>
                        <a:pt x="11" y="24"/>
                      </a:lnTo>
                      <a:lnTo>
                        <a:pt x="15" y="24"/>
                      </a:lnTo>
                      <a:lnTo>
                        <a:pt x="19" y="21"/>
                      </a:lnTo>
                      <a:lnTo>
                        <a:pt x="21" y="17"/>
                      </a:lnTo>
                      <a:lnTo>
                        <a:pt x="21" y="17"/>
                      </a:lnTo>
                      <a:lnTo>
                        <a:pt x="22" y="12"/>
                      </a:lnTo>
                      <a:lnTo>
                        <a:pt x="21" y="8"/>
                      </a:lnTo>
                      <a:lnTo>
                        <a:pt x="19" y="4"/>
                      </a:lnTo>
                      <a:lnTo>
                        <a:pt x="15" y="1"/>
                      </a:lnTo>
                      <a:lnTo>
                        <a:pt x="11" y="0"/>
                      </a:lnTo>
                      <a:lnTo>
                        <a:pt x="6" y="1"/>
                      </a:lnTo>
                      <a:lnTo>
                        <a:pt x="2" y="4"/>
                      </a:lnTo>
                      <a:lnTo>
                        <a:pt x="0" y="8"/>
                      </a:lnTo>
                      <a:close/>
                    </a:path>
                  </a:pathLst>
                </a:custGeom>
                <a:solidFill>
                  <a:srgbClr val="357199"/>
                </a:solidFill>
                <a:ln w="9525">
                  <a:noFill/>
                  <a:round/>
                  <a:headEnd/>
                  <a:tailEnd/>
                </a:ln>
              </p:spPr>
              <p:txBody>
                <a:bodyPr/>
                <a:lstStyle/>
                <a:p>
                  <a:endParaRPr lang="zh-CN" altLang="en-US"/>
                </a:p>
              </p:txBody>
            </p:sp>
          </p:grpSp>
          <p:grpSp>
            <p:nvGrpSpPr>
              <p:cNvPr id="22" name="Group 43"/>
              <p:cNvGrpSpPr>
                <a:grpSpLocks/>
              </p:cNvGrpSpPr>
              <p:nvPr/>
            </p:nvGrpSpPr>
            <p:grpSpPr bwMode="auto">
              <a:xfrm>
                <a:off x="2968" y="2734"/>
                <a:ext cx="139" cy="676"/>
                <a:chOff x="2968" y="2734"/>
                <a:chExt cx="139" cy="676"/>
              </a:xfrm>
            </p:grpSpPr>
            <p:sp>
              <p:nvSpPr>
                <p:cNvPr id="519" name="Freeform 44"/>
                <p:cNvSpPr>
                  <a:spLocks/>
                </p:cNvSpPr>
                <p:nvPr/>
              </p:nvSpPr>
              <p:spPr bwMode="auto">
                <a:xfrm>
                  <a:off x="2968" y="3398"/>
                  <a:ext cx="11" cy="12"/>
                </a:xfrm>
                <a:custGeom>
                  <a:avLst/>
                  <a:gdLst/>
                  <a:ahLst/>
                  <a:cxnLst>
                    <a:cxn ang="0">
                      <a:pos x="1" y="7"/>
                    </a:cxn>
                    <a:cxn ang="0">
                      <a:pos x="0" y="11"/>
                    </a:cxn>
                    <a:cxn ang="0">
                      <a:pos x="1" y="15"/>
                    </a:cxn>
                    <a:cxn ang="0">
                      <a:pos x="4" y="19"/>
                    </a:cxn>
                    <a:cxn ang="0">
                      <a:pos x="8" y="22"/>
                    </a:cxn>
                    <a:cxn ang="0">
                      <a:pos x="11" y="23"/>
                    </a:cxn>
                    <a:cxn ang="0">
                      <a:pos x="15" y="22"/>
                    </a:cxn>
                    <a:cxn ang="0">
                      <a:pos x="19" y="19"/>
                    </a:cxn>
                    <a:cxn ang="0">
                      <a:pos x="23" y="17"/>
                    </a:cxn>
                    <a:cxn ang="0">
                      <a:pos x="23" y="15"/>
                    </a:cxn>
                    <a:cxn ang="0">
                      <a:pos x="23" y="11"/>
                    </a:cxn>
                    <a:cxn ang="0">
                      <a:pos x="21" y="6"/>
                    </a:cxn>
                    <a:cxn ang="0">
                      <a:pos x="19" y="4"/>
                    </a:cxn>
                    <a:cxn ang="0">
                      <a:pos x="16" y="1"/>
                    </a:cxn>
                    <a:cxn ang="0">
                      <a:pos x="11" y="0"/>
                    </a:cxn>
                    <a:cxn ang="0">
                      <a:pos x="8" y="1"/>
                    </a:cxn>
                    <a:cxn ang="0">
                      <a:pos x="4" y="4"/>
                    </a:cxn>
                    <a:cxn ang="0">
                      <a:pos x="1" y="6"/>
                    </a:cxn>
                    <a:cxn ang="0">
                      <a:pos x="1" y="7"/>
                    </a:cxn>
                  </a:cxnLst>
                  <a:rect l="0" t="0" r="r" b="b"/>
                  <a:pathLst>
                    <a:path w="23" h="23">
                      <a:moveTo>
                        <a:pt x="1" y="7"/>
                      </a:moveTo>
                      <a:lnTo>
                        <a:pt x="0" y="11"/>
                      </a:lnTo>
                      <a:lnTo>
                        <a:pt x="1" y="15"/>
                      </a:lnTo>
                      <a:lnTo>
                        <a:pt x="4" y="19"/>
                      </a:lnTo>
                      <a:lnTo>
                        <a:pt x="8" y="22"/>
                      </a:lnTo>
                      <a:lnTo>
                        <a:pt x="11" y="23"/>
                      </a:lnTo>
                      <a:lnTo>
                        <a:pt x="15" y="22"/>
                      </a:lnTo>
                      <a:lnTo>
                        <a:pt x="19" y="19"/>
                      </a:lnTo>
                      <a:lnTo>
                        <a:pt x="23" y="17"/>
                      </a:lnTo>
                      <a:lnTo>
                        <a:pt x="23" y="15"/>
                      </a:lnTo>
                      <a:lnTo>
                        <a:pt x="23" y="11"/>
                      </a:lnTo>
                      <a:lnTo>
                        <a:pt x="21" y="6"/>
                      </a:lnTo>
                      <a:lnTo>
                        <a:pt x="19" y="4"/>
                      </a:lnTo>
                      <a:lnTo>
                        <a:pt x="16" y="1"/>
                      </a:lnTo>
                      <a:lnTo>
                        <a:pt x="11" y="0"/>
                      </a:lnTo>
                      <a:lnTo>
                        <a:pt x="8" y="1"/>
                      </a:lnTo>
                      <a:lnTo>
                        <a:pt x="4" y="4"/>
                      </a:lnTo>
                      <a:lnTo>
                        <a:pt x="1" y="6"/>
                      </a:lnTo>
                      <a:lnTo>
                        <a:pt x="1" y="7"/>
                      </a:lnTo>
                      <a:close/>
                    </a:path>
                  </a:pathLst>
                </a:custGeom>
                <a:solidFill>
                  <a:srgbClr val="357199"/>
                </a:solidFill>
                <a:ln w="9525">
                  <a:noFill/>
                  <a:round/>
                  <a:headEnd/>
                  <a:tailEnd/>
                </a:ln>
              </p:spPr>
              <p:txBody>
                <a:bodyPr/>
                <a:lstStyle/>
                <a:p>
                  <a:endParaRPr lang="zh-CN" altLang="en-US"/>
                </a:p>
              </p:txBody>
            </p:sp>
            <p:sp>
              <p:nvSpPr>
                <p:cNvPr id="520" name="Freeform 45"/>
                <p:cNvSpPr>
                  <a:spLocks/>
                </p:cNvSpPr>
                <p:nvPr/>
              </p:nvSpPr>
              <p:spPr bwMode="auto">
                <a:xfrm>
                  <a:off x="2972" y="3376"/>
                  <a:ext cx="11" cy="11"/>
                </a:xfrm>
                <a:custGeom>
                  <a:avLst/>
                  <a:gdLst/>
                  <a:ahLst/>
                  <a:cxnLst>
                    <a:cxn ang="0">
                      <a:pos x="1" y="7"/>
                    </a:cxn>
                    <a:cxn ang="0">
                      <a:pos x="0" y="12"/>
                    </a:cxn>
                    <a:cxn ang="0">
                      <a:pos x="1" y="16"/>
                    </a:cxn>
                    <a:cxn ang="0">
                      <a:pos x="4" y="20"/>
                    </a:cxn>
                    <a:cxn ang="0">
                      <a:pos x="7" y="22"/>
                    </a:cxn>
                    <a:cxn ang="0">
                      <a:pos x="11" y="24"/>
                    </a:cxn>
                    <a:cxn ang="0">
                      <a:pos x="16" y="22"/>
                    </a:cxn>
                    <a:cxn ang="0">
                      <a:pos x="19" y="20"/>
                    </a:cxn>
                    <a:cxn ang="0">
                      <a:pos x="23" y="16"/>
                    </a:cxn>
                    <a:cxn ang="0">
                      <a:pos x="23" y="16"/>
                    </a:cxn>
                    <a:cxn ang="0">
                      <a:pos x="23" y="12"/>
                    </a:cxn>
                    <a:cxn ang="0">
                      <a:pos x="21" y="7"/>
                    </a:cxn>
                    <a:cxn ang="0">
                      <a:pos x="19" y="3"/>
                    </a:cxn>
                    <a:cxn ang="0">
                      <a:pos x="16" y="0"/>
                    </a:cxn>
                    <a:cxn ang="0">
                      <a:pos x="11" y="0"/>
                    </a:cxn>
                    <a:cxn ang="0">
                      <a:pos x="7" y="0"/>
                    </a:cxn>
                    <a:cxn ang="0">
                      <a:pos x="4" y="3"/>
                    </a:cxn>
                    <a:cxn ang="0">
                      <a:pos x="1" y="7"/>
                    </a:cxn>
                  </a:cxnLst>
                  <a:rect l="0" t="0" r="r" b="b"/>
                  <a:pathLst>
                    <a:path w="23" h="24">
                      <a:moveTo>
                        <a:pt x="1" y="7"/>
                      </a:moveTo>
                      <a:lnTo>
                        <a:pt x="0" y="12"/>
                      </a:lnTo>
                      <a:lnTo>
                        <a:pt x="1" y="16"/>
                      </a:lnTo>
                      <a:lnTo>
                        <a:pt x="4" y="20"/>
                      </a:lnTo>
                      <a:lnTo>
                        <a:pt x="7" y="22"/>
                      </a:lnTo>
                      <a:lnTo>
                        <a:pt x="11" y="24"/>
                      </a:lnTo>
                      <a:lnTo>
                        <a:pt x="16" y="22"/>
                      </a:lnTo>
                      <a:lnTo>
                        <a:pt x="19" y="20"/>
                      </a:lnTo>
                      <a:lnTo>
                        <a:pt x="23" y="16"/>
                      </a:lnTo>
                      <a:lnTo>
                        <a:pt x="23" y="16"/>
                      </a:lnTo>
                      <a:lnTo>
                        <a:pt x="23" y="12"/>
                      </a:lnTo>
                      <a:lnTo>
                        <a:pt x="21" y="7"/>
                      </a:lnTo>
                      <a:lnTo>
                        <a:pt x="19" y="3"/>
                      </a:lnTo>
                      <a:lnTo>
                        <a:pt x="16" y="0"/>
                      </a:lnTo>
                      <a:lnTo>
                        <a:pt x="11" y="0"/>
                      </a:lnTo>
                      <a:lnTo>
                        <a:pt x="7" y="0"/>
                      </a:lnTo>
                      <a:lnTo>
                        <a:pt x="4" y="3"/>
                      </a:lnTo>
                      <a:lnTo>
                        <a:pt x="1" y="7"/>
                      </a:lnTo>
                      <a:close/>
                    </a:path>
                  </a:pathLst>
                </a:custGeom>
                <a:solidFill>
                  <a:srgbClr val="357199"/>
                </a:solidFill>
                <a:ln w="9525">
                  <a:noFill/>
                  <a:round/>
                  <a:headEnd/>
                  <a:tailEnd/>
                </a:ln>
              </p:spPr>
              <p:txBody>
                <a:bodyPr/>
                <a:lstStyle/>
                <a:p>
                  <a:endParaRPr lang="zh-CN" altLang="en-US"/>
                </a:p>
              </p:txBody>
            </p:sp>
            <p:sp>
              <p:nvSpPr>
                <p:cNvPr id="521" name="Freeform 46"/>
                <p:cNvSpPr>
                  <a:spLocks/>
                </p:cNvSpPr>
                <p:nvPr/>
              </p:nvSpPr>
              <p:spPr bwMode="auto">
                <a:xfrm>
                  <a:off x="2976" y="3352"/>
                  <a:ext cx="12" cy="12"/>
                </a:xfrm>
                <a:custGeom>
                  <a:avLst/>
                  <a:gdLst/>
                  <a:ahLst/>
                  <a:cxnLst>
                    <a:cxn ang="0">
                      <a:pos x="1" y="8"/>
                    </a:cxn>
                    <a:cxn ang="0">
                      <a:pos x="0" y="12"/>
                    </a:cxn>
                    <a:cxn ang="0">
                      <a:pos x="1" y="17"/>
                    </a:cxn>
                    <a:cxn ang="0">
                      <a:pos x="3" y="21"/>
                    </a:cxn>
                    <a:cxn ang="0">
                      <a:pos x="7" y="24"/>
                    </a:cxn>
                    <a:cxn ang="0">
                      <a:pos x="11" y="24"/>
                    </a:cxn>
                    <a:cxn ang="0">
                      <a:pos x="16" y="24"/>
                    </a:cxn>
                    <a:cxn ang="0">
                      <a:pos x="19" y="21"/>
                    </a:cxn>
                    <a:cxn ang="0">
                      <a:pos x="22" y="17"/>
                    </a:cxn>
                    <a:cxn ang="0">
                      <a:pos x="22" y="17"/>
                    </a:cxn>
                    <a:cxn ang="0">
                      <a:pos x="22" y="12"/>
                    </a:cxn>
                    <a:cxn ang="0">
                      <a:pos x="21" y="8"/>
                    </a:cxn>
                    <a:cxn ang="0">
                      <a:pos x="19" y="4"/>
                    </a:cxn>
                    <a:cxn ang="0">
                      <a:pos x="16" y="2"/>
                    </a:cxn>
                    <a:cxn ang="0">
                      <a:pos x="11" y="0"/>
                    </a:cxn>
                    <a:cxn ang="0">
                      <a:pos x="7" y="2"/>
                    </a:cxn>
                    <a:cxn ang="0">
                      <a:pos x="3" y="4"/>
                    </a:cxn>
                    <a:cxn ang="0">
                      <a:pos x="1" y="8"/>
                    </a:cxn>
                  </a:cxnLst>
                  <a:rect l="0" t="0" r="r" b="b"/>
                  <a:pathLst>
                    <a:path w="22" h="24">
                      <a:moveTo>
                        <a:pt x="1" y="8"/>
                      </a:moveTo>
                      <a:lnTo>
                        <a:pt x="0" y="12"/>
                      </a:lnTo>
                      <a:lnTo>
                        <a:pt x="1" y="17"/>
                      </a:lnTo>
                      <a:lnTo>
                        <a:pt x="3" y="21"/>
                      </a:lnTo>
                      <a:lnTo>
                        <a:pt x="7" y="24"/>
                      </a:lnTo>
                      <a:lnTo>
                        <a:pt x="11" y="24"/>
                      </a:lnTo>
                      <a:lnTo>
                        <a:pt x="16" y="24"/>
                      </a:lnTo>
                      <a:lnTo>
                        <a:pt x="19" y="21"/>
                      </a:lnTo>
                      <a:lnTo>
                        <a:pt x="22" y="17"/>
                      </a:lnTo>
                      <a:lnTo>
                        <a:pt x="22" y="17"/>
                      </a:lnTo>
                      <a:lnTo>
                        <a:pt x="22" y="12"/>
                      </a:lnTo>
                      <a:lnTo>
                        <a:pt x="21" y="8"/>
                      </a:lnTo>
                      <a:lnTo>
                        <a:pt x="19" y="4"/>
                      </a:lnTo>
                      <a:lnTo>
                        <a:pt x="16" y="2"/>
                      </a:lnTo>
                      <a:lnTo>
                        <a:pt x="11" y="0"/>
                      </a:lnTo>
                      <a:lnTo>
                        <a:pt x="7" y="2"/>
                      </a:lnTo>
                      <a:lnTo>
                        <a:pt x="3" y="4"/>
                      </a:lnTo>
                      <a:lnTo>
                        <a:pt x="1" y="8"/>
                      </a:lnTo>
                      <a:close/>
                    </a:path>
                  </a:pathLst>
                </a:custGeom>
                <a:solidFill>
                  <a:srgbClr val="357199"/>
                </a:solidFill>
                <a:ln w="9525">
                  <a:noFill/>
                  <a:round/>
                  <a:headEnd/>
                  <a:tailEnd/>
                </a:ln>
              </p:spPr>
              <p:txBody>
                <a:bodyPr/>
                <a:lstStyle/>
                <a:p>
                  <a:endParaRPr lang="zh-CN" altLang="en-US"/>
                </a:p>
              </p:txBody>
            </p:sp>
            <p:sp>
              <p:nvSpPr>
                <p:cNvPr id="522" name="Freeform 47"/>
                <p:cNvSpPr>
                  <a:spLocks/>
                </p:cNvSpPr>
                <p:nvPr/>
              </p:nvSpPr>
              <p:spPr bwMode="auto">
                <a:xfrm>
                  <a:off x="2981" y="3330"/>
                  <a:ext cx="11" cy="11"/>
                </a:xfrm>
                <a:custGeom>
                  <a:avLst/>
                  <a:gdLst/>
                  <a:ahLst/>
                  <a:cxnLst>
                    <a:cxn ang="0">
                      <a:pos x="2" y="8"/>
                    </a:cxn>
                    <a:cxn ang="0">
                      <a:pos x="0" y="12"/>
                    </a:cxn>
                    <a:cxn ang="0">
                      <a:pos x="2" y="17"/>
                    </a:cxn>
                    <a:cxn ang="0">
                      <a:pos x="4" y="20"/>
                    </a:cxn>
                    <a:cxn ang="0">
                      <a:pos x="8" y="22"/>
                    </a:cxn>
                    <a:cxn ang="0">
                      <a:pos x="12" y="23"/>
                    </a:cxn>
                    <a:cxn ang="0">
                      <a:pos x="17" y="22"/>
                    </a:cxn>
                    <a:cxn ang="0">
                      <a:pos x="21" y="20"/>
                    </a:cxn>
                    <a:cxn ang="0">
                      <a:pos x="23" y="17"/>
                    </a:cxn>
                    <a:cxn ang="0">
                      <a:pos x="23" y="17"/>
                    </a:cxn>
                    <a:cxn ang="0">
                      <a:pos x="23" y="12"/>
                    </a:cxn>
                    <a:cxn ang="0">
                      <a:pos x="22" y="8"/>
                    </a:cxn>
                    <a:cxn ang="0">
                      <a:pos x="21" y="4"/>
                    </a:cxn>
                    <a:cxn ang="0">
                      <a:pos x="17" y="1"/>
                    </a:cxn>
                    <a:cxn ang="0">
                      <a:pos x="12" y="0"/>
                    </a:cxn>
                    <a:cxn ang="0">
                      <a:pos x="8" y="1"/>
                    </a:cxn>
                    <a:cxn ang="0">
                      <a:pos x="4" y="4"/>
                    </a:cxn>
                    <a:cxn ang="0">
                      <a:pos x="2" y="8"/>
                    </a:cxn>
                  </a:cxnLst>
                  <a:rect l="0" t="0" r="r" b="b"/>
                  <a:pathLst>
                    <a:path w="23" h="23">
                      <a:moveTo>
                        <a:pt x="2" y="8"/>
                      </a:moveTo>
                      <a:lnTo>
                        <a:pt x="0" y="12"/>
                      </a:lnTo>
                      <a:lnTo>
                        <a:pt x="2" y="17"/>
                      </a:lnTo>
                      <a:lnTo>
                        <a:pt x="4" y="20"/>
                      </a:lnTo>
                      <a:lnTo>
                        <a:pt x="8" y="22"/>
                      </a:lnTo>
                      <a:lnTo>
                        <a:pt x="12" y="23"/>
                      </a:lnTo>
                      <a:lnTo>
                        <a:pt x="17" y="22"/>
                      </a:lnTo>
                      <a:lnTo>
                        <a:pt x="21" y="20"/>
                      </a:lnTo>
                      <a:lnTo>
                        <a:pt x="23" y="17"/>
                      </a:lnTo>
                      <a:lnTo>
                        <a:pt x="23" y="17"/>
                      </a:lnTo>
                      <a:lnTo>
                        <a:pt x="23" y="12"/>
                      </a:lnTo>
                      <a:lnTo>
                        <a:pt x="22" y="8"/>
                      </a:lnTo>
                      <a:lnTo>
                        <a:pt x="21" y="4"/>
                      </a:lnTo>
                      <a:lnTo>
                        <a:pt x="17" y="1"/>
                      </a:lnTo>
                      <a:lnTo>
                        <a:pt x="12" y="0"/>
                      </a:lnTo>
                      <a:lnTo>
                        <a:pt x="8" y="1"/>
                      </a:lnTo>
                      <a:lnTo>
                        <a:pt x="4" y="4"/>
                      </a:lnTo>
                      <a:lnTo>
                        <a:pt x="2" y="8"/>
                      </a:lnTo>
                      <a:close/>
                    </a:path>
                  </a:pathLst>
                </a:custGeom>
                <a:solidFill>
                  <a:srgbClr val="357199"/>
                </a:solidFill>
                <a:ln w="9525">
                  <a:noFill/>
                  <a:round/>
                  <a:headEnd/>
                  <a:tailEnd/>
                </a:ln>
              </p:spPr>
              <p:txBody>
                <a:bodyPr/>
                <a:lstStyle/>
                <a:p>
                  <a:endParaRPr lang="zh-CN" altLang="en-US"/>
                </a:p>
              </p:txBody>
            </p:sp>
            <p:sp>
              <p:nvSpPr>
                <p:cNvPr id="523" name="Freeform 48"/>
                <p:cNvSpPr>
                  <a:spLocks/>
                </p:cNvSpPr>
                <p:nvPr/>
              </p:nvSpPr>
              <p:spPr bwMode="auto">
                <a:xfrm>
                  <a:off x="2985" y="3307"/>
                  <a:ext cx="11" cy="12"/>
                </a:xfrm>
                <a:custGeom>
                  <a:avLst/>
                  <a:gdLst/>
                  <a:ahLst/>
                  <a:cxnLst>
                    <a:cxn ang="0">
                      <a:pos x="2" y="6"/>
                    </a:cxn>
                    <a:cxn ang="0">
                      <a:pos x="0" y="11"/>
                    </a:cxn>
                    <a:cxn ang="0">
                      <a:pos x="2" y="15"/>
                    </a:cxn>
                    <a:cxn ang="0">
                      <a:pos x="4" y="19"/>
                    </a:cxn>
                    <a:cxn ang="0">
                      <a:pos x="8" y="22"/>
                    </a:cxn>
                    <a:cxn ang="0">
                      <a:pos x="12" y="23"/>
                    </a:cxn>
                    <a:cxn ang="0">
                      <a:pos x="17" y="22"/>
                    </a:cxn>
                    <a:cxn ang="0">
                      <a:pos x="20" y="19"/>
                    </a:cxn>
                    <a:cxn ang="0">
                      <a:pos x="23" y="15"/>
                    </a:cxn>
                    <a:cxn ang="0">
                      <a:pos x="23" y="15"/>
                    </a:cxn>
                    <a:cxn ang="0">
                      <a:pos x="23" y="11"/>
                    </a:cxn>
                    <a:cxn ang="0">
                      <a:pos x="23" y="6"/>
                    </a:cxn>
                    <a:cxn ang="0">
                      <a:pos x="20" y="2"/>
                    </a:cxn>
                    <a:cxn ang="0">
                      <a:pos x="17" y="0"/>
                    </a:cxn>
                    <a:cxn ang="0">
                      <a:pos x="12" y="0"/>
                    </a:cxn>
                    <a:cxn ang="0">
                      <a:pos x="8" y="0"/>
                    </a:cxn>
                    <a:cxn ang="0">
                      <a:pos x="4" y="2"/>
                    </a:cxn>
                    <a:cxn ang="0">
                      <a:pos x="2" y="6"/>
                    </a:cxn>
                  </a:cxnLst>
                  <a:rect l="0" t="0" r="r" b="b"/>
                  <a:pathLst>
                    <a:path w="23" h="23">
                      <a:moveTo>
                        <a:pt x="2" y="6"/>
                      </a:moveTo>
                      <a:lnTo>
                        <a:pt x="0" y="11"/>
                      </a:lnTo>
                      <a:lnTo>
                        <a:pt x="2" y="15"/>
                      </a:lnTo>
                      <a:lnTo>
                        <a:pt x="4" y="19"/>
                      </a:lnTo>
                      <a:lnTo>
                        <a:pt x="8" y="22"/>
                      </a:lnTo>
                      <a:lnTo>
                        <a:pt x="12" y="23"/>
                      </a:lnTo>
                      <a:lnTo>
                        <a:pt x="17" y="22"/>
                      </a:lnTo>
                      <a:lnTo>
                        <a:pt x="20" y="19"/>
                      </a:lnTo>
                      <a:lnTo>
                        <a:pt x="23" y="15"/>
                      </a:lnTo>
                      <a:lnTo>
                        <a:pt x="23" y="15"/>
                      </a:lnTo>
                      <a:lnTo>
                        <a:pt x="23" y="11"/>
                      </a:lnTo>
                      <a:lnTo>
                        <a:pt x="23" y="6"/>
                      </a:lnTo>
                      <a:lnTo>
                        <a:pt x="20" y="2"/>
                      </a:lnTo>
                      <a:lnTo>
                        <a:pt x="17" y="0"/>
                      </a:lnTo>
                      <a:lnTo>
                        <a:pt x="12" y="0"/>
                      </a:lnTo>
                      <a:lnTo>
                        <a:pt x="8" y="0"/>
                      </a:lnTo>
                      <a:lnTo>
                        <a:pt x="4" y="2"/>
                      </a:lnTo>
                      <a:lnTo>
                        <a:pt x="2" y="6"/>
                      </a:lnTo>
                      <a:close/>
                    </a:path>
                  </a:pathLst>
                </a:custGeom>
                <a:solidFill>
                  <a:srgbClr val="357199"/>
                </a:solidFill>
                <a:ln w="9525">
                  <a:noFill/>
                  <a:round/>
                  <a:headEnd/>
                  <a:tailEnd/>
                </a:ln>
              </p:spPr>
              <p:txBody>
                <a:bodyPr/>
                <a:lstStyle/>
                <a:p>
                  <a:endParaRPr lang="zh-CN" altLang="en-US"/>
                </a:p>
              </p:txBody>
            </p:sp>
            <p:sp>
              <p:nvSpPr>
                <p:cNvPr id="524" name="Freeform 49"/>
                <p:cNvSpPr>
                  <a:spLocks/>
                </p:cNvSpPr>
                <p:nvPr/>
              </p:nvSpPr>
              <p:spPr bwMode="auto">
                <a:xfrm>
                  <a:off x="2990" y="3283"/>
                  <a:ext cx="11" cy="12"/>
                </a:xfrm>
                <a:custGeom>
                  <a:avLst/>
                  <a:gdLst/>
                  <a:ahLst/>
                  <a:cxnLst>
                    <a:cxn ang="0">
                      <a:pos x="1" y="8"/>
                    </a:cxn>
                    <a:cxn ang="0">
                      <a:pos x="0" y="12"/>
                    </a:cxn>
                    <a:cxn ang="0">
                      <a:pos x="1" y="17"/>
                    </a:cxn>
                    <a:cxn ang="0">
                      <a:pos x="4" y="21"/>
                    </a:cxn>
                    <a:cxn ang="0">
                      <a:pos x="8" y="23"/>
                    </a:cxn>
                    <a:cxn ang="0">
                      <a:pos x="11" y="23"/>
                    </a:cxn>
                    <a:cxn ang="0">
                      <a:pos x="16" y="23"/>
                    </a:cxn>
                    <a:cxn ang="0">
                      <a:pos x="20" y="21"/>
                    </a:cxn>
                    <a:cxn ang="0">
                      <a:pos x="23" y="17"/>
                    </a:cxn>
                    <a:cxn ang="0">
                      <a:pos x="23" y="17"/>
                    </a:cxn>
                    <a:cxn ang="0">
                      <a:pos x="23" y="12"/>
                    </a:cxn>
                    <a:cxn ang="0">
                      <a:pos x="23" y="8"/>
                    </a:cxn>
                    <a:cxn ang="0">
                      <a:pos x="20" y="4"/>
                    </a:cxn>
                    <a:cxn ang="0">
                      <a:pos x="16" y="1"/>
                    </a:cxn>
                    <a:cxn ang="0">
                      <a:pos x="11" y="0"/>
                    </a:cxn>
                    <a:cxn ang="0">
                      <a:pos x="8" y="1"/>
                    </a:cxn>
                    <a:cxn ang="0">
                      <a:pos x="4" y="4"/>
                    </a:cxn>
                    <a:cxn ang="0">
                      <a:pos x="1" y="8"/>
                    </a:cxn>
                  </a:cxnLst>
                  <a:rect l="0" t="0" r="r" b="b"/>
                  <a:pathLst>
                    <a:path w="23" h="23">
                      <a:moveTo>
                        <a:pt x="1" y="8"/>
                      </a:moveTo>
                      <a:lnTo>
                        <a:pt x="0" y="12"/>
                      </a:lnTo>
                      <a:lnTo>
                        <a:pt x="1" y="17"/>
                      </a:lnTo>
                      <a:lnTo>
                        <a:pt x="4" y="21"/>
                      </a:lnTo>
                      <a:lnTo>
                        <a:pt x="8" y="23"/>
                      </a:lnTo>
                      <a:lnTo>
                        <a:pt x="11" y="23"/>
                      </a:lnTo>
                      <a:lnTo>
                        <a:pt x="16" y="23"/>
                      </a:lnTo>
                      <a:lnTo>
                        <a:pt x="20" y="21"/>
                      </a:lnTo>
                      <a:lnTo>
                        <a:pt x="23" y="17"/>
                      </a:lnTo>
                      <a:lnTo>
                        <a:pt x="23" y="17"/>
                      </a:lnTo>
                      <a:lnTo>
                        <a:pt x="23" y="12"/>
                      </a:lnTo>
                      <a:lnTo>
                        <a:pt x="23" y="8"/>
                      </a:lnTo>
                      <a:lnTo>
                        <a:pt x="20" y="4"/>
                      </a:lnTo>
                      <a:lnTo>
                        <a:pt x="16" y="1"/>
                      </a:lnTo>
                      <a:lnTo>
                        <a:pt x="11" y="0"/>
                      </a:lnTo>
                      <a:lnTo>
                        <a:pt x="8" y="1"/>
                      </a:lnTo>
                      <a:lnTo>
                        <a:pt x="4" y="4"/>
                      </a:lnTo>
                      <a:lnTo>
                        <a:pt x="1" y="8"/>
                      </a:lnTo>
                      <a:close/>
                    </a:path>
                  </a:pathLst>
                </a:custGeom>
                <a:solidFill>
                  <a:srgbClr val="357199"/>
                </a:solidFill>
                <a:ln w="9525">
                  <a:noFill/>
                  <a:round/>
                  <a:headEnd/>
                  <a:tailEnd/>
                </a:ln>
              </p:spPr>
              <p:txBody>
                <a:bodyPr/>
                <a:lstStyle/>
                <a:p>
                  <a:endParaRPr lang="zh-CN" altLang="en-US"/>
                </a:p>
              </p:txBody>
            </p:sp>
            <p:sp>
              <p:nvSpPr>
                <p:cNvPr id="525" name="Freeform 50"/>
                <p:cNvSpPr>
                  <a:spLocks/>
                </p:cNvSpPr>
                <p:nvPr/>
              </p:nvSpPr>
              <p:spPr bwMode="auto">
                <a:xfrm>
                  <a:off x="2994" y="3261"/>
                  <a:ext cx="11" cy="11"/>
                </a:xfrm>
                <a:custGeom>
                  <a:avLst/>
                  <a:gdLst/>
                  <a:ahLst/>
                  <a:cxnLst>
                    <a:cxn ang="0">
                      <a:pos x="1" y="7"/>
                    </a:cxn>
                    <a:cxn ang="0">
                      <a:pos x="0" y="11"/>
                    </a:cxn>
                    <a:cxn ang="0">
                      <a:pos x="1" y="16"/>
                    </a:cxn>
                    <a:cxn ang="0">
                      <a:pos x="4" y="20"/>
                    </a:cxn>
                    <a:cxn ang="0">
                      <a:pos x="7" y="23"/>
                    </a:cxn>
                    <a:cxn ang="0">
                      <a:pos x="11" y="23"/>
                    </a:cxn>
                    <a:cxn ang="0">
                      <a:pos x="16" y="23"/>
                    </a:cxn>
                    <a:cxn ang="0">
                      <a:pos x="20" y="20"/>
                    </a:cxn>
                    <a:cxn ang="0">
                      <a:pos x="22" y="16"/>
                    </a:cxn>
                    <a:cxn ang="0">
                      <a:pos x="22" y="16"/>
                    </a:cxn>
                    <a:cxn ang="0">
                      <a:pos x="22" y="11"/>
                    </a:cxn>
                    <a:cxn ang="0">
                      <a:pos x="22" y="7"/>
                    </a:cxn>
                    <a:cxn ang="0">
                      <a:pos x="20" y="3"/>
                    </a:cxn>
                    <a:cxn ang="0">
                      <a:pos x="16" y="1"/>
                    </a:cxn>
                    <a:cxn ang="0">
                      <a:pos x="11" y="0"/>
                    </a:cxn>
                    <a:cxn ang="0">
                      <a:pos x="7" y="1"/>
                    </a:cxn>
                    <a:cxn ang="0">
                      <a:pos x="4" y="3"/>
                    </a:cxn>
                    <a:cxn ang="0">
                      <a:pos x="1" y="7"/>
                    </a:cxn>
                  </a:cxnLst>
                  <a:rect l="0" t="0" r="r" b="b"/>
                  <a:pathLst>
                    <a:path w="22" h="23">
                      <a:moveTo>
                        <a:pt x="1" y="7"/>
                      </a:moveTo>
                      <a:lnTo>
                        <a:pt x="0" y="11"/>
                      </a:lnTo>
                      <a:lnTo>
                        <a:pt x="1" y="16"/>
                      </a:lnTo>
                      <a:lnTo>
                        <a:pt x="4" y="20"/>
                      </a:lnTo>
                      <a:lnTo>
                        <a:pt x="7" y="23"/>
                      </a:lnTo>
                      <a:lnTo>
                        <a:pt x="11" y="23"/>
                      </a:lnTo>
                      <a:lnTo>
                        <a:pt x="16" y="23"/>
                      </a:lnTo>
                      <a:lnTo>
                        <a:pt x="20" y="20"/>
                      </a:lnTo>
                      <a:lnTo>
                        <a:pt x="22" y="16"/>
                      </a:lnTo>
                      <a:lnTo>
                        <a:pt x="22" y="16"/>
                      </a:lnTo>
                      <a:lnTo>
                        <a:pt x="22" y="11"/>
                      </a:lnTo>
                      <a:lnTo>
                        <a:pt x="22" y="7"/>
                      </a:lnTo>
                      <a:lnTo>
                        <a:pt x="20" y="3"/>
                      </a:lnTo>
                      <a:lnTo>
                        <a:pt x="16" y="1"/>
                      </a:lnTo>
                      <a:lnTo>
                        <a:pt x="11" y="0"/>
                      </a:lnTo>
                      <a:lnTo>
                        <a:pt x="7" y="1"/>
                      </a:lnTo>
                      <a:lnTo>
                        <a:pt x="4" y="3"/>
                      </a:lnTo>
                      <a:lnTo>
                        <a:pt x="1" y="7"/>
                      </a:lnTo>
                      <a:close/>
                    </a:path>
                  </a:pathLst>
                </a:custGeom>
                <a:solidFill>
                  <a:srgbClr val="357199"/>
                </a:solidFill>
                <a:ln w="9525">
                  <a:noFill/>
                  <a:round/>
                  <a:headEnd/>
                  <a:tailEnd/>
                </a:ln>
              </p:spPr>
              <p:txBody>
                <a:bodyPr/>
                <a:lstStyle/>
                <a:p>
                  <a:endParaRPr lang="zh-CN" altLang="en-US"/>
                </a:p>
              </p:txBody>
            </p:sp>
            <p:sp>
              <p:nvSpPr>
                <p:cNvPr id="526" name="Freeform 51"/>
                <p:cNvSpPr>
                  <a:spLocks/>
                </p:cNvSpPr>
                <p:nvPr/>
              </p:nvSpPr>
              <p:spPr bwMode="auto">
                <a:xfrm>
                  <a:off x="2998" y="3238"/>
                  <a:ext cx="12" cy="12"/>
                </a:xfrm>
                <a:custGeom>
                  <a:avLst/>
                  <a:gdLst/>
                  <a:ahLst/>
                  <a:cxnLst>
                    <a:cxn ang="0">
                      <a:pos x="1" y="7"/>
                    </a:cxn>
                    <a:cxn ang="0">
                      <a:pos x="0" y="12"/>
                    </a:cxn>
                    <a:cxn ang="0">
                      <a:pos x="1" y="16"/>
                    </a:cxn>
                    <a:cxn ang="0">
                      <a:pos x="3" y="20"/>
                    </a:cxn>
                    <a:cxn ang="0">
                      <a:pos x="7" y="22"/>
                    </a:cxn>
                    <a:cxn ang="0">
                      <a:pos x="11" y="23"/>
                    </a:cxn>
                    <a:cxn ang="0">
                      <a:pos x="16" y="22"/>
                    </a:cxn>
                    <a:cxn ang="0">
                      <a:pos x="20" y="20"/>
                    </a:cxn>
                    <a:cxn ang="0">
                      <a:pos x="22" y="16"/>
                    </a:cxn>
                    <a:cxn ang="0">
                      <a:pos x="22" y="16"/>
                    </a:cxn>
                    <a:cxn ang="0">
                      <a:pos x="22" y="12"/>
                    </a:cxn>
                    <a:cxn ang="0">
                      <a:pos x="22" y="7"/>
                    </a:cxn>
                    <a:cxn ang="0">
                      <a:pos x="20" y="4"/>
                    </a:cxn>
                    <a:cxn ang="0">
                      <a:pos x="16" y="1"/>
                    </a:cxn>
                    <a:cxn ang="0">
                      <a:pos x="11" y="0"/>
                    </a:cxn>
                    <a:cxn ang="0">
                      <a:pos x="7" y="1"/>
                    </a:cxn>
                    <a:cxn ang="0">
                      <a:pos x="3" y="4"/>
                    </a:cxn>
                    <a:cxn ang="0">
                      <a:pos x="1" y="7"/>
                    </a:cxn>
                  </a:cxnLst>
                  <a:rect l="0" t="0" r="r" b="b"/>
                  <a:pathLst>
                    <a:path w="22" h="23">
                      <a:moveTo>
                        <a:pt x="1" y="7"/>
                      </a:moveTo>
                      <a:lnTo>
                        <a:pt x="0" y="12"/>
                      </a:lnTo>
                      <a:lnTo>
                        <a:pt x="1" y="16"/>
                      </a:lnTo>
                      <a:lnTo>
                        <a:pt x="3" y="20"/>
                      </a:lnTo>
                      <a:lnTo>
                        <a:pt x="7" y="22"/>
                      </a:lnTo>
                      <a:lnTo>
                        <a:pt x="11" y="23"/>
                      </a:lnTo>
                      <a:lnTo>
                        <a:pt x="16" y="22"/>
                      </a:lnTo>
                      <a:lnTo>
                        <a:pt x="20" y="20"/>
                      </a:lnTo>
                      <a:lnTo>
                        <a:pt x="22" y="16"/>
                      </a:lnTo>
                      <a:lnTo>
                        <a:pt x="22" y="16"/>
                      </a:lnTo>
                      <a:lnTo>
                        <a:pt x="22" y="12"/>
                      </a:lnTo>
                      <a:lnTo>
                        <a:pt x="22" y="7"/>
                      </a:lnTo>
                      <a:lnTo>
                        <a:pt x="20" y="4"/>
                      </a:lnTo>
                      <a:lnTo>
                        <a:pt x="16" y="1"/>
                      </a:lnTo>
                      <a:lnTo>
                        <a:pt x="11" y="0"/>
                      </a:lnTo>
                      <a:lnTo>
                        <a:pt x="7" y="1"/>
                      </a:lnTo>
                      <a:lnTo>
                        <a:pt x="3" y="4"/>
                      </a:lnTo>
                      <a:lnTo>
                        <a:pt x="1" y="7"/>
                      </a:lnTo>
                      <a:close/>
                    </a:path>
                  </a:pathLst>
                </a:custGeom>
                <a:solidFill>
                  <a:srgbClr val="357199"/>
                </a:solidFill>
                <a:ln w="9525">
                  <a:noFill/>
                  <a:round/>
                  <a:headEnd/>
                  <a:tailEnd/>
                </a:ln>
              </p:spPr>
              <p:txBody>
                <a:bodyPr/>
                <a:lstStyle/>
                <a:p>
                  <a:endParaRPr lang="zh-CN" altLang="en-US"/>
                </a:p>
              </p:txBody>
            </p:sp>
            <p:sp>
              <p:nvSpPr>
                <p:cNvPr id="527" name="Freeform 52"/>
                <p:cNvSpPr>
                  <a:spLocks/>
                </p:cNvSpPr>
                <p:nvPr/>
              </p:nvSpPr>
              <p:spPr bwMode="auto">
                <a:xfrm>
                  <a:off x="3003" y="3215"/>
                  <a:ext cx="11" cy="12"/>
                </a:xfrm>
                <a:custGeom>
                  <a:avLst/>
                  <a:gdLst/>
                  <a:ahLst/>
                  <a:cxnLst>
                    <a:cxn ang="0">
                      <a:pos x="2" y="6"/>
                    </a:cxn>
                    <a:cxn ang="0">
                      <a:pos x="0" y="11"/>
                    </a:cxn>
                    <a:cxn ang="0">
                      <a:pos x="2" y="15"/>
                    </a:cxn>
                    <a:cxn ang="0">
                      <a:pos x="4" y="19"/>
                    </a:cxn>
                    <a:cxn ang="0">
                      <a:pos x="8" y="22"/>
                    </a:cxn>
                    <a:cxn ang="0">
                      <a:pos x="12" y="23"/>
                    </a:cxn>
                    <a:cxn ang="0">
                      <a:pos x="17" y="22"/>
                    </a:cxn>
                    <a:cxn ang="0">
                      <a:pos x="20" y="19"/>
                    </a:cxn>
                    <a:cxn ang="0">
                      <a:pos x="23" y="15"/>
                    </a:cxn>
                    <a:cxn ang="0">
                      <a:pos x="23" y="15"/>
                    </a:cxn>
                    <a:cxn ang="0">
                      <a:pos x="23" y="11"/>
                    </a:cxn>
                    <a:cxn ang="0">
                      <a:pos x="23" y="6"/>
                    </a:cxn>
                    <a:cxn ang="0">
                      <a:pos x="20" y="2"/>
                    </a:cxn>
                    <a:cxn ang="0">
                      <a:pos x="17" y="0"/>
                    </a:cxn>
                    <a:cxn ang="0">
                      <a:pos x="12" y="0"/>
                    </a:cxn>
                    <a:cxn ang="0">
                      <a:pos x="8" y="0"/>
                    </a:cxn>
                    <a:cxn ang="0">
                      <a:pos x="4" y="2"/>
                    </a:cxn>
                    <a:cxn ang="0">
                      <a:pos x="2" y="6"/>
                    </a:cxn>
                  </a:cxnLst>
                  <a:rect l="0" t="0" r="r" b="b"/>
                  <a:pathLst>
                    <a:path w="23" h="23">
                      <a:moveTo>
                        <a:pt x="2" y="6"/>
                      </a:moveTo>
                      <a:lnTo>
                        <a:pt x="0" y="11"/>
                      </a:lnTo>
                      <a:lnTo>
                        <a:pt x="2" y="15"/>
                      </a:lnTo>
                      <a:lnTo>
                        <a:pt x="4" y="19"/>
                      </a:lnTo>
                      <a:lnTo>
                        <a:pt x="8" y="22"/>
                      </a:lnTo>
                      <a:lnTo>
                        <a:pt x="12" y="23"/>
                      </a:lnTo>
                      <a:lnTo>
                        <a:pt x="17" y="22"/>
                      </a:lnTo>
                      <a:lnTo>
                        <a:pt x="20" y="19"/>
                      </a:lnTo>
                      <a:lnTo>
                        <a:pt x="23" y="15"/>
                      </a:lnTo>
                      <a:lnTo>
                        <a:pt x="23" y="15"/>
                      </a:lnTo>
                      <a:lnTo>
                        <a:pt x="23" y="11"/>
                      </a:lnTo>
                      <a:lnTo>
                        <a:pt x="23" y="6"/>
                      </a:lnTo>
                      <a:lnTo>
                        <a:pt x="20" y="2"/>
                      </a:lnTo>
                      <a:lnTo>
                        <a:pt x="17" y="0"/>
                      </a:lnTo>
                      <a:lnTo>
                        <a:pt x="12" y="0"/>
                      </a:lnTo>
                      <a:lnTo>
                        <a:pt x="8" y="0"/>
                      </a:lnTo>
                      <a:lnTo>
                        <a:pt x="4" y="2"/>
                      </a:lnTo>
                      <a:lnTo>
                        <a:pt x="2" y="6"/>
                      </a:lnTo>
                      <a:close/>
                    </a:path>
                  </a:pathLst>
                </a:custGeom>
                <a:solidFill>
                  <a:srgbClr val="357199"/>
                </a:solidFill>
                <a:ln w="9525">
                  <a:noFill/>
                  <a:round/>
                  <a:headEnd/>
                  <a:tailEnd/>
                </a:ln>
              </p:spPr>
              <p:txBody>
                <a:bodyPr/>
                <a:lstStyle/>
                <a:p>
                  <a:endParaRPr lang="zh-CN" altLang="en-US"/>
                </a:p>
              </p:txBody>
            </p:sp>
            <p:sp>
              <p:nvSpPr>
                <p:cNvPr id="528" name="Freeform 53"/>
                <p:cNvSpPr>
                  <a:spLocks/>
                </p:cNvSpPr>
                <p:nvPr/>
              </p:nvSpPr>
              <p:spPr bwMode="auto">
                <a:xfrm>
                  <a:off x="3008" y="3192"/>
                  <a:ext cx="11" cy="12"/>
                </a:xfrm>
                <a:custGeom>
                  <a:avLst/>
                  <a:gdLst/>
                  <a:ahLst/>
                  <a:cxnLst>
                    <a:cxn ang="0">
                      <a:pos x="0" y="8"/>
                    </a:cxn>
                    <a:cxn ang="0">
                      <a:pos x="0" y="12"/>
                    </a:cxn>
                    <a:cxn ang="0">
                      <a:pos x="0" y="17"/>
                    </a:cxn>
                    <a:cxn ang="0">
                      <a:pos x="3" y="21"/>
                    </a:cxn>
                    <a:cxn ang="0">
                      <a:pos x="7" y="23"/>
                    </a:cxn>
                    <a:cxn ang="0">
                      <a:pos x="12" y="23"/>
                    </a:cxn>
                    <a:cxn ang="0">
                      <a:pos x="15" y="23"/>
                    </a:cxn>
                    <a:cxn ang="0">
                      <a:pos x="19" y="21"/>
                    </a:cxn>
                    <a:cxn ang="0">
                      <a:pos x="22" y="17"/>
                    </a:cxn>
                    <a:cxn ang="0">
                      <a:pos x="22" y="17"/>
                    </a:cxn>
                    <a:cxn ang="0">
                      <a:pos x="23" y="12"/>
                    </a:cxn>
                    <a:cxn ang="0">
                      <a:pos x="22" y="8"/>
                    </a:cxn>
                    <a:cxn ang="0">
                      <a:pos x="19" y="4"/>
                    </a:cxn>
                    <a:cxn ang="0">
                      <a:pos x="15" y="1"/>
                    </a:cxn>
                    <a:cxn ang="0">
                      <a:pos x="12" y="0"/>
                    </a:cxn>
                    <a:cxn ang="0">
                      <a:pos x="7" y="1"/>
                    </a:cxn>
                    <a:cxn ang="0">
                      <a:pos x="3" y="4"/>
                    </a:cxn>
                    <a:cxn ang="0">
                      <a:pos x="0" y="8"/>
                    </a:cxn>
                  </a:cxnLst>
                  <a:rect l="0" t="0" r="r" b="b"/>
                  <a:pathLst>
                    <a:path w="23" h="23">
                      <a:moveTo>
                        <a:pt x="0" y="8"/>
                      </a:moveTo>
                      <a:lnTo>
                        <a:pt x="0" y="12"/>
                      </a:lnTo>
                      <a:lnTo>
                        <a:pt x="0" y="17"/>
                      </a:lnTo>
                      <a:lnTo>
                        <a:pt x="3" y="21"/>
                      </a:lnTo>
                      <a:lnTo>
                        <a:pt x="7" y="23"/>
                      </a:lnTo>
                      <a:lnTo>
                        <a:pt x="12" y="23"/>
                      </a:lnTo>
                      <a:lnTo>
                        <a:pt x="15" y="23"/>
                      </a:lnTo>
                      <a:lnTo>
                        <a:pt x="19" y="21"/>
                      </a:lnTo>
                      <a:lnTo>
                        <a:pt x="22" y="17"/>
                      </a:lnTo>
                      <a:lnTo>
                        <a:pt x="22" y="17"/>
                      </a:lnTo>
                      <a:lnTo>
                        <a:pt x="23" y="12"/>
                      </a:lnTo>
                      <a:lnTo>
                        <a:pt x="22" y="8"/>
                      </a:lnTo>
                      <a:lnTo>
                        <a:pt x="19" y="4"/>
                      </a:lnTo>
                      <a:lnTo>
                        <a:pt x="15" y="1"/>
                      </a:lnTo>
                      <a:lnTo>
                        <a:pt x="12" y="0"/>
                      </a:lnTo>
                      <a:lnTo>
                        <a:pt x="7" y="1"/>
                      </a:lnTo>
                      <a:lnTo>
                        <a:pt x="3" y="4"/>
                      </a:lnTo>
                      <a:lnTo>
                        <a:pt x="0" y="8"/>
                      </a:lnTo>
                      <a:close/>
                    </a:path>
                  </a:pathLst>
                </a:custGeom>
                <a:solidFill>
                  <a:srgbClr val="357199"/>
                </a:solidFill>
                <a:ln w="9525">
                  <a:noFill/>
                  <a:round/>
                  <a:headEnd/>
                  <a:tailEnd/>
                </a:ln>
              </p:spPr>
              <p:txBody>
                <a:bodyPr/>
                <a:lstStyle/>
                <a:p>
                  <a:endParaRPr lang="zh-CN" altLang="en-US"/>
                </a:p>
              </p:txBody>
            </p:sp>
            <p:sp>
              <p:nvSpPr>
                <p:cNvPr id="529" name="Freeform 54"/>
                <p:cNvSpPr>
                  <a:spLocks/>
                </p:cNvSpPr>
                <p:nvPr/>
              </p:nvSpPr>
              <p:spPr bwMode="auto">
                <a:xfrm>
                  <a:off x="3012" y="3169"/>
                  <a:ext cx="11" cy="12"/>
                </a:xfrm>
                <a:custGeom>
                  <a:avLst/>
                  <a:gdLst/>
                  <a:ahLst/>
                  <a:cxnLst>
                    <a:cxn ang="0">
                      <a:pos x="0" y="6"/>
                    </a:cxn>
                    <a:cxn ang="0">
                      <a:pos x="0" y="11"/>
                    </a:cxn>
                    <a:cxn ang="0">
                      <a:pos x="0" y="15"/>
                    </a:cxn>
                    <a:cxn ang="0">
                      <a:pos x="3" y="19"/>
                    </a:cxn>
                    <a:cxn ang="0">
                      <a:pos x="6" y="22"/>
                    </a:cxn>
                    <a:cxn ang="0">
                      <a:pos x="11" y="23"/>
                    </a:cxn>
                    <a:cxn ang="0">
                      <a:pos x="15" y="22"/>
                    </a:cxn>
                    <a:cxn ang="0">
                      <a:pos x="19" y="19"/>
                    </a:cxn>
                    <a:cxn ang="0">
                      <a:pos x="21" y="15"/>
                    </a:cxn>
                    <a:cxn ang="0">
                      <a:pos x="21" y="15"/>
                    </a:cxn>
                    <a:cxn ang="0">
                      <a:pos x="23" y="11"/>
                    </a:cxn>
                    <a:cxn ang="0">
                      <a:pos x="21" y="6"/>
                    </a:cxn>
                    <a:cxn ang="0">
                      <a:pos x="19" y="3"/>
                    </a:cxn>
                    <a:cxn ang="0">
                      <a:pos x="15" y="1"/>
                    </a:cxn>
                    <a:cxn ang="0">
                      <a:pos x="11" y="0"/>
                    </a:cxn>
                    <a:cxn ang="0">
                      <a:pos x="6" y="1"/>
                    </a:cxn>
                    <a:cxn ang="0">
                      <a:pos x="3" y="3"/>
                    </a:cxn>
                    <a:cxn ang="0">
                      <a:pos x="0" y="6"/>
                    </a:cxn>
                  </a:cxnLst>
                  <a:rect l="0" t="0" r="r" b="b"/>
                  <a:pathLst>
                    <a:path w="23" h="23">
                      <a:moveTo>
                        <a:pt x="0" y="6"/>
                      </a:moveTo>
                      <a:lnTo>
                        <a:pt x="0" y="11"/>
                      </a:lnTo>
                      <a:lnTo>
                        <a:pt x="0" y="15"/>
                      </a:lnTo>
                      <a:lnTo>
                        <a:pt x="3" y="19"/>
                      </a:lnTo>
                      <a:lnTo>
                        <a:pt x="6" y="22"/>
                      </a:lnTo>
                      <a:lnTo>
                        <a:pt x="11" y="23"/>
                      </a:lnTo>
                      <a:lnTo>
                        <a:pt x="15" y="22"/>
                      </a:lnTo>
                      <a:lnTo>
                        <a:pt x="19" y="19"/>
                      </a:lnTo>
                      <a:lnTo>
                        <a:pt x="21" y="15"/>
                      </a:lnTo>
                      <a:lnTo>
                        <a:pt x="21" y="15"/>
                      </a:lnTo>
                      <a:lnTo>
                        <a:pt x="23" y="11"/>
                      </a:lnTo>
                      <a:lnTo>
                        <a:pt x="21" y="6"/>
                      </a:lnTo>
                      <a:lnTo>
                        <a:pt x="19" y="3"/>
                      </a:lnTo>
                      <a:lnTo>
                        <a:pt x="15" y="1"/>
                      </a:lnTo>
                      <a:lnTo>
                        <a:pt x="11" y="0"/>
                      </a:lnTo>
                      <a:lnTo>
                        <a:pt x="6" y="1"/>
                      </a:lnTo>
                      <a:lnTo>
                        <a:pt x="3" y="3"/>
                      </a:lnTo>
                      <a:lnTo>
                        <a:pt x="0" y="6"/>
                      </a:lnTo>
                      <a:close/>
                    </a:path>
                  </a:pathLst>
                </a:custGeom>
                <a:solidFill>
                  <a:srgbClr val="357199"/>
                </a:solidFill>
                <a:ln w="9525">
                  <a:noFill/>
                  <a:round/>
                  <a:headEnd/>
                  <a:tailEnd/>
                </a:ln>
              </p:spPr>
              <p:txBody>
                <a:bodyPr/>
                <a:lstStyle/>
                <a:p>
                  <a:endParaRPr lang="zh-CN" altLang="en-US"/>
                </a:p>
              </p:txBody>
            </p:sp>
            <p:sp>
              <p:nvSpPr>
                <p:cNvPr id="530" name="Freeform 55"/>
                <p:cNvSpPr>
                  <a:spLocks/>
                </p:cNvSpPr>
                <p:nvPr/>
              </p:nvSpPr>
              <p:spPr bwMode="auto">
                <a:xfrm>
                  <a:off x="3016" y="3147"/>
                  <a:ext cx="12" cy="11"/>
                </a:xfrm>
                <a:custGeom>
                  <a:avLst/>
                  <a:gdLst/>
                  <a:ahLst/>
                  <a:cxnLst>
                    <a:cxn ang="0">
                      <a:pos x="0" y="7"/>
                    </a:cxn>
                    <a:cxn ang="0">
                      <a:pos x="0" y="12"/>
                    </a:cxn>
                    <a:cxn ang="0">
                      <a:pos x="0" y="16"/>
                    </a:cxn>
                    <a:cxn ang="0">
                      <a:pos x="2" y="20"/>
                    </a:cxn>
                    <a:cxn ang="0">
                      <a:pos x="6" y="22"/>
                    </a:cxn>
                    <a:cxn ang="0">
                      <a:pos x="11" y="23"/>
                    </a:cxn>
                    <a:cxn ang="0">
                      <a:pos x="15" y="22"/>
                    </a:cxn>
                    <a:cxn ang="0">
                      <a:pos x="19" y="20"/>
                    </a:cxn>
                    <a:cxn ang="0">
                      <a:pos x="21" y="16"/>
                    </a:cxn>
                    <a:cxn ang="0">
                      <a:pos x="21" y="16"/>
                    </a:cxn>
                    <a:cxn ang="0">
                      <a:pos x="22" y="12"/>
                    </a:cxn>
                    <a:cxn ang="0">
                      <a:pos x="21" y="7"/>
                    </a:cxn>
                    <a:cxn ang="0">
                      <a:pos x="19" y="3"/>
                    </a:cxn>
                    <a:cxn ang="0">
                      <a:pos x="15" y="0"/>
                    </a:cxn>
                    <a:cxn ang="0">
                      <a:pos x="11" y="0"/>
                    </a:cxn>
                    <a:cxn ang="0">
                      <a:pos x="6" y="0"/>
                    </a:cxn>
                    <a:cxn ang="0">
                      <a:pos x="2" y="3"/>
                    </a:cxn>
                    <a:cxn ang="0">
                      <a:pos x="0" y="7"/>
                    </a:cxn>
                  </a:cxnLst>
                  <a:rect l="0" t="0" r="r" b="b"/>
                  <a:pathLst>
                    <a:path w="22" h="23">
                      <a:moveTo>
                        <a:pt x="0" y="7"/>
                      </a:moveTo>
                      <a:lnTo>
                        <a:pt x="0" y="12"/>
                      </a:lnTo>
                      <a:lnTo>
                        <a:pt x="0" y="16"/>
                      </a:lnTo>
                      <a:lnTo>
                        <a:pt x="2" y="20"/>
                      </a:lnTo>
                      <a:lnTo>
                        <a:pt x="6" y="22"/>
                      </a:lnTo>
                      <a:lnTo>
                        <a:pt x="11" y="23"/>
                      </a:lnTo>
                      <a:lnTo>
                        <a:pt x="15" y="22"/>
                      </a:lnTo>
                      <a:lnTo>
                        <a:pt x="19" y="20"/>
                      </a:lnTo>
                      <a:lnTo>
                        <a:pt x="21" y="16"/>
                      </a:lnTo>
                      <a:lnTo>
                        <a:pt x="21" y="16"/>
                      </a:lnTo>
                      <a:lnTo>
                        <a:pt x="22" y="12"/>
                      </a:lnTo>
                      <a:lnTo>
                        <a:pt x="21" y="7"/>
                      </a:lnTo>
                      <a:lnTo>
                        <a:pt x="19" y="3"/>
                      </a:lnTo>
                      <a:lnTo>
                        <a:pt x="15" y="0"/>
                      </a:lnTo>
                      <a:lnTo>
                        <a:pt x="11" y="0"/>
                      </a:lnTo>
                      <a:lnTo>
                        <a:pt x="6" y="0"/>
                      </a:lnTo>
                      <a:lnTo>
                        <a:pt x="2" y="3"/>
                      </a:lnTo>
                      <a:lnTo>
                        <a:pt x="0" y="7"/>
                      </a:lnTo>
                      <a:close/>
                    </a:path>
                  </a:pathLst>
                </a:custGeom>
                <a:solidFill>
                  <a:srgbClr val="357199"/>
                </a:solidFill>
                <a:ln w="9525">
                  <a:noFill/>
                  <a:round/>
                  <a:headEnd/>
                  <a:tailEnd/>
                </a:ln>
              </p:spPr>
              <p:txBody>
                <a:bodyPr/>
                <a:lstStyle/>
                <a:p>
                  <a:endParaRPr lang="zh-CN" altLang="en-US"/>
                </a:p>
              </p:txBody>
            </p:sp>
            <p:sp>
              <p:nvSpPr>
                <p:cNvPr id="531" name="Freeform 56"/>
                <p:cNvSpPr>
                  <a:spLocks/>
                </p:cNvSpPr>
                <p:nvPr/>
              </p:nvSpPr>
              <p:spPr bwMode="auto">
                <a:xfrm>
                  <a:off x="3021" y="3123"/>
                  <a:ext cx="11" cy="12"/>
                </a:xfrm>
                <a:custGeom>
                  <a:avLst/>
                  <a:gdLst/>
                  <a:ahLst/>
                  <a:cxnLst>
                    <a:cxn ang="0">
                      <a:pos x="0" y="8"/>
                    </a:cxn>
                    <a:cxn ang="0">
                      <a:pos x="0" y="12"/>
                    </a:cxn>
                    <a:cxn ang="0">
                      <a:pos x="0" y="17"/>
                    </a:cxn>
                    <a:cxn ang="0">
                      <a:pos x="2" y="21"/>
                    </a:cxn>
                    <a:cxn ang="0">
                      <a:pos x="6" y="24"/>
                    </a:cxn>
                    <a:cxn ang="0">
                      <a:pos x="11" y="24"/>
                    </a:cxn>
                    <a:cxn ang="0">
                      <a:pos x="15" y="24"/>
                    </a:cxn>
                    <a:cxn ang="0">
                      <a:pos x="18" y="21"/>
                    </a:cxn>
                    <a:cxn ang="0">
                      <a:pos x="21" y="17"/>
                    </a:cxn>
                    <a:cxn ang="0">
                      <a:pos x="21" y="17"/>
                    </a:cxn>
                    <a:cxn ang="0">
                      <a:pos x="22" y="12"/>
                    </a:cxn>
                    <a:cxn ang="0">
                      <a:pos x="21" y="8"/>
                    </a:cxn>
                    <a:cxn ang="0">
                      <a:pos x="18" y="4"/>
                    </a:cxn>
                    <a:cxn ang="0">
                      <a:pos x="15" y="2"/>
                    </a:cxn>
                    <a:cxn ang="0">
                      <a:pos x="11" y="0"/>
                    </a:cxn>
                    <a:cxn ang="0">
                      <a:pos x="6" y="2"/>
                    </a:cxn>
                    <a:cxn ang="0">
                      <a:pos x="2" y="4"/>
                    </a:cxn>
                    <a:cxn ang="0">
                      <a:pos x="0" y="8"/>
                    </a:cxn>
                  </a:cxnLst>
                  <a:rect l="0" t="0" r="r" b="b"/>
                  <a:pathLst>
                    <a:path w="22" h="24">
                      <a:moveTo>
                        <a:pt x="0" y="8"/>
                      </a:moveTo>
                      <a:lnTo>
                        <a:pt x="0" y="12"/>
                      </a:lnTo>
                      <a:lnTo>
                        <a:pt x="0" y="17"/>
                      </a:lnTo>
                      <a:lnTo>
                        <a:pt x="2" y="21"/>
                      </a:lnTo>
                      <a:lnTo>
                        <a:pt x="6" y="24"/>
                      </a:lnTo>
                      <a:lnTo>
                        <a:pt x="11" y="24"/>
                      </a:lnTo>
                      <a:lnTo>
                        <a:pt x="15" y="24"/>
                      </a:lnTo>
                      <a:lnTo>
                        <a:pt x="18" y="21"/>
                      </a:lnTo>
                      <a:lnTo>
                        <a:pt x="21" y="17"/>
                      </a:lnTo>
                      <a:lnTo>
                        <a:pt x="21" y="17"/>
                      </a:lnTo>
                      <a:lnTo>
                        <a:pt x="22" y="12"/>
                      </a:lnTo>
                      <a:lnTo>
                        <a:pt x="21" y="8"/>
                      </a:lnTo>
                      <a:lnTo>
                        <a:pt x="18" y="4"/>
                      </a:lnTo>
                      <a:lnTo>
                        <a:pt x="15" y="2"/>
                      </a:lnTo>
                      <a:lnTo>
                        <a:pt x="11" y="0"/>
                      </a:lnTo>
                      <a:lnTo>
                        <a:pt x="6" y="2"/>
                      </a:lnTo>
                      <a:lnTo>
                        <a:pt x="2" y="4"/>
                      </a:lnTo>
                      <a:lnTo>
                        <a:pt x="0" y="8"/>
                      </a:lnTo>
                      <a:close/>
                    </a:path>
                  </a:pathLst>
                </a:custGeom>
                <a:solidFill>
                  <a:srgbClr val="357199"/>
                </a:solidFill>
                <a:ln w="9525">
                  <a:noFill/>
                  <a:round/>
                  <a:headEnd/>
                  <a:tailEnd/>
                </a:ln>
              </p:spPr>
              <p:txBody>
                <a:bodyPr/>
                <a:lstStyle/>
                <a:p>
                  <a:endParaRPr lang="zh-CN" altLang="en-US"/>
                </a:p>
              </p:txBody>
            </p:sp>
            <p:sp>
              <p:nvSpPr>
                <p:cNvPr id="532" name="Freeform 57"/>
                <p:cNvSpPr>
                  <a:spLocks/>
                </p:cNvSpPr>
                <p:nvPr/>
              </p:nvSpPr>
              <p:spPr bwMode="auto">
                <a:xfrm>
                  <a:off x="3025" y="3101"/>
                  <a:ext cx="11" cy="11"/>
                </a:xfrm>
                <a:custGeom>
                  <a:avLst/>
                  <a:gdLst/>
                  <a:ahLst/>
                  <a:cxnLst>
                    <a:cxn ang="0">
                      <a:pos x="0" y="8"/>
                    </a:cxn>
                    <a:cxn ang="0">
                      <a:pos x="0" y="12"/>
                    </a:cxn>
                    <a:cxn ang="0">
                      <a:pos x="0" y="17"/>
                    </a:cxn>
                    <a:cxn ang="0">
                      <a:pos x="3" y="19"/>
                    </a:cxn>
                    <a:cxn ang="0">
                      <a:pos x="7" y="22"/>
                    </a:cxn>
                    <a:cxn ang="0">
                      <a:pos x="12" y="23"/>
                    </a:cxn>
                    <a:cxn ang="0">
                      <a:pos x="15" y="22"/>
                    </a:cxn>
                    <a:cxn ang="0">
                      <a:pos x="19" y="19"/>
                    </a:cxn>
                    <a:cxn ang="0">
                      <a:pos x="22" y="17"/>
                    </a:cxn>
                    <a:cxn ang="0">
                      <a:pos x="22" y="17"/>
                    </a:cxn>
                    <a:cxn ang="0">
                      <a:pos x="23" y="12"/>
                    </a:cxn>
                    <a:cxn ang="0">
                      <a:pos x="22" y="8"/>
                    </a:cxn>
                    <a:cxn ang="0">
                      <a:pos x="19" y="4"/>
                    </a:cxn>
                    <a:cxn ang="0">
                      <a:pos x="15" y="1"/>
                    </a:cxn>
                    <a:cxn ang="0">
                      <a:pos x="12" y="0"/>
                    </a:cxn>
                    <a:cxn ang="0">
                      <a:pos x="7" y="1"/>
                    </a:cxn>
                    <a:cxn ang="0">
                      <a:pos x="3" y="4"/>
                    </a:cxn>
                    <a:cxn ang="0">
                      <a:pos x="0" y="8"/>
                    </a:cxn>
                  </a:cxnLst>
                  <a:rect l="0" t="0" r="r" b="b"/>
                  <a:pathLst>
                    <a:path w="23" h="23">
                      <a:moveTo>
                        <a:pt x="0" y="8"/>
                      </a:moveTo>
                      <a:lnTo>
                        <a:pt x="0" y="12"/>
                      </a:lnTo>
                      <a:lnTo>
                        <a:pt x="0" y="17"/>
                      </a:lnTo>
                      <a:lnTo>
                        <a:pt x="3" y="19"/>
                      </a:lnTo>
                      <a:lnTo>
                        <a:pt x="7" y="22"/>
                      </a:lnTo>
                      <a:lnTo>
                        <a:pt x="12" y="23"/>
                      </a:lnTo>
                      <a:lnTo>
                        <a:pt x="15" y="22"/>
                      </a:lnTo>
                      <a:lnTo>
                        <a:pt x="19" y="19"/>
                      </a:lnTo>
                      <a:lnTo>
                        <a:pt x="22" y="17"/>
                      </a:lnTo>
                      <a:lnTo>
                        <a:pt x="22" y="17"/>
                      </a:lnTo>
                      <a:lnTo>
                        <a:pt x="23" y="12"/>
                      </a:lnTo>
                      <a:lnTo>
                        <a:pt x="22" y="8"/>
                      </a:lnTo>
                      <a:lnTo>
                        <a:pt x="19" y="4"/>
                      </a:lnTo>
                      <a:lnTo>
                        <a:pt x="15" y="1"/>
                      </a:lnTo>
                      <a:lnTo>
                        <a:pt x="12" y="0"/>
                      </a:lnTo>
                      <a:lnTo>
                        <a:pt x="7" y="1"/>
                      </a:lnTo>
                      <a:lnTo>
                        <a:pt x="3" y="4"/>
                      </a:lnTo>
                      <a:lnTo>
                        <a:pt x="0" y="8"/>
                      </a:lnTo>
                      <a:close/>
                    </a:path>
                  </a:pathLst>
                </a:custGeom>
                <a:solidFill>
                  <a:srgbClr val="357199"/>
                </a:solidFill>
                <a:ln w="9525">
                  <a:noFill/>
                  <a:round/>
                  <a:headEnd/>
                  <a:tailEnd/>
                </a:ln>
              </p:spPr>
              <p:txBody>
                <a:bodyPr/>
                <a:lstStyle/>
                <a:p>
                  <a:endParaRPr lang="zh-CN" altLang="en-US"/>
                </a:p>
              </p:txBody>
            </p:sp>
            <p:sp>
              <p:nvSpPr>
                <p:cNvPr id="533" name="Freeform 58"/>
                <p:cNvSpPr>
                  <a:spLocks/>
                </p:cNvSpPr>
                <p:nvPr/>
              </p:nvSpPr>
              <p:spPr bwMode="auto">
                <a:xfrm>
                  <a:off x="3030" y="3078"/>
                  <a:ext cx="11" cy="11"/>
                </a:xfrm>
                <a:custGeom>
                  <a:avLst/>
                  <a:gdLst/>
                  <a:ahLst/>
                  <a:cxnLst>
                    <a:cxn ang="0">
                      <a:pos x="0" y="6"/>
                    </a:cxn>
                    <a:cxn ang="0">
                      <a:pos x="0" y="11"/>
                    </a:cxn>
                    <a:cxn ang="0">
                      <a:pos x="1" y="15"/>
                    </a:cxn>
                    <a:cxn ang="0">
                      <a:pos x="3" y="19"/>
                    </a:cxn>
                    <a:cxn ang="0">
                      <a:pos x="6" y="22"/>
                    </a:cxn>
                    <a:cxn ang="0">
                      <a:pos x="11" y="23"/>
                    </a:cxn>
                    <a:cxn ang="0">
                      <a:pos x="15" y="22"/>
                    </a:cxn>
                    <a:cxn ang="0">
                      <a:pos x="19" y="19"/>
                    </a:cxn>
                    <a:cxn ang="0">
                      <a:pos x="21" y="15"/>
                    </a:cxn>
                    <a:cxn ang="0">
                      <a:pos x="21" y="15"/>
                    </a:cxn>
                    <a:cxn ang="0">
                      <a:pos x="23" y="11"/>
                    </a:cxn>
                    <a:cxn ang="0">
                      <a:pos x="21" y="6"/>
                    </a:cxn>
                    <a:cxn ang="0">
                      <a:pos x="19" y="2"/>
                    </a:cxn>
                    <a:cxn ang="0">
                      <a:pos x="15" y="0"/>
                    </a:cxn>
                    <a:cxn ang="0">
                      <a:pos x="11" y="0"/>
                    </a:cxn>
                    <a:cxn ang="0">
                      <a:pos x="6" y="0"/>
                    </a:cxn>
                    <a:cxn ang="0">
                      <a:pos x="3" y="2"/>
                    </a:cxn>
                    <a:cxn ang="0">
                      <a:pos x="0" y="6"/>
                    </a:cxn>
                  </a:cxnLst>
                  <a:rect l="0" t="0" r="r" b="b"/>
                  <a:pathLst>
                    <a:path w="23" h="23">
                      <a:moveTo>
                        <a:pt x="0" y="6"/>
                      </a:moveTo>
                      <a:lnTo>
                        <a:pt x="0" y="11"/>
                      </a:lnTo>
                      <a:lnTo>
                        <a:pt x="1" y="15"/>
                      </a:lnTo>
                      <a:lnTo>
                        <a:pt x="3" y="19"/>
                      </a:lnTo>
                      <a:lnTo>
                        <a:pt x="6" y="22"/>
                      </a:lnTo>
                      <a:lnTo>
                        <a:pt x="11" y="23"/>
                      </a:lnTo>
                      <a:lnTo>
                        <a:pt x="15" y="22"/>
                      </a:lnTo>
                      <a:lnTo>
                        <a:pt x="19" y="19"/>
                      </a:lnTo>
                      <a:lnTo>
                        <a:pt x="21" y="15"/>
                      </a:lnTo>
                      <a:lnTo>
                        <a:pt x="21" y="15"/>
                      </a:lnTo>
                      <a:lnTo>
                        <a:pt x="23" y="11"/>
                      </a:lnTo>
                      <a:lnTo>
                        <a:pt x="21" y="6"/>
                      </a:lnTo>
                      <a:lnTo>
                        <a:pt x="19" y="2"/>
                      </a:lnTo>
                      <a:lnTo>
                        <a:pt x="15" y="0"/>
                      </a:lnTo>
                      <a:lnTo>
                        <a:pt x="11" y="0"/>
                      </a:lnTo>
                      <a:lnTo>
                        <a:pt x="6" y="0"/>
                      </a:lnTo>
                      <a:lnTo>
                        <a:pt x="3" y="2"/>
                      </a:lnTo>
                      <a:lnTo>
                        <a:pt x="0" y="6"/>
                      </a:lnTo>
                      <a:close/>
                    </a:path>
                  </a:pathLst>
                </a:custGeom>
                <a:solidFill>
                  <a:srgbClr val="357199"/>
                </a:solidFill>
                <a:ln w="9525">
                  <a:noFill/>
                  <a:round/>
                  <a:headEnd/>
                  <a:tailEnd/>
                </a:ln>
              </p:spPr>
              <p:txBody>
                <a:bodyPr/>
                <a:lstStyle/>
                <a:p>
                  <a:endParaRPr lang="zh-CN" altLang="en-US"/>
                </a:p>
              </p:txBody>
            </p:sp>
            <p:sp>
              <p:nvSpPr>
                <p:cNvPr id="534" name="Freeform 59"/>
                <p:cNvSpPr>
                  <a:spLocks/>
                </p:cNvSpPr>
                <p:nvPr/>
              </p:nvSpPr>
              <p:spPr bwMode="auto">
                <a:xfrm>
                  <a:off x="3034" y="3054"/>
                  <a:ext cx="11" cy="12"/>
                </a:xfrm>
                <a:custGeom>
                  <a:avLst/>
                  <a:gdLst/>
                  <a:ahLst/>
                  <a:cxnLst>
                    <a:cxn ang="0">
                      <a:pos x="0" y="8"/>
                    </a:cxn>
                    <a:cxn ang="0">
                      <a:pos x="0" y="12"/>
                    </a:cxn>
                    <a:cxn ang="0">
                      <a:pos x="1" y="17"/>
                    </a:cxn>
                    <a:cxn ang="0">
                      <a:pos x="4" y="21"/>
                    </a:cxn>
                    <a:cxn ang="0">
                      <a:pos x="6" y="23"/>
                    </a:cxn>
                    <a:cxn ang="0">
                      <a:pos x="11" y="23"/>
                    </a:cxn>
                    <a:cxn ang="0">
                      <a:pos x="15" y="23"/>
                    </a:cxn>
                    <a:cxn ang="0">
                      <a:pos x="19" y="21"/>
                    </a:cxn>
                    <a:cxn ang="0">
                      <a:pos x="21" y="17"/>
                    </a:cxn>
                    <a:cxn ang="0">
                      <a:pos x="21" y="17"/>
                    </a:cxn>
                    <a:cxn ang="0">
                      <a:pos x="23" y="12"/>
                    </a:cxn>
                    <a:cxn ang="0">
                      <a:pos x="21" y="8"/>
                    </a:cxn>
                    <a:cxn ang="0">
                      <a:pos x="19" y="4"/>
                    </a:cxn>
                    <a:cxn ang="0">
                      <a:pos x="15" y="1"/>
                    </a:cxn>
                    <a:cxn ang="0">
                      <a:pos x="11" y="0"/>
                    </a:cxn>
                    <a:cxn ang="0">
                      <a:pos x="6" y="1"/>
                    </a:cxn>
                    <a:cxn ang="0">
                      <a:pos x="4" y="4"/>
                    </a:cxn>
                    <a:cxn ang="0">
                      <a:pos x="0" y="8"/>
                    </a:cxn>
                  </a:cxnLst>
                  <a:rect l="0" t="0" r="r" b="b"/>
                  <a:pathLst>
                    <a:path w="23" h="23">
                      <a:moveTo>
                        <a:pt x="0" y="8"/>
                      </a:moveTo>
                      <a:lnTo>
                        <a:pt x="0" y="12"/>
                      </a:lnTo>
                      <a:lnTo>
                        <a:pt x="1" y="17"/>
                      </a:lnTo>
                      <a:lnTo>
                        <a:pt x="4" y="21"/>
                      </a:lnTo>
                      <a:lnTo>
                        <a:pt x="6" y="23"/>
                      </a:lnTo>
                      <a:lnTo>
                        <a:pt x="11" y="23"/>
                      </a:lnTo>
                      <a:lnTo>
                        <a:pt x="15" y="23"/>
                      </a:lnTo>
                      <a:lnTo>
                        <a:pt x="19" y="21"/>
                      </a:lnTo>
                      <a:lnTo>
                        <a:pt x="21" y="17"/>
                      </a:lnTo>
                      <a:lnTo>
                        <a:pt x="21" y="17"/>
                      </a:lnTo>
                      <a:lnTo>
                        <a:pt x="23" y="12"/>
                      </a:lnTo>
                      <a:lnTo>
                        <a:pt x="21" y="8"/>
                      </a:lnTo>
                      <a:lnTo>
                        <a:pt x="19" y="4"/>
                      </a:lnTo>
                      <a:lnTo>
                        <a:pt x="15" y="1"/>
                      </a:lnTo>
                      <a:lnTo>
                        <a:pt x="11" y="0"/>
                      </a:lnTo>
                      <a:lnTo>
                        <a:pt x="6" y="1"/>
                      </a:lnTo>
                      <a:lnTo>
                        <a:pt x="4" y="4"/>
                      </a:lnTo>
                      <a:lnTo>
                        <a:pt x="0" y="8"/>
                      </a:lnTo>
                      <a:close/>
                    </a:path>
                  </a:pathLst>
                </a:custGeom>
                <a:solidFill>
                  <a:srgbClr val="357199"/>
                </a:solidFill>
                <a:ln w="9525">
                  <a:noFill/>
                  <a:round/>
                  <a:headEnd/>
                  <a:tailEnd/>
                </a:ln>
              </p:spPr>
              <p:txBody>
                <a:bodyPr/>
                <a:lstStyle/>
                <a:p>
                  <a:endParaRPr lang="zh-CN" altLang="en-US"/>
                </a:p>
              </p:txBody>
            </p:sp>
            <p:sp>
              <p:nvSpPr>
                <p:cNvPr id="535" name="Freeform 60"/>
                <p:cNvSpPr>
                  <a:spLocks/>
                </p:cNvSpPr>
                <p:nvPr/>
              </p:nvSpPr>
              <p:spPr bwMode="auto">
                <a:xfrm>
                  <a:off x="3038" y="3032"/>
                  <a:ext cx="12" cy="11"/>
                </a:xfrm>
                <a:custGeom>
                  <a:avLst/>
                  <a:gdLst/>
                  <a:ahLst/>
                  <a:cxnLst>
                    <a:cxn ang="0">
                      <a:pos x="0" y="8"/>
                    </a:cxn>
                    <a:cxn ang="0">
                      <a:pos x="0" y="12"/>
                    </a:cxn>
                    <a:cxn ang="0">
                      <a:pos x="1" y="17"/>
                    </a:cxn>
                    <a:cxn ang="0">
                      <a:pos x="3" y="21"/>
                    </a:cxn>
                    <a:cxn ang="0">
                      <a:pos x="6" y="23"/>
                    </a:cxn>
                    <a:cxn ang="0">
                      <a:pos x="11" y="24"/>
                    </a:cxn>
                    <a:cxn ang="0">
                      <a:pos x="15" y="23"/>
                    </a:cxn>
                    <a:cxn ang="0">
                      <a:pos x="19" y="21"/>
                    </a:cxn>
                    <a:cxn ang="0">
                      <a:pos x="21" y="17"/>
                    </a:cxn>
                    <a:cxn ang="0">
                      <a:pos x="21" y="17"/>
                    </a:cxn>
                    <a:cxn ang="0">
                      <a:pos x="22" y="12"/>
                    </a:cxn>
                    <a:cxn ang="0">
                      <a:pos x="21" y="8"/>
                    </a:cxn>
                    <a:cxn ang="0">
                      <a:pos x="19" y="4"/>
                    </a:cxn>
                    <a:cxn ang="0">
                      <a:pos x="15" y="2"/>
                    </a:cxn>
                    <a:cxn ang="0">
                      <a:pos x="11" y="0"/>
                    </a:cxn>
                    <a:cxn ang="0">
                      <a:pos x="6" y="2"/>
                    </a:cxn>
                    <a:cxn ang="0">
                      <a:pos x="3" y="4"/>
                    </a:cxn>
                    <a:cxn ang="0">
                      <a:pos x="0" y="8"/>
                    </a:cxn>
                  </a:cxnLst>
                  <a:rect l="0" t="0" r="r" b="b"/>
                  <a:pathLst>
                    <a:path w="22" h="24">
                      <a:moveTo>
                        <a:pt x="0" y="8"/>
                      </a:moveTo>
                      <a:lnTo>
                        <a:pt x="0" y="12"/>
                      </a:lnTo>
                      <a:lnTo>
                        <a:pt x="1" y="17"/>
                      </a:lnTo>
                      <a:lnTo>
                        <a:pt x="3" y="21"/>
                      </a:lnTo>
                      <a:lnTo>
                        <a:pt x="6" y="23"/>
                      </a:lnTo>
                      <a:lnTo>
                        <a:pt x="11" y="24"/>
                      </a:lnTo>
                      <a:lnTo>
                        <a:pt x="15" y="23"/>
                      </a:lnTo>
                      <a:lnTo>
                        <a:pt x="19" y="21"/>
                      </a:lnTo>
                      <a:lnTo>
                        <a:pt x="21" y="17"/>
                      </a:lnTo>
                      <a:lnTo>
                        <a:pt x="21" y="17"/>
                      </a:lnTo>
                      <a:lnTo>
                        <a:pt x="22" y="12"/>
                      </a:lnTo>
                      <a:lnTo>
                        <a:pt x="21" y="8"/>
                      </a:lnTo>
                      <a:lnTo>
                        <a:pt x="19" y="4"/>
                      </a:lnTo>
                      <a:lnTo>
                        <a:pt x="15" y="2"/>
                      </a:lnTo>
                      <a:lnTo>
                        <a:pt x="11" y="0"/>
                      </a:lnTo>
                      <a:lnTo>
                        <a:pt x="6" y="2"/>
                      </a:lnTo>
                      <a:lnTo>
                        <a:pt x="3" y="4"/>
                      </a:lnTo>
                      <a:lnTo>
                        <a:pt x="0" y="8"/>
                      </a:lnTo>
                      <a:close/>
                    </a:path>
                  </a:pathLst>
                </a:custGeom>
                <a:solidFill>
                  <a:srgbClr val="357199"/>
                </a:solidFill>
                <a:ln w="9525">
                  <a:noFill/>
                  <a:round/>
                  <a:headEnd/>
                  <a:tailEnd/>
                </a:ln>
              </p:spPr>
              <p:txBody>
                <a:bodyPr/>
                <a:lstStyle/>
                <a:p>
                  <a:endParaRPr lang="zh-CN" altLang="en-US"/>
                </a:p>
              </p:txBody>
            </p:sp>
            <p:sp>
              <p:nvSpPr>
                <p:cNvPr id="536" name="Freeform 61"/>
                <p:cNvSpPr>
                  <a:spLocks/>
                </p:cNvSpPr>
                <p:nvPr/>
              </p:nvSpPr>
              <p:spPr bwMode="auto">
                <a:xfrm>
                  <a:off x="3043" y="3009"/>
                  <a:ext cx="11" cy="12"/>
                </a:xfrm>
                <a:custGeom>
                  <a:avLst/>
                  <a:gdLst/>
                  <a:ahLst/>
                  <a:cxnLst>
                    <a:cxn ang="0">
                      <a:pos x="1" y="7"/>
                    </a:cxn>
                    <a:cxn ang="0">
                      <a:pos x="0" y="12"/>
                    </a:cxn>
                    <a:cxn ang="0">
                      <a:pos x="1" y="16"/>
                    </a:cxn>
                    <a:cxn ang="0">
                      <a:pos x="3" y="19"/>
                    </a:cxn>
                    <a:cxn ang="0">
                      <a:pos x="7" y="22"/>
                    </a:cxn>
                    <a:cxn ang="0">
                      <a:pos x="11" y="23"/>
                    </a:cxn>
                    <a:cxn ang="0">
                      <a:pos x="16" y="22"/>
                    </a:cxn>
                    <a:cxn ang="0">
                      <a:pos x="18" y="19"/>
                    </a:cxn>
                    <a:cxn ang="0">
                      <a:pos x="22" y="16"/>
                    </a:cxn>
                    <a:cxn ang="0">
                      <a:pos x="22" y="16"/>
                    </a:cxn>
                    <a:cxn ang="0">
                      <a:pos x="22" y="12"/>
                    </a:cxn>
                    <a:cxn ang="0">
                      <a:pos x="21" y="7"/>
                    </a:cxn>
                    <a:cxn ang="0">
                      <a:pos x="18" y="3"/>
                    </a:cxn>
                    <a:cxn ang="0">
                      <a:pos x="16" y="1"/>
                    </a:cxn>
                    <a:cxn ang="0">
                      <a:pos x="11" y="0"/>
                    </a:cxn>
                    <a:cxn ang="0">
                      <a:pos x="7" y="1"/>
                    </a:cxn>
                    <a:cxn ang="0">
                      <a:pos x="3" y="3"/>
                    </a:cxn>
                    <a:cxn ang="0">
                      <a:pos x="1" y="7"/>
                    </a:cxn>
                  </a:cxnLst>
                  <a:rect l="0" t="0" r="r" b="b"/>
                  <a:pathLst>
                    <a:path w="22" h="23">
                      <a:moveTo>
                        <a:pt x="1" y="7"/>
                      </a:moveTo>
                      <a:lnTo>
                        <a:pt x="0" y="12"/>
                      </a:lnTo>
                      <a:lnTo>
                        <a:pt x="1" y="16"/>
                      </a:lnTo>
                      <a:lnTo>
                        <a:pt x="3" y="19"/>
                      </a:lnTo>
                      <a:lnTo>
                        <a:pt x="7" y="22"/>
                      </a:lnTo>
                      <a:lnTo>
                        <a:pt x="11" y="23"/>
                      </a:lnTo>
                      <a:lnTo>
                        <a:pt x="16" y="22"/>
                      </a:lnTo>
                      <a:lnTo>
                        <a:pt x="18" y="19"/>
                      </a:lnTo>
                      <a:lnTo>
                        <a:pt x="22" y="16"/>
                      </a:lnTo>
                      <a:lnTo>
                        <a:pt x="22" y="16"/>
                      </a:lnTo>
                      <a:lnTo>
                        <a:pt x="22" y="12"/>
                      </a:lnTo>
                      <a:lnTo>
                        <a:pt x="21" y="7"/>
                      </a:lnTo>
                      <a:lnTo>
                        <a:pt x="18" y="3"/>
                      </a:lnTo>
                      <a:lnTo>
                        <a:pt x="16" y="1"/>
                      </a:lnTo>
                      <a:lnTo>
                        <a:pt x="11" y="0"/>
                      </a:lnTo>
                      <a:lnTo>
                        <a:pt x="7" y="1"/>
                      </a:lnTo>
                      <a:lnTo>
                        <a:pt x="3" y="3"/>
                      </a:lnTo>
                      <a:lnTo>
                        <a:pt x="1" y="7"/>
                      </a:lnTo>
                      <a:close/>
                    </a:path>
                  </a:pathLst>
                </a:custGeom>
                <a:solidFill>
                  <a:srgbClr val="357199"/>
                </a:solidFill>
                <a:ln w="9525">
                  <a:noFill/>
                  <a:round/>
                  <a:headEnd/>
                  <a:tailEnd/>
                </a:ln>
              </p:spPr>
              <p:txBody>
                <a:bodyPr/>
                <a:lstStyle/>
                <a:p>
                  <a:endParaRPr lang="zh-CN" altLang="en-US"/>
                </a:p>
              </p:txBody>
            </p:sp>
            <p:sp>
              <p:nvSpPr>
                <p:cNvPr id="537" name="Freeform 62"/>
                <p:cNvSpPr>
                  <a:spLocks/>
                </p:cNvSpPr>
                <p:nvPr/>
              </p:nvSpPr>
              <p:spPr bwMode="auto">
                <a:xfrm>
                  <a:off x="3047" y="2986"/>
                  <a:ext cx="11" cy="12"/>
                </a:xfrm>
                <a:custGeom>
                  <a:avLst/>
                  <a:gdLst/>
                  <a:ahLst/>
                  <a:cxnLst>
                    <a:cxn ang="0">
                      <a:pos x="2" y="6"/>
                    </a:cxn>
                    <a:cxn ang="0">
                      <a:pos x="0" y="11"/>
                    </a:cxn>
                    <a:cxn ang="0">
                      <a:pos x="2" y="15"/>
                    </a:cxn>
                    <a:cxn ang="0">
                      <a:pos x="4" y="19"/>
                    </a:cxn>
                    <a:cxn ang="0">
                      <a:pos x="8" y="22"/>
                    </a:cxn>
                    <a:cxn ang="0">
                      <a:pos x="12" y="23"/>
                    </a:cxn>
                    <a:cxn ang="0">
                      <a:pos x="17" y="22"/>
                    </a:cxn>
                    <a:cxn ang="0">
                      <a:pos x="19" y="19"/>
                    </a:cxn>
                    <a:cxn ang="0">
                      <a:pos x="23" y="15"/>
                    </a:cxn>
                    <a:cxn ang="0">
                      <a:pos x="23" y="15"/>
                    </a:cxn>
                    <a:cxn ang="0">
                      <a:pos x="23" y="11"/>
                    </a:cxn>
                    <a:cxn ang="0">
                      <a:pos x="22" y="6"/>
                    </a:cxn>
                    <a:cxn ang="0">
                      <a:pos x="19" y="2"/>
                    </a:cxn>
                    <a:cxn ang="0">
                      <a:pos x="17" y="0"/>
                    </a:cxn>
                    <a:cxn ang="0">
                      <a:pos x="12" y="0"/>
                    </a:cxn>
                    <a:cxn ang="0">
                      <a:pos x="8" y="0"/>
                    </a:cxn>
                    <a:cxn ang="0">
                      <a:pos x="4" y="2"/>
                    </a:cxn>
                    <a:cxn ang="0">
                      <a:pos x="2" y="6"/>
                    </a:cxn>
                  </a:cxnLst>
                  <a:rect l="0" t="0" r="r" b="b"/>
                  <a:pathLst>
                    <a:path w="23" h="23">
                      <a:moveTo>
                        <a:pt x="2" y="6"/>
                      </a:moveTo>
                      <a:lnTo>
                        <a:pt x="0" y="11"/>
                      </a:lnTo>
                      <a:lnTo>
                        <a:pt x="2" y="15"/>
                      </a:lnTo>
                      <a:lnTo>
                        <a:pt x="4" y="19"/>
                      </a:lnTo>
                      <a:lnTo>
                        <a:pt x="8" y="22"/>
                      </a:lnTo>
                      <a:lnTo>
                        <a:pt x="12" y="23"/>
                      </a:lnTo>
                      <a:lnTo>
                        <a:pt x="17" y="22"/>
                      </a:lnTo>
                      <a:lnTo>
                        <a:pt x="19" y="19"/>
                      </a:lnTo>
                      <a:lnTo>
                        <a:pt x="23" y="15"/>
                      </a:lnTo>
                      <a:lnTo>
                        <a:pt x="23" y="15"/>
                      </a:lnTo>
                      <a:lnTo>
                        <a:pt x="23" y="11"/>
                      </a:lnTo>
                      <a:lnTo>
                        <a:pt x="22" y="6"/>
                      </a:lnTo>
                      <a:lnTo>
                        <a:pt x="19" y="2"/>
                      </a:lnTo>
                      <a:lnTo>
                        <a:pt x="17" y="0"/>
                      </a:lnTo>
                      <a:lnTo>
                        <a:pt x="12" y="0"/>
                      </a:lnTo>
                      <a:lnTo>
                        <a:pt x="8" y="0"/>
                      </a:lnTo>
                      <a:lnTo>
                        <a:pt x="4" y="2"/>
                      </a:lnTo>
                      <a:lnTo>
                        <a:pt x="2" y="6"/>
                      </a:lnTo>
                      <a:close/>
                    </a:path>
                  </a:pathLst>
                </a:custGeom>
                <a:solidFill>
                  <a:srgbClr val="357199"/>
                </a:solidFill>
                <a:ln w="9525">
                  <a:noFill/>
                  <a:round/>
                  <a:headEnd/>
                  <a:tailEnd/>
                </a:ln>
              </p:spPr>
              <p:txBody>
                <a:bodyPr/>
                <a:lstStyle/>
                <a:p>
                  <a:endParaRPr lang="zh-CN" altLang="en-US"/>
                </a:p>
              </p:txBody>
            </p:sp>
            <p:sp>
              <p:nvSpPr>
                <p:cNvPr id="538" name="Freeform 63"/>
                <p:cNvSpPr>
                  <a:spLocks/>
                </p:cNvSpPr>
                <p:nvPr/>
              </p:nvSpPr>
              <p:spPr bwMode="auto">
                <a:xfrm>
                  <a:off x="3052" y="2963"/>
                  <a:ext cx="11" cy="12"/>
                </a:xfrm>
                <a:custGeom>
                  <a:avLst/>
                  <a:gdLst/>
                  <a:ahLst/>
                  <a:cxnLst>
                    <a:cxn ang="0">
                      <a:pos x="1" y="8"/>
                    </a:cxn>
                    <a:cxn ang="0">
                      <a:pos x="0" y="12"/>
                    </a:cxn>
                    <a:cxn ang="0">
                      <a:pos x="1" y="17"/>
                    </a:cxn>
                    <a:cxn ang="0">
                      <a:pos x="4" y="21"/>
                    </a:cxn>
                    <a:cxn ang="0">
                      <a:pos x="8" y="23"/>
                    </a:cxn>
                    <a:cxn ang="0">
                      <a:pos x="11" y="23"/>
                    </a:cxn>
                    <a:cxn ang="0">
                      <a:pos x="16" y="23"/>
                    </a:cxn>
                    <a:cxn ang="0">
                      <a:pos x="20" y="21"/>
                    </a:cxn>
                    <a:cxn ang="0">
                      <a:pos x="23" y="17"/>
                    </a:cxn>
                    <a:cxn ang="0">
                      <a:pos x="23" y="17"/>
                    </a:cxn>
                    <a:cxn ang="0">
                      <a:pos x="23" y="12"/>
                    </a:cxn>
                    <a:cxn ang="0">
                      <a:pos x="21" y="8"/>
                    </a:cxn>
                    <a:cxn ang="0">
                      <a:pos x="20" y="4"/>
                    </a:cxn>
                    <a:cxn ang="0">
                      <a:pos x="16" y="1"/>
                    </a:cxn>
                    <a:cxn ang="0">
                      <a:pos x="11" y="0"/>
                    </a:cxn>
                    <a:cxn ang="0">
                      <a:pos x="8" y="1"/>
                    </a:cxn>
                    <a:cxn ang="0">
                      <a:pos x="4" y="4"/>
                    </a:cxn>
                    <a:cxn ang="0">
                      <a:pos x="1" y="8"/>
                    </a:cxn>
                  </a:cxnLst>
                  <a:rect l="0" t="0" r="r" b="b"/>
                  <a:pathLst>
                    <a:path w="23" h="23">
                      <a:moveTo>
                        <a:pt x="1" y="8"/>
                      </a:moveTo>
                      <a:lnTo>
                        <a:pt x="0" y="12"/>
                      </a:lnTo>
                      <a:lnTo>
                        <a:pt x="1" y="17"/>
                      </a:lnTo>
                      <a:lnTo>
                        <a:pt x="4" y="21"/>
                      </a:lnTo>
                      <a:lnTo>
                        <a:pt x="8" y="23"/>
                      </a:lnTo>
                      <a:lnTo>
                        <a:pt x="11" y="23"/>
                      </a:lnTo>
                      <a:lnTo>
                        <a:pt x="16" y="23"/>
                      </a:lnTo>
                      <a:lnTo>
                        <a:pt x="20" y="21"/>
                      </a:lnTo>
                      <a:lnTo>
                        <a:pt x="23" y="17"/>
                      </a:lnTo>
                      <a:lnTo>
                        <a:pt x="23" y="17"/>
                      </a:lnTo>
                      <a:lnTo>
                        <a:pt x="23" y="12"/>
                      </a:lnTo>
                      <a:lnTo>
                        <a:pt x="21" y="8"/>
                      </a:lnTo>
                      <a:lnTo>
                        <a:pt x="20" y="4"/>
                      </a:lnTo>
                      <a:lnTo>
                        <a:pt x="16" y="1"/>
                      </a:lnTo>
                      <a:lnTo>
                        <a:pt x="11" y="0"/>
                      </a:lnTo>
                      <a:lnTo>
                        <a:pt x="8" y="1"/>
                      </a:lnTo>
                      <a:lnTo>
                        <a:pt x="4" y="4"/>
                      </a:lnTo>
                      <a:lnTo>
                        <a:pt x="1" y="8"/>
                      </a:lnTo>
                      <a:close/>
                    </a:path>
                  </a:pathLst>
                </a:custGeom>
                <a:solidFill>
                  <a:srgbClr val="357199"/>
                </a:solidFill>
                <a:ln w="9525">
                  <a:noFill/>
                  <a:round/>
                  <a:headEnd/>
                  <a:tailEnd/>
                </a:ln>
              </p:spPr>
              <p:txBody>
                <a:bodyPr/>
                <a:lstStyle/>
                <a:p>
                  <a:endParaRPr lang="zh-CN" altLang="en-US"/>
                </a:p>
              </p:txBody>
            </p:sp>
            <p:sp>
              <p:nvSpPr>
                <p:cNvPr id="539" name="Freeform 64"/>
                <p:cNvSpPr>
                  <a:spLocks/>
                </p:cNvSpPr>
                <p:nvPr/>
              </p:nvSpPr>
              <p:spPr bwMode="auto">
                <a:xfrm>
                  <a:off x="3056" y="2940"/>
                  <a:ext cx="11" cy="12"/>
                </a:xfrm>
                <a:custGeom>
                  <a:avLst/>
                  <a:gdLst/>
                  <a:ahLst/>
                  <a:cxnLst>
                    <a:cxn ang="0">
                      <a:pos x="1" y="7"/>
                    </a:cxn>
                    <a:cxn ang="0">
                      <a:pos x="0" y="12"/>
                    </a:cxn>
                    <a:cxn ang="0">
                      <a:pos x="1" y="16"/>
                    </a:cxn>
                    <a:cxn ang="0">
                      <a:pos x="4" y="20"/>
                    </a:cxn>
                    <a:cxn ang="0">
                      <a:pos x="7" y="23"/>
                    </a:cxn>
                    <a:cxn ang="0">
                      <a:pos x="11" y="24"/>
                    </a:cxn>
                    <a:cxn ang="0">
                      <a:pos x="16" y="23"/>
                    </a:cxn>
                    <a:cxn ang="0">
                      <a:pos x="20" y="20"/>
                    </a:cxn>
                    <a:cxn ang="0">
                      <a:pos x="22" y="16"/>
                    </a:cxn>
                    <a:cxn ang="0">
                      <a:pos x="22" y="16"/>
                    </a:cxn>
                    <a:cxn ang="0">
                      <a:pos x="22" y="12"/>
                    </a:cxn>
                    <a:cxn ang="0">
                      <a:pos x="22" y="7"/>
                    </a:cxn>
                    <a:cxn ang="0">
                      <a:pos x="20" y="4"/>
                    </a:cxn>
                    <a:cxn ang="0">
                      <a:pos x="16" y="2"/>
                    </a:cxn>
                    <a:cxn ang="0">
                      <a:pos x="11" y="0"/>
                    </a:cxn>
                    <a:cxn ang="0">
                      <a:pos x="7" y="2"/>
                    </a:cxn>
                    <a:cxn ang="0">
                      <a:pos x="4" y="4"/>
                    </a:cxn>
                    <a:cxn ang="0">
                      <a:pos x="1" y="7"/>
                    </a:cxn>
                  </a:cxnLst>
                  <a:rect l="0" t="0" r="r" b="b"/>
                  <a:pathLst>
                    <a:path w="22" h="24">
                      <a:moveTo>
                        <a:pt x="1" y="7"/>
                      </a:moveTo>
                      <a:lnTo>
                        <a:pt x="0" y="12"/>
                      </a:lnTo>
                      <a:lnTo>
                        <a:pt x="1" y="16"/>
                      </a:lnTo>
                      <a:lnTo>
                        <a:pt x="4" y="20"/>
                      </a:lnTo>
                      <a:lnTo>
                        <a:pt x="7" y="23"/>
                      </a:lnTo>
                      <a:lnTo>
                        <a:pt x="11" y="24"/>
                      </a:lnTo>
                      <a:lnTo>
                        <a:pt x="16" y="23"/>
                      </a:lnTo>
                      <a:lnTo>
                        <a:pt x="20" y="20"/>
                      </a:lnTo>
                      <a:lnTo>
                        <a:pt x="22" y="16"/>
                      </a:lnTo>
                      <a:lnTo>
                        <a:pt x="22" y="16"/>
                      </a:lnTo>
                      <a:lnTo>
                        <a:pt x="22" y="12"/>
                      </a:lnTo>
                      <a:lnTo>
                        <a:pt x="22" y="7"/>
                      </a:lnTo>
                      <a:lnTo>
                        <a:pt x="20" y="4"/>
                      </a:lnTo>
                      <a:lnTo>
                        <a:pt x="16" y="2"/>
                      </a:lnTo>
                      <a:lnTo>
                        <a:pt x="11" y="0"/>
                      </a:lnTo>
                      <a:lnTo>
                        <a:pt x="7" y="2"/>
                      </a:lnTo>
                      <a:lnTo>
                        <a:pt x="4" y="4"/>
                      </a:lnTo>
                      <a:lnTo>
                        <a:pt x="1" y="7"/>
                      </a:lnTo>
                      <a:close/>
                    </a:path>
                  </a:pathLst>
                </a:custGeom>
                <a:solidFill>
                  <a:srgbClr val="357199"/>
                </a:solidFill>
                <a:ln w="9525">
                  <a:noFill/>
                  <a:round/>
                  <a:headEnd/>
                  <a:tailEnd/>
                </a:ln>
              </p:spPr>
              <p:txBody>
                <a:bodyPr/>
                <a:lstStyle/>
                <a:p>
                  <a:endParaRPr lang="zh-CN" altLang="en-US"/>
                </a:p>
              </p:txBody>
            </p:sp>
            <p:sp>
              <p:nvSpPr>
                <p:cNvPr id="540" name="Freeform 65"/>
                <p:cNvSpPr>
                  <a:spLocks/>
                </p:cNvSpPr>
                <p:nvPr/>
              </p:nvSpPr>
              <p:spPr bwMode="auto">
                <a:xfrm>
                  <a:off x="3060" y="2918"/>
                  <a:ext cx="12" cy="11"/>
                </a:xfrm>
                <a:custGeom>
                  <a:avLst/>
                  <a:gdLst/>
                  <a:ahLst/>
                  <a:cxnLst>
                    <a:cxn ang="0">
                      <a:pos x="1" y="7"/>
                    </a:cxn>
                    <a:cxn ang="0">
                      <a:pos x="0" y="12"/>
                    </a:cxn>
                    <a:cxn ang="0">
                      <a:pos x="1" y="16"/>
                    </a:cxn>
                    <a:cxn ang="0">
                      <a:pos x="3" y="20"/>
                    </a:cxn>
                    <a:cxn ang="0">
                      <a:pos x="7" y="22"/>
                    </a:cxn>
                    <a:cxn ang="0">
                      <a:pos x="11" y="23"/>
                    </a:cxn>
                    <a:cxn ang="0">
                      <a:pos x="16" y="22"/>
                    </a:cxn>
                    <a:cxn ang="0">
                      <a:pos x="20" y="20"/>
                    </a:cxn>
                    <a:cxn ang="0">
                      <a:pos x="22" y="16"/>
                    </a:cxn>
                    <a:cxn ang="0">
                      <a:pos x="22" y="16"/>
                    </a:cxn>
                    <a:cxn ang="0">
                      <a:pos x="22" y="12"/>
                    </a:cxn>
                    <a:cxn ang="0">
                      <a:pos x="22" y="7"/>
                    </a:cxn>
                    <a:cxn ang="0">
                      <a:pos x="20" y="3"/>
                    </a:cxn>
                    <a:cxn ang="0">
                      <a:pos x="16" y="0"/>
                    </a:cxn>
                    <a:cxn ang="0">
                      <a:pos x="11" y="0"/>
                    </a:cxn>
                    <a:cxn ang="0">
                      <a:pos x="7" y="0"/>
                    </a:cxn>
                    <a:cxn ang="0">
                      <a:pos x="3" y="3"/>
                    </a:cxn>
                    <a:cxn ang="0">
                      <a:pos x="1" y="7"/>
                    </a:cxn>
                  </a:cxnLst>
                  <a:rect l="0" t="0" r="r" b="b"/>
                  <a:pathLst>
                    <a:path w="22" h="23">
                      <a:moveTo>
                        <a:pt x="1" y="7"/>
                      </a:moveTo>
                      <a:lnTo>
                        <a:pt x="0" y="12"/>
                      </a:lnTo>
                      <a:lnTo>
                        <a:pt x="1" y="16"/>
                      </a:lnTo>
                      <a:lnTo>
                        <a:pt x="3" y="20"/>
                      </a:lnTo>
                      <a:lnTo>
                        <a:pt x="7" y="22"/>
                      </a:lnTo>
                      <a:lnTo>
                        <a:pt x="11" y="23"/>
                      </a:lnTo>
                      <a:lnTo>
                        <a:pt x="16" y="22"/>
                      </a:lnTo>
                      <a:lnTo>
                        <a:pt x="20" y="20"/>
                      </a:lnTo>
                      <a:lnTo>
                        <a:pt x="22" y="16"/>
                      </a:lnTo>
                      <a:lnTo>
                        <a:pt x="22" y="16"/>
                      </a:lnTo>
                      <a:lnTo>
                        <a:pt x="22" y="12"/>
                      </a:lnTo>
                      <a:lnTo>
                        <a:pt x="22" y="7"/>
                      </a:lnTo>
                      <a:lnTo>
                        <a:pt x="20" y="3"/>
                      </a:lnTo>
                      <a:lnTo>
                        <a:pt x="16" y="0"/>
                      </a:lnTo>
                      <a:lnTo>
                        <a:pt x="11" y="0"/>
                      </a:lnTo>
                      <a:lnTo>
                        <a:pt x="7" y="0"/>
                      </a:lnTo>
                      <a:lnTo>
                        <a:pt x="3" y="3"/>
                      </a:lnTo>
                      <a:lnTo>
                        <a:pt x="1" y="7"/>
                      </a:lnTo>
                      <a:close/>
                    </a:path>
                  </a:pathLst>
                </a:custGeom>
                <a:solidFill>
                  <a:srgbClr val="357199"/>
                </a:solidFill>
                <a:ln w="9525">
                  <a:noFill/>
                  <a:round/>
                  <a:headEnd/>
                  <a:tailEnd/>
                </a:ln>
              </p:spPr>
              <p:txBody>
                <a:bodyPr/>
                <a:lstStyle/>
                <a:p>
                  <a:endParaRPr lang="zh-CN" altLang="en-US"/>
                </a:p>
              </p:txBody>
            </p:sp>
            <p:sp>
              <p:nvSpPr>
                <p:cNvPr id="541" name="Freeform 66"/>
                <p:cNvSpPr>
                  <a:spLocks/>
                </p:cNvSpPr>
                <p:nvPr/>
              </p:nvSpPr>
              <p:spPr bwMode="auto">
                <a:xfrm>
                  <a:off x="3065" y="2894"/>
                  <a:ext cx="11" cy="12"/>
                </a:xfrm>
                <a:custGeom>
                  <a:avLst/>
                  <a:gdLst/>
                  <a:ahLst/>
                  <a:cxnLst>
                    <a:cxn ang="0">
                      <a:pos x="2" y="8"/>
                    </a:cxn>
                    <a:cxn ang="0">
                      <a:pos x="0" y="12"/>
                    </a:cxn>
                    <a:cxn ang="0">
                      <a:pos x="2" y="17"/>
                    </a:cxn>
                    <a:cxn ang="0">
                      <a:pos x="4" y="21"/>
                    </a:cxn>
                    <a:cxn ang="0">
                      <a:pos x="8" y="24"/>
                    </a:cxn>
                    <a:cxn ang="0">
                      <a:pos x="12" y="24"/>
                    </a:cxn>
                    <a:cxn ang="0">
                      <a:pos x="17" y="24"/>
                    </a:cxn>
                    <a:cxn ang="0">
                      <a:pos x="20" y="21"/>
                    </a:cxn>
                    <a:cxn ang="0">
                      <a:pos x="23" y="17"/>
                    </a:cxn>
                    <a:cxn ang="0">
                      <a:pos x="23" y="17"/>
                    </a:cxn>
                    <a:cxn ang="0">
                      <a:pos x="23" y="12"/>
                    </a:cxn>
                    <a:cxn ang="0">
                      <a:pos x="23" y="8"/>
                    </a:cxn>
                    <a:cxn ang="0">
                      <a:pos x="20" y="4"/>
                    </a:cxn>
                    <a:cxn ang="0">
                      <a:pos x="17" y="2"/>
                    </a:cxn>
                    <a:cxn ang="0">
                      <a:pos x="12" y="0"/>
                    </a:cxn>
                    <a:cxn ang="0">
                      <a:pos x="8" y="2"/>
                    </a:cxn>
                    <a:cxn ang="0">
                      <a:pos x="4" y="4"/>
                    </a:cxn>
                    <a:cxn ang="0">
                      <a:pos x="2" y="8"/>
                    </a:cxn>
                  </a:cxnLst>
                  <a:rect l="0" t="0" r="r" b="b"/>
                  <a:pathLst>
                    <a:path w="23" h="24">
                      <a:moveTo>
                        <a:pt x="2" y="8"/>
                      </a:moveTo>
                      <a:lnTo>
                        <a:pt x="0" y="12"/>
                      </a:lnTo>
                      <a:lnTo>
                        <a:pt x="2" y="17"/>
                      </a:lnTo>
                      <a:lnTo>
                        <a:pt x="4" y="21"/>
                      </a:lnTo>
                      <a:lnTo>
                        <a:pt x="8" y="24"/>
                      </a:lnTo>
                      <a:lnTo>
                        <a:pt x="12" y="24"/>
                      </a:lnTo>
                      <a:lnTo>
                        <a:pt x="17" y="24"/>
                      </a:lnTo>
                      <a:lnTo>
                        <a:pt x="20" y="21"/>
                      </a:lnTo>
                      <a:lnTo>
                        <a:pt x="23" y="17"/>
                      </a:lnTo>
                      <a:lnTo>
                        <a:pt x="23" y="17"/>
                      </a:lnTo>
                      <a:lnTo>
                        <a:pt x="23" y="12"/>
                      </a:lnTo>
                      <a:lnTo>
                        <a:pt x="23" y="8"/>
                      </a:lnTo>
                      <a:lnTo>
                        <a:pt x="20" y="4"/>
                      </a:lnTo>
                      <a:lnTo>
                        <a:pt x="17" y="2"/>
                      </a:lnTo>
                      <a:lnTo>
                        <a:pt x="12" y="0"/>
                      </a:lnTo>
                      <a:lnTo>
                        <a:pt x="8" y="2"/>
                      </a:lnTo>
                      <a:lnTo>
                        <a:pt x="4" y="4"/>
                      </a:lnTo>
                      <a:lnTo>
                        <a:pt x="2" y="8"/>
                      </a:lnTo>
                      <a:close/>
                    </a:path>
                  </a:pathLst>
                </a:custGeom>
                <a:solidFill>
                  <a:srgbClr val="357199"/>
                </a:solidFill>
                <a:ln w="9525">
                  <a:noFill/>
                  <a:round/>
                  <a:headEnd/>
                  <a:tailEnd/>
                </a:ln>
              </p:spPr>
              <p:txBody>
                <a:bodyPr/>
                <a:lstStyle/>
                <a:p>
                  <a:endParaRPr lang="zh-CN" altLang="en-US"/>
                </a:p>
              </p:txBody>
            </p:sp>
            <p:sp>
              <p:nvSpPr>
                <p:cNvPr id="542" name="Freeform 67"/>
                <p:cNvSpPr>
                  <a:spLocks/>
                </p:cNvSpPr>
                <p:nvPr/>
              </p:nvSpPr>
              <p:spPr bwMode="auto">
                <a:xfrm>
                  <a:off x="3069" y="2871"/>
                  <a:ext cx="11" cy="12"/>
                </a:xfrm>
                <a:custGeom>
                  <a:avLst/>
                  <a:gdLst/>
                  <a:ahLst/>
                  <a:cxnLst>
                    <a:cxn ang="0">
                      <a:pos x="1" y="8"/>
                    </a:cxn>
                    <a:cxn ang="0">
                      <a:pos x="0" y="12"/>
                    </a:cxn>
                    <a:cxn ang="0">
                      <a:pos x="1" y="17"/>
                    </a:cxn>
                    <a:cxn ang="0">
                      <a:pos x="4" y="19"/>
                    </a:cxn>
                    <a:cxn ang="0">
                      <a:pos x="8" y="22"/>
                    </a:cxn>
                    <a:cxn ang="0">
                      <a:pos x="11" y="23"/>
                    </a:cxn>
                    <a:cxn ang="0">
                      <a:pos x="16" y="22"/>
                    </a:cxn>
                    <a:cxn ang="0">
                      <a:pos x="20" y="19"/>
                    </a:cxn>
                    <a:cxn ang="0">
                      <a:pos x="23" y="17"/>
                    </a:cxn>
                    <a:cxn ang="0">
                      <a:pos x="23" y="17"/>
                    </a:cxn>
                    <a:cxn ang="0">
                      <a:pos x="23" y="12"/>
                    </a:cxn>
                    <a:cxn ang="0">
                      <a:pos x="23" y="8"/>
                    </a:cxn>
                    <a:cxn ang="0">
                      <a:pos x="20" y="4"/>
                    </a:cxn>
                    <a:cxn ang="0">
                      <a:pos x="16" y="1"/>
                    </a:cxn>
                    <a:cxn ang="0">
                      <a:pos x="11" y="0"/>
                    </a:cxn>
                    <a:cxn ang="0">
                      <a:pos x="8" y="1"/>
                    </a:cxn>
                    <a:cxn ang="0">
                      <a:pos x="4" y="4"/>
                    </a:cxn>
                    <a:cxn ang="0">
                      <a:pos x="1" y="8"/>
                    </a:cxn>
                  </a:cxnLst>
                  <a:rect l="0" t="0" r="r" b="b"/>
                  <a:pathLst>
                    <a:path w="23" h="23">
                      <a:moveTo>
                        <a:pt x="1" y="8"/>
                      </a:moveTo>
                      <a:lnTo>
                        <a:pt x="0" y="12"/>
                      </a:lnTo>
                      <a:lnTo>
                        <a:pt x="1" y="17"/>
                      </a:lnTo>
                      <a:lnTo>
                        <a:pt x="4" y="19"/>
                      </a:lnTo>
                      <a:lnTo>
                        <a:pt x="8" y="22"/>
                      </a:lnTo>
                      <a:lnTo>
                        <a:pt x="11" y="23"/>
                      </a:lnTo>
                      <a:lnTo>
                        <a:pt x="16" y="22"/>
                      </a:lnTo>
                      <a:lnTo>
                        <a:pt x="20" y="19"/>
                      </a:lnTo>
                      <a:lnTo>
                        <a:pt x="23" y="17"/>
                      </a:lnTo>
                      <a:lnTo>
                        <a:pt x="23" y="17"/>
                      </a:lnTo>
                      <a:lnTo>
                        <a:pt x="23" y="12"/>
                      </a:lnTo>
                      <a:lnTo>
                        <a:pt x="23" y="8"/>
                      </a:lnTo>
                      <a:lnTo>
                        <a:pt x="20" y="4"/>
                      </a:lnTo>
                      <a:lnTo>
                        <a:pt x="16" y="1"/>
                      </a:lnTo>
                      <a:lnTo>
                        <a:pt x="11" y="0"/>
                      </a:lnTo>
                      <a:lnTo>
                        <a:pt x="8" y="1"/>
                      </a:lnTo>
                      <a:lnTo>
                        <a:pt x="4" y="4"/>
                      </a:lnTo>
                      <a:lnTo>
                        <a:pt x="1" y="8"/>
                      </a:lnTo>
                      <a:close/>
                    </a:path>
                  </a:pathLst>
                </a:custGeom>
                <a:solidFill>
                  <a:srgbClr val="357199"/>
                </a:solidFill>
                <a:ln w="9525">
                  <a:noFill/>
                  <a:round/>
                  <a:headEnd/>
                  <a:tailEnd/>
                </a:ln>
              </p:spPr>
              <p:txBody>
                <a:bodyPr/>
                <a:lstStyle/>
                <a:p>
                  <a:endParaRPr lang="zh-CN" altLang="en-US"/>
                </a:p>
              </p:txBody>
            </p:sp>
            <p:sp>
              <p:nvSpPr>
                <p:cNvPr id="543" name="Freeform 68"/>
                <p:cNvSpPr>
                  <a:spLocks/>
                </p:cNvSpPr>
                <p:nvPr/>
              </p:nvSpPr>
              <p:spPr bwMode="auto">
                <a:xfrm>
                  <a:off x="3073" y="2849"/>
                  <a:ext cx="12" cy="11"/>
                </a:xfrm>
                <a:custGeom>
                  <a:avLst/>
                  <a:gdLst/>
                  <a:ahLst/>
                  <a:cxnLst>
                    <a:cxn ang="0">
                      <a:pos x="1" y="6"/>
                    </a:cxn>
                    <a:cxn ang="0">
                      <a:pos x="0" y="11"/>
                    </a:cxn>
                    <a:cxn ang="0">
                      <a:pos x="1" y="15"/>
                    </a:cxn>
                    <a:cxn ang="0">
                      <a:pos x="4" y="19"/>
                    </a:cxn>
                    <a:cxn ang="0">
                      <a:pos x="7" y="22"/>
                    </a:cxn>
                    <a:cxn ang="0">
                      <a:pos x="11" y="23"/>
                    </a:cxn>
                    <a:cxn ang="0">
                      <a:pos x="16" y="22"/>
                    </a:cxn>
                    <a:cxn ang="0">
                      <a:pos x="20" y="19"/>
                    </a:cxn>
                    <a:cxn ang="0">
                      <a:pos x="22" y="15"/>
                    </a:cxn>
                    <a:cxn ang="0">
                      <a:pos x="22" y="15"/>
                    </a:cxn>
                    <a:cxn ang="0">
                      <a:pos x="22" y="11"/>
                    </a:cxn>
                    <a:cxn ang="0">
                      <a:pos x="22" y="6"/>
                    </a:cxn>
                    <a:cxn ang="0">
                      <a:pos x="20" y="2"/>
                    </a:cxn>
                    <a:cxn ang="0">
                      <a:pos x="16" y="0"/>
                    </a:cxn>
                    <a:cxn ang="0">
                      <a:pos x="11" y="0"/>
                    </a:cxn>
                    <a:cxn ang="0">
                      <a:pos x="7" y="0"/>
                    </a:cxn>
                    <a:cxn ang="0">
                      <a:pos x="4" y="2"/>
                    </a:cxn>
                    <a:cxn ang="0">
                      <a:pos x="1" y="6"/>
                    </a:cxn>
                  </a:cxnLst>
                  <a:rect l="0" t="0" r="r" b="b"/>
                  <a:pathLst>
                    <a:path w="22" h="23">
                      <a:moveTo>
                        <a:pt x="1" y="6"/>
                      </a:moveTo>
                      <a:lnTo>
                        <a:pt x="0" y="11"/>
                      </a:lnTo>
                      <a:lnTo>
                        <a:pt x="1" y="15"/>
                      </a:lnTo>
                      <a:lnTo>
                        <a:pt x="4" y="19"/>
                      </a:lnTo>
                      <a:lnTo>
                        <a:pt x="7" y="22"/>
                      </a:lnTo>
                      <a:lnTo>
                        <a:pt x="11" y="23"/>
                      </a:lnTo>
                      <a:lnTo>
                        <a:pt x="16" y="22"/>
                      </a:lnTo>
                      <a:lnTo>
                        <a:pt x="20" y="19"/>
                      </a:lnTo>
                      <a:lnTo>
                        <a:pt x="22" y="15"/>
                      </a:lnTo>
                      <a:lnTo>
                        <a:pt x="22" y="15"/>
                      </a:lnTo>
                      <a:lnTo>
                        <a:pt x="22" y="11"/>
                      </a:lnTo>
                      <a:lnTo>
                        <a:pt x="22" y="6"/>
                      </a:lnTo>
                      <a:lnTo>
                        <a:pt x="20" y="2"/>
                      </a:lnTo>
                      <a:lnTo>
                        <a:pt x="16" y="0"/>
                      </a:lnTo>
                      <a:lnTo>
                        <a:pt x="11" y="0"/>
                      </a:lnTo>
                      <a:lnTo>
                        <a:pt x="7" y="0"/>
                      </a:lnTo>
                      <a:lnTo>
                        <a:pt x="4" y="2"/>
                      </a:lnTo>
                      <a:lnTo>
                        <a:pt x="1" y="6"/>
                      </a:lnTo>
                      <a:close/>
                    </a:path>
                  </a:pathLst>
                </a:custGeom>
                <a:solidFill>
                  <a:srgbClr val="357199"/>
                </a:solidFill>
                <a:ln w="9525">
                  <a:noFill/>
                  <a:round/>
                  <a:headEnd/>
                  <a:tailEnd/>
                </a:ln>
              </p:spPr>
              <p:txBody>
                <a:bodyPr/>
                <a:lstStyle/>
                <a:p>
                  <a:endParaRPr lang="zh-CN" altLang="en-US"/>
                </a:p>
              </p:txBody>
            </p:sp>
            <p:sp>
              <p:nvSpPr>
                <p:cNvPr id="544" name="Freeform 69"/>
                <p:cNvSpPr>
                  <a:spLocks/>
                </p:cNvSpPr>
                <p:nvPr/>
              </p:nvSpPr>
              <p:spPr bwMode="auto">
                <a:xfrm>
                  <a:off x="3078" y="2825"/>
                  <a:ext cx="12" cy="12"/>
                </a:xfrm>
                <a:custGeom>
                  <a:avLst/>
                  <a:gdLst/>
                  <a:ahLst/>
                  <a:cxnLst>
                    <a:cxn ang="0">
                      <a:pos x="0" y="8"/>
                    </a:cxn>
                    <a:cxn ang="0">
                      <a:pos x="0" y="11"/>
                    </a:cxn>
                    <a:cxn ang="0">
                      <a:pos x="0" y="17"/>
                    </a:cxn>
                    <a:cxn ang="0">
                      <a:pos x="2" y="21"/>
                    </a:cxn>
                    <a:cxn ang="0">
                      <a:pos x="6" y="23"/>
                    </a:cxn>
                    <a:cxn ang="0">
                      <a:pos x="11" y="23"/>
                    </a:cxn>
                    <a:cxn ang="0">
                      <a:pos x="15" y="23"/>
                    </a:cxn>
                    <a:cxn ang="0">
                      <a:pos x="19" y="21"/>
                    </a:cxn>
                    <a:cxn ang="0">
                      <a:pos x="21" y="17"/>
                    </a:cxn>
                    <a:cxn ang="0">
                      <a:pos x="21" y="17"/>
                    </a:cxn>
                    <a:cxn ang="0">
                      <a:pos x="22" y="11"/>
                    </a:cxn>
                    <a:cxn ang="0">
                      <a:pos x="21" y="8"/>
                    </a:cxn>
                    <a:cxn ang="0">
                      <a:pos x="19" y="4"/>
                    </a:cxn>
                    <a:cxn ang="0">
                      <a:pos x="15" y="1"/>
                    </a:cxn>
                    <a:cxn ang="0">
                      <a:pos x="11" y="0"/>
                    </a:cxn>
                    <a:cxn ang="0">
                      <a:pos x="6" y="1"/>
                    </a:cxn>
                    <a:cxn ang="0">
                      <a:pos x="2" y="4"/>
                    </a:cxn>
                    <a:cxn ang="0">
                      <a:pos x="0" y="8"/>
                    </a:cxn>
                  </a:cxnLst>
                  <a:rect l="0" t="0" r="r" b="b"/>
                  <a:pathLst>
                    <a:path w="22" h="23">
                      <a:moveTo>
                        <a:pt x="0" y="8"/>
                      </a:moveTo>
                      <a:lnTo>
                        <a:pt x="0" y="11"/>
                      </a:lnTo>
                      <a:lnTo>
                        <a:pt x="0" y="17"/>
                      </a:lnTo>
                      <a:lnTo>
                        <a:pt x="2" y="21"/>
                      </a:lnTo>
                      <a:lnTo>
                        <a:pt x="6" y="23"/>
                      </a:lnTo>
                      <a:lnTo>
                        <a:pt x="11" y="23"/>
                      </a:lnTo>
                      <a:lnTo>
                        <a:pt x="15" y="23"/>
                      </a:lnTo>
                      <a:lnTo>
                        <a:pt x="19" y="21"/>
                      </a:lnTo>
                      <a:lnTo>
                        <a:pt x="21" y="17"/>
                      </a:lnTo>
                      <a:lnTo>
                        <a:pt x="21" y="17"/>
                      </a:lnTo>
                      <a:lnTo>
                        <a:pt x="22" y="11"/>
                      </a:lnTo>
                      <a:lnTo>
                        <a:pt x="21" y="8"/>
                      </a:lnTo>
                      <a:lnTo>
                        <a:pt x="19" y="4"/>
                      </a:lnTo>
                      <a:lnTo>
                        <a:pt x="15" y="1"/>
                      </a:lnTo>
                      <a:lnTo>
                        <a:pt x="11" y="0"/>
                      </a:lnTo>
                      <a:lnTo>
                        <a:pt x="6" y="1"/>
                      </a:lnTo>
                      <a:lnTo>
                        <a:pt x="2" y="4"/>
                      </a:lnTo>
                      <a:lnTo>
                        <a:pt x="0" y="8"/>
                      </a:lnTo>
                      <a:close/>
                    </a:path>
                  </a:pathLst>
                </a:custGeom>
                <a:solidFill>
                  <a:srgbClr val="357199"/>
                </a:solidFill>
                <a:ln w="9525">
                  <a:noFill/>
                  <a:round/>
                  <a:headEnd/>
                  <a:tailEnd/>
                </a:ln>
              </p:spPr>
              <p:txBody>
                <a:bodyPr/>
                <a:lstStyle/>
                <a:p>
                  <a:endParaRPr lang="zh-CN" altLang="en-US"/>
                </a:p>
              </p:txBody>
            </p:sp>
            <p:sp>
              <p:nvSpPr>
                <p:cNvPr id="545" name="Freeform 70"/>
                <p:cNvSpPr>
                  <a:spLocks/>
                </p:cNvSpPr>
                <p:nvPr/>
              </p:nvSpPr>
              <p:spPr bwMode="auto">
                <a:xfrm>
                  <a:off x="3083" y="2803"/>
                  <a:ext cx="11" cy="11"/>
                </a:xfrm>
                <a:custGeom>
                  <a:avLst/>
                  <a:gdLst/>
                  <a:ahLst/>
                  <a:cxnLst>
                    <a:cxn ang="0">
                      <a:pos x="0" y="8"/>
                    </a:cxn>
                    <a:cxn ang="0">
                      <a:pos x="0" y="12"/>
                    </a:cxn>
                    <a:cxn ang="0">
                      <a:pos x="0" y="17"/>
                    </a:cxn>
                    <a:cxn ang="0">
                      <a:pos x="2" y="21"/>
                    </a:cxn>
                    <a:cxn ang="0">
                      <a:pos x="6" y="22"/>
                    </a:cxn>
                    <a:cxn ang="0">
                      <a:pos x="11" y="24"/>
                    </a:cxn>
                    <a:cxn ang="0">
                      <a:pos x="15" y="22"/>
                    </a:cxn>
                    <a:cxn ang="0">
                      <a:pos x="18" y="21"/>
                    </a:cxn>
                    <a:cxn ang="0">
                      <a:pos x="21" y="17"/>
                    </a:cxn>
                    <a:cxn ang="0">
                      <a:pos x="21" y="17"/>
                    </a:cxn>
                    <a:cxn ang="0">
                      <a:pos x="22" y="12"/>
                    </a:cxn>
                    <a:cxn ang="0">
                      <a:pos x="21" y="8"/>
                    </a:cxn>
                    <a:cxn ang="0">
                      <a:pos x="18" y="4"/>
                    </a:cxn>
                    <a:cxn ang="0">
                      <a:pos x="15" y="2"/>
                    </a:cxn>
                    <a:cxn ang="0">
                      <a:pos x="11" y="0"/>
                    </a:cxn>
                    <a:cxn ang="0">
                      <a:pos x="6" y="2"/>
                    </a:cxn>
                    <a:cxn ang="0">
                      <a:pos x="2" y="4"/>
                    </a:cxn>
                    <a:cxn ang="0">
                      <a:pos x="0" y="8"/>
                    </a:cxn>
                  </a:cxnLst>
                  <a:rect l="0" t="0" r="r" b="b"/>
                  <a:pathLst>
                    <a:path w="22" h="24">
                      <a:moveTo>
                        <a:pt x="0" y="8"/>
                      </a:moveTo>
                      <a:lnTo>
                        <a:pt x="0" y="12"/>
                      </a:lnTo>
                      <a:lnTo>
                        <a:pt x="0" y="17"/>
                      </a:lnTo>
                      <a:lnTo>
                        <a:pt x="2" y="21"/>
                      </a:lnTo>
                      <a:lnTo>
                        <a:pt x="6" y="22"/>
                      </a:lnTo>
                      <a:lnTo>
                        <a:pt x="11" y="24"/>
                      </a:lnTo>
                      <a:lnTo>
                        <a:pt x="15" y="22"/>
                      </a:lnTo>
                      <a:lnTo>
                        <a:pt x="18" y="21"/>
                      </a:lnTo>
                      <a:lnTo>
                        <a:pt x="21" y="17"/>
                      </a:lnTo>
                      <a:lnTo>
                        <a:pt x="21" y="17"/>
                      </a:lnTo>
                      <a:lnTo>
                        <a:pt x="22" y="12"/>
                      </a:lnTo>
                      <a:lnTo>
                        <a:pt x="21" y="8"/>
                      </a:lnTo>
                      <a:lnTo>
                        <a:pt x="18" y="4"/>
                      </a:lnTo>
                      <a:lnTo>
                        <a:pt x="15" y="2"/>
                      </a:lnTo>
                      <a:lnTo>
                        <a:pt x="11" y="0"/>
                      </a:lnTo>
                      <a:lnTo>
                        <a:pt x="6" y="2"/>
                      </a:lnTo>
                      <a:lnTo>
                        <a:pt x="2" y="4"/>
                      </a:lnTo>
                      <a:lnTo>
                        <a:pt x="0" y="8"/>
                      </a:lnTo>
                      <a:close/>
                    </a:path>
                  </a:pathLst>
                </a:custGeom>
                <a:solidFill>
                  <a:srgbClr val="357199"/>
                </a:solidFill>
                <a:ln w="9525">
                  <a:noFill/>
                  <a:round/>
                  <a:headEnd/>
                  <a:tailEnd/>
                </a:ln>
              </p:spPr>
              <p:txBody>
                <a:bodyPr/>
                <a:lstStyle/>
                <a:p>
                  <a:endParaRPr lang="zh-CN" altLang="en-US"/>
                </a:p>
              </p:txBody>
            </p:sp>
            <p:sp>
              <p:nvSpPr>
                <p:cNvPr id="546" name="Freeform 71"/>
                <p:cNvSpPr>
                  <a:spLocks/>
                </p:cNvSpPr>
                <p:nvPr/>
              </p:nvSpPr>
              <p:spPr bwMode="auto">
                <a:xfrm>
                  <a:off x="3087" y="2780"/>
                  <a:ext cx="11" cy="12"/>
                </a:xfrm>
                <a:custGeom>
                  <a:avLst/>
                  <a:gdLst/>
                  <a:ahLst/>
                  <a:cxnLst>
                    <a:cxn ang="0">
                      <a:pos x="0" y="6"/>
                    </a:cxn>
                    <a:cxn ang="0">
                      <a:pos x="0" y="12"/>
                    </a:cxn>
                    <a:cxn ang="0">
                      <a:pos x="0" y="16"/>
                    </a:cxn>
                    <a:cxn ang="0">
                      <a:pos x="3" y="19"/>
                    </a:cxn>
                    <a:cxn ang="0">
                      <a:pos x="7" y="22"/>
                    </a:cxn>
                    <a:cxn ang="0">
                      <a:pos x="12" y="23"/>
                    </a:cxn>
                    <a:cxn ang="0">
                      <a:pos x="15" y="22"/>
                    </a:cxn>
                    <a:cxn ang="0">
                      <a:pos x="19" y="19"/>
                    </a:cxn>
                    <a:cxn ang="0">
                      <a:pos x="22" y="16"/>
                    </a:cxn>
                    <a:cxn ang="0">
                      <a:pos x="22" y="16"/>
                    </a:cxn>
                    <a:cxn ang="0">
                      <a:pos x="23" y="12"/>
                    </a:cxn>
                    <a:cxn ang="0">
                      <a:pos x="22" y="6"/>
                    </a:cxn>
                    <a:cxn ang="0">
                      <a:pos x="19" y="3"/>
                    </a:cxn>
                    <a:cxn ang="0">
                      <a:pos x="15" y="1"/>
                    </a:cxn>
                    <a:cxn ang="0">
                      <a:pos x="12" y="0"/>
                    </a:cxn>
                    <a:cxn ang="0">
                      <a:pos x="7" y="1"/>
                    </a:cxn>
                    <a:cxn ang="0">
                      <a:pos x="3" y="3"/>
                    </a:cxn>
                    <a:cxn ang="0">
                      <a:pos x="0" y="6"/>
                    </a:cxn>
                  </a:cxnLst>
                  <a:rect l="0" t="0" r="r" b="b"/>
                  <a:pathLst>
                    <a:path w="23" h="23">
                      <a:moveTo>
                        <a:pt x="0" y="6"/>
                      </a:moveTo>
                      <a:lnTo>
                        <a:pt x="0" y="12"/>
                      </a:lnTo>
                      <a:lnTo>
                        <a:pt x="0" y="16"/>
                      </a:lnTo>
                      <a:lnTo>
                        <a:pt x="3" y="19"/>
                      </a:lnTo>
                      <a:lnTo>
                        <a:pt x="7" y="22"/>
                      </a:lnTo>
                      <a:lnTo>
                        <a:pt x="12" y="23"/>
                      </a:lnTo>
                      <a:lnTo>
                        <a:pt x="15" y="22"/>
                      </a:lnTo>
                      <a:lnTo>
                        <a:pt x="19" y="19"/>
                      </a:lnTo>
                      <a:lnTo>
                        <a:pt x="22" y="16"/>
                      </a:lnTo>
                      <a:lnTo>
                        <a:pt x="22" y="16"/>
                      </a:lnTo>
                      <a:lnTo>
                        <a:pt x="23" y="12"/>
                      </a:lnTo>
                      <a:lnTo>
                        <a:pt x="22" y="6"/>
                      </a:lnTo>
                      <a:lnTo>
                        <a:pt x="19" y="3"/>
                      </a:lnTo>
                      <a:lnTo>
                        <a:pt x="15" y="1"/>
                      </a:lnTo>
                      <a:lnTo>
                        <a:pt x="12" y="0"/>
                      </a:lnTo>
                      <a:lnTo>
                        <a:pt x="7" y="1"/>
                      </a:lnTo>
                      <a:lnTo>
                        <a:pt x="3" y="3"/>
                      </a:lnTo>
                      <a:lnTo>
                        <a:pt x="0" y="6"/>
                      </a:lnTo>
                      <a:close/>
                    </a:path>
                  </a:pathLst>
                </a:custGeom>
                <a:solidFill>
                  <a:srgbClr val="357199"/>
                </a:solidFill>
                <a:ln w="9525">
                  <a:noFill/>
                  <a:round/>
                  <a:headEnd/>
                  <a:tailEnd/>
                </a:ln>
              </p:spPr>
              <p:txBody>
                <a:bodyPr/>
                <a:lstStyle/>
                <a:p>
                  <a:endParaRPr lang="zh-CN" altLang="en-US"/>
                </a:p>
              </p:txBody>
            </p:sp>
            <p:sp>
              <p:nvSpPr>
                <p:cNvPr id="547" name="Freeform 72"/>
                <p:cNvSpPr>
                  <a:spLocks/>
                </p:cNvSpPr>
                <p:nvPr/>
              </p:nvSpPr>
              <p:spPr bwMode="auto">
                <a:xfrm>
                  <a:off x="3092" y="2757"/>
                  <a:ext cx="11" cy="12"/>
                </a:xfrm>
                <a:custGeom>
                  <a:avLst/>
                  <a:gdLst/>
                  <a:ahLst/>
                  <a:cxnLst>
                    <a:cxn ang="0">
                      <a:pos x="0" y="6"/>
                    </a:cxn>
                    <a:cxn ang="0">
                      <a:pos x="0" y="11"/>
                    </a:cxn>
                    <a:cxn ang="0">
                      <a:pos x="0" y="15"/>
                    </a:cxn>
                    <a:cxn ang="0">
                      <a:pos x="3" y="19"/>
                    </a:cxn>
                    <a:cxn ang="0">
                      <a:pos x="6" y="22"/>
                    </a:cxn>
                    <a:cxn ang="0">
                      <a:pos x="11" y="23"/>
                    </a:cxn>
                    <a:cxn ang="0">
                      <a:pos x="15" y="22"/>
                    </a:cxn>
                    <a:cxn ang="0">
                      <a:pos x="19" y="19"/>
                    </a:cxn>
                    <a:cxn ang="0">
                      <a:pos x="22" y="15"/>
                    </a:cxn>
                    <a:cxn ang="0">
                      <a:pos x="22" y="15"/>
                    </a:cxn>
                    <a:cxn ang="0">
                      <a:pos x="23" y="11"/>
                    </a:cxn>
                    <a:cxn ang="0">
                      <a:pos x="22" y="6"/>
                    </a:cxn>
                    <a:cxn ang="0">
                      <a:pos x="19" y="2"/>
                    </a:cxn>
                    <a:cxn ang="0">
                      <a:pos x="15" y="0"/>
                    </a:cxn>
                    <a:cxn ang="0">
                      <a:pos x="11" y="0"/>
                    </a:cxn>
                    <a:cxn ang="0">
                      <a:pos x="6" y="0"/>
                    </a:cxn>
                    <a:cxn ang="0">
                      <a:pos x="3" y="2"/>
                    </a:cxn>
                    <a:cxn ang="0">
                      <a:pos x="0" y="6"/>
                    </a:cxn>
                  </a:cxnLst>
                  <a:rect l="0" t="0" r="r" b="b"/>
                  <a:pathLst>
                    <a:path w="23" h="23">
                      <a:moveTo>
                        <a:pt x="0" y="6"/>
                      </a:moveTo>
                      <a:lnTo>
                        <a:pt x="0" y="11"/>
                      </a:lnTo>
                      <a:lnTo>
                        <a:pt x="0" y="15"/>
                      </a:lnTo>
                      <a:lnTo>
                        <a:pt x="3" y="19"/>
                      </a:lnTo>
                      <a:lnTo>
                        <a:pt x="6" y="22"/>
                      </a:lnTo>
                      <a:lnTo>
                        <a:pt x="11" y="23"/>
                      </a:lnTo>
                      <a:lnTo>
                        <a:pt x="15" y="22"/>
                      </a:lnTo>
                      <a:lnTo>
                        <a:pt x="19" y="19"/>
                      </a:lnTo>
                      <a:lnTo>
                        <a:pt x="22" y="15"/>
                      </a:lnTo>
                      <a:lnTo>
                        <a:pt x="22" y="15"/>
                      </a:lnTo>
                      <a:lnTo>
                        <a:pt x="23" y="11"/>
                      </a:lnTo>
                      <a:lnTo>
                        <a:pt x="22" y="6"/>
                      </a:lnTo>
                      <a:lnTo>
                        <a:pt x="19" y="2"/>
                      </a:lnTo>
                      <a:lnTo>
                        <a:pt x="15" y="0"/>
                      </a:lnTo>
                      <a:lnTo>
                        <a:pt x="11" y="0"/>
                      </a:lnTo>
                      <a:lnTo>
                        <a:pt x="6" y="0"/>
                      </a:lnTo>
                      <a:lnTo>
                        <a:pt x="3" y="2"/>
                      </a:lnTo>
                      <a:lnTo>
                        <a:pt x="0" y="6"/>
                      </a:lnTo>
                      <a:close/>
                    </a:path>
                  </a:pathLst>
                </a:custGeom>
                <a:solidFill>
                  <a:srgbClr val="357199"/>
                </a:solidFill>
                <a:ln w="9525">
                  <a:noFill/>
                  <a:round/>
                  <a:headEnd/>
                  <a:tailEnd/>
                </a:ln>
              </p:spPr>
              <p:txBody>
                <a:bodyPr/>
                <a:lstStyle/>
                <a:p>
                  <a:endParaRPr lang="zh-CN" altLang="en-US"/>
                </a:p>
              </p:txBody>
            </p:sp>
            <p:sp>
              <p:nvSpPr>
                <p:cNvPr id="548" name="Freeform 73"/>
                <p:cNvSpPr>
                  <a:spLocks/>
                </p:cNvSpPr>
                <p:nvPr/>
              </p:nvSpPr>
              <p:spPr bwMode="auto">
                <a:xfrm>
                  <a:off x="3096" y="2734"/>
                  <a:ext cx="11" cy="12"/>
                </a:xfrm>
                <a:custGeom>
                  <a:avLst/>
                  <a:gdLst/>
                  <a:ahLst/>
                  <a:cxnLst>
                    <a:cxn ang="0">
                      <a:pos x="0" y="8"/>
                    </a:cxn>
                    <a:cxn ang="0">
                      <a:pos x="0" y="12"/>
                    </a:cxn>
                    <a:cxn ang="0">
                      <a:pos x="0" y="17"/>
                    </a:cxn>
                    <a:cxn ang="0">
                      <a:pos x="2" y="21"/>
                    </a:cxn>
                    <a:cxn ang="0">
                      <a:pos x="6" y="23"/>
                    </a:cxn>
                    <a:cxn ang="0">
                      <a:pos x="11" y="23"/>
                    </a:cxn>
                    <a:cxn ang="0">
                      <a:pos x="15" y="23"/>
                    </a:cxn>
                    <a:cxn ang="0">
                      <a:pos x="19" y="21"/>
                    </a:cxn>
                    <a:cxn ang="0">
                      <a:pos x="21" y="17"/>
                    </a:cxn>
                    <a:cxn ang="0">
                      <a:pos x="21" y="17"/>
                    </a:cxn>
                    <a:cxn ang="0">
                      <a:pos x="23" y="12"/>
                    </a:cxn>
                    <a:cxn ang="0">
                      <a:pos x="21" y="8"/>
                    </a:cxn>
                    <a:cxn ang="0">
                      <a:pos x="19" y="4"/>
                    </a:cxn>
                    <a:cxn ang="0">
                      <a:pos x="15" y="1"/>
                    </a:cxn>
                    <a:cxn ang="0">
                      <a:pos x="11" y="0"/>
                    </a:cxn>
                    <a:cxn ang="0">
                      <a:pos x="6" y="1"/>
                    </a:cxn>
                    <a:cxn ang="0">
                      <a:pos x="2" y="4"/>
                    </a:cxn>
                    <a:cxn ang="0">
                      <a:pos x="0" y="8"/>
                    </a:cxn>
                  </a:cxnLst>
                  <a:rect l="0" t="0" r="r" b="b"/>
                  <a:pathLst>
                    <a:path w="23" h="23">
                      <a:moveTo>
                        <a:pt x="0" y="8"/>
                      </a:moveTo>
                      <a:lnTo>
                        <a:pt x="0" y="12"/>
                      </a:lnTo>
                      <a:lnTo>
                        <a:pt x="0" y="17"/>
                      </a:lnTo>
                      <a:lnTo>
                        <a:pt x="2" y="21"/>
                      </a:lnTo>
                      <a:lnTo>
                        <a:pt x="6" y="23"/>
                      </a:lnTo>
                      <a:lnTo>
                        <a:pt x="11" y="23"/>
                      </a:lnTo>
                      <a:lnTo>
                        <a:pt x="15" y="23"/>
                      </a:lnTo>
                      <a:lnTo>
                        <a:pt x="19" y="21"/>
                      </a:lnTo>
                      <a:lnTo>
                        <a:pt x="21" y="17"/>
                      </a:lnTo>
                      <a:lnTo>
                        <a:pt x="21" y="17"/>
                      </a:lnTo>
                      <a:lnTo>
                        <a:pt x="23" y="12"/>
                      </a:lnTo>
                      <a:lnTo>
                        <a:pt x="21" y="8"/>
                      </a:lnTo>
                      <a:lnTo>
                        <a:pt x="19" y="4"/>
                      </a:lnTo>
                      <a:lnTo>
                        <a:pt x="15" y="1"/>
                      </a:lnTo>
                      <a:lnTo>
                        <a:pt x="11" y="0"/>
                      </a:lnTo>
                      <a:lnTo>
                        <a:pt x="6" y="1"/>
                      </a:lnTo>
                      <a:lnTo>
                        <a:pt x="2" y="4"/>
                      </a:lnTo>
                      <a:lnTo>
                        <a:pt x="0" y="8"/>
                      </a:lnTo>
                      <a:close/>
                    </a:path>
                  </a:pathLst>
                </a:custGeom>
                <a:solidFill>
                  <a:srgbClr val="357199"/>
                </a:solidFill>
                <a:ln w="9525">
                  <a:noFill/>
                  <a:round/>
                  <a:headEnd/>
                  <a:tailEnd/>
                </a:ln>
              </p:spPr>
              <p:txBody>
                <a:bodyPr/>
                <a:lstStyle/>
                <a:p>
                  <a:endParaRPr lang="zh-CN" altLang="en-US"/>
                </a:p>
              </p:txBody>
            </p:sp>
          </p:grpSp>
          <p:grpSp>
            <p:nvGrpSpPr>
              <p:cNvPr id="23" name="Group 74"/>
              <p:cNvGrpSpPr>
                <a:grpSpLocks/>
              </p:cNvGrpSpPr>
              <p:nvPr/>
            </p:nvGrpSpPr>
            <p:grpSpPr bwMode="auto">
              <a:xfrm>
                <a:off x="3325" y="2391"/>
                <a:ext cx="117" cy="163"/>
                <a:chOff x="3325" y="2391"/>
                <a:chExt cx="117" cy="163"/>
              </a:xfrm>
            </p:grpSpPr>
            <p:sp>
              <p:nvSpPr>
                <p:cNvPr id="510" name="Freeform 75"/>
                <p:cNvSpPr>
                  <a:spLocks/>
                </p:cNvSpPr>
                <p:nvPr/>
              </p:nvSpPr>
              <p:spPr bwMode="auto">
                <a:xfrm>
                  <a:off x="3325" y="2542"/>
                  <a:ext cx="11" cy="12"/>
                </a:xfrm>
                <a:custGeom>
                  <a:avLst/>
                  <a:gdLst/>
                  <a:ahLst/>
                  <a:cxnLst>
                    <a:cxn ang="0">
                      <a:pos x="4" y="4"/>
                    </a:cxn>
                    <a:cxn ang="0">
                      <a:pos x="1" y="8"/>
                    </a:cxn>
                    <a:cxn ang="0">
                      <a:pos x="0" y="11"/>
                    </a:cxn>
                    <a:cxn ang="0">
                      <a:pos x="1" y="15"/>
                    </a:cxn>
                    <a:cxn ang="0">
                      <a:pos x="4" y="19"/>
                    </a:cxn>
                    <a:cxn ang="0">
                      <a:pos x="8" y="22"/>
                    </a:cxn>
                    <a:cxn ang="0">
                      <a:pos x="11" y="23"/>
                    </a:cxn>
                    <a:cxn ang="0">
                      <a:pos x="15" y="22"/>
                    </a:cxn>
                    <a:cxn ang="0">
                      <a:pos x="20" y="20"/>
                    </a:cxn>
                    <a:cxn ang="0">
                      <a:pos x="20" y="19"/>
                    </a:cxn>
                    <a:cxn ang="0">
                      <a:pos x="21" y="15"/>
                    </a:cxn>
                    <a:cxn ang="0">
                      <a:pos x="23" y="11"/>
                    </a:cxn>
                    <a:cxn ang="0">
                      <a:pos x="21" y="6"/>
                    </a:cxn>
                    <a:cxn ang="0">
                      <a:pos x="19" y="4"/>
                    </a:cxn>
                    <a:cxn ang="0">
                      <a:pos x="16" y="1"/>
                    </a:cxn>
                    <a:cxn ang="0">
                      <a:pos x="11" y="0"/>
                    </a:cxn>
                    <a:cxn ang="0">
                      <a:pos x="8" y="1"/>
                    </a:cxn>
                    <a:cxn ang="0">
                      <a:pos x="4" y="2"/>
                    </a:cxn>
                    <a:cxn ang="0">
                      <a:pos x="4" y="4"/>
                    </a:cxn>
                  </a:cxnLst>
                  <a:rect l="0" t="0" r="r" b="b"/>
                  <a:pathLst>
                    <a:path w="23" h="23">
                      <a:moveTo>
                        <a:pt x="4" y="4"/>
                      </a:moveTo>
                      <a:lnTo>
                        <a:pt x="1" y="8"/>
                      </a:lnTo>
                      <a:lnTo>
                        <a:pt x="0" y="11"/>
                      </a:lnTo>
                      <a:lnTo>
                        <a:pt x="1" y="15"/>
                      </a:lnTo>
                      <a:lnTo>
                        <a:pt x="4" y="19"/>
                      </a:lnTo>
                      <a:lnTo>
                        <a:pt x="8" y="22"/>
                      </a:lnTo>
                      <a:lnTo>
                        <a:pt x="11" y="23"/>
                      </a:lnTo>
                      <a:lnTo>
                        <a:pt x="15" y="22"/>
                      </a:lnTo>
                      <a:lnTo>
                        <a:pt x="20" y="20"/>
                      </a:lnTo>
                      <a:lnTo>
                        <a:pt x="20" y="19"/>
                      </a:lnTo>
                      <a:lnTo>
                        <a:pt x="21" y="15"/>
                      </a:lnTo>
                      <a:lnTo>
                        <a:pt x="23" y="11"/>
                      </a:lnTo>
                      <a:lnTo>
                        <a:pt x="21" y="6"/>
                      </a:lnTo>
                      <a:lnTo>
                        <a:pt x="19" y="4"/>
                      </a:lnTo>
                      <a:lnTo>
                        <a:pt x="16" y="1"/>
                      </a:lnTo>
                      <a:lnTo>
                        <a:pt x="11" y="0"/>
                      </a:lnTo>
                      <a:lnTo>
                        <a:pt x="8" y="1"/>
                      </a:lnTo>
                      <a:lnTo>
                        <a:pt x="4" y="2"/>
                      </a:lnTo>
                      <a:lnTo>
                        <a:pt x="4" y="4"/>
                      </a:lnTo>
                      <a:close/>
                    </a:path>
                  </a:pathLst>
                </a:custGeom>
                <a:solidFill>
                  <a:srgbClr val="357199"/>
                </a:solidFill>
                <a:ln w="9525">
                  <a:noFill/>
                  <a:round/>
                  <a:headEnd/>
                  <a:tailEnd/>
                </a:ln>
              </p:spPr>
              <p:txBody>
                <a:bodyPr/>
                <a:lstStyle/>
                <a:p>
                  <a:endParaRPr lang="zh-CN" altLang="en-US"/>
                </a:p>
              </p:txBody>
            </p:sp>
            <p:sp>
              <p:nvSpPr>
                <p:cNvPr id="511" name="Freeform 76"/>
                <p:cNvSpPr>
                  <a:spLocks/>
                </p:cNvSpPr>
                <p:nvPr/>
              </p:nvSpPr>
              <p:spPr bwMode="auto">
                <a:xfrm>
                  <a:off x="3338" y="2523"/>
                  <a:ext cx="11" cy="12"/>
                </a:xfrm>
                <a:custGeom>
                  <a:avLst/>
                  <a:gdLst/>
                  <a:ahLst/>
                  <a:cxnLst>
                    <a:cxn ang="0">
                      <a:pos x="4" y="3"/>
                    </a:cxn>
                    <a:cxn ang="0">
                      <a:pos x="2" y="7"/>
                    </a:cxn>
                    <a:cxn ang="0">
                      <a:pos x="0" y="12"/>
                    </a:cxn>
                    <a:cxn ang="0">
                      <a:pos x="2" y="16"/>
                    </a:cxn>
                    <a:cxn ang="0">
                      <a:pos x="4" y="20"/>
                    </a:cxn>
                    <a:cxn ang="0">
                      <a:pos x="8" y="22"/>
                    </a:cxn>
                    <a:cxn ang="0">
                      <a:pos x="12" y="23"/>
                    </a:cxn>
                    <a:cxn ang="0">
                      <a:pos x="17" y="22"/>
                    </a:cxn>
                    <a:cxn ang="0">
                      <a:pos x="21" y="20"/>
                    </a:cxn>
                    <a:cxn ang="0">
                      <a:pos x="21" y="20"/>
                    </a:cxn>
                    <a:cxn ang="0">
                      <a:pos x="23" y="16"/>
                    </a:cxn>
                    <a:cxn ang="0">
                      <a:pos x="23" y="12"/>
                    </a:cxn>
                    <a:cxn ang="0">
                      <a:pos x="23" y="7"/>
                    </a:cxn>
                    <a:cxn ang="0">
                      <a:pos x="21" y="4"/>
                    </a:cxn>
                    <a:cxn ang="0">
                      <a:pos x="17" y="1"/>
                    </a:cxn>
                    <a:cxn ang="0">
                      <a:pos x="12" y="0"/>
                    </a:cxn>
                    <a:cxn ang="0">
                      <a:pos x="8" y="1"/>
                    </a:cxn>
                    <a:cxn ang="0">
                      <a:pos x="4" y="3"/>
                    </a:cxn>
                  </a:cxnLst>
                  <a:rect l="0" t="0" r="r" b="b"/>
                  <a:pathLst>
                    <a:path w="23" h="23">
                      <a:moveTo>
                        <a:pt x="4" y="3"/>
                      </a:moveTo>
                      <a:lnTo>
                        <a:pt x="2" y="7"/>
                      </a:lnTo>
                      <a:lnTo>
                        <a:pt x="0" y="12"/>
                      </a:lnTo>
                      <a:lnTo>
                        <a:pt x="2" y="16"/>
                      </a:lnTo>
                      <a:lnTo>
                        <a:pt x="4" y="20"/>
                      </a:lnTo>
                      <a:lnTo>
                        <a:pt x="8" y="22"/>
                      </a:lnTo>
                      <a:lnTo>
                        <a:pt x="12" y="23"/>
                      </a:lnTo>
                      <a:lnTo>
                        <a:pt x="17" y="22"/>
                      </a:lnTo>
                      <a:lnTo>
                        <a:pt x="21" y="20"/>
                      </a:lnTo>
                      <a:lnTo>
                        <a:pt x="21" y="20"/>
                      </a:lnTo>
                      <a:lnTo>
                        <a:pt x="23" y="16"/>
                      </a:lnTo>
                      <a:lnTo>
                        <a:pt x="23" y="12"/>
                      </a:lnTo>
                      <a:lnTo>
                        <a:pt x="23" y="7"/>
                      </a:lnTo>
                      <a:lnTo>
                        <a:pt x="21" y="4"/>
                      </a:lnTo>
                      <a:lnTo>
                        <a:pt x="17" y="1"/>
                      </a:lnTo>
                      <a:lnTo>
                        <a:pt x="12" y="0"/>
                      </a:lnTo>
                      <a:lnTo>
                        <a:pt x="8" y="1"/>
                      </a:lnTo>
                      <a:lnTo>
                        <a:pt x="4" y="3"/>
                      </a:lnTo>
                      <a:close/>
                    </a:path>
                  </a:pathLst>
                </a:custGeom>
                <a:solidFill>
                  <a:srgbClr val="357199"/>
                </a:solidFill>
                <a:ln w="9525">
                  <a:noFill/>
                  <a:round/>
                  <a:headEnd/>
                  <a:tailEnd/>
                </a:ln>
              </p:spPr>
              <p:txBody>
                <a:bodyPr/>
                <a:lstStyle/>
                <a:p>
                  <a:endParaRPr lang="zh-CN" altLang="en-US"/>
                </a:p>
              </p:txBody>
            </p:sp>
            <p:sp>
              <p:nvSpPr>
                <p:cNvPr id="512" name="Freeform 77"/>
                <p:cNvSpPr>
                  <a:spLocks/>
                </p:cNvSpPr>
                <p:nvPr/>
              </p:nvSpPr>
              <p:spPr bwMode="auto">
                <a:xfrm>
                  <a:off x="3352" y="2504"/>
                  <a:ext cx="11" cy="12"/>
                </a:xfrm>
                <a:custGeom>
                  <a:avLst/>
                  <a:gdLst/>
                  <a:ahLst/>
                  <a:cxnLst>
                    <a:cxn ang="0">
                      <a:pos x="3" y="3"/>
                    </a:cxn>
                    <a:cxn ang="0">
                      <a:pos x="0" y="7"/>
                    </a:cxn>
                    <a:cxn ang="0">
                      <a:pos x="0" y="12"/>
                    </a:cxn>
                    <a:cxn ang="0">
                      <a:pos x="0" y="16"/>
                    </a:cxn>
                    <a:cxn ang="0">
                      <a:pos x="3" y="20"/>
                    </a:cxn>
                    <a:cxn ang="0">
                      <a:pos x="6" y="23"/>
                    </a:cxn>
                    <a:cxn ang="0">
                      <a:pos x="11" y="24"/>
                    </a:cxn>
                    <a:cxn ang="0">
                      <a:pos x="15" y="23"/>
                    </a:cxn>
                    <a:cxn ang="0">
                      <a:pos x="19" y="20"/>
                    </a:cxn>
                    <a:cxn ang="0">
                      <a:pos x="19" y="20"/>
                    </a:cxn>
                    <a:cxn ang="0">
                      <a:pos x="21" y="16"/>
                    </a:cxn>
                    <a:cxn ang="0">
                      <a:pos x="23" y="12"/>
                    </a:cxn>
                    <a:cxn ang="0">
                      <a:pos x="21" y="7"/>
                    </a:cxn>
                    <a:cxn ang="0">
                      <a:pos x="19" y="4"/>
                    </a:cxn>
                    <a:cxn ang="0">
                      <a:pos x="15" y="2"/>
                    </a:cxn>
                    <a:cxn ang="0">
                      <a:pos x="11" y="0"/>
                    </a:cxn>
                    <a:cxn ang="0">
                      <a:pos x="6" y="2"/>
                    </a:cxn>
                    <a:cxn ang="0">
                      <a:pos x="3" y="3"/>
                    </a:cxn>
                  </a:cxnLst>
                  <a:rect l="0" t="0" r="r" b="b"/>
                  <a:pathLst>
                    <a:path w="23" h="24">
                      <a:moveTo>
                        <a:pt x="3" y="3"/>
                      </a:moveTo>
                      <a:lnTo>
                        <a:pt x="0" y="7"/>
                      </a:lnTo>
                      <a:lnTo>
                        <a:pt x="0" y="12"/>
                      </a:lnTo>
                      <a:lnTo>
                        <a:pt x="0" y="16"/>
                      </a:lnTo>
                      <a:lnTo>
                        <a:pt x="3" y="20"/>
                      </a:lnTo>
                      <a:lnTo>
                        <a:pt x="6" y="23"/>
                      </a:lnTo>
                      <a:lnTo>
                        <a:pt x="11" y="24"/>
                      </a:lnTo>
                      <a:lnTo>
                        <a:pt x="15" y="23"/>
                      </a:lnTo>
                      <a:lnTo>
                        <a:pt x="19" y="20"/>
                      </a:lnTo>
                      <a:lnTo>
                        <a:pt x="19" y="20"/>
                      </a:lnTo>
                      <a:lnTo>
                        <a:pt x="21" y="16"/>
                      </a:lnTo>
                      <a:lnTo>
                        <a:pt x="23" y="12"/>
                      </a:lnTo>
                      <a:lnTo>
                        <a:pt x="21" y="7"/>
                      </a:lnTo>
                      <a:lnTo>
                        <a:pt x="19" y="4"/>
                      </a:lnTo>
                      <a:lnTo>
                        <a:pt x="15" y="2"/>
                      </a:lnTo>
                      <a:lnTo>
                        <a:pt x="11" y="0"/>
                      </a:lnTo>
                      <a:lnTo>
                        <a:pt x="6" y="2"/>
                      </a:lnTo>
                      <a:lnTo>
                        <a:pt x="3" y="3"/>
                      </a:lnTo>
                      <a:close/>
                    </a:path>
                  </a:pathLst>
                </a:custGeom>
                <a:solidFill>
                  <a:srgbClr val="357199"/>
                </a:solidFill>
                <a:ln w="9525">
                  <a:noFill/>
                  <a:round/>
                  <a:headEnd/>
                  <a:tailEnd/>
                </a:ln>
              </p:spPr>
              <p:txBody>
                <a:bodyPr/>
                <a:lstStyle/>
                <a:p>
                  <a:endParaRPr lang="zh-CN" altLang="en-US"/>
                </a:p>
              </p:txBody>
            </p:sp>
            <p:sp>
              <p:nvSpPr>
                <p:cNvPr id="513" name="Freeform 78"/>
                <p:cNvSpPr>
                  <a:spLocks/>
                </p:cNvSpPr>
                <p:nvPr/>
              </p:nvSpPr>
              <p:spPr bwMode="auto">
                <a:xfrm>
                  <a:off x="3365" y="2485"/>
                  <a:ext cx="11" cy="12"/>
                </a:xfrm>
                <a:custGeom>
                  <a:avLst/>
                  <a:gdLst/>
                  <a:ahLst/>
                  <a:cxnLst>
                    <a:cxn ang="0">
                      <a:pos x="3" y="2"/>
                    </a:cxn>
                    <a:cxn ang="0">
                      <a:pos x="0" y="6"/>
                    </a:cxn>
                    <a:cxn ang="0">
                      <a:pos x="0" y="11"/>
                    </a:cxn>
                    <a:cxn ang="0">
                      <a:pos x="0" y="15"/>
                    </a:cxn>
                    <a:cxn ang="0">
                      <a:pos x="3" y="19"/>
                    </a:cxn>
                    <a:cxn ang="0">
                      <a:pos x="7" y="22"/>
                    </a:cxn>
                    <a:cxn ang="0">
                      <a:pos x="12" y="23"/>
                    </a:cxn>
                    <a:cxn ang="0">
                      <a:pos x="15" y="22"/>
                    </a:cxn>
                    <a:cxn ang="0">
                      <a:pos x="19" y="19"/>
                    </a:cxn>
                    <a:cxn ang="0">
                      <a:pos x="19" y="19"/>
                    </a:cxn>
                    <a:cxn ang="0">
                      <a:pos x="22" y="15"/>
                    </a:cxn>
                    <a:cxn ang="0">
                      <a:pos x="23" y="11"/>
                    </a:cxn>
                    <a:cxn ang="0">
                      <a:pos x="22" y="6"/>
                    </a:cxn>
                    <a:cxn ang="0">
                      <a:pos x="19" y="2"/>
                    </a:cxn>
                    <a:cxn ang="0">
                      <a:pos x="15" y="1"/>
                    </a:cxn>
                    <a:cxn ang="0">
                      <a:pos x="12" y="0"/>
                    </a:cxn>
                    <a:cxn ang="0">
                      <a:pos x="7" y="1"/>
                    </a:cxn>
                    <a:cxn ang="0">
                      <a:pos x="3" y="2"/>
                    </a:cxn>
                  </a:cxnLst>
                  <a:rect l="0" t="0" r="r" b="b"/>
                  <a:pathLst>
                    <a:path w="23" h="23">
                      <a:moveTo>
                        <a:pt x="3" y="2"/>
                      </a:moveTo>
                      <a:lnTo>
                        <a:pt x="0" y="6"/>
                      </a:lnTo>
                      <a:lnTo>
                        <a:pt x="0" y="11"/>
                      </a:lnTo>
                      <a:lnTo>
                        <a:pt x="0" y="15"/>
                      </a:lnTo>
                      <a:lnTo>
                        <a:pt x="3" y="19"/>
                      </a:lnTo>
                      <a:lnTo>
                        <a:pt x="7" y="22"/>
                      </a:lnTo>
                      <a:lnTo>
                        <a:pt x="12" y="23"/>
                      </a:lnTo>
                      <a:lnTo>
                        <a:pt x="15" y="22"/>
                      </a:lnTo>
                      <a:lnTo>
                        <a:pt x="19" y="19"/>
                      </a:lnTo>
                      <a:lnTo>
                        <a:pt x="19" y="19"/>
                      </a:lnTo>
                      <a:lnTo>
                        <a:pt x="22" y="15"/>
                      </a:lnTo>
                      <a:lnTo>
                        <a:pt x="23" y="11"/>
                      </a:lnTo>
                      <a:lnTo>
                        <a:pt x="22" y="6"/>
                      </a:lnTo>
                      <a:lnTo>
                        <a:pt x="19" y="2"/>
                      </a:lnTo>
                      <a:lnTo>
                        <a:pt x="15" y="1"/>
                      </a:lnTo>
                      <a:lnTo>
                        <a:pt x="12" y="0"/>
                      </a:lnTo>
                      <a:lnTo>
                        <a:pt x="7" y="1"/>
                      </a:lnTo>
                      <a:lnTo>
                        <a:pt x="3" y="2"/>
                      </a:lnTo>
                      <a:close/>
                    </a:path>
                  </a:pathLst>
                </a:custGeom>
                <a:solidFill>
                  <a:srgbClr val="357199"/>
                </a:solidFill>
                <a:ln w="9525">
                  <a:noFill/>
                  <a:round/>
                  <a:headEnd/>
                  <a:tailEnd/>
                </a:ln>
              </p:spPr>
              <p:txBody>
                <a:bodyPr/>
                <a:lstStyle/>
                <a:p>
                  <a:endParaRPr lang="zh-CN" altLang="en-US"/>
                </a:p>
              </p:txBody>
            </p:sp>
            <p:sp>
              <p:nvSpPr>
                <p:cNvPr id="514" name="Freeform 79"/>
                <p:cNvSpPr>
                  <a:spLocks/>
                </p:cNvSpPr>
                <p:nvPr/>
              </p:nvSpPr>
              <p:spPr bwMode="auto">
                <a:xfrm>
                  <a:off x="3378" y="2467"/>
                  <a:ext cx="11" cy="11"/>
                </a:xfrm>
                <a:custGeom>
                  <a:avLst/>
                  <a:gdLst/>
                  <a:ahLst/>
                  <a:cxnLst>
                    <a:cxn ang="0">
                      <a:pos x="3" y="3"/>
                    </a:cxn>
                    <a:cxn ang="0">
                      <a:pos x="1" y="7"/>
                    </a:cxn>
                    <a:cxn ang="0">
                      <a:pos x="0" y="12"/>
                    </a:cxn>
                    <a:cxn ang="0">
                      <a:pos x="1" y="16"/>
                    </a:cxn>
                    <a:cxn ang="0">
                      <a:pos x="3" y="20"/>
                    </a:cxn>
                    <a:cxn ang="0">
                      <a:pos x="7" y="22"/>
                    </a:cxn>
                    <a:cxn ang="0">
                      <a:pos x="11" y="24"/>
                    </a:cxn>
                    <a:cxn ang="0">
                      <a:pos x="16" y="22"/>
                    </a:cxn>
                    <a:cxn ang="0">
                      <a:pos x="20" y="20"/>
                    </a:cxn>
                    <a:cxn ang="0">
                      <a:pos x="20" y="20"/>
                    </a:cxn>
                    <a:cxn ang="0">
                      <a:pos x="21" y="16"/>
                    </a:cxn>
                    <a:cxn ang="0">
                      <a:pos x="22" y="12"/>
                    </a:cxn>
                    <a:cxn ang="0">
                      <a:pos x="21" y="7"/>
                    </a:cxn>
                    <a:cxn ang="0">
                      <a:pos x="18" y="3"/>
                    </a:cxn>
                    <a:cxn ang="0">
                      <a:pos x="16" y="0"/>
                    </a:cxn>
                    <a:cxn ang="0">
                      <a:pos x="11" y="0"/>
                    </a:cxn>
                    <a:cxn ang="0">
                      <a:pos x="7" y="0"/>
                    </a:cxn>
                    <a:cxn ang="0">
                      <a:pos x="3" y="3"/>
                    </a:cxn>
                  </a:cxnLst>
                  <a:rect l="0" t="0" r="r" b="b"/>
                  <a:pathLst>
                    <a:path w="22" h="24">
                      <a:moveTo>
                        <a:pt x="3" y="3"/>
                      </a:moveTo>
                      <a:lnTo>
                        <a:pt x="1" y="7"/>
                      </a:lnTo>
                      <a:lnTo>
                        <a:pt x="0" y="12"/>
                      </a:lnTo>
                      <a:lnTo>
                        <a:pt x="1" y="16"/>
                      </a:lnTo>
                      <a:lnTo>
                        <a:pt x="3" y="20"/>
                      </a:lnTo>
                      <a:lnTo>
                        <a:pt x="7" y="22"/>
                      </a:lnTo>
                      <a:lnTo>
                        <a:pt x="11" y="24"/>
                      </a:lnTo>
                      <a:lnTo>
                        <a:pt x="16" y="22"/>
                      </a:lnTo>
                      <a:lnTo>
                        <a:pt x="20" y="20"/>
                      </a:lnTo>
                      <a:lnTo>
                        <a:pt x="20" y="20"/>
                      </a:lnTo>
                      <a:lnTo>
                        <a:pt x="21" y="16"/>
                      </a:lnTo>
                      <a:lnTo>
                        <a:pt x="22" y="12"/>
                      </a:lnTo>
                      <a:lnTo>
                        <a:pt x="21" y="7"/>
                      </a:lnTo>
                      <a:lnTo>
                        <a:pt x="18" y="3"/>
                      </a:lnTo>
                      <a:lnTo>
                        <a:pt x="16" y="0"/>
                      </a:lnTo>
                      <a:lnTo>
                        <a:pt x="11" y="0"/>
                      </a:lnTo>
                      <a:lnTo>
                        <a:pt x="7" y="0"/>
                      </a:lnTo>
                      <a:lnTo>
                        <a:pt x="3" y="3"/>
                      </a:lnTo>
                      <a:close/>
                    </a:path>
                  </a:pathLst>
                </a:custGeom>
                <a:solidFill>
                  <a:srgbClr val="357199"/>
                </a:solidFill>
                <a:ln w="9525">
                  <a:noFill/>
                  <a:round/>
                  <a:headEnd/>
                  <a:tailEnd/>
                </a:ln>
              </p:spPr>
              <p:txBody>
                <a:bodyPr/>
                <a:lstStyle/>
                <a:p>
                  <a:endParaRPr lang="zh-CN" altLang="en-US"/>
                </a:p>
              </p:txBody>
            </p:sp>
            <p:sp>
              <p:nvSpPr>
                <p:cNvPr id="515" name="Freeform 80"/>
                <p:cNvSpPr>
                  <a:spLocks/>
                </p:cNvSpPr>
                <p:nvPr/>
              </p:nvSpPr>
              <p:spPr bwMode="auto">
                <a:xfrm>
                  <a:off x="3391" y="2448"/>
                  <a:ext cx="11" cy="11"/>
                </a:xfrm>
                <a:custGeom>
                  <a:avLst/>
                  <a:gdLst/>
                  <a:ahLst/>
                  <a:cxnLst>
                    <a:cxn ang="0">
                      <a:pos x="4" y="2"/>
                    </a:cxn>
                    <a:cxn ang="0">
                      <a:pos x="1" y="6"/>
                    </a:cxn>
                    <a:cxn ang="0">
                      <a:pos x="0" y="11"/>
                    </a:cxn>
                    <a:cxn ang="0">
                      <a:pos x="1" y="15"/>
                    </a:cxn>
                    <a:cxn ang="0">
                      <a:pos x="4" y="19"/>
                    </a:cxn>
                    <a:cxn ang="0">
                      <a:pos x="7" y="22"/>
                    </a:cxn>
                    <a:cxn ang="0">
                      <a:pos x="11" y="23"/>
                    </a:cxn>
                    <a:cxn ang="0">
                      <a:pos x="16" y="22"/>
                    </a:cxn>
                    <a:cxn ang="0">
                      <a:pos x="20" y="19"/>
                    </a:cxn>
                    <a:cxn ang="0">
                      <a:pos x="20" y="19"/>
                    </a:cxn>
                    <a:cxn ang="0">
                      <a:pos x="23" y="15"/>
                    </a:cxn>
                    <a:cxn ang="0">
                      <a:pos x="23" y="11"/>
                    </a:cxn>
                    <a:cxn ang="0">
                      <a:pos x="23" y="6"/>
                    </a:cxn>
                    <a:cxn ang="0">
                      <a:pos x="20" y="2"/>
                    </a:cxn>
                    <a:cxn ang="0">
                      <a:pos x="16" y="0"/>
                    </a:cxn>
                    <a:cxn ang="0">
                      <a:pos x="11" y="0"/>
                    </a:cxn>
                    <a:cxn ang="0">
                      <a:pos x="7" y="0"/>
                    </a:cxn>
                    <a:cxn ang="0">
                      <a:pos x="4" y="2"/>
                    </a:cxn>
                  </a:cxnLst>
                  <a:rect l="0" t="0" r="r" b="b"/>
                  <a:pathLst>
                    <a:path w="23" h="23">
                      <a:moveTo>
                        <a:pt x="4" y="2"/>
                      </a:moveTo>
                      <a:lnTo>
                        <a:pt x="1" y="6"/>
                      </a:lnTo>
                      <a:lnTo>
                        <a:pt x="0" y="11"/>
                      </a:lnTo>
                      <a:lnTo>
                        <a:pt x="1" y="15"/>
                      </a:lnTo>
                      <a:lnTo>
                        <a:pt x="4" y="19"/>
                      </a:lnTo>
                      <a:lnTo>
                        <a:pt x="7" y="22"/>
                      </a:lnTo>
                      <a:lnTo>
                        <a:pt x="11" y="23"/>
                      </a:lnTo>
                      <a:lnTo>
                        <a:pt x="16" y="22"/>
                      </a:lnTo>
                      <a:lnTo>
                        <a:pt x="20" y="19"/>
                      </a:lnTo>
                      <a:lnTo>
                        <a:pt x="20" y="19"/>
                      </a:lnTo>
                      <a:lnTo>
                        <a:pt x="23" y="15"/>
                      </a:lnTo>
                      <a:lnTo>
                        <a:pt x="23" y="11"/>
                      </a:lnTo>
                      <a:lnTo>
                        <a:pt x="23" y="6"/>
                      </a:lnTo>
                      <a:lnTo>
                        <a:pt x="20" y="2"/>
                      </a:lnTo>
                      <a:lnTo>
                        <a:pt x="16" y="0"/>
                      </a:lnTo>
                      <a:lnTo>
                        <a:pt x="11" y="0"/>
                      </a:lnTo>
                      <a:lnTo>
                        <a:pt x="7" y="0"/>
                      </a:lnTo>
                      <a:lnTo>
                        <a:pt x="4" y="2"/>
                      </a:lnTo>
                      <a:close/>
                    </a:path>
                  </a:pathLst>
                </a:custGeom>
                <a:solidFill>
                  <a:srgbClr val="357199"/>
                </a:solidFill>
                <a:ln w="9525">
                  <a:noFill/>
                  <a:round/>
                  <a:headEnd/>
                  <a:tailEnd/>
                </a:ln>
              </p:spPr>
              <p:txBody>
                <a:bodyPr/>
                <a:lstStyle/>
                <a:p>
                  <a:endParaRPr lang="zh-CN" altLang="en-US"/>
                </a:p>
              </p:txBody>
            </p:sp>
            <p:sp>
              <p:nvSpPr>
                <p:cNvPr id="516" name="Freeform 81"/>
                <p:cNvSpPr>
                  <a:spLocks/>
                </p:cNvSpPr>
                <p:nvPr/>
              </p:nvSpPr>
              <p:spPr bwMode="auto">
                <a:xfrm>
                  <a:off x="3405" y="2429"/>
                  <a:ext cx="11" cy="12"/>
                </a:xfrm>
                <a:custGeom>
                  <a:avLst/>
                  <a:gdLst/>
                  <a:ahLst/>
                  <a:cxnLst>
                    <a:cxn ang="0">
                      <a:pos x="2" y="3"/>
                    </a:cxn>
                    <a:cxn ang="0">
                      <a:pos x="0" y="6"/>
                    </a:cxn>
                    <a:cxn ang="0">
                      <a:pos x="0" y="12"/>
                    </a:cxn>
                    <a:cxn ang="0">
                      <a:pos x="0" y="15"/>
                    </a:cxn>
                    <a:cxn ang="0">
                      <a:pos x="2" y="19"/>
                    </a:cxn>
                    <a:cxn ang="0">
                      <a:pos x="6" y="22"/>
                    </a:cxn>
                    <a:cxn ang="0">
                      <a:pos x="11" y="23"/>
                    </a:cxn>
                    <a:cxn ang="0">
                      <a:pos x="15" y="22"/>
                    </a:cxn>
                    <a:cxn ang="0">
                      <a:pos x="18" y="19"/>
                    </a:cxn>
                    <a:cxn ang="0">
                      <a:pos x="18" y="19"/>
                    </a:cxn>
                    <a:cxn ang="0">
                      <a:pos x="21" y="15"/>
                    </a:cxn>
                    <a:cxn ang="0">
                      <a:pos x="22" y="12"/>
                    </a:cxn>
                    <a:cxn ang="0">
                      <a:pos x="21" y="6"/>
                    </a:cxn>
                    <a:cxn ang="0">
                      <a:pos x="18" y="3"/>
                    </a:cxn>
                    <a:cxn ang="0">
                      <a:pos x="15" y="0"/>
                    </a:cxn>
                    <a:cxn ang="0">
                      <a:pos x="11" y="0"/>
                    </a:cxn>
                    <a:cxn ang="0">
                      <a:pos x="6" y="0"/>
                    </a:cxn>
                    <a:cxn ang="0">
                      <a:pos x="2" y="3"/>
                    </a:cxn>
                  </a:cxnLst>
                  <a:rect l="0" t="0" r="r" b="b"/>
                  <a:pathLst>
                    <a:path w="22" h="23">
                      <a:moveTo>
                        <a:pt x="2" y="3"/>
                      </a:moveTo>
                      <a:lnTo>
                        <a:pt x="0" y="6"/>
                      </a:lnTo>
                      <a:lnTo>
                        <a:pt x="0" y="12"/>
                      </a:lnTo>
                      <a:lnTo>
                        <a:pt x="0" y="15"/>
                      </a:lnTo>
                      <a:lnTo>
                        <a:pt x="2" y="19"/>
                      </a:lnTo>
                      <a:lnTo>
                        <a:pt x="6" y="22"/>
                      </a:lnTo>
                      <a:lnTo>
                        <a:pt x="11" y="23"/>
                      </a:lnTo>
                      <a:lnTo>
                        <a:pt x="15" y="22"/>
                      </a:lnTo>
                      <a:lnTo>
                        <a:pt x="18" y="19"/>
                      </a:lnTo>
                      <a:lnTo>
                        <a:pt x="18" y="19"/>
                      </a:lnTo>
                      <a:lnTo>
                        <a:pt x="21" y="15"/>
                      </a:lnTo>
                      <a:lnTo>
                        <a:pt x="22" y="12"/>
                      </a:lnTo>
                      <a:lnTo>
                        <a:pt x="21" y="6"/>
                      </a:lnTo>
                      <a:lnTo>
                        <a:pt x="18" y="3"/>
                      </a:lnTo>
                      <a:lnTo>
                        <a:pt x="15" y="0"/>
                      </a:lnTo>
                      <a:lnTo>
                        <a:pt x="11" y="0"/>
                      </a:lnTo>
                      <a:lnTo>
                        <a:pt x="6" y="0"/>
                      </a:lnTo>
                      <a:lnTo>
                        <a:pt x="2" y="3"/>
                      </a:lnTo>
                      <a:close/>
                    </a:path>
                  </a:pathLst>
                </a:custGeom>
                <a:solidFill>
                  <a:srgbClr val="357199"/>
                </a:solidFill>
                <a:ln w="9525">
                  <a:noFill/>
                  <a:round/>
                  <a:headEnd/>
                  <a:tailEnd/>
                </a:ln>
              </p:spPr>
              <p:txBody>
                <a:bodyPr/>
                <a:lstStyle/>
                <a:p>
                  <a:endParaRPr lang="zh-CN" altLang="en-US"/>
                </a:p>
              </p:txBody>
            </p:sp>
            <p:sp>
              <p:nvSpPr>
                <p:cNvPr id="517" name="Freeform 82"/>
                <p:cNvSpPr>
                  <a:spLocks/>
                </p:cNvSpPr>
                <p:nvPr/>
              </p:nvSpPr>
              <p:spPr bwMode="auto">
                <a:xfrm>
                  <a:off x="3418" y="2410"/>
                  <a:ext cx="11" cy="12"/>
                </a:xfrm>
                <a:custGeom>
                  <a:avLst/>
                  <a:gdLst/>
                  <a:ahLst/>
                  <a:cxnLst>
                    <a:cxn ang="0">
                      <a:pos x="2" y="3"/>
                    </a:cxn>
                    <a:cxn ang="0">
                      <a:pos x="0" y="7"/>
                    </a:cxn>
                    <a:cxn ang="0">
                      <a:pos x="0" y="12"/>
                    </a:cxn>
                    <a:cxn ang="0">
                      <a:pos x="0" y="16"/>
                    </a:cxn>
                    <a:cxn ang="0">
                      <a:pos x="2" y="20"/>
                    </a:cxn>
                    <a:cxn ang="0">
                      <a:pos x="6" y="22"/>
                    </a:cxn>
                    <a:cxn ang="0">
                      <a:pos x="11" y="24"/>
                    </a:cxn>
                    <a:cxn ang="0">
                      <a:pos x="15" y="22"/>
                    </a:cxn>
                    <a:cxn ang="0">
                      <a:pos x="19" y="20"/>
                    </a:cxn>
                    <a:cxn ang="0">
                      <a:pos x="19" y="20"/>
                    </a:cxn>
                    <a:cxn ang="0">
                      <a:pos x="21" y="16"/>
                    </a:cxn>
                    <a:cxn ang="0">
                      <a:pos x="22" y="12"/>
                    </a:cxn>
                    <a:cxn ang="0">
                      <a:pos x="21" y="7"/>
                    </a:cxn>
                    <a:cxn ang="0">
                      <a:pos x="19" y="3"/>
                    </a:cxn>
                    <a:cxn ang="0">
                      <a:pos x="15" y="0"/>
                    </a:cxn>
                    <a:cxn ang="0">
                      <a:pos x="11" y="0"/>
                    </a:cxn>
                    <a:cxn ang="0">
                      <a:pos x="6" y="0"/>
                    </a:cxn>
                    <a:cxn ang="0">
                      <a:pos x="2" y="3"/>
                    </a:cxn>
                  </a:cxnLst>
                  <a:rect l="0" t="0" r="r" b="b"/>
                  <a:pathLst>
                    <a:path w="22" h="24">
                      <a:moveTo>
                        <a:pt x="2" y="3"/>
                      </a:moveTo>
                      <a:lnTo>
                        <a:pt x="0" y="7"/>
                      </a:lnTo>
                      <a:lnTo>
                        <a:pt x="0" y="12"/>
                      </a:lnTo>
                      <a:lnTo>
                        <a:pt x="0" y="16"/>
                      </a:lnTo>
                      <a:lnTo>
                        <a:pt x="2" y="20"/>
                      </a:lnTo>
                      <a:lnTo>
                        <a:pt x="6" y="22"/>
                      </a:lnTo>
                      <a:lnTo>
                        <a:pt x="11" y="24"/>
                      </a:lnTo>
                      <a:lnTo>
                        <a:pt x="15" y="22"/>
                      </a:lnTo>
                      <a:lnTo>
                        <a:pt x="19" y="20"/>
                      </a:lnTo>
                      <a:lnTo>
                        <a:pt x="19" y="20"/>
                      </a:lnTo>
                      <a:lnTo>
                        <a:pt x="21" y="16"/>
                      </a:lnTo>
                      <a:lnTo>
                        <a:pt x="22" y="12"/>
                      </a:lnTo>
                      <a:lnTo>
                        <a:pt x="21" y="7"/>
                      </a:lnTo>
                      <a:lnTo>
                        <a:pt x="19" y="3"/>
                      </a:lnTo>
                      <a:lnTo>
                        <a:pt x="15" y="0"/>
                      </a:lnTo>
                      <a:lnTo>
                        <a:pt x="11" y="0"/>
                      </a:lnTo>
                      <a:lnTo>
                        <a:pt x="6" y="0"/>
                      </a:lnTo>
                      <a:lnTo>
                        <a:pt x="2" y="3"/>
                      </a:lnTo>
                      <a:close/>
                    </a:path>
                  </a:pathLst>
                </a:custGeom>
                <a:solidFill>
                  <a:srgbClr val="357199"/>
                </a:solidFill>
                <a:ln w="9525">
                  <a:noFill/>
                  <a:round/>
                  <a:headEnd/>
                  <a:tailEnd/>
                </a:ln>
              </p:spPr>
              <p:txBody>
                <a:bodyPr/>
                <a:lstStyle/>
                <a:p>
                  <a:endParaRPr lang="zh-CN" altLang="en-US"/>
                </a:p>
              </p:txBody>
            </p:sp>
            <p:sp>
              <p:nvSpPr>
                <p:cNvPr id="518" name="Freeform 83"/>
                <p:cNvSpPr>
                  <a:spLocks/>
                </p:cNvSpPr>
                <p:nvPr/>
              </p:nvSpPr>
              <p:spPr bwMode="auto">
                <a:xfrm>
                  <a:off x="3431" y="2391"/>
                  <a:ext cx="11" cy="12"/>
                </a:xfrm>
                <a:custGeom>
                  <a:avLst/>
                  <a:gdLst/>
                  <a:ahLst/>
                  <a:cxnLst>
                    <a:cxn ang="0">
                      <a:pos x="4" y="2"/>
                    </a:cxn>
                    <a:cxn ang="0">
                      <a:pos x="1" y="6"/>
                    </a:cxn>
                    <a:cxn ang="0">
                      <a:pos x="0" y="11"/>
                    </a:cxn>
                    <a:cxn ang="0">
                      <a:pos x="1" y="15"/>
                    </a:cxn>
                    <a:cxn ang="0">
                      <a:pos x="4" y="19"/>
                    </a:cxn>
                    <a:cxn ang="0">
                      <a:pos x="8" y="22"/>
                    </a:cxn>
                    <a:cxn ang="0">
                      <a:pos x="11" y="23"/>
                    </a:cxn>
                    <a:cxn ang="0">
                      <a:pos x="16" y="22"/>
                    </a:cxn>
                    <a:cxn ang="0">
                      <a:pos x="20" y="19"/>
                    </a:cxn>
                    <a:cxn ang="0">
                      <a:pos x="20" y="19"/>
                    </a:cxn>
                    <a:cxn ang="0">
                      <a:pos x="21" y="15"/>
                    </a:cxn>
                    <a:cxn ang="0">
                      <a:pos x="23" y="11"/>
                    </a:cxn>
                    <a:cxn ang="0">
                      <a:pos x="21" y="6"/>
                    </a:cxn>
                    <a:cxn ang="0">
                      <a:pos x="19" y="2"/>
                    </a:cxn>
                    <a:cxn ang="0">
                      <a:pos x="16" y="0"/>
                    </a:cxn>
                    <a:cxn ang="0">
                      <a:pos x="11" y="0"/>
                    </a:cxn>
                    <a:cxn ang="0">
                      <a:pos x="8" y="0"/>
                    </a:cxn>
                    <a:cxn ang="0">
                      <a:pos x="4" y="2"/>
                    </a:cxn>
                  </a:cxnLst>
                  <a:rect l="0" t="0" r="r" b="b"/>
                  <a:pathLst>
                    <a:path w="23" h="23">
                      <a:moveTo>
                        <a:pt x="4" y="2"/>
                      </a:moveTo>
                      <a:lnTo>
                        <a:pt x="1" y="6"/>
                      </a:lnTo>
                      <a:lnTo>
                        <a:pt x="0" y="11"/>
                      </a:lnTo>
                      <a:lnTo>
                        <a:pt x="1" y="15"/>
                      </a:lnTo>
                      <a:lnTo>
                        <a:pt x="4" y="19"/>
                      </a:lnTo>
                      <a:lnTo>
                        <a:pt x="8" y="22"/>
                      </a:lnTo>
                      <a:lnTo>
                        <a:pt x="11" y="23"/>
                      </a:lnTo>
                      <a:lnTo>
                        <a:pt x="16" y="22"/>
                      </a:lnTo>
                      <a:lnTo>
                        <a:pt x="20" y="19"/>
                      </a:lnTo>
                      <a:lnTo>
                        <a:pt x="20" y="19"/>
                      </a:lnTo>
                      <a:lnTo>
                        <a:pt x="21" y="15"/>
                      </a:lnTo>
                      <a:lnTo>
                        <a:pt x="23" y="11"/>
                      </a:lnTo>
                      <a:lnTo>
                        <a:pt x="21" y="6"/>
                      </a:lnTo>
                      <a:lnTo>
                        <a:pt x="19" y="2"/>
                      </a:lnTo>
                      <a:lnTo>
                        <a:pt x="16" y="0"/>
                      </a:lnTo>
                      <a:lnTo>
                        <a:pt x="11" y="0"/>
                      </a:lnTo>
                      <a:lnTo>
                        <a:pt x="8" y="0"/>
                      </a:lnTo>
                      <a:lnTo>
                        <a:pt x="4" y="2"/>
                      </a:lnTo>
                      <a:close/>
                    </a:path>
                  </a:pathLst>
                </a:custGeom>
                <a:solidFill>
                  <a:srgbClr val="357199"/>
                </a:solidFill>
                <a:ln w="9525">
                  <a:noFill/>
                  <a:round/>
                  <a:headEnd/>
                  <a:tailEnd/>
                </a:ln>
              </p:spPr>
              <p:txBody>
                <a:bodyPr/>
                <a:lstStyle/>
                <a:p>
                  <a:endParaRPr lang="zh-CN" altLang="en-US"/>
                </a:p>
              </p:txBody>
            </p:sp>
          </p:grpSp>
          <p:grpSp>
            <p:nvGrpSpPr>
              <p:cNvPr id="24" name="Group 84"/>
              <p:cNvGrpSpPr>
                <a:grpSpLocks/>
              </p:cNvGrpSpPr>
              <p:nvPr/>
            </p:nvGrpSpPr>
            <p:grpSpPr bwMode="auto">
              <a:xfrm>
                <a:off x="3062" y="2020"/>
                <a:ext cx="489" cy="220"/>
                <a:chOff x="3062" y="2020"/>
                <a:chExt cx="489" cy="220"/>
              </a:xfrm>
            </p:grpSpPr>
            <p:sp>
              <p:nvSpPr>
                <p:cNvPr id="486" name="Freeform 85"/>
                <p:cNvSpPr>
                  <a:spLocks/>
                </p:cNvSpPr>
                <p:nvPr/>
              </p:nvSpPr>
              <p:spPr bwMode="auto">
                <a:xfrm>
                  <a:off x="3062" y="2020"/>
                  <a:ext cx="11" cy="12"/>
                </a:xfrm>
                <a:custGeom>
                  <a:avLst/>
                  <a:gdLst/>
                  <a:ahLst/>
                  <a:cxnLst>
                    <a:cxn ang="0">
                      <a:pos x="16" y="2"/>
                    </a:cxn>
                    <a:cxn ang="0">
                      <a:pos x="11" y="0"/>
                    </a:cxn>
                    <a:cxn ang="0">
                      <a:pos x="8" y="2"/>
                    </a:cxn>
                    <a:cxn ang="0">
                      <a:pos x="4" y="4"/>
                    </a:cxn>
                    <a:cxn ang="0">
                      <a:pos x="1" y="8"/>
                    </a:cxn>
                    <a:cxn ang="0">
                      <a:pos x="0" y="12"/>
                    </a:cxn>
                    <a:cxn ang="0">
                      <a:pos x="1" y="16"/>
                    </a:cxn>
                    <a:cxn ang="0">
                      <a:pos x="4" y="20"/>
                    </a:cxn>
                    <a:cxn ang="0">
                      <a:pos x="8" y="24"/>
                    </a:cxn>
                    <a:cxn ang="0">
                      <a:pos x="8" y="24"/>
                    </a:cxn>
                    <a:cxn ang="0">
                      <a:pos x="11" y="24"/>
                    </a:cxn>
                    <a:cxn ang="0">
                      <a:pos x="15" y="22"/>
                    </a:cxn>
                    <a:cxn ang="0">
                      <a:pos x="19" y="20"/>
                    </a:cxn>
                    <a:cxn ang="0">
                      <a:pos x="21" y="16"/>
                    </a:cxn>
                    <a:cxn ang="0">
                      <a:pos x="23" y="12"/>
                    </a:cxn>
                    <a:cxn ang="0">
                      <a:pos x="21" y="8"/>
                    </a:cxn>
                    <a:cxn ang="0">
                      <a:pos x="19" y="4"/>
                    </a:cxn>
                    <a:cxn ang="0">
                      <a:pos x="16" y="2"/>
                    </a:cxn>
                  </a:cxnLst>
                  <a:rect l="0" t="0" r="r" b="b"/>
                  <a:pathLst>
                    <a:path w="23" h="24">
                      <a:moveTo>
                        <a:pt x="16" y="2"/>
                      </a:moveTo>
                      <a:lnTo>
                        <a:pt x="11" y="0"/>
                      </a:lnTo>
                      <a:lnTo>
                        <a:pt x="8" y="2"/>
                      </a:lnTo>
                      <a:lnTo>
                        <a:pt x="4" y="4"/>
                      </a:lnTo>
                      <a:lnTo>
                        <a:pt x="1" y="8"/>
                      </a:lnTo>
                      <a:lnTo>
                        <a:pt x="0" y="12"/>
                      </a:lnTo>
                      <a:lnTo>
                        <a:pt x="1" y="16"/>
                      </a:lnTo>
                      <a:lnTo>
                        <a:pt x="4" y="20"/>
                      </a:lnTo>
                      <a:lnTo>
                        <a:pt x="8" y="24"/>
                      </a:lnTo>
                      <a:lnTo>
                        <a:pt x="8" y="24"/>
                      </a:lnTo>
                      <a:lnTo>
                        <a:pt x="11" y="24"/>
                      </a:lnTo>
                      <a:lnTo>
                        <a:pt x="15" y="22"/>
                      </a:lnTo>
                      <a:lnTo>
                        <a:pt x="19" y="20"/>
                      </a:lnTo>
                      <a:lnTo>
                        <a:pt x="21" y="16"/>
                      </a:lnTo>
                      <a:lnTo>
                        <a:pt x="23" y="12"/>
                      </a:lnTo>
                      <a:lnTo>
                        <a:pt x="21" y="8"/>
                      </a:lnTo>
                      <a:lnTo>
                        <a:pt x="19" y="4"/>
                      </a:lnTo>
                      <a:lnTo>
                        <a:pt x="16" y="2"/>
                      </a:lnTo>
                      <a:close/>
                    </a:path>
                  </a:pathLst>
                </a:custGeom>
                <a:solidFill>
                  <a:srgbClr val="357199"/>
                </a:solidFill>
                <a:ln w="9525">
                  <a:noFill/>
                  <a:round/>
                  <a:headEnd/>
                  <a:tailEnd/>
                </a:ln>
              </p:spPr>
              <p:txBody>
                <a:bodyPr/>
                <a:lstStyle/>
                <a:p>
                  <a:endParaRPr lang="zh-CN" altLang="en-US"/>
                </a:p>
              </p:txBody>
            </p:sp>
            <p:sp>
              <p:nvSpPr>
                <p:cNvPr id="487" name="Freeform 86"/>
                <p:cNvSpPr>
                  <a:spLocks/>
                </p:cNvSpPr>
                <p:nvPr/>
              </p:nvSpPr>
              <p:spPr bwMode="auto">
                <a:xfrm>
                  <a:off x="3082" y="2029"/>
                  <a:ext cx="11" cy="12"/>
                </a:xfrm>
                <a:custGeom>
                  <a:avLst/>
                  <a:gdLst/>
                  <a:ahLst/>
                  <a:cxnLst>
                    <a:cxn ang="0">
                      <a:pos x="17" y="0"/>
                    </a:cxn>
                    <a:cxn ang="0">
                      <a:pos x="12" y="0"/>
                    </a:cxn>
                    <a:cxn ang="0">
                      <a:pos x="8" y="1"/>
                    </a:cxn>
                    <a:cxn ang="0">
                      <a:pos x="4" y="3"/>
                    </a:cxn>
                    <a:cxn ang="0">
                      <a:pos x="2" y="6"/>
                    </a:cxn>
                    <a:cxn ang="0">
                      <a:pos x="0" y="11"/>
                    </a:cxn>
                    <a:cxn ang="0">
                      <a:pos x="2" y="15"/>
                    </a:cxn>
                    <a:cxn ang="0">
                      <a:pos x="4" y="19"/>
                    </a:cxn>
                    <a:cxn ang="0">
                      <a:pos x="8" y="22"/>
                    </a:cxn>
                    <a:cxn ang="0">
                      <a:pos x="8" y="22"/>
                    </a:cxn>
                    <a:cxn ang="0">
                      <a:pos x="12" y="23"/>
                    </a:cxn>
                    <a:cxn ang="0">
                      <a:pos x="17" y="22"/>
                    </a:cxn>
                    <a:cxn ang="0">
                      <a:pos x="20" y="19"/>
                    </a:cxn>
                    <a:cxn ang="0">
                      <a:pos x="23" y="15"/>
                    </a:cxn>
                    <a:cxn ang="0">
                      <a:pos x="23" y="11"/>
                    </a:cxn>
                    <a:cxn ang="0">
                      <a:pos x="23" y="6"/>
                    </a:cxn>
                    <a:cxn ang="0">
                      <a:pos x="20" y="3"/>
                    </a:cxn>
                    <a:cxn ang="0">
                      <a:pos x="17" y="0"/>
                    </a:cxn>
                  </a:cxnLst>
                  <a:rect l="0" t="0" r="r" b="b"/>
                  <a:pathLst>
                    <a:path w="23" h="23">
                      <a:moveTo>
                        <a:pt x="17" y="0"/>
                      </a:moveTo>
                      <a:lnTo>
                        <a:pt x="12" y="0"/>
                      </a:lnTo>
                      <a:lnTo>
                        <a:pt x="8" y="1"/>
                      </a:lnTo>
                      <a:lnTo>
                        <a:pt x="4" y="3"/>
                      </a:lnTo>
                      <a:lnTo>
                        <a:pt x="2" y="6"/>
                      </a:lnTo>
                      <a:lnTo>
                        <a:pt x="0" y="11"/>
                      </a:lnTo>
                      <a:lnTo>
                        <a:pt x="2" y="15"/>
                      </a:lnTo>
                      <a:lnTo>
                        <a:pt x="4" y="19"/>
                      </a:lnTo>
                      <a:lnTo>
                        <a:pt x="8" y="22"/>
                      </a:lnTo>
                      <a:lnTo>
                        <a:pt x="8" y="22"/>
                      </a:lnTo>
                      <a:lnTo>
                        <a:pt x="12" y="23"/>
                      </a:lnTo>
                      <a:lnTo>
                        <a:pt x="17" y="22"/>
                      </a:lnTo>
                      <a:lnTo>
                        <a:pt x="20" y="19"/>
                      </a:lnTo>
                      <a:lnTo>
                        <a:pt x="23" y="15"/>
                      </a:lnTo>
                      <a:lnTo>
                        <a:pt x="23" y="11"/>
                      </a:lnTo>
                      <a:lnTo>
                        <a:pt x="23" y="6"/>
                      </a:lnTo>
                      <a:lnTo>
                        <a:pt x="20" y="3"/>
                      </a:lnTo>
                      <a:lnTo>
                        <a:pt x="17" y="0"/>
                      </a:lnTo>
                      <a:close/>
                    </a:path>
                  </a:pathLst>
                </a:custGeom>
                <a:solidFill>
                  <a:srgbClr val="357199"/>
                </a:solidFill>
                <a:ln w="9525">
                  <a:noFill/>
                  <a:round/>
                  <a:headEnd/>
                  <a:tailEnd/>
                </a:ln>
              </p:spPr>
              <p:txBody>
                <a:bodyPr/>
                <a:lstStyle/>
                <a:p>
                  <a:endParaRPr lang="zh-CN" altLang="en-US"/>
                </a:p>
              </p:txBody>
            </p:sp>
            <p:sp>
              <p:nvSpPr>
                <p:cNvPr id="488" name="Freeform 87"/>
                <p:cNvSpPr>
                  <a:spLocks/>
                </p:cNvSpPr>
                <p:nvPr/>
              </p:nvSpPr>
              <p:spPr bwMode="auto">
                <a:xfrm>
                  <a:off x="3103" y="2038"/>
                  <a:ext cx="11" cy="12"/>
                </a:xfrm>
                <a:custGeom>
                  <a:avLst/>
                  <a:gdLst/>
                  <a:ahLst/>
                  <a:cxnLst>
                    <a:cxn ang="0">
                      <a:pos x="16" y="0"/>
                    </a:cxn>
                    <a:cxn ang="0">
                      <a:pos x="11" y="0"/>
                    </a:cxn>
                    <a:cxn ang="0">
                      <a:pos x="7" y="0"/>
                    </a:cxn>
                    <a:cxn ang="0">
                      <a:pos x="4" y="2"/>
                    </a:cxn>
                    <a:cxn ang="0">
                      <a:pos x="1" y="6"/>
                    </a:cxn>
                    <a:cxn ang="0">
                      <a:pos x="0" y="11"/>
                    </a:cxn>
                    <a:cxn ang="0">
                      <a:pos x="1" y="15"/>
                    </a:cxn>
                    <a:cxn ang="0">
                      <a:pos x="4" y="19"/>
                    </a:cxn>
                    <a:cxn ang="0">
                      <a:pos x="7" y="22"/>
                    </a:cxn>
                    <a:cxn ang="0">
                      <a:pos x="7" y="22"/>
                    </a:cxn>
                    <a:cxn ang="0">
                      <a:pos x="11" y="23"/>
                    </a:cxn>
                    <a:cxn ang="0">
                      <a:pos x="16" y="22"/>
                    </a:cxn>
                    <a:cxn ang="0">
                      <a:pos x="20" y="19"/>
                    </a:cxn>
                    <a:cxn ang="0">
                      <a:pos x="22" y="15"/>
                    </a:cxn>
                    <a:cxn ang="0">
                      <a:pos x="22" y="11"/>
                    </a:cxn>
                    <a:cxn ang="0">
                      <a:pos x="22" y="6"/>
                    </a:cxn>
                    <a:cxn ang="0">
                      <a:pos x="20" y="2"/>
                    </a:cxn>
                    <a:cxn ang="0">
                      <a:pos x="16" y="0"/>
                    </a:cxn>
                  </a:cxnLst>
                  <a:rect l="0" t="0" r="r" b="b"/>
                  <a:pathLst>
                    <a:path w="22" h="23">
                      <a:moveTo>
                        <a:pt x="16" y="0"/>
                      </a:moveTo>
                      <a:lnTo>
                        <a:pt x="11" y="0"/>
                      </a:lnTo>
                      <a:lnTo>
                        <a:pt x="7" y="0"/>
                      </a:lnTo>
                      <a:lnTo>
                        <a:pt x="4" y="2"/>
                      </a:lnTo>
                      <a:lnTo>
                        <a:pt x="1" y="6"/>
                      </a:lnTo>
                      <a:lnTo>
                        <a:pt x="0" y="11"/>
                      </a:lnTo>
                      <a:lnTo>
                        <a:pt x="1" y="15"/>
                      </a:lnTo>
                      <a:lnTo>
                        <a:pt x="4" y="19"/>
                      </a:lnTo>
                      <a:lnTo>
                        <a:pt x="7" y="22"/>
                      </a:lnTo>
                      <a:lnTo>
                        <a:pt x="7" y="22"/>
                      </a:lnTo>
                      <a:lnTo>
                        <a:pt x="11" y="23"/>
                      </a:lnTo>
                      <a:lnTo>
                        <a:pt x="16" y="22"/>
                      </a:lnTo>
                      <a:lnTo>
                        <a:pt x="20" y="19"/>
                      </a:lnTo>
                      <a:lnTo>
                        <a:pt x="22" y="15"/>
                      </a:lnTo>
                      <a:lnTo>
                        <a:pt x="22" y="11"/>
                      </a:lnTo>
                      <a:lnTo>
                        <a:pt x="22" y="6"/>
                      </a:lnTo>
                      <a:lnTo>
                        <a:pt x="20" y="2"/>
                      </a:lnTo>
                      <a:lnTo>
                        <a:pt x="16" y="0"/>
                      </a:lnTo>
                      <a:close/>
                    </a:path>
                  </a:pathLst>
                </a:custGeom>
                <a:solidFill>
                  <a:srgbClr val="357199"/>
                </a:solidFill>
                <a:ln w="9525">
                  <a:noFill/>
                  <a:round/>
                  <a:headEnd/>
                  <a:tailEnd/>
                </a:ln>
              </p:spPr>
              <p:txBody>
                <a:bodyPr/>
                <a:lstStyle/>
                <a:p>
                  <a:endParaRPr lang="zh-CN" altLang="en-US"/>
                </a:p>
              </p:txBody>
            </p:sp>
            <p:sp>
              <p:nvSpPr>
                <p:cNvPr id="489" name="Freeform 88"/>
                <p:cNvSpPr>
                  <a:spLocks/>
                </p:cNvSpPr>
                <p:nvPr/>
              </p:nvSpPr>
              <p:spPr bwMode="auto">
                <a:xfrm>
                  <a:off x="3124" y="2047"/>
                  <a:ext cx="11" cy="12"/>
                </a:xfrm>
                <a:custGeom>
                  <a:avLst/>
                  <a:gdLst/>
                  <a:ahLst/>
                  <a:cxnLst>
                    <a:cxn ang="0">
                      <a:pos x="15" y="0"/>
                    </a:cxn>
                    <a:cxn ang="0">
                      <a:pos x="12" y="0"/>
                    </a:cxn>
                    <a:cxn ang="0">
                      <a:pos x="7" y="0"/>
                    </a:cxn>
                    <a:cxn ang="0">
                      <a:pos x="3" y="2"/>
                    </a:cxn>
                    <a:cxn ang="0">
                      <a:pos x="0" y="6"/>
                    </a:cxn>
                    <a:cxn ang="0">
                      <a:pos x="0" y="12"/>
                    </a:cxn>
                    <a:cxn ang="0">
                      <a:pos x="0" y="15"/>
                    </a:cxn>
                    <a:cxn ang="0">
                      <a:pos x="3" y="19"/>
                    </a:cxn>
                    <a:cxn ang="0">
                      <a:pos x="7" y="22"/>
                    </a:cxn>
                    <a:cxn ang="0">
                      <a:pos x="7" y="22"/>
                    </a:cxn>
                    <a:cxn ang="0">
                      <a:pos x="12" y="23"/>
                    </a:cxn>
                    <a:cxn ang="0">
                      <a:pos x="15" y="22"/>
                    </a:cxn>
                    <a:cxn ang="0">
                      <a:pos x="19" y="19"/>
                    </a:cxn>
                    <a:cxn ang="0">
                      <a:pos x="22" y="15"/>
                    </a:cxn>
                    <a:cxn ang="0">
                      <a:pos x="23" y="12"/>
                    </a:cxn>
                    <a:cxn ang="0">
                      <a:pos x="22" y="6"/>
                    </a:cxn>
                    <a:cxn ang="0">
                      <a:pos x="19" y="2"/>
                    </a:cxn>
                    <a:cxn ang="0">
                      <a:pos x="15" y="0"/>
                    </a:cxn>
                  </a:cxnLst>
                  <a:rect l="0" t="0" r="r" b="b"/>
                  <a:pathLst>
                    <a:path w="23" h="23">
                      <a:moveTo>
                        <a:pt x="15" y="0"/>
                      </a:moveTo>
                      <a:lnTo>
                        <a:pt x="12" y="0"/>
                      </a:lnTo>
                      <a:lnTo>
                        <a:pt x="7" y="0"/>
                      </a:lnTo>
                      <a:lnTo>
                        <a:pt x="3" y="2"/>
                      </a:lnTo>
                      <a:lnTo>
                        <a:pt x="0" y="6"/>
                      </a:lnTo>
                      <a:lnTo>
                        <a:pt x="0" y="12"/>
                      </a:lnTo>
                      <a:lnTo>
                        <a:pt x="0" y="15"/>
                      </a:lnTo>
                      <a:lnTo>
                        <a:pt x="3" y="19"/>
                      </a:lnTo>
                      <a:lnTo>
                        <a:pt x="7" y="22"/>
                      </a:lnTo>
                      <a:lnTo>
                        <a:pt x="7" y="22"/>
                      </a:lnTo>
                      <a:lnTo>
                        <a:pt x="12" y="23"/>
                      </a:lnTo>
                      <a:lnTo>
                        <a:pt x="15" y="22"/>
                      </a:lnTo>
                      <a:lnTo>
                        <a:pt x="19" y="19"/>
                      </a:lnTo>
                      <a:lnTo>
                        <a:pt x="22" y="15"/>
                      </a:lnTo>
                      <a:lnTo>
                        <a:pt x="23" y="12"/>
                      </a:lnTo>
                      <a:lnTo>
                        <a:pt x="22" y="6"/>
                      </a:lnTo>
                      <a:lnTo>
                        <a:pt x="19" y="2"/>
                      </a:lnTo>
                      <a:lnTo>
                        <a:pt x="15" y="0"/>
                      </a:lnTo>
                      <a:close/>
                    </a:path>
                  </a:pathLst>
                </a:custGeom>
                <a:solidFill>
                  <a:srgbClr val="357199"/>
                </a:solidFill>
                <a:ln w="9525">
                  <a:noFill/>
                  <a:round/>
                  <a:headEnd/>
                  <a:tailEnd/>
                </a:ln>
              </p:spPr>
              <p:txBody>
                <a:bodyPr/>
                <a:lstStyle/>
                <a:p>
                  <a:endParaRPr lang="zh-CN" altLang="en-US"/>
                </a:p>
              </p:txBody>
            </p:sp>
            <p:sp>
              <p:nvSpPr>
                <p:cNvPr id="490" name="Freeform 89"/>
                <p:cNvSpPr>
                  <a:spLocks/>
                </p:cNvSpPr>
                <p:nvPr/>
              </p:nvSpPr>
              <p:spPr bwMode="auto">
                <a:xfrm>
                  <a:off x="3145" y="2057"/>
                  <a:ext cx="11" cy="11"/>
                </a:xfrm>
                <a:custGeom>
                  <a:avLst/>
                  <a:gdLst/>
                  <a:ahLst/>
                  <a:cxnLst>
                    <a:cxn ang="0">
                      <a:pos x="15" y="0"/>
                    </a:cxn>
                    <a:cxn ang="0">
                      <a:pos x="11" y="0"/>
                    </a:cxn>
                    <a:cxn ang="0">
                      <a:pos x="6" y="0"/>
                    </a:cxn>
                    <a:cxn ang="0">
                      <a:pos x="2" y="3"/>
                    </a:cxn>
                    <a:cxn ang="0">
                      <a:pos x="1" y="7"/>
                    </a:cxn>
                    <a:cxn ang="0">
                      <a:pos x="0" y="12"/>
                    </a:cxn>
                    <a:cxn ang="0">
                      <a:pos x="1" y="16"/>
                    </a:cxn>
                    <a:cxn ang="0">
                      <a:pos x="2" y="20"/>
                    </a:cxn>
                    <a:cxn ang="0">
                      <a:pos x="6" y="22"/>
                    </a:cxn>
                    <a:cxn ang="0">
                      <a:pos x="6" y="22"/>
                    </a:cxn>
                    <a:cxn ang="0">
                      <a:pos x="11" y="23"/>
                    </a:cxn>
                    <a:cxn ang="0">
                      <a:pos x="15" y="22"/>
                    </a:cxn>
                    <a:cxn ang="0">
                      <a:pos x="18" y="20"/>
                    </a:cxn>
                    <a:cxn ang="0">
                      <a:pos x="21" y="16"/>
                    </a:cxn>
                    <a:cxn ang="0">
                      <a:pos x="22" y="12"/>
                    </a:cxn>
                    <a:cxn ang="0">
                      <a:pos x="21" y="7"/>
                    </a:cxn>
                    <a:cxn ang="0">
                      <a:pos x="18" y="3"/>
                    </a:cxn>
                    <a:cxn ang="0">
                      <a:pos x="15" y="0"/>
                    </a:cxn>
                  </a:cxnLst>
                  <a:rect l="0" t="0" r="r" b="b"/>
                  <a:pathLst>
                    <a:path w="22" h="23">
                      <a:moveTo>
                        <a:pt x="15" y="0"/>
                      </a:moveTo>
                      <a:lnTo>
                        <a:pt x="11" y="0"/>
                      </a:lnTo>
                      <a:lnTo>
                        <a:pt x="6" y="0"/>
                      </a:lnTo>
                      <a:lnTo>
                        <a:pt x="2" y="3"/>
                      </a:lnTo>
                      <a:lnTo>
                        <a:pt x="1" y="7"/>
                      </a:lnTo>
                      <a:lnTo>
                        <a:pt x="0" y="12"/>
                      </a:lnTo>
                      <a:lnTo>
                        <a:pt x="1" y="16"/>
                      </a:lnTo>
                      <a:lnTo>
                        <a:pt x="2" y="20"/>
                      </a:lnTo>
                      <a:lnTo>
                        <a:pt x="6" y="22"/>
                      </a:lnTo>
                      <a:lnTo>
                        <a:pt x="6" y="22"/>
                      </a:lnTo>
                      <a:lnTo>
                        <a:pt x="11" y="23"/>
                      </a:lnTo>
                      <a:lnTo>
                        <a:pt x="15" y="22"/>
                      </a:lnTo>
                      <a:lnTo>
                        <a:pt x="18" y="20"/>
                      </a:lnTo>
                      <a:lnTo>
                        <a:pt x="21" y="16"/>
                      </a:lnTo>
                      <a:lnTo>
                        <a:pt x="22" y="12"/>
                      </a:lnTo>
                      <a:lnTo>
                        <a:pt x="21" y="7"/>
                      </a:lnTo>
                      <a:lnTo>
                        <a:pt x="18" y="3"/>
                      </a:lnTo>
                      <a:lnTo>
                        <a:pt x="15" y="0"/>
                      </a:lnTo>
                      <a:close/>
                    </a:path>
                  </a:pathLst>
                </a:custGeom>
                <a:solidFill>
                  <a:srgbClr val="357199"/>
                </a:solidFill>
                <a:ln w="9525">
                  <a:noFill/>
                  <a:round/>
                  <a:headEnd/>
                  <a:tailEnd/>
                </a:ln>
              </p:spPr>
              <p:txBody>
                <a:bodyPr/>
                <a:lstStyle/>
                <a:p>
                  <a:endParaRPr lang="zh-CN" altLang="en-US"/>
                </a:p>
              </p:txBody>
            </p:sp>
            <p:sp>
              <p:nvSpPr>
                <p:cNvPr id="491" name="Freeform 90"/>
                <p:cNvSpPr>
                  <a:spLocks/>
                </p:cNvSpPr>
                <p:nvPr/>
              </p:nvSpPr>
              <p:spPr bwMode="auto">
                <a:xfrm>
                  <a:off x="3166" y="2066"/>
                  <a:ext cx="11" cy="11"/>
                </a:xfrm>
                <a:custGeom>
                  <a:avLst/>
                  <a:gdLst/>
                  <a:ahLst/>
                  <a:cxnLst>
                    <a:cxn ang="0">
                      <a:pos x="16" y="0"/>
                    </a:cxn>
                    <a:cxn ang="0">
                      <a:pos x="11" y="0"/>
                    </a:cxn>
                    <a:cxn ang="0">
                      <a:pos x="8" y="0"/>
                    </a:cxn>
                    <a:cxn ang="0">
                      <a:pos x="4" y="3"/>
                    </a:cxn>
                    <a:cxn ang="0">
                      <a:pos x="1" y="7"/>
                    </a:cxn>
                    <a:cxn ang="0">
                      <a:pos x="0" y="12"/>
                    </a:cxn>
                    <a:cxn ang="0">
                      <a:pos x="1" y="16"/>
                    </a:cxn>
                    <a:cxn ang="0">
                      <a:pos x="4" y="20"/>
                    </a:cxn>
                    <a:cxn ang="0">
                      <a:pos x="8" y="22"/>
                    </a:cxn>
                    <a:cxn ang="0">
                      <a:pos x="8" y="22"/>
                    </a:cxn>
                    <a:cxn ang="0">
                      <a:pos x="11" y="24"/>
                    </a:cxn>
                    <a:cxn ang="0">
                      <a:pos x="16" y="22"/>
                    </a:cxn>
                    <a:cxn ang="0">
                      <a:pos x="19" y="20"/>
                    </a:cxn>
                    <a:cxn ang="0">
                      <a:pos x="21" y="16"/>
                    </a:cxn>
                    <a:cxn ang="0">
                      <a:pos x="23" y="12"/>
                    </a:cxn>
                    <a:cxn ang="0">
                      <a:pos x="21" y="7"/>
                    </a:cxn>
                    <a:cxn ang="0">
                      <a:pos x="19" y="3"/>
                    </a:cxn>
                    <a:cxn ang="0">
                      <a:pos x="16" y="0"/>
                    </a:cxn>
                  </a:cxnLst>
                  <a:rect l="0" t="0" r="r" b="b"/>
                  <a:pathLst>
                    <a:path w="23" h="24">
                      <a:moveTo>
                        <a:pt x="16" y="0"/>
                      </a:moveTo>
                      <a:lnTo>
                        <a:pt x="11" y="0"/>
                      </a:lnTo>
                      <a:lnTo>
                        <a:pt x="8" y="0"/>
                      </a:lnTo>
                      <a:lnTo>
                        <a:pt x="4" y="3"/>
                      </a:lnTo>
                      <a:lnTo>
                        <a:pt x="1" y="7"/>
                      </a:lnTo>
                      <a:lnTo>
                        <a:pt x="0" y="12"/>
                      </a:lnTo>
                      <a:lnTo>
                        <a:pt x="1" y="16"/>
                      </a:lnTo>
                      <a:lnTo>
                        <a:pt x="4" y="20"/>
                      </a:lnTo>
                      <a:lnTo>
                        <a:pt x="8" y="22"/>
                      </a:lnTo>
                      <a:lnTo>
                        <a:pt x="8" y="22"/>
                      </a:lnTo>
                      <a:lnTo>
                        <a:pt x="11" y="24"/>
                      </a:lnTo>
                      <a:lnTo>
                        <a:pt x="16" y="22"/>
                      </a:lnTo>
                      <a:lnTo>
                        <a:pt x="19" y="20"/>
                      </a:lnTo>
                      <a:lnTo>
                        <a:pt x="21" y="16"/>
                      </a:lnTo>
                      <a:lnTo>
                        <a:pt x="23" y="12"/>
                      </a:lnTo>
                      <a:lnTo>
                        <a:pt x="21" y="7"/>
                      </a:lnTo>
                      <a:lnTo>
                        <a:pt x="19" y="3"/>
                      </a:lnTo>
                      <a:lnTo>
                        <a:pt x="16" y="0"/>
                      </a:lnTo>
                      <a:close/>
                    </a:path>
                  </a:pathLst>
                </a:custGeom>
                <a:solidFill>
                  <a:srgbClr val="357199"/>
                </a:solidFill>
                <a:ln w="9525">
                  <a:noFill/>
                  <a:round/>
                  <a:headEnd/>
                  <a:tailEnd/>
                </a:ln>
              </p:spPr>
              <p:txBody>
                <a:bodyPr/>
                <a:lstStyle/>
                <a:p>
                  <a:endParaRPr lang="zh-CN" altLang="en-US"/>
                </a:p>
              </p:txBody>
            </p:sp>
            <p:sp>
              <p:nvSpPr>
                <p:cNvPr id="492" name="Freeform 91"/>
                <p:cNvSpPr>
                  <a:spLocks/>
                </p:cNvSpPr>
                <p:nvPr/>
              </p:nvSpPr>
              <p:spPr bwMode="auto">
                <a:xfrm>
                  <a:off x="3186" y="2074"/>
                  <a:ext cx="11" cy="12"/>
                </a:xfrm>
                <a:custGeom>
                  <a:avLst/>
                  <a:gdLst/>
                  <a:ahLst/>
                  <a:cxnLst>
                    <a:cxn ang="0">
                      <a:pos x="17" y="1"/>
                    </a:cxn>
                    <a:cxn ang="0">
                      <a:pos x="12" y="0"/>
                    </a:cxn>
                    <a:cxn ang="0">
                      <a:pos x="8" y="1"/>
                    </a:cxn>
                    <a:cxn ang="0">
                      <a:pos x="4" y="4"/>
                    </a:cxn>
                    <a:cxn ang="0">
                      <a:pos x="2" y="8"/>
                    </a:cxn>
                    <a:cxn ang="0">
                      <a:pos x="0" y="12"/>
                    </a:cxn>
                    <a:cxn ang="0">
                      <a:pos x="2" y="17"/>
                    </a:cxn>
                    <a:cxn ang="0">
                      <a:pos x="4" y="21"/>
                    </a:cxn>
                    <a:cxn ang="0">
                      <a:pos x="8" y="23"/>
                    </a:cxn>
                    <a:cxn ang="0">
                      <a:pos x="8" y="23"/>
                    </a:cxn>
                    <a:cxn ang="0">
                      <a:pos x="12" y="23"/>
                    </a:cxn>
                    <a:cxn ang="0">
                      <a:pos x="17" y="23"/>
                    </a:cxn>
                    <a:cxn ang="0">
                      <a:pos x="20" y="21"/>
                    </a:cxn>
                    <a:cxn ang="0">
                      <a:pos x="23" y="17"/>
                    </a:cxn>
                    <a:cxn ang="0">
                      <a:pos x="23" y="12"/>
                    </a:cxn>
                    <a:cxn ang="0">
                      <a:pos x="23" y="8"/>
                    </a:cxn>
                    <a:cxn ang="0">
                      <a:pos x="20" y="4"/>
                    </a:cxn>
                    <a:cxn ang="0">
                      <a:pos x="17" y="1"/>
                    </a:cxn>
                  </a:cxnLst>
                  <a:rect l="0" t="0" r="r" b="b"/>
                  <a:pathLst>
                    <a:path w="23" h="23">
                      <a:moveTo>
                        <a:pt x="17" y="1"/>
                      </a:moveTo>
                      <a:lnTo>
                        <a:pt x="12" y="0"/>
                      </a:lnTo>
                      <a:lnTo>
                        <a:pt x="8" y="1"/>
                      </a:lnTo>
                      <a:lnTo>
                        <a:pt x="4" y="4"/>
                      </a:lnTo>
                      <a:lnTo>
                        <a:pt x="2" y="8"/>
                      </a:lnTo>
                      <a:lnTo>
                        <a:pt x="0" y="12"/>
                      </a:lnTo>
                      <a:lnTo>
                        <a:pt x="2" y="17"/>
                      </a:lnTo>
                      <a:lnTo>
                        <a:pt x="4" y="21"/>
                      </a:lnTo>
                      <a:lnTo>
                        <a:pt x="8" y="23"/>
                      </a:lnTo>
                      <a:lnTo>
                        <a:pt x="8" y="23"/>
                      </a:lnTo>
                      <a:lnTo>
                        <a:pt x="12" y="23"/>
                      </a:lnTo>
                      <a:lnTo>
                        <a:pt x="17" y="23"/>
                      </a:lnTo>
                      <a:lnTo>
                        <a:pt x="20" y="21"/>
                      </a:lnTo>
                      <a:lnTo>
                        <a:pt x="23" y="17"/>
                      </a:lnTo>
                      <a:lnTo>
                        <a:pt x="23" y="12"/>
                      </a:lnTo>
                      <a:lnTo>
                        <a:pt x="23" y="8"/>
                      </a:lnTo>
                      <a:lnTo>
                        <a:pt x="20" y="4"/>
                      </a:lnTo>
                      <a:lnTo>
                        <a:pt x="17" y="1"/>
                      </a:lnTo>
                      <a:close/>
                    </a:path>
                  </a:pathLst>
                </a:custGeom>
                <a:solidFill>
                  <a:srgbClr val="357199"/>
                </a:solidFill>
                <a:ln w="9525">
                  <a:noFill/>
                  <a:round/>
                  <a:headEnd/>
                  <a:tailEnd/>
                </a:ln>
              </p:spPr>
              <p:txBody>
                <a:bodyPr/>
                <a:lstStyle/>
                <a:p>
                  <a:endParaRPr lang="zh-CN" altLang="en-US"/>
                </a:p>
              </p:txBody>
            </p:sp>
            <p:sp>
              <p:nvSpPr>
                <p:cNvPr id="493" name="Freeform 92"/>
                <p:cNvSpPr>
                  <a:spLocks/>
                </p:cNvSpPr>
                <p:nvPr/>
              </p:nvSpPr>
              <p:spPr bwMode="auto">
                <a:xfrm>
                  <a:off x="3207" y="2083"/>
                  <a:ext cx="11" cy="12"/>
                </a:xfrm>
                <a:custGeom>
                  <a:avLst/>
                  <a:gdLst/>
                  <a:ahLst/>
                  <a:cxnLst>
                    <a:cxn ang="0">
                      <a:pos x="16" y="2"/>
                    </a:cxn>
                    <a:cxn ang="0">
                      <a:pos x="11" y="0"/>
                    </a:cxn>
                    <a:cxn ang="0">
                      <a:pos x="7" y="2"/>
                    </a:cxn>
                    <a:cxn ang="0">
                      <a:pos x="3" y="4"/>
                    </a:cxn>
                    <a:cxn ang="0">
                      <a:pos x="1" y="8"/>
                    </a:cxn>
                    <a:cxn ang="0">
                      <a:pos x="0" y="12"/>
                    </a:cxn>
                    <a:cxn ang="0">
                      <a:pos x="1" y="17"/>
                    </a:cxn>
                    <a:cxn ang="0">
                      <a:pos x="3" y="21"/>
                    </a:cxn>
                    <a:cxn ang="0">
                      <a:pos x="7" y="24"/>
                    </a:cxn>
                    <a:cxn ang="0">
                      <a:pos x="7" y="24"/>
                    </a:cxn>
                    <a:cxn ang="0">
                      <a:pos x="11" y="24"/>
                    </a:cxn>
                    <a:cxn ang="0">
                      <a:pos x="16" y="24"/>
                    </a:cxn>
                    <a:cxn ang="0">
                      <a:pos x="20" y="21"/>
                    </a:cxn>
                    <a:cxn ang="0">
                      <a:pos x="22" y="17"/>
                    </a:cxn>
                    <a:cxn ang="0">
                      <a:pos x="22" y="12"/>
                    </a:cxn>
                    <a:cxn ang="0">
                      <a:pos x="22" y="8"/>
                    </a:cxn>
                    <a:cxn ang="0">
                      <a:pos x="20" y="4"/>
                    </a:cxn>
                    <a:cxn ang="0">
                      <a:pos x="16" y="2"/>
                    </a:cxn>
                  </a:cxnLst>
                  <a:rect l="0" t="0" r="r" b="b"/>
                  <a:pathLst>
                    <a:path w="22" h="24">
                      <a:moveTo>
                        <a:pt x="16" y="2"/>
                      </a:moveTo>
                      <a:lnTo>
                        <a:pt x="11" y="0"/>
                      </a:lnTo>
                      <a:lnTo>
                        <a:pt x="7" y="2"/>
                      </a:lnTo>
                      <a:lnTo>
                        <a:pt x="3" y="4"/>
                      </a:lnTo>
                      <a:lnTo>
                        <a:pt x="1" y="8"/>
                      </a:lnTo>
                      <a:lnTo>
                        <a:pt x="0" y="12"/>
                      </a:lnTo>
                      <a:lnTo>
                        <a:pt x="1" y="17"/>
                      </a:lnTo>
                      <a:lnTo>
                        <a:pt x="3" y="21"/>
                      </a:lnTo>
                      <a:lnTo>
                        <a:pt x="7" y="24"/>
                      </a:lnTo>
                      <a:lnTo>
                        <a:pt x="7" y="24"/>
                      </a:lnTo>
                      <a:lnTo>
                        <a:pt x="11" y="24"/>
                      </a:lnTo>
                      <a:lnTo>
                        <a:pt x="16" y="24"/>
                      </a:lnTo>
                      <a:lnTo>
                        <a:pt x="20" y="21"/>
                      </a:lnTo>
                      <a:lnTo>
                        <a:pt x="22" y="17"/>
                      </a:lnTo>
                      <a:lnTo>
                        <a:pt x="22" y="12"/>
                      </a:lnTo>
                      <a:lnTo>
                        <a:pt x="22" y="8"/>
                      </a:lnTo>
                      <a:lnTo>
                        <a:pt x="20" y="4"/>
                      </a:lnTo>
                      <a:lnTo>
                        <a:pt x="16" y="2"/>
                      </a:lnTo>
                      <a:close/>
                    </a:path>
                  </a:pathLst>
                </a:custGeom>
                <a:solidFill>
                  <a:srgbClr val="357199"/>
                </a:solidFill>
                <a:ln w="9525">
                  <a:noFill/>
                  <a:round/>
                  <a:headEnd/>
                  <a:tailEnd/>
                </a:ln>
              </p:spPr>
              <p:txBody>
                <a:bodyPr/>
                <a:lstStyle/>
                <a:p>
                  <a:endParaRPr lang="zh-CN" altLang="en-US"/>
                </a:p>
              </p:txBody>
            </p:sp>
            <p:sp>
              <p:nvSpPr>
                <p:cNvPr id="494" name="Freeform 93"/>
                <p:cNvSpPr>
                  <a:spLocks/>
                </p:cNvSpPr>
                <p:nvPr/>
              </p:nvSpPr>
              <p:spPr bwMode="auto">
                <a:xfrm>
                  <a:off x="3228" y="2092"/>
                  <a:ext cx="11" cy="12"/>
                </a:xfrm>
                <a:custGeom>
                  <a:avLst/>
                  <a:gdLst/>
                  <a:ahLst/>
                  <a:cxnLst>
                    <a:cxn ang="0">
                      <a:pos x="15" y="2"/>
                    </a:cxn>
                    <a:cxn ang="0">
                      <a:pos x="12" y="0"/>
                    </a:cxn>
                    <a:cxn ang="0">
                      <a:pos x="7" y="2"/>
                    </a:cxn>
                    <a:cxn ang="0">
                      <a:pos x="3" y="4"/>
                    </a:cxn>
                    <a:cxn ang="0">
                      <a:pos x="0" y="8"/>
                    </a:cxn>
                    <a:cxn ang="0">
                      <a:pos x="0" y="12"/>
                    </a:cxn>
                    <a:cxn ang="0">
                      <a:pos x="0" y="17"/>
                    </a:cxn>
                    <a:cxn ang="0">
                      <a:pos x="3" y="21"/>
                    </a:cxn>
                    <a:cxn ang="0">
                      <a:pos x="7" y="24"/>
                    </a:cxn>
                    <a:cxn ang="0">
                      <a:pos x="7" y="24"/>
                    </a:cxn>
                    <a:cxn ang="0">
                      <a:pos x="12" y="24"/>
                    </a:cxn>
                    <a:cxn ang="0">
                      <a:pos x="15" y="24"/>
                    </a:cxn>
                    <a:cxn ang="0">
                      <a:pos x="19" y="21"/>
                    </a:cxn>
                    <a:cxn ang="0">
                      <a:pos x="22" y="17"/>
                    </a:cxn>
                    <a:cxn ang="0">
                      <a:pos x="23" y="12"/>
                    </a:cxn>
                    <a:cxn ang="0">
                      <a:pos x="22" y="8"/>
                    </a:cxn>
                    <a:cxn ang="0">
                      <a:pos x="19" y="4"/>
                    </a:cxn>
                    <a:cxn ang="0">
                      <a:pos x="15" y="2"/>
                    </a:cxn>
                  </a:cxnLst>
                  <a:rect l="0" t="0" r="r" b="b"/>
                  <a:pathLst>
                    <a:path w="23" h="24">
                      <a:moveTo>
                        <a:pt x="15" y="2"/>
                      </a:moveTo>
                      <a:lnTo>
                        <a:pt x="12" y="0"/>
                      </a:lnTo>
                      <a:lnTo>
                        <a:pt x="7" y="2"/>
                      </a:lnTo>
                      <a:lnTo>
                        <a:pt x="3" y="4"/>
                      </a:lnTo>
                      <a:lnTo>
                        <a:pt x="0" y="8"/>
                      </a:lnTo>
                      <a:lnTo>
                        <a:pt x="0" y="12"/>
                      </a:lnTo>
                      <a:lnTo>
                        <a:pt x="0" y="17"/>
                      </a:lnTo>
                      <a:lnTo>
                        <a:pt x="3" y="21"/>
                      </a:lnTo>
                      <a:lnTo>
                        <a:pt x="7" y="24"/>
                      </a:lnTo>
                      <a:lnTo>
                        <a:pt x="7" y="24"/>
                      </a:lnTo>
                      <a:lnTo>
                        <a:pt x="12" y="24"/>
                      </a:lnTo>
                      <a:lnTo>
                        <a:pt x="15" y="24"/>
                      </a:lnTo>
                      <a:lnTo>
                        <a:pt x="19" y="21"/>
                      </a:lnTo>
                      <a:lnTo>
                        <a:pt x="22" y="17"/>
                      </a:lnTo>
                      <a:lnTo>
                        <a:pt x="23" y="12"/>
                      </a:lnTo>
                      <a:lnTo>
                        <a:pt x="22" y="8"/>
                      </a:lnTo>
                      <a:lnTo>
                        <a:pt x="19" y="4"/>
                      </a:lnTo>
                      <a:lnTo>
                        <a:pt x="15" y="2"/>
                      </a:lnTo>
                      <a:close/>
                    </a:path>
                  </a:pathLst>
                </a:custGeom>
                <a:solidFill>
                  <a:srgbClr val="357199"/>
                </a:solidFill>
                <a:ln w="9525">
                  <a:noFill/>
                  <a:round/>
                  <a:headEnd/>
                  <a:tailEnd/>
                </a:ln>
              </p:spPr>
              <p:txBody>
                <a:bodyPr/>
                <a:lstStyle/>
                <a:p>
                  <a:endParaRPr lang="zh-CN" altLang="en-US"/>
                </a:p>
              </p:txBody>
            </p:sp>
            <p:sp>
              <p:nvSpPr>
                <p:cNvPr id="495" name="Freeform 94"/>
                <p:cNvSpPr>
                  <a:spLocks/>
                </p:cNvSpPr>
                <p:nvPr/>
              </p:nvSpPr>
              <p:spPr bwMode="auto">
                <a:xfrm>
                  <a:off x="3249" y="2101"/>
                  <a:ext cx="11" cy="12"/>
                </a:xfrm>
                <a:custGeom>
                  <a:avLst/>
                  <a:gdLst/>
                  <a:ahLst/>
                  <a:cxnLst>
                    <a:cxn ang="0">
                      <a:pos x="15" y="1"/>
                    </a:cxn>
                    <a:cxn ang="0">
                      <a:pos x="11" y="0"/>
                    </a:cxn>
                    <a:cxn ang="0">
                      <a:pos x="6" y="1"/>
                    </a:cxn>
                    <a:cxn ang="0">
                      <a:pos x="2" y="3"/>
                    </a:cxn>
                    <a:cxn ang="0">
                      <a:pos x="1" y="7"/>
                    </a:cxn>
                    <a:cxn ang="0">
                      <a:pos x="0" y="11"/>
                    </a:cxn>
                    <a:cxn ang="0">
                      <a:pos x="1" y="16"/>
                    </a:cxn>
                    <a:cxn ang="0">
                      <a:pos x="2" y="19"/>
                    </a:cxn>
                    <a:cxn ang="0">
                      <a:pos x="6" y="23"/>
                    </a:cxn>
                    <a:cxn ang="0">
                      <a:pos x="6" y="23"/>
                    </a:cxn>
                    <a:cxn ang="0">
                      <a:pos x="11" y="23"/>
                    </a:cxn>
                    <a:cxn ang="0">
                      <a:pos x="15" y="22"/>
                    </a:cxn>
                    <a:cxn ang="0">
                      <a:pos x="18" y="19"/>
                    </a:cxn>
                    <a:cxn ang="0">
                      <a:pos x="21" y="16"/>
                    </a:cxn>
                    <a:cxn ang="0">
                      <a:pos x="22" y="11"/>
                    </a:cxn>
                    <a:cxn ang="0">
                      <a:pos x="21" y="7"/>
                    </a:cxn>
                    <a:cxn ang="0">
                      <a:pos x="18" y="3"/>
                    </a:cxn>
                    <a:cxn ang="0">
                      <a:pos x="15" y="1"/>
                    </a:cxn>
                  </a:cxnLst>
                  <a:rect l="0" t="0" r="r" b="b"/>
                  <a:pathLst>
                    <a:path w="22" h="23">
                      <a:moveTo>
                        <a:pt x="15" y="1"/>
                      </a:moveTo>
                      <a:lnTo>
                        <a:pt x="11" y="0"/>
                      </a:lnTo>
                      <a:lnTo>
                        <a:pt x="6" y="1"/>
                      </a:lnTo>
                      <a:lnTo>
                        <a:pt x="2" y="3"/>
                      </a:lnTo>
                      <a:lnTo>
                        <a:pt x="1" y="7"/>
                      </a:lnTo>
                      <a:lnTo>
                        <a:pt x="0" y="11"/>
                      </a:lnTo>
                      <a:lnTo>
                        <a:pt x="1" y="16"/>
                      </a:lnTo>
                      <a:lnTo>
                        <a:pt x="2" y="19"/>
                      </a:lnTo>
                      <a:lnTo>
                        <a:pt x="6" y="23"/>
                      </a:lnTo>
                      <a:lnTo>
                        <a:pt x="6" y="23"/>
                      </a:lnTo>
                      <a:lnTo>
                        <a:pt x="11" y="23"/>
                      </a:lnTo>
                      <a:lnTo>
                        <a:pt x="15" y="22"/>
                      </a:lnTo>
                      <a:lnTo>
                        <a:pt x="18" y="19"/>
                      </a:lnTo>
                      <a:lnTo>
                        <a:pt x="21" y="16"/>
                      </a:lnTo>
                      <a:lnTo>
                        <a:pt x="22" y="11"/>
                      </a:lnTo>
                      <a:lnTo>
                        <a:pt x="21" y="7"/>
                      </a:lnTo>
                      <a:lnTo>
                        <a:pt x="18" y="3"/>
                      </a:lnTo>
                      <a:lnTo>
                        <a:pt x="15" y="1"/>
                      </a:lnTo>
                      <a:close/>
                    </a:path>
                  </a:pathLst>
                </a:custGeom>
                <a:solidFill>
                  <a:srgbClr val="357199"/>
                </a:solidFill>
                <a:ln w="9525">
                  <a:noFill/>
                  <a:round/>
                  <a:headEnd/>
                  <a:tailEnd/>
                </a:ln>
              </p:spPr>
              <p:txBody>
                <a:bodyPr/>
                <a:lstStyle/>
                <a:p>
                  <a:endParaRPr lang="zh-CN" altLang="en-US"/>
                </a:p>
              </p:txBody>
            </p:sp>
            <p:sp>
              <p:nvSpPr>
                <p:cNvPr id="496" name="Freeform 95"/>
                <p:cNvSpPr>
                  <a:spLocks/>
                </p:cNvSpPr>
                <p:nvPr/>
              </p:nvSpPr>
              <p:spPr bwMode="auto">
                <a:xfrm>
                  <a:off x="3269" y="2110"/>
                  <a:ext cx="12" cy="12"/>
                </a:xfrm>
                <a:custGeom>
                  <a:avLst/>
                  <a:gdLst/>
                  <a:ahLst/>
                  <a:cxnLst>
                    <a:cxn ang="0">
                      <a:pos x="16" y="1"/>
                    </a:cxn>
                    <a:cxn ang="0">
                      <a:pos x="11" y="0"/>
                    </a:cxn>
                    <a:cxn ang="0">
                      <a:pos x="7" y="1"/>
                    </a:cxn>
                    <a:cxn ang="0">
                      <a:pos x="4" y="4"/>
                    </a:cxn>
                    <a:cxn ang="0">
                      <a:pos x="1" y="8"/>
                    </a:cxn>
                    <a:cxn ang="0">
                      <a:pos x="0" y="11"/>
                    </a:cxn>
                    <a:cxn ang="0">
                      <a:pos x="1" y="17"/>
                    </a:cxn>
                    <a:cxn ang="0">
                      <a:pos x="4" y="19"/>
                    </a:cxn>
                    <a:cxn ang="0">
                      <a:pos x="7" y="23"/>
                    </a:cxn>
                    <a:cxn ang="0">
                      <a:pos x="7" y="23"/>
                    </a:cxn>
                    <a:cxn ang="0">
                      <a:pos x="11" y="23"/>
                    </a:cxn>
                    <a:cxn ang="0">
                      <a:pos x="16" y="22"/>
                    </a:cxn>
                    <a:cxn ang="0">
                      <a:pos x="19" y="19"/>
                    </a:cxn>
                    <a:cxn ang="0">
                      <a:pos x="21" y="17"/>
                    </a:cxn>
                    <a:cxn ang="0">
                      <a:pos x="23" y="11"/>
                    </a:cxn>
                    <a:cxn ang="0">
                      <a:pos x="21" y="8"/>
                    </a:cxn>
                    <a:cxn ang="0">
                      <a:pos x="19" y="4"/>
                    </a:cxn>
                    <a:cxn ang="0">
                      <a:pos x="16" y="1"/>
                    </a:cxn>
                  </a:cxnLst>
                  <a:rect l="0" t="0" r="r" b="b"/>
                  <a:pathLst>
                    <a:path w="23" h="23">
                      <a:moveTo>
                        <a:pt x="16" y="1"/>
                      </a:moveTo>
                      <a:lnTo>
                        <a:pt x="11" y="0"/>
                      </a:lnTo>
                      <a:lnTo>
                        <a:pt x="7" y="1"/>
                      </a:lnTo>
                      <a:lnTo>
                        <a:pt x="4" y="4"/>
                      </a:lnTo>
                      <a:lnTo>
                        <a:pt x="1" y="8"/>
                      </a:lnTo>
                      <a:lnTo>
                        <a:pt x="0" y="11"/>
                      </a:lnTo>
                      <a:lnTo>
                        <a:pt x="1" y="17"/>
                      </a:lnTo>
                      <a:lnTo>
                        <a:pt x="4" y="19"/>
                      </a:lnTo>
                      <a:lnTo>
                        <a:pt x="7" y="23"/>
                      </a:lnTo>
                      <a:lnTo>
                        <a:pt x="7" y="23"/>
                      </a:lnTo>
                      <a:lnTo>
                        <a:pt x="11" y="23"/>
                      </a:lnTo>
                      <a:lnTo>
                        <a:pt x="16" y="22"/>
                      </a:lnTo>
                      <a:lnTo>
                        <a:pt x="19" y="19"/>
                      </a:lnTo>
                      <a:lnTo>
                        <a:pt x="21" y="17"/>
                      </a:lnTo>
                      <a:lnTo>
                        <a:pt x="23" y="11"/>
                      </a:lnTo>
                      <a:lnTo>
                        <a:pt x="21" y="8"/>
                      </a:lnTo>
                      <a:lnTo>
                        <a:pt x="19" y="4"/>
                      </a:lnTo>
                      <a:lnTo>
                        <a:pt x="16" y="1"/>
                      </a:lnTo>
                      <a:close/>
                    </a:path>
                  </a:pathLst>
                </a:custGeom>
                <a:solidFill>
                  <a:srgbClr val="357199"/>
                </a:solidFill>
                <a:ln w="9525">
                  <a:noFill/>
                  <a:round/>
                  <a:headEnd/>
                  <a:tailEnd/>
                </a:ln>
              </p:spPr>
              <p:txBody>
                <a:bodyPr/>
                <a:lstStyle/>
                <a:p>
                  <a:endParaRPr lang="zh-CN" altLang="en-US"/>
                </a:p>
              </p:txBody>
            </p:sp>
            <p:sp>
              <p:nvSpPr>
                <p:cNvPr id="497" name="Freeform 96"/>
                <p:cNvSpPr>
                  <a:spLocks/>
                </p:cNvSpPr>
                <p:nvPr/>
              </p:nvSpPr>
              <p:spPr bwMode="auto">
                <a:xfrm>
                  <a:off x="3290" y="2119"/>
                  <a:ext cx="11" cy="12"/>
                </a:xfrm>
                <a:custGeom>
                  <a:avLst/>
                  <a:gdLst/>
                  <a:ahLst/>
                  <a:cxnLst>
                    <a:cxn ang="0">
                      <a:pos x="17" y="0"/>
                    </a:cxn>
                    <a:cxn ang="0">
                      <a:pos x="12" y="0"/>
                    </a:cxn>
                    <a:cxn ang="0">
                      <a:pos x="8" y="1"/>
                    </a:cxn>
                    <a:cxn ang="0">
                      <a:pos x="4" y="4"/>
                    </a:cxn>
                    <a:cxn ang="0">
                      <a:pos x="2" y="6"/>
                    </a:cxn>
                    <a:cxn ang="0">
                      <a:pos x="0" y="12"/>
                    </a:cxn>
                    <a:cxn ang="0">
                      <a:pos x="2" y="16"/>
                    </a:cxn>
                    <a:cxn ang="0">
                      <a:pos x="4" y="19"/>
                    </a:cxn>
                    <a:cxn ang="0">
                      <a:pos x="8" y="22"/>
                    </a:cxn>
                    <a:cxn ang="0">
                      <a:pos x="8" y="22"/>
                    </a:cxn>
                    <a:cxn ang="0">
                      <a:pos x="12" y="23"/>
                    </a:cxn>
                    <a:cxn ang="0">
                      <a:pos x="17" y="22"/>
                    </a:cxn>
                    <a:cxn ang="0">
                      <a:pos x="20" y="19"/>
                    </a:cxn>
                    <a:cxn ang="0">
                      <a:pos x="23" y="16"/>
                    </a:cxn>
                    <a:cxn ang="0">
                      <a:pos x="23" y="12"/>
                    </a:cxn>
                    <a:cxn ang="0">
                      <a:pos x="23" y="6"/>
                    </a:cxn>
                    <a:cxn ang="0">
                      <a:pos x="20" y="4"/>
                    </a:cxn>
                    <a:cxn ang="0">
                      <a:pos x="17" y="0"/>
                    </a:cxn>
                  </a:cxnLst>
                  <a:rect l="0" t="0" r="r" b="b"/>
                  <a:pathLst>
                    <a:path w="23" h="23">
                      <a:moveTo>
                        <a:pt x="17" y="0"/>
                      </a:moveTo>
                      <a:lnTo>
                        <a:pt x="12" y="0"/>
                      </a:lnTo>
                      <a:lnTo>
                        <a:pt x="8" y="1"/>
                      </a:lnTo>
                      <a:lnTo>
                        <a:pt x="4" y="4"/>
                      </a:lnTo>
                      <a:lnTo>
                        <a:pt x="2" y="6"/>
                      </a:lnTo>
                      <a:lnTo>
                        <a:pt x="0" y="12"/>
                      </a:lnTo>
                      <a:lnTo>
                        <a:pt x="2" y="16"/>
                      </a:lnTo>
                      <a:lnTo>
                        <a:pt x="4" y="19"/>
                      </a:lnTo>
                      <a:lnTo>
                        <a:pt x="8" y="22"/>
                      </a:lnTo>
                      <a:lnTo>
                        <a:pt x="8" y="22"/>
                      </a:lnTo>
                      <a:lnTo>
                        <a:pt x="12" y="23"/>
                      </a:lnTo>
                      <a:lnTo>
                        <a:pt x="17" y="22"/>
                      </a:lnTo>
                      <a:lnTo>
                        <a:pt x="20" y="19"/>
                      </a:lnTo>
                      <a:lnTo>
                        <a:pt x="23" y="16"/>
                      </a:lnTo>
                      <a:lnTo>
                        <a:pt x="23" y="12"/>
                      </a:lnTo>
                      <a:lnTo>
                        <a:pt x="23" y="6"/>
                      </a:lnTo>
                      <a:lnTo>
                        <a:pt x="20" y="4"/>
                      </a:lnTo>
                      <a:lnTo>
                        <a:pt x="17" y="0"/>
                      </a:lnTo>
                      <a:close/>
                    </a:path>
                  </a:pathLst>
                </a:custGeom>
                <a:solidFill>
                  <a:srgbClr val="357199"/>
                </a:solidFill>
                <a:ln w="9525">
                  <a:noFill/>
                  <a:round/>
                  <a:headEnd/>
                  <a:tailEnd/>
                </a:ln>
              </p:spPr>
              <p:txBody>
                <a:bodyPr/>
                <a:lstStyle/>
                <a:p>
                  <a:endParaRPr lang="zh-CN" altLang="en-US"/>
                </a:p>
              </p:txBody>
            </p:sp>
            <p:sp>
              <p:nvSpPr>
                <p:cNvPr id="498" name="Freeform 97"/>
                <p:cNvSpPr>
                  <a:spLocks/>
                </p:cNvSpPr>
                <p:nvPr/>
              </p:nvSpPr>
              <p:spPr bwMode="auto">
                <a:xfrm>
                  <a:off x="3311" y="2129"/>
                  <a:ext cx="12" cy="11"/>
                </a:xfrm>
                <a:custGeom>
                  <a:avLst/>
                  <a:gdLst/>
                  <a:ahLst/>
                  <a:cxnLst>
                    <a:cxn ang="0">
                      <a:pos x="16" y="0"/>
                    </a:cxn>
                    <a:cxn ang="0">
                      <a:pos x="11" y="0"/>
                    </a:cxn>
                    <a:cxn ang="0">
                      <a:pos x="7" y="0"/>
                    </a:cxn>
                    <a:cxn ang="0">
                      <a:pos x="3" y="3"/>
                    </a:cxn>
                    <a:cxn ang="0">
                      <a:pos x="1" y="7"/>
                    </a:cxn>
                    <a:cxn ang="0">
                      <a:pos x="0" y="12"/>
                    </a:cxn>
                    <a:cxn ang="0">
                      <a:pos x="1" y="16"/>
                    </a:cxn>
                    <a:cxn ang="0">
                      <a:pos x="3" y="20"/>
                    </a:cxn>
                    <a:cxn ang="0">
                      <a:pos x="7" y="22"/>
                    </a:cxn>
                    <a:cxn ang="0">
                      <a:pos x="7" y="22"/>
                    </a:cxn>
                    <a:cxn ang="0">
                      <a:pos x="12" y="23"/>
                    </a:cxn>
                    <a:cxn ang="0">
                      <a:pos x="16" y="22"/>
                    </a:cxn>
                    <a:cxn ang="0">
                      <a:pos x="20" y="20"/>
                    </a:cxn>
                    <a:cxn ang="0">
                      <a:pos x="22" y="16"/>
                    </a:cxn>
                    <a:cxn ang="0">
                      <a:pos x="23" y="12"/>
                    </a:cxn>
                    <a:cxn ang="0">
                      <a:pos x="22" y="7"/>
                    </a:cxn>
                    <a:cxn ang="0">
                      <a:pos x="20" y="3"/>
                    </a:cxn>
                    <a:cxn ang="0">
                      <a:pos x="16" y="0"/>
                    </a:cxn>
                  </a:cxnLst>
                  <a:rect l="0" t="0" r="r" b="b"/>
                  <a:pathLst>
                    <a:path w="23" h="23">
                      <a:moveTo>
                        <a:pt x="16" y="0"/>
                      </a:moveTo>
                      <a:lnTo>
                        <a:pt x="11" y="0"/>
                      </a:lnTo>
                      <a:lnTo>
                        <a:pt x="7" y="0"/>
                      </a:lnTo>
                      <a:lnTo>
                        <a:pt x="3" y="3"/>
                      </a:lnTo>
                      <a:lnTo>
                        <a:pt x="1" y="7"/>
                      </a:lnTo>
                      <a:lnTo>
                        <a:pt x="0" y="12"/>
                      </a:lnTo>
                      <a:lnTo>
                        <a:pt x="1" y="16"/>
                      </a:lnTo>
                      <a:lnTo>
                        <a:pt x="3" y="20"/>
                      </a:lnTo>
                      <a:lnTo>
                        <a:pt x="7" y="22"/>
                      </a:lnTo>
                      <a:lnTo>
                        <a:pt x="7" y="22"/>
                      </a:lnTo>
                      <a:lnTo>
                        <a:pt x="12" y="23"/>
                      </a:lnTo>
                      <a:lnTo>
                        <a:pt x="16" y="22"/>
                      </a:lnTo>
                      <a:lnTo>
                        <a:pt x="20" y="20"/>
                      </a:lnTo>
                      <a:lnTo>
                        <a:pt x="22" y="16"/>
                      </a:lnTo>
                      <a:lnTo>
                        <a:pt x="23" y="12"/>
                      </a:lnTo>
                      <a:lnTo>
                        <a:pt x="22" y="7"/>
                      </a:lnTo>
                      <a:lnTo>
                        <a:pt x="20" y="3"/>
                      </a:lnTo>
                      <a:lnTo>
                        <a:pt x="16" y="0"/>
                      </a:lnTo>
                      <a:close/>
                    </a:path>
                  </a:pathLst>
                </a:custGeom>
                <a:solidFill>
                  <a:srgbClr val="357199"/>
                </a:solidFill>
                <a:ln w="9525">
                  <a:noFill/>
                  <a:round/>
                  <a:headEnd/>
                  <a:tailEnd/>
                </a:ln>
              </p:spPr>
              <p:txBody>
                <a:bodyPr/>
                <a:lstStyle/>
                <a:p>
                  <a:endParaRPr lang="zh-CN" altLang="en-US"/>
                </a:p>
              </p:txBody>
            </p:sp>
            <p:sp>
              <p:nvSpPr>
                <p:cNvPr id="499" name="Freeform 98"/>
                <p:cNvSpPr>
                  <a:spLocks/>
                </p:cNvSpPr>
                <p:nvPr/>
              </p:nvSpPr>
              <p:spPr bwMode="auto">
                <a:xfrm>
                  <a:off x="3332" y="2138"/>
                  <a:ext cx="11" cy="11"/>
                </a:xfrm>
                <a:custGeom>
                  <a:avLst/>
                  <a:gdLst/>
                  <a:ahLst/>
                  <a:cxnLst>
                    <a:cxn ang="0">
                      <a:pos x="15" y="0"/>
                    </a:cxn>
                    <a:cxn ang="0">
                      <a:pos x="11" y="0"/>
                    </a:cxn>
                    <a:cxn ang="0">
                      <a:pos x="6" y="0"/>
                    </a:cxn>
                    <a:cxn ang="0">
                      <a:pos x="3" y="3"/>
                    </a:cxn>
                    <a:cxn ang="0">
                      <a:pos x="0" y="7"/>
                    </a:cxn>
                    <a:cxn ang="0">
                      <a:pos x="0" y="12"/>
                    </a:cxn>
                    <a:cxn ang="0">
                      <a:pos x="0" y="16"/>
                    </a:cxn>
                    <a:cxn ang="0">
                      <a:pos x="3" y="20"/>
                    </a:cxn>
                    <a:cxn ang="0">
                      <a:pos x="6" y="22"/>
                    </a:cxn>
                    <a:cxn ang="0">
                      <a:pos x="6" y="22"/>
                    </a:cxn>
                    <a:cxn ang="0">
                      <a:pos x="11" y="24"/>
                    </a:cxn>
                    <a:cxn ang="0">
                      <a:pos x="15" y="22"/>
                    </a:cxn>
                    <a:cxn ang="0">
                      <a:pos x="19" y="20"/>
                    </a:cxn>
                    <a:cxn ang="0">
                      <a:pos x="22" y="16"/>
                    </a:cxn>
                    <a:cxn ang="0">
                      <a:pos x="23" y="12"/>
                    </a:cxn>
                    <a:cxn ang="0">
                      <a:pos x="22" y="7"/>
                    </a:cxn>
                    <a:cxn ang="0">
                      <a:pos x="19" y="3"/>
                    </a:cxn>
                    <a:cxn ang="0">
                      <a:pos x="15" y="0"/>
                    </a:cxn>
                  </a:cxnLst>
                  <a:rect l="0" t="0" r="r" b="b"/>
                  <a:pathLst>
                    <a:path w="23" h="24">
                      <a:moveTo>
                        <a:pt x="15" y="0"/>
                      </a:moveTo>
                      <a:lnTo>
                        <a:pt x="11" y="0"/>
                      </a:lnTo>
                      <a:lnTo>
                        <a:pt x="6" y="0"/>
                      </a:lnTo>
                      <a:lnTo>
                        <a:pt x="3" y="3"/>
                      </a:lnTo>
                      <a:lnTo>
                        <a:pt x="0" y="7"/>
                      </a:lnTo>
                      <a:lnTo>
                        <a:pt x="0" y="12"/>
                      </a:lnTo>
                      <a:lnTo>
                        <a:pt x="0" y="16"/>
                      </a:lnTo>
                      <a:lnTo>
                        <a:pt x="3" y="20"/>
                      </a:lnTo>
                      <a:lnTo>
                        <a:pt x="6" y="22"/>
                      </a:lnTo>
                      <a:lnTo>
                        <a:pt x="6" y="22"/>
                      </a:lnTo>
                      <a:lnTo>
                        <a:pt x="11" y="24"/>
                      </a:lnTo>
                      <a:lnTo>
                        <a:pt x="15" y="22"/>
                      </a:lnTo>
                      <a:lnTo>
                        <a:pt x="19" y="20"/>
                      </a:lnTo>
                      <a:lnTo>
                        <a:pt x="22" y="16"/>
                      </a:lnTo>
                      <a:lnTo>
                        <a:pt x="23" y="12"/>
                      </a:lnTo>
                      <a:lnTo>
                        <a:pt x="22" y="7"/>
                      </a:lnTo>
                      <a:lnTo>
                        <a:pt x="19" y="3"/>
                      </a:lnTo>
                      <a:lnTo>
                        <a:pt x="15" y="0"/>
                      </a:lnTo>
                      <a:close/>
                    </a:path>
                  </a:pathLst>
                </a:custGeom>
                <a:solidFill>
                  <a:srgbClr val="357199"/>
                </a:solidFill>
                <a:ln w="9525">
                  <a:noFill/>
                  <a:round/>
                  <a:headEnd/>
                  <a:tailEnd/>
                </a:ln>
              </p:spPr>
              <p:txBody>
                <a:bodyPr/>
                <a:lstStyle/>
                <a:p>
                  <a:endParaRPr lang="zh-CN" altLang="en-US"/>
                </a:p>
              </p:txBody>
            </p:sp>
            <p:sp>
              <p:nvSpPr>
                <p:cNvPr id="500" name="Freeform 99"/>
                <p:cNvSpPr>
                  <a:spLocks/>
                </p:cNvSpPr>
                <p:nvPr/>
              </p:nvSpPr>
              <p:spPr bwMode="auto">
                <a:xfrm>
                  <a:off x="3353" y="2147"/>
                  <a:ext cx="11" cy="11"/>
                </a:xfrm>
                <a:custGeom>
                  <a:avLst/>
                  <a:gdLst/>
                  <a:ahLst/>
                  <a:cxnLst>
                    <a:cxn ang="0">
                      <a:pos x="15" y="0"/>
                    </a:cxn>
                    <a:cxn ang="0">
                      <a:pos x="11" y="0"/>
                    </a:cxn>
                    <a:cxn ang="0">
                      <a:pos x="6" y="0"/>
                    </a:cxn>
                    <a:cxn ang="0">
                      <a:pos x="3" y="3"/>
                    </a:cxn>
                    <a:cxn ang="0">
                      <a:pos x="1" y="7"/>
                    </a:cxn>
                    <a:cxn ang="0">
                      <a:pos x="0" y="12"/>
                    </a:cxn>
                    <a:cxn ang="0">
                      <a:pos x="1" y="16"/>
                    </a:cxn>
                    <a:cxn ang="0">
                      <a:pos x="3" y="20"/>
                    </a:cxn>
                    <a:cxn ang="0">
                      <a:pos x="6" y="22"/>
                    </a:cxn>
                    <a:cxn ang="0">
                      <a:pos x="6" y="22"/>
                    </a:cxn>
                    <a:cxn ang="0">
                      <a:pos x="11" y="24"/>
                    </a:cxn>
                    <a:cxn ang="0">
                      <a:pos x="15" y="22"/>
                    </a:cxn>
                    <a:cxn ang="0">
                      <a:pos x="18" y="20"/>
                    </a:cxn>
                    <a:cxn ang="0">
                      <a:pos x="21" y="16"/>
                    </a:cxn>
                    <a:cxn ang="0">
                      <a:pos x="22" y="12"/>
                    </a:cxn>
                    <a:cxn ang="0">
                      <a:pos x="21" y="7"/>
                    </a:cxn>
                    <a:cxn ang="0">
                      <a:pos x="18" y="3"/>
                    </a:cxn>
                    <a:cxn ang="0">
                      <a:pos x="15" y="0"/>
                    </a:cxn>
                  </a:cxnLst>
                  <a:rect l="0" t="0" r="r" b="b"/>
                  <a:pathLst>
                    <a:path w="22" h="24">
                      <a:moveTo>
                        <a:pt x="15" y="0"/>
                      </a:moveTo>
                      <a:lnTo>
                        <a:pt x="11" y="0"/>
                      </a:lnTo>
                      <a:lnTo>
                        <a:pt x="6" y="0"/>
                      </a:lnTo>
                      <a:lnTo>
                        <a:pt x="3" y="3"/>
                      </a:lnTo>
                      <a:lnTo>
                        <a:pt x="1" y="7"/>
                      </a:lnTo>
                      <a:lnTo>
                        <a:pt x="0" y="12"/>
                      </a:lnTo>
                      <a:lnTo>
                        <a:pt x="1" y="16"/>
                      </a:lnTo>
                      <a:lnTo>
                        <a:pt x="3" y="20"/>
                      </a:lnTo>
                      <a:lnTo>
                        <a:pt x="6" y="22"/>
                      </a:lnTo>
                      <a:lnTo>
                        <a:pt x="6" y="22"/>
                      </a:lnTo>
                      <a:lnTo>
                        <a:pt x="11" y="24"/>
                      </a:lnTo>
                      <a:lnTo>
                        <a:pt x="15" y="22"/>
                      </a:lnTo>
                      <a:lnTo>
                        <a:pt x="18" y="20"/>
                      </a:lnTo>
                      <a:lnTo>
                        <a:pt x="21" y="16"/>
                      </a:lnTo>
                      <a:lnTo>
                        <a:pt x="22" y="12"/>
                      </a:lnTo>
                      <a:lnTo>
                        <a:pt x="21" y="7"/>
                      </a:lnTo>
                      <a:lnTo>
                        <a:pt x="18" y="3"/>
                      </a:lnTo>
                      <a:lnTo>
                        <a:pt x="15" y="0"/>
                      </a:lnTo>
                      <a:close/>
                    </a:path>
                  </a:pathLst>
                </a:custGeom>
                <a:solidFill>
                  <a:srgbClr val="357199"/>
                </a:solidFill>
                <a:ln w="9525">
                  <a:noFill/>
                  <a:round/>
                  <a:headEnd/>
                  <a:tailEnd/>
                </a:ln>
              </p:spPr>
              <p:txBody>
                <a:bodyPr/>
                <a:lstStyle/>
                <a:p>
                  <a:endParaRPr lang="zh-CN" altLang="en-US"/>
                </a:p>
              </p:txBody>
            </p:sp>
            <p:sp>
              <p:nvSpPr>
                <p:cNvPr id="501" name="Freeform 100"/>
                <p:cNvSpPr>
                  <a:spLocks/>
                </p:cNvSpPr>
                <p:nvPr/>
              </p:nvSpPr>
              <p:spPr bwMode="auto">
                <a:xfrm>
                  <a:off x="3373" y="2156"/>
                  <a:ext cx="12" cy="11"/>
                </a:xfrm>
                <a:custGeom>
                  <a:avLst/>
                  <a:gdLst/>
                  <a:ahLst/>
                  <a:cxnLst>
                    <a:cxn ang="0">
                      <a:pos x="16" y="0"/>
                    </a:cxn>
                    <a:cxn ang="0">
                      <a:pos x="11" y="0"/>
                    </a:cxn>
                    <a:cxn ang="0">
                      <a:pos x="7" y="0"/>
                    </a:cxn>
                    <a:cxn ang="0">
                      <a:pos x="4" y="2"/>
                    </a:cxn>
                    <a:cxn ang="0">
                      <a:pos x="1" y="6"/>
                    </a:cxn>
                    <a:cxn ang="0">
                      <a:pos x="0" y="11"/>
                    </a:cxn>
                    <a:cxn ang="0">
                      <a:pos x="1" y="15"/>
                    </a:cxn>
                    <a:cxn ang="0">
                      <a:pos x="4" y="19"/>
                    </a:cxn>
                    <a:cxn ang="0">
                      <a:pos x="7" y="22"/>
                    </a:cxn>
                    <a:cxn ang="0">
                      <a:pos x="7" y="22"/>
                    </a:cxn>
                    <a:cxn ang="0">
                      <a:pos x="11" y="23"/>
                    </a:cxn>
                    <a:cxn ang="0">
                      <a:pos x="16" y="22"/>
                    </a:cxn>
                    <a:cxn ang="0">
                      <a:pos x="20" y="19"/>
                    </a:cxn>
                    <a:cxn ang="0">
                      <a:pos x="21" y="15"/>
                    </a:cxn>
                    <a:cxn ang="0">
                      <a:pos x="22" y="11"/>
                    </a:cxn>
                    <a:cxn ang="0">
                      <a:pos x="21" y="6"/>
                    </a:cxn>
                    <a:cxn ang="0">
                      <a:pos x="20" y="2"/>
                    </a:cxn>
                    <a:cxn ang="0">
                      <a:pos x="16" y="0"/>
                    </a:cxn>
                  </a:cxnLst>
                  <a:rect l="0" t="0" r="r" b="b"/>
                  <a:pathLst>
                    <a:path w="22" h="23">
                      <a:moveTo>
                        <a:pt x="16" y="0"/>
                      </a:moveTo>
                      <a:lnTo>
                        <a:pt x="11" y="0"/>
                      </a:lnTo>
                      <a:lnTo>
                        <a:pt x="7" y="0"/>
                      </a:lnTo>
                      <a:lnTo>
                        <a:pt x="4" y="2"/>
                      </a:lnTo>
                      <a:lnTo>
                        <a:pt x="1" y="6"/>
                      </a:lnTo>
                      <a:lnTo>
                        <a:pt x="0" y="11"/>
                      </a:lnTo>
                      <a:lnTo>
                        <a:pt x="1" y="15"/>
                      </a:lnTo>
                      <a:lnTo>
                        <a:pt x="4" y="19"/>
                      </a:lnTo>
                      <a:lnTo>
                        <a:pt x="7" y="22"/>
                      </a:lnTo>
                      <a:lnTo>
                        <a:pt x="7" y="22"/>
                      </a:lnTo>
                      <a:lnTo>
                        <a:pt x="11" y="23"/>
                      </a:lnTo>
                      <a:lnTo>
                        <a:pt x="16" y="22"/>
                      </a:lnTo>
                      <a:lnTo>
                        <a:pt x="20" y="19"/>
                      </a:lnTo>
                      <a:lnTo>
                        <a:pt x="21" y="15"/>
                      </a:lnTo>
                      <a:lnTo>
                        <a:pt x="22" y="11"/>
                      </a:lnTo>
                      <a:lnTo>
                        <a:pt x="21" y="6"/>
                      </a:lnTo>
                      <a:lnTo>
                        <a:pt x="20" y="2"/>
                      </a:lnTo>
                      <a:lnTo>
                        <a:pt x="16" y="0"/>
                      </a:lnTo>
                      <a:close/>
                    </a:path>
                  </a:pathLst>
                </a:custGeom>
                <a:solidFill>
                  <a:srgbClr val="357199"/>
                </a:solidFill>
                <a:ln w="9525">
                  <a:noFill/>
                  <a:round/>
                  <a:headEnd/>
                  <a:tailEnd/>
                </a:ln>
              </p:spPr>
              <p:txBody>
                <a:bodyPr/>
                <a:lstStyle/>
                <a:p>
                  <a:endParaRPr lang="zh-CN" altLang="en-US"/>
                </a:p>
              </p:txBody>
            </p:sp>
            <p:sp>
              <p:nvSpPr>
                <p:cNvPr id="502" name="Freeform 101"/>
                <p:cNvSpPr>
                  <a:spLocks/>
                </p:cNvSpPr>
                <p:nvPr/>
              </p:nvSpPr>
              <p:spPr bwMode="auto">
                <a:xfrm>
                  <a:off x="3394" y="2164"/>
                  <a:ext cx="11" cy="12"/>
                </a:xfrm>
                <a:custGeom>
                  <a:avLst/>
                  <a:gdLst/>
                  <a:ahLst/>
                  <a:cxnLst>
                    <a:cxn ang="0">
                      <a:pos x="17" y="2"/>
                    </a:cxn>
                    <a:cxn ang="0">
                      <a:pos x="12" y="0"/>
                    </a:cxn>
                    <a:cxn ang="0">
                      <a:pos x="8" y="2"/>
                    </a:cxn>
                    <a:cxn ang="0">
                      <a:pos x="4" y="4"/>
                    </a:cxn>
                    <a:cxn ang="0">
                      <a:pos x="1" y="8"/>
                    </a:cxn>
                    <a:cxn ang="0">
                      <a:pos x="0" y="12"/>
                    </a:cxn>
                    <a:cxn ang="0">
                      <a:pos x="1" y="17"/>
                    </a:cxn>
                    <a:cxn ang="0">
                      <a:pos x="4" y="21"/>
                    </a:cxn>
                    <a:cxn ang="0">
                      <a:pos x="8" y="24"/>
                    </a:cxn>
                    <a:cxn ang="0">
                      <a:pos x="8" y="24"/>
                    </a:cxn>
                    <a:cxn ang="0">
                      <a:pos x="12" y="24"/>
                    </a:cxn>
                    <a:cxn ang="0">
                      <a:pos x="17" y="24"/>
                    </a:cxn>
                    <a:cxn ang="0">
                      <a:pos x="20" y="21"/>
                    </a:cxn>
                    <a:cxn ang="0">
                      <a:pos x="23" y="17"/>
                    </a:cxn>
                    <a:cxn ang="0">
                      <a:pos x="23" y="12"/>
                    </a:cxn>
                    <a:cxn ang="0">
                      <a:pos x="23" y="8"/>
                    </a:cxn>
                    <a:cxn ang="0">
                      <a:pos x="20" y="4"/>
                    </a:cxn>
                    <a:cxn ang="0">
                      <a:pos x="17" y="2"/>
                    </a:cxn>
                  </a:cxnLst>
                  <a:rect l="0" t="0" r="r" b="b"/>
                  <a:pathLst>
                    <a:path w="23" h="24">
                      <a:moveTo>
                        <a:pt x="17" y="2"/>
                      </a:moveTo>
                      <a:lnTo>
                        <a:pt x="12" y="0"/>
                      </a:lnTo>
                      <a:lnTo>
                        <a:pt x="8" y="2"/>
                      </a:lnTo>
                      <a:lnTo>
                        <a:pt x="4" y="4"/>
                      </a:lnTo>
                      <a:lnTo>
                        <a:pt x="1" y="8"/>
                      </a:lnTo>
                      <a:lnTo>
                        <a:pt x="0" y="12"/>
                      </a:lnTo>
                      <a:lnTo>
                        <a:pt x="1" y="17"/>
                      </a:lnTo>
                      <a:lnTo>
                        <a:pt x="4" y="21"/>
                      </a:lnTo>
                      <a:lnTo>
                        <a:pt x="8" y="24"/>
                      </a:lnTo>
                      <a:lnTo>
                        <a:pt x="8" y="24"/>
                      </a:lnTo>
                      <a:lnTo>
                        <a:pt x="12" y="24"/>
                      </a:lnTo>
                      <a:lnTo>
                        <a:pt x="17" y="24"/>
                      </a:lnTo>
                      <a:lnTo>
                        <a:pt x="20" y="21"/>
                      </a:lnTo>
                      <a:lnTo>
                        <a:pt x="23" y="17"/>
                      </a:lnTo>
                      <a:lnTo>
                        <a:pt x="23" y="12"/>
                      </a:lnTo>
                      <a:lnTo>
                        <a:pt x="23" y="8"/>
                      </a:lnTo>
                      <a:lnTo>
                        <a:pt x="20" y="4"/>
                      </a:lnTo>
                      <a:lnTo>
                        <a:pt x="17" y="2"/>
                      </a:lnTo>
                      <a:close/>
                    </a:path>
                  </a:pathLst>
                </a:custGeom>
                <a:solidFill>
                  <a:srgbClr val="357199"/>
                </a:solidFill>
                <a:ln w="9525">
                  <a:noFill/>
                  <a:round/>
                  <a:headEnd/>
                  <a:tailEnd/>
                </a:ln>
              </p:spPr>
              <p:txBody>
                <a:bodyPr/>
                <a:lstStyle/>
                <a:p>
                  <a:endParaRPr lang="zh-CN" altLang="en-US"/>
                </a:p>
              </p:txBody>
            </p:sp>
            <p:sp>
              <p:nvSpPr>
                <p:cNvPr id="503" name="Freeform 102"/>
                <p:cNvSpPr>
                  <a:spLocks/>
                </p:cNvSpPr>
                <p:nvPr/>
              </p:nvSpPr>
              <p:spPr bwMode="auto">
                <a:xfrm>
                  <a:off x="3415" y="2173"/>
                  <a:ext cx="12" cy="12"/>
                </a:xfrm>
                <a:custGeom>
                  <a:avLst/>
                  <a:gdLst/>
                  <a:ahLst/>
                  <a:cxnLst>
                    <a:cxn ang="0">
                      <a:pos x="15" y="1"/>
                    </a:cxn>
                    <a:cxn ang="0">
                      <a:pos x="11" y="0"/>
                    </a:cxn>
                    <a:cxn ang="0">
                      <a:pos x="6" y="1"/>
                    </a:cxn>
                    <a:cxn ang="0">
                      <a:pos x="2" y="4"/>
                    </a:cxn>
                    <a:cxn ang="0">
                      <a:pos x="0" y="7"/>
                    </a:cxn>
                    <a:cxn ang="0">
                      <a:pos x="0" y="11"/>
                    </a:cxn>
                    <a:cxn ang="0">
                      <a:pos x="0" y="17"/>
                    </a:cxn>
                    <a:cxn ang="0">
                      <a:pos x="2" y="20"/>
                    </a:cxn>
                    <a:cxn ang="0">
                      <a:pos x="6" y="23"/>
                    </a:cxn>
                    <a:cxn ang="0">
                      <a:pos x="6" y="23"/>
                    </a:cxn>
                    <a:cxn ang="0">
                      <a:pos x="11" y="23"/>
                    </a:cxn>
                    <a:cxn ang="0">
                      <a:pos x="15" y="23"/>
                    </a:cxn>
                    <a:cxn ang="0">
                      <a:pos x="19" y="20"/>
                    </a:cxn>
                    <a:cxn ang="0">
                      <a:pos x="21" y="17"/>
                    </a:cxn>
                    <a:cxn ang="0">
                      <a:pos x="22" y="11"/>
                    </a:cxn>
                    <a:cxn ang="0">
                      <a:pos x="21" y="7"/>
                    </a:cxn>
                    <a:cxn ang="0">
                      <a:pos x="19" y="4"/>
                    </a:cxn>
                    <a:cxn ang="0">
                      <a:pos x="15" y="1"/>
                    </a:cxn>
                  </a:cxnLst>
                  <a:rect l="0" t="0" r="r" b="b"/>
                  <a:pathLst>
                    <a:path w="22" h="23">
                      <a:moveTo>
                        <a:pt x="15" y="1"/>
                      </a:moveTo>
                      <a:lnTo>
                        <a:pt x="11" y="0"/>
                      </a:lnTo>
                      <a:lnTo>
                        <a:pt x="6" y="1"/>
                      </a:lnTo>
                      <a:lnTo>
                        <a:pt x="2" y="4"/>
                      </a:lnTo>
                      <a:lnTo>
                        <a:pt x="0" y="7"/>
                      </a:lnTo>
                      <a:lnTo>
                        <a:pt x="0" y="11"/>
                      </a:lnTo>
                      <a:lnTo>
                        <a:pt x="0" y="17"/>
                      </a:lnTo>
                      <a:lnTo>
                        <a:pt x="2" y="20"/>
                      </a:lnTo>
                      <a:lnTo>
                        <a:pt x="6" y="23"/>
                      </a:lnTo>
                      <a:lnTo>
                        <a:pt x="6" y="23"/>
                      </a:lnTo>
                      <a:lnTo>
                        <a:pt x="11" y="23"/>
                      </a:lnTo>
                      <a:lnTo>
                        <a:pt x="15" y="23"/>
                      </a:lnTo>
                      <a:lnTo>
                        <a:pt x="19" y="20"/>
                      </a:lnTo>
                      <a:lnTo>
                        <a:pt x="21" y="17"/>
                      </a:lnTo>
                      <a:lnTo>
                        <a:pt x="22" y="11"/>
                      </a:lnTo>
                      <a:lnTo>
                        <a:pt x="21" y="7"/>
                      </a:lnTo>
                      <a:lnTo>
                        <a:pt x="19" y="4"/>
                      </a:lnTo>
                      <a:lnTo>
                        <a:pt x="15" y="1"/>
                      </a:lnTo>
                      <a:close/>
                    </a:path>
                  </a:pathLst>
                </a:custGeom>
                <a:solidFill>
                  <a:srgbClr val="357199"/>
                </a:solidFill>
                <a:ln w="9525">
                  <a:noFill/>
                  <a:round/>
                  <a:headEnd/>
                  <a:tailEnd/>
                </a:ln>
              </p:spPr>
              <p:txBody>
                <a:bodyPr/>
                <a:lstStyle/>
                <a:p>
                  <a:endParaRPr lang="zh-CN" altLang="en-US"/>
                </a:p>
              </p:txBody>
            </p:sp>
            <p:sp>
              <p:nvSpPr>
                <p:cNvPr id="504" name="Freeform 103"/>
                <p:cNvSpPr>
                  <a:spLocks/>
                </p:cNvSpPr>
                <p:nvPr/>
              </p:nvSpPr>
              <p:spPr bwMode="auto">
                <a:xfrm>
                  <a:off x="3436" y="2182"/>
                  <a:ext cx="11" cy="12"/>
                </a:xfrm>
                <a:custGeom>
                  <a:avLst/>
                  <a:gdLst/>
                  <a:ahLst/>
                  <a:cxnLst>
                    <a:cxn ang="0">
                      <a:pos x="15" y="1"/>
                    </a:cxn>
                    <a:cxn ang="0">
                      <a:pos x="11" y="0"/>
                    </a:cxn>
                    <a:cxn ang="0">
                      <a:pos x="6" y="1"/>
                    </a:cxn>
                    <a:cxn ang="0">
                      <a:pos x="3" y="4"/>
                    </a:cxn>
                    <a:cxn ang="0">
                      <a:pos x="0" y="8"/>
                    </a:cxn>
                    <a:cxn ang="0">
                      <a:pos x="0" y="11"/>
                    </a:cxn>
                    <a:cxn ang="0">
                      <a:pos x="0" y="17"/>
                    </a:cxn>
                    <a:cxn ang="0">
                      <a:pos x="3" y="21"/>
                    </a:cxn>
                    <a:cxn ang="0">
                      <a:pos x="6" y="23"/>
                    </a:cxn>
                    <a:cxn ang="0">
                      <a:pos x="6" y="23"/>
                    </a:cxn>
                    <a:cxn ang="0">
                      <a:pos x="11" y="23"/>
                    </a:cxn>
                    <a:cxn ang="0">
                      <a:pos x="15" y="23"/>
                    </a:cxn>
                    <a:cxn ang="0">
                      <a:pos x="19" y="21"/>
                    </a:cxn>
                    <a:cxn ang="0">
                      <a:pos x="21" y="17"/>
                    </a:cxn>
                    <a:cxn ang="0">
                      <a:pos x="23" y="11"/>
                    </a:cxn>
                    <a:cxn ang="0">
                      <a:pos x="21" y="8"/>
                    </a:cxn>
                    <a:cxn ang="0">
                      <a:pos x="19" y="4"/>
                    </a:cxn>
                    <a:cxn ang="0">
                      <a:pos x="15" y="1"/>
                    </a:cxn>
                  </a:cxnLst>
                  <a:rect l="0" t="0" r="r" b="b"/>
                  <a:pathLst>
                    <a:path w="23" h="23">
                      <a:moveTo>
                        <a:pt x="15" y="1"/>
                      </a:moveTo>
                      <a:lnTo>
                        <a:pt x="11" y="0"/>
                      </a:lnTo>
                      <a:lnTo>
                        <a:pt x="6" y="1"/>
                      </a:lnTo>
                      <a:lnTo>
                        <a:pt x="3" y="4"/>
                      </a:lnTo>
                      <a:lnTo>
                        <a:pt x="0" y="8"/>
                      </a:lnTo>
                      <a:lnTo>
                        <a:pt x="0" y="11"/>
                      </a:lnTo>
                      <a:lnTo>
                        <a:pt x="0" y="17"/>
                      </a:lnTo>
                      <a:lnTo>
                        <a:pt x="3" y="21"/>
                      </a:lnTo>
                      <a:lnTo>
                        <a:pt x="6" y="23"/>
                      </a:lnTo>
                      <a:lnTo>
                        <a:pt x="6" y="23"/>
                      </a:lnTo>
                      <a:lnTo>
                        <a:pt x="11" y="23"/>
                      </a:lnTo>
                      <a:lnTo>
                        <a:pt x="15" y="23"/>
                      </a:lnTo>
                      <a:lnTo>
                        <a:pt x="19" y="21"/>
                      </a:lnTo>
                      <a:lnTo>
                        <a:pt x="21" y="17"/>
                      </a:lnTo>
                      <a:lnTo>
                        <a:pt x="23" y="11"/>
                      </a:lnTo>
                      <a:lnTo>
                        <a:pt x="21" y="8"/>
                      </a:lnTo>
                      <a:lnTo>
                        <a:pt x="19" y="4"/>
                      </a:lnTo>
                      <a:lnTo>
                        <a:pt x="15" y="1"/>
                      </a:lnTo>
                      <a:close/>
                    </a:path>
                  </a:pathLst>
                </a:custGeom>
                <a:solidFill>
                  <a:srgbClr val="357199"/>
                </a:solidFill>
                <a:ln w="9525">
                  <a:noFill/>
                  <a:round/>
                  <a:headEnd/>
                  <a:tailEnd/>
                </a:ln>
              </p:spPr>
              <p:txBody>
                <a:bodyPr/>
                <a:lstStyle/>
                <a:p>
                  <a:endParaRPr lang="zh-CN" altLang="en-US"/>
                </a:p>
              </p:txBody>
            </p:sp>
            <p:sp>
              <p:nvSpPr>
                <p:cNvPr id="505" name="Freeform 104"/>
                <p:cNvSpPr>
                  <a:spLocks/>
                </p:cNvSpPr>
                <p:nvPr/>
              </p:nvSpPr>
              <p:spPr bwMode="auto">
                <a:xfrm>
                  <a:off x="3457" y="2191"/>
                  <a:ext cx="11" cy="12"/>
                </a:xfrm>
                <a:custGeom>
                  <a:avLst/>
                  <a:gdLst/>
                  <a:ahLst/>
                  <a:cxnLst>
                    <a:cxn ang="0">
                      <a:pos x="16" y="1"/>
                    </a:cxn>
                    <a:cxn ang="0">
                      <a:pos x="12" y="0"/>
                    </a:cxn>
                    <a:cxn ang="0">
                      <a:pos x="7" y="1"/>
                    </a:cxn>
                    <a:cxn ang="0">
                      <a:pos x="4" y="4"/>
                    </a:cxn>
                    <a:cxn ang="0">
                      <a:pos x="2" y="8"/>
                    </a:cxn>
                    <a:cxn ang="0">
                      <a:pos x="0" y="12"/>
                    </a:cxn>
                    <a:cxn ang="0">
                      <a:pos x="2" y="17"/>
                    </a:cxn>
                    <a:cxn ang="0">
                      <a:pos x="4" y="19"/>
                    </a:cxn>
                    <a:cxn ang="0">
                      <a:pos x="7" y="23"/>
                    </a:cxn>
                    <a:cxn ang="0">
                      <a:pos x="7" y="23"/>
                    </a:cxn>
                    <a:cxn ang="0">
                      <a:pos x="12" y="23"/>
                    </a:cxn>
                    <a:cxn ang="0">
                      <a:pos x="16" y="22"/>
                    </a:cxn>
                    <a:cxn ang="0">
                      <a:pos x="19" y="21"/>
                    </a:cxn>
                    <a:cxn ang="0">
                      <a:pos x="22" y="17"/>
                    </a:cxn>
                    <a:cxn ang="0">
                      <a:pos x="23" y="12"/>
                    </a:cxn>
                    <a:cxn ang="0">
                      <a:pos x="22" y="8"/>
                    </a:cxn>
                    <a:cxn ang="0">
                      <a:pos x="19" y="4"/>
                    </a:cxn>
                    <a:cxn ang="0">
                      <a:pos x="16" y="1"/>
                    </a:cxn>
                  </a:cxnLst>
                  <a:rect l="0" t="0" r="r" b="b"/>
                  <a:pathLst>
                    <a:path w="23" h="23">
                      <a:moveTo>
                        <a:pt x="16" y="1"/>
                      </a:moveTo>
                      <a:lnTo>
                        <a:pt x="12" y="0"/>
                      </a:lnTo>
                      <a:lnTo>
                        <a:pt x="7" y="1"/>
                      </a:lnTo>
                      <a:lnTo>
                        <a:pt x="4" y="4"/>
                      </a:lnTo>
                      <a:lnTo>
                        <a:pt x="2" y="8"/>
                      </a:lnTo>
                      <a:lnTo>
                        <a:pt x="0" y="12"/>
                      </a:lnTo>
                      <a:lnTo>
                        <a:pt x="2" y="17"/>
                      </a:lnTo>
                      <a:lnTo>
                        <a:pt x="4" y="19"/>
                      </a:lnTo>
                      <a:lnTo>
                        <a:pt x="7" y="23"/>
                      </a:lnTo>
                      <a:lnTo>
                        <a:pt x="7" y="23"/>
                      </a:lnTo>
                      <a:lnTo>
                        <a:pt x="12" y="23"/>
                      </a:lnTo>
                      <a:lnTo>
                        <a:pt x="16" y="22"/>
                      </a:lnTo>
                      <a:lnTo>
                        <a:pt x="19" y="21"/>
                      </a:lnTo>
                      <a:lnTo>
                        <a:pt x="22" y="17"/>
                      </a:lnTo>
                      <a:lnTo>
                        <a:pt x="23" y="12"/>
                      </a:lnTo>
                      <a:lnTo>
                        <a:pt x="22" y="8"/>
                      </a:lnTo>
                      <a:lnTo>
                        <a:pt x="19" y="4"/>
                      </a:lnTo>
                      <a:lnTo>
                        <a:pt x="16" y="1"/>
                      </a:lnTo>
                      <a:close/>
                    </a:path>
                  </a:pathLst>
                </a:custGeom>
                <a:solidFill>
                  <a:srgbClr val="357199"/>
                </a:solidFill>
                <a:ln w="9525">
                  <a:noFill/>
                  <a:round/>
                  <a:headEnd/>
                  <a:tailEnd/>
                </a:ln>
              </p:spPr>
              <p:txBody>
                <a:bodyPr/>
                <a:lstStyle/>
                <a:p>
                  <a:endParaRPr lang="zh-CN" altLang="en-US"/>
                </a:p>
              </p:txBody>
            </p:sp>
            <p:sp>
              <p:nvSpPr>
                <p:cNvPr id="506" name="Freeform 105"/>
                <p:cNvSpPr>
                  <a:spLocks/>
                </p:cNvSpPr>
                <p:nvPr/>
              </p:nvSpPr>
              <p:spPr bwMode="auto">
                <a:xfrm>
                  <a:off x="3477" y="2201"/>
                  <a:ext cx="12" cy="11"/>
                </a:xfrm>
                <a:custGeom>
                  <a:avLst/>
                  <a:gdLst/>
                  <a:ahLst/>
                  <a:cxnLst>
                    <a:cxn ang="0">
                      <a:pos x="16" y="1"/>
                    </a:cxn>
                    <a:cxn ang="0">
                      <a:pos x="11" y="0"/>
                    </a:cxn>
                    <a:cxn ang="0">
                      <a:pos x="7" y="1"/>
                    </a:cxn>
                    <a:cxn ang="0">
                      <a:pos x="4" y="4"/>
                    </a:cxn>
                    <a:cxn ang="0">
                      <a:pos x="1" y="8"/>
                    </a:cxn>
                    <a:cxn ang="0">
                      <a:pos x="0" y="12"/>
                    </a:cxn>
                    <a:cxn ang="0">
                      <a:pos x="1" y="17"/>
                    </a:cxn>
                    <a:cxn ang="0">
                      <a:pos x="4" y="20"/>
                    </a:cxn>
                    <a:cxn ang="0">
                      <a:pos x="7" y="24"/>
                    </a:cxn>
                    <a:cxn ang="0">
                      <a:pos x="7" y="24"/>
                    </a:cxn>
                    <a:cxn ang="0">
                      <a:pos x="11" y="24"/>
                    </a:cxn>
                    <a:cxn ang="0">
                      <a:pos x="16" y="22"/>
                    </a:cxn>
                    <a:cxn ang="0">
                      <a:pos x="20" y="20"/>
                    </a:cxn>
                    <a:cxn ang="0">
                      <a:pos x="21" y="17"/>
                    </a:cxn>
                    <a:cxn ang="0">
                      <a:pos x="22" y="12"/>
                    </a:cxn>
                    <a:cxn ang="0">
                      <a:pos x="21" y="8"/>
                    </a:cxn>
                    <a:cxn ang="0">
                      <a:pos x="20" y="4"/>
                    </a:cxn>
                    <a:cxn ang="0">
                      <a:pos x="16" y="1"/>
                    </a:cxn>
                  </a:cxnLst>
                  <a:rect l="0" t="0" r="r" b="b"/>
                  <a:pathLst>
                    <a:path w="22" h="24">
                      <a:moveTo>
                        <a:pt x="16" y="1"/>
                      </a:moveTo>
                      <a:lnTo>
                        <a:pt x="11" y="0"/>
                      </a:lnTo>
                      <a:lnTo>
                        <a:pt x="7" y="1"/>
                      </a:lnTo>
                      <a:lnTo>
                        <a:pt x="4" y="4"/>
                      </a:lnTo>
                      <a:lnTo>
                        <a:pt x="1" y="8"/>
                      </a:lnTo>
                      <a:lnTo>
                        <a:pt x="0" y="12"/>
                      </a:lnTo>
                      <a:lnTo>
                        <a:pt x="1" y="17"/>
                      </a:lnTo>
                      <a:lnTo>
                        <a:pt x="4" y="20"/>
                      </a:lnTo>
                      <a:lnTo>
                        <a:pt x="7" y="24"/>
                      </a:lnTo>
                      <a:lnTo>
                        <a:pt x="7" y="24"/>
                      </a:lnTo>
                      <a:lnTo>
                        <a:pt x="11" y="24"/>
                      </a:lnTo>
                      <a:lnTo>
                        <a:pt x="16" y="22"/>
                      </a:lnTo>
                      <a:lnTo>
                        <a:pt x="20" y="20"/>
                      </a:lnTo>
                      <a:lnTo>
                        <a:pt x="21" y="17"/>
                      </a:lnTo>
                      <a:lnTo>
                        <a:pt x="22" y="12"/>
                      </a:lnTo>
                      <a:lnTo>
                        <a:pt x="21" y="8"/>
                      </a:lnTo>
                      <a:lnTo>
                        <a:pt x="20" y="4"/>
                      </a:lnTo>
                      <a:lnTo>
                        <a:pt x="16" y="1"/>
                      </a:lnTo>
                      <a:close/>
                    </a:path>
                  </a:pathLst>
                </a:custGeom>
                <a:solidFill>
                  <a:srgbClr val="357199"/>
                </a:solidFill>
                <a:ln w="9525">
                  <a:noFill/>
                  <a:round/>
                  <a:headEnd/>
                  <a:tailEnd/>
                </a:ln>
              </p:spPr>
              <p:txBody>
                <a:bodyPr/>
                <a:lstStyle/>
                <a:p>
                  <a:endParaRPr lang="zh-CN" altLang="en-US"/>
                </a:p>
              </p:txBody>
            </p:sp>
            <p:sp>
              <p:nvSpPr>
                <p:cNvPr id="507" name="Freeform 106"/>
                <p:cNvSpPr>
                  <a:spLocks/>
                </p:cNvSpPr>
                <p:nvPr/>
              </p:nvSpPr>
              <p:spPr bwMode="auto">
                <a:xfrm>
                  <a:off x="3498" y="2210"/>
                  <a:ext cx="11" cy="11"/>
                </a:xfrm>
                <a:custGeom>
                  <a:avLst/>
                  <a:gdLst/>
                  <a:ahLst/>
                  <a:cxnLst>
                    <a:cxn ang="0">
                      <a:pos x="16" y="0"/>
                    </a:cxn>
                    <a:cxn ang="0">
                      <a:pos x="11" y="0"/>
                    </a:cxn>
                    <a:cxn ang="0">
                      <a:pos x="8" y="2"/>
                    </a:cxn>
                    <a:cxn ang="0">
                      <a:pos x="4" y="4"/>
                    </a:cxn>
                    <a:cxn ang="0">
                      <a:pos x="1" y="7"/>
                    </a:cxn>
                    <a:cxn ang="0">
                      <a:pos x="0" y="12"/>
                    </a:cxn>
                    <a:cxn ang="0">
                      <a:pos x="1" y="16"/>
                    </a:cxn>
                    <a:cxn ang="0">
                      <a:pos x="4" y="20"/>
                    </a:cxn>
                    <a:cxn ang="0">
                      <a:pos x="8" y="22"/>
                    </a:cxn>
                    <a:cxn ang="0">
                      <a:pos x="8" y="22"/>
                    </a:cxn>
                    <a:cxn ang="0">
                      <a:pos x="11" y="24"/>
                    </a:cxn>
                    <a:cxn ang="0">
                      <a:pos x="16" y="22"/>
                    </a:cxn>
                    <a:cxn ang="0">
                      <a:pos x="20" y="20"/>
                    </a:cxn>
                    <a:cxn ang="0">
                      <a:pos x="23" y="16"/>
                    </a:cxn>
                    <a:cxn ang="0">
                      <a:pos x="23" y="12"/>
                    </a:cxn>
                    <a:cxn ang="0">
                      <a:pos x="23" y="7"/>
                    </a:cxn>
                    <a:cxn ang="0">
                      <a:pos x="20" y="4"/>
                    </a:cxn>
                    <a:cxn ang="0">
                      <a:pos x="16" y="0"/>
                    </a:cxn>
                  </a:cxnLst>
                  <a:rect l="0" t="0" r="r" b="b"/>
                  <a:pathLst>
                    <a:path w="23" h="24">
                      <a:moveTo>
                        <a:pt x="16" y="0"/>
                      </a:moveTo>
                      <a:lnTo>
                        <a:pt x="11" y="0"/>
                      </a:lnTo>
                      <a:lnTo>
                        <a:pt x="8" y="2"/>
                      </a:lnTo>
                      <a:lnTo>
                        <a:pt x="4" y="4"/>
                      </a:lnTo>
                      <a:lnTo>
                        <a:pt x="1" y="7"/>
                      </a:lnTo>
                      <a:lnTo>
                        <a:pt x="0" y="12"/>
                      </a:lnTo>
                      <a:lnTo>
                        <a:pt x="1" y="16"/>
                      </a:lnTo>
                      <a:lnTo>
                        <a:pt x="4" y="20"/>
                      </a:lnTo>
                      <a:lnTo>
                        <a:pt x="8" y="22"/>
                      </a:lnTo>
                      <a:lnTo>
                        <a:pt x="8" y="22"/>
                      </a:lnTo>
                      <a:lnTo>
                        <a:pt x="11" y="24"/>
                      </a:lnTo>
                      <a:lnTo>
                        <a:pt x="16" y="22"/>
                      </a:lnTo>
                      <a:lnTo>
                        <a:pt x="20" y="20"/>
                      </a:lnTo>
                      <a:lnTo>
                        <a:pt x="23" y="16"/>
                      </a:lnTo>
                      <a:lnTo>
                        <a:pt x="23" y="12"/>
                      </a:lnTo>
                      <a:lnTo>
                        <a:pt x="23" y="7"/>
                      </a:lnTo>
                      <a:lnTo>
                        <a:pt x="20" y="4"/>
                      </a:lnTo>
                      <a:lnTo>
                        <a:pt x="16" y="0"/>
                      </a:lnTo>
                      <a:close/>
                    </a:path>
                  </a:pathLst>
                </a:custGeom>
                <a:solidFill>
                  <a:srgbClr val="357199"/>
                </a:solidFill>
                <a:ln w="9525">
                  <a:noFill/>
                  <a:round/>
                  <a:headEnd/>
                  <a:tailEnd/>
                </a:ln>
              </p:spPr>
              <p:txBody>
                <a:bodyPr/>
                <a:lstStyle/>
                <a:p>
                  <a:endParaRPr lang="zh-CN" altLang="en-US"/>
                </a:p>
              </p:txBody>
            </p:sp>
            <p:sp>
              <p:nvSpPr>
                <p:cNvPr id="508" name="Freeform 107"/>
                <p:cNvSpPr>
                  <a:spLocks/>
                </p:cNvSpPr>
                <p:nvPr/>
              </p:nvSpPr>
              <p:spPr bwMode="auto">
                <a:xfrm>
                  <a:off x="3519" y="2219"/>
                  <a:ext cx="12" cy="11"/>
                </a:xfrm>
                <a:custGeom>
                  <a:avLst/>
                  <a:gdLst/>
                  <a:ahLst/>
                  <a:cxnLst>
                    <a:cxn ang="0">
                      <a:pos x="15" y="0"/>
                    </a:cxn>
                    <a:cxn ang="0">
                      <a:pos x="11" y="0"/>
                    </a:cxn>
                    <a:cxn ang="0">
                      <a:pos x="6" y="2"/>
                    </a:cxn>
                    <a:cxn ang="0">
                      <a:pos x="2" y="3"/>
                    </a:cxn>
                    <a:cxn ang="0">
                      <a:pos x="0" y="7"/>
                    </a:cxn>
                    <a:cxn ang="0">
                      <a:pos x="0" y="12"/>
                    </a:cxn>
                    <a:cxn ang="0">
                      <a:pos x="0" y="16"/>
                    </a:cxn>
                    <a:cxn ang="0">
                      <a:pos x="2" y="20"/>
                    </a:cxn>
                    <a:cxn ang="0">
                      <a:pos x="6" y="23"/>
                    </a:cxn>
                    <a:cxn ang="0">
                      <a:pos x="6" y="23"/>
                    </a:cxn>
                    <a:cxn ang="0">
                      <a:pos x="11" y="24"/>
                    </a:cxn>
                    <a:cxn ang="0">
                      <a:pos x="15" y="23"/>
                    </a:cxn>
                    <a:cxn ang="0">
                      <a:pos x="19" y="20"/>
                    </a:cxn>
                    <a:cxn ang="0">
                      <a:pos x="21" y="16"/>
                    </a:cxn>
                    <a:cxn ang="0">
                      <a:pos x="22" y="12"/>
                    </a:cxn>
                    <a:cxn ang="0">
                      <a:pos x="21" y="7"/>
                    </a:cxn>
                    <a:cxn ang="0">
                      <a:pos x="19" y="3"/>
                    </a:cxn>
                    <a:cxn ang="0">
                      <a:pos x="15" y="0"/>
                    </a:cxn>
                  </a:cxnLst>
                  <a:rect l="0" t="0" r="r" b="b"/>
                  <a:pathLst>
                    <a:path w="22" h="24">
                      <a:moveTo>
                        <a:pt x="15" y="0"/>
                      </a:moveTo>
                      <a:lnTo>
                        <a:pt x="11" y="0"/>
                      </a:lnTo>
                      <a:lnTo>
                        <a:pt x="6" y="2"/>
                      </a:lnTo>
                      <a:lnTo>
                        <a:pt x="2" y="3"/>
                      </a:lnTo>
                      <a:lnTo>
                        <a:pt x="0" y="7"/>
                      </a:lnTo>
                      <a:lnTo>
                        <a:pt x="0" y="12"/>
                      </a:lnTo>
                      <a:lnTo>
                        <a:pt x="0" y="16"/>
                      </a:lnTo>
                      <a:lnTo>
                        <a:pt x="2" y="20"/>
                      </a:lnTo>
                      <a:lnTo>
                        <a:pt x="6" y="23"/>
                      </a:lnTo>
                      <a:lnTo>
                        <a:pt x="6" y="23"/>
                      </a:lnTo>
                      <a:lnTo>
                        <a:pt x="11" y="24"/>
                      </a:lnTo>
                      <a:lnTo>
                        <a:pt x="15" y="23"/>
                      </a:lnTo>
                      <a:lnTo>
                        <a:pt x="19" y="20"/>
                      </a:lnTo>
                      <a:lnTo>
                        <a:pt x="21" y="16"/>
                      </a:lnTo>
                      <a:lnTo>
                        <a:pt x="22" y="12"/>
                      </a:lnTo>
                      <a:lnTo>
                        <a:pt x="21" y="7"/>
                      </a:lnTo>
                      <a:lnTo>
                        <a:pt x="19" y="3"/>
                      </a:lnTo>
                      <a:lnTo>
                        <a:pt x="15" y="0"/>
                      </a:lnTo>
                      <a:close/>
                    </a:path>
                  </a:pathLst>
                </a:custGeom>
                <a:solidFill>
                  <a:srgbClr val="357199"/>
                </a:solidFill>
                <a:ln w="9525">
                  <a:noFill/>
                  <a:round/>
                  <a:headEnd/>
                  <a:tailEnd/>
                </a:ln>
              </p:spPr>
              <p:txBody>
                <a:bodyPr/>
                <a:lstStyle/>
                <a:p>
                  <a:endParaRPr lang="zh-CN" altLang="en-US"/>
                </a:p>
              </p:txBody>
            </p:sp>
            <p:sp>
              <p:nvSpPr>
                <p:cNvPr id="509" name="Freeform 108"/>
                <p:cNvSpPr>
                  <a:spLocks/>
                </p:cNvSpPr>
                <p:nvPr/>
              </p:nvSpPr>
              <p:spPr bwMode="auto">
                <a:xfrm>
                  <a:off x="3540" y="2228"/>
                  <a:ext cx="11" cy="12"/>
                </a:xfrm>
                <a:custGeom>
                  <a:avLst/>
                  <a:gdLst/>
                  <a:ahLst/>
                  <a:cxnLst>
                    <a:cxn ang="0">
                      <a:pos x="15" y="0"/>
                    </a:cxn>
                    <a:cxn ang="0">
                      <a:pos x="11" y="0"/>
                    </a:cxn>
                    <a:cxn ang="0">
                      <a:pos x="6" y="0"/>
                    </a:cxn>
                    <a:cxn ang="0">
                      <a:pos x="3" y="2"/>
                    </a:cxn>
                    <a:cxn ang="0">
                      <a:pos x="0" y="6"/>
                    </a:cxn>
                    <a:cxn ang="0">
                      <a:pos x="0" y="11"/>
                    </a:cxn>
                    <a:cxn ang="0">
                      <a:pos x="0" y="15"/>
                    </a:cxn>
                    <a:cxn ang="0">
                      <a:pos x="3" y="19"/>
                    </a:cxn>
                    <a:cxn ang="0">
                      <a:pos x="6" y="22"/>
                    </a:cxn>
                    <a:cxn ang="0">
                      <a:pos x="6" y="22"/>
                    </a:cxn>
                    <a:cxn ang="0">
                      <a:pos x="11" y="23"/>
                    </a:cxn>
                    <a:cxn ang="0">
                      <a:pos x="15" y="22"/>
                    </a:cxn>
                    <a:cxn ang="0">
                      <a:pos x="19" y="19"/>
                    </a:cxn>
                    <a:cxn ang="0">
                      <a:pos x="21" y="15"/>
                    </a:cxn>
                    <a:cxn ang="0">
                      <a:pos x="23" y="11"/>
                    </a:cxn>
                    <a:cxn ang="0">
                      <a:pos x="21" y="6"/>
                    </a:cxn>
                    <a:cxn ang="0">
                      <a:pos x="19" y="2"/>
                    </a:cxn>
                    <a:cxn ang="0">
                      <a:pos x="15" y="0"/>
                    </a:cxn>
                  </a:cxnLst>
                  <a:rect l="0" t="0" r="r" b="b"/>
                  <a:pathLst>
                    <a:path w="23" h="23">
                      <a:moveTo>
                        <a:pt x="15" y="0"/>
                      </a:moveTo>
                      <a:lnTo>
                        <a:pt x="11" y="0"/>
                      </a:lnTo>
                      <a:lnTo>
                        <a:pt x="6" y="0"/>
                      </a:lnTo>
                      <a:lnTo>
                        <a:pt x="3" y="2"/>
                      </a:lnTo>
                      <a:lnTo>
                        <a:pt x="0" y="6"/>
                      </a:lnTo>
                      <a:lnTo>
                        <a:pt x="0" y="11"/>
                      </a:lnTo>
                      <a:lnTo>
                        <a:pt x="0" y="15"/>
                      </a:lnTo>
                      <a:lnTo>
                        <a:pt x="3" y="19"/>
                      </a:lnTo>
                      <a:lnTo>
                        <a:pt x="6" y="22"/>
                      </a:lnTo>
                      <a:lnTo>
                        <a:pt x="6" y="22"/>
                      </a:lnTo>
                      <a:lnTo>
                        <a:pt x="11" y="23"/>
                      </a:lnTo>
                      <a:lnTo>
                        <a:pt x="15" y="22"/>
                      </a:lnTo>
                      <a:lnTo>
                        <a:pt x="19" y="19"/>
                      </a:lnTo>
                      <a:lnTo>
                        <a:pt x="21" y="15"/>
                      </a:lnTo>
                      <a:lnTo>
                        <a:pt x="23" y="11"/>
                      </a:lnTo>
                      <a:lnTo>
                        <a:pt x="21" y="6"/>
                      </a:lnTo>
                      <a:lnTo>
                        <a:pt x="19" y="2"/>
                      </a:lnTo>
                      <a:lnTo>
                        <a:pt x="15" y="0"/>
                      </a:lnTo>
                      <a:close/>
                    </a:path>
                  </a:pathLst>
                </a:custGeom>
                <a:solidFill>
                  <a:srgbClr val="357199"/>
                </a:solidFill>
                <a:ln w="9525">
                  <a:noFill/>
                  <a:round/>
                  <a:headEnd/>
                  <a:tailEnd/>
                </a:ln>
              </p:spPr>
              <p:txBody>
                <a:bodyPr/>
                <a:lstStyle/>
                <a:p>
                  <a:endParaRPr lang="zh-CN" altLang="en-US"/>
                </a:p>
              </p:txBody>
            </p:sp>
          </p:grpSp>
          <p:grpSp>
            <p:nvGrpSpPr>
              <p:cNvPr id="25" name="Group 109"/>
              <p:cNvGrpSpPr>
                <a:grpSpLocks/>
              </p:cNvGrpSpPr>
              <p:nvPr/>
            </p:nvGrpSpPr>
            <p:grpSpPr bwMode="auto">
              <a:xfrm>
                <a:off x="3535" y="2437"/>
                <a:ext cx="88" cy="424"/>
                <a:chOff x="3535" y="2437"/>
                <a:chExt cx="88" cy="424"/>
              </a:xfrm>
            </p:grpSpPr>
            <p:sp>
              <p:nvSpPr>
                <p:cNvPr id="467" name="Freeform 110"/>
                <p:cNvSpPr>
                  <a:spLocks/>
                </p:cNvSpPr>
                <p:nvPr/>
              </p:nvSpPr>
              <p:spPr bwMode="auto">
                <a:xfrm>
                  <a:off x="3535" y="2849"/>
                  <a:ext cx="11" cy="12"/>
                </a:xfrm>
                <a:custGeom>
                  <a:avLst/>
                  <a:gdLst/>
                  <a:ahLst/>
                  <a:cxnLst>
                    <a:cxn ang="0">
                      <a:pos x="0" y="11"/>
                    </a:cxn>
                    <a:cxn ang="0">
                      <a:pos x="1" y="15"/>
                    </a:cxn>
                    <a:cxn ang="0">
                      <a:pos x="4" y="19"/>
                    </a:cxn>
                    <a:cxn ang="0">
                      <a:pos x="8" y="22"/>
                    </a:cxn>
                    <a:cxn ang="0">
                      <a:pos x="11" y="23"/>
                    </a:cxn>
                    <a:cxn ang="0">
                      <a:pos x="15" y="22"/>
                    </a:cxn>
                    <a:cxn ang="0">
                      <a:pos x="19" y="19"/>
                    </a:cxn>
                    <a:cxn ang="0">
                      <a:pos x="21" y="15"/>
                    </a:cxn>
                    <a:cxn ang="0">
                      <a:pos x="23" y="11"/>
                    </a:cxn>
                    <a:cxn ang="0">
                      <a:pos x="23" y="11"/>
                    </a:cxn>
                    <a:cxn ang="0">
                      <a:pos x="21" y="6"/>
                    </a:cxn>
                    <a:cxn ang="0">
                      <a:pos x="19" y="4"/>
                    </a:cxn>
                    <a:cxn ang="0">
                      <a:pos x="16" y="1"/>
                    </a:cxn>
                    <a:cxn ang="0">
                      <a:pos x="11" y="0"/>
                    </a:cxn>
                    <a:cxn ang="0">
                      <a:pos x="8" y="1"/>
                    </a:cxn>
                    <a:cxn ang="0">
                      <a:pos x="4" y="4"/>
                    </a:cxn>
                    <a:cxn ang="0">
                      <a:pos x="1" y="6"/>
                    </a:cxn>
                    <a:cxn ang="0">
                      <a:pos x="0" y="11"/>
                    </a:cxn>
                  </a:cxnLst>
                  <a:rect l="0" t="0" r="r" b="b"/>
                  <a:pathLst>
                    <a:path w="23" h="23">
                      <a:moveTo>
                        <a:pt x="0" y="11"/>
                      </a:moveTo>
                      <a:lnTo>
                        <a:pt x="1" y="15"/>
                      </a:lnTo>
                      <a:lnTo>
                        <a:pt x="4" y="19"/>
                      </a:lnTo>
                      <a:lnTo>
                        <a:pt x="8" y="22"/>
                      </a:lnTo>
                      <a:lnTo>
                        <a:pt x="11" y="23"/>
                      </a:lnTo>
                      <a:lnTo>
                        <a:pt x="15" y="22"/>
                      </a:lnTo>
                      <a:lnTo>
                        <a:pt x="19" y="19"/>
                      </a:lnTo>
                      <a:lnTo>
                        <a:pt x="21" y="15"/>
                      </a:lnTo>
                      <a:lnTo>
                        <a:pt x="23" y="11"/>
                      </a:lnTo>
                      <a:lnTo>
                        <a:pt x="23" y="11"/>
                      </a:lnTo>
                      <a:lnTo>
                        <a:pt x="21" y="6"/>
                      </a:lnTo>
                      <a:lnTo>
                        <a:pt x="19" y="4"/>
                      </a:lnTo>
                      <a:lnTo>
                        <a:pt x="16" y="1"/>
                      </a:lnTo>
                      <a:lnTo>
                        <a:pt x="11" y="0"/>
                      </a:lnTo>
                      <a:lnTo>
                        <a:pt x="8" y="1"/>
                      </a:lnTo>
                      <a:lnTo>
                        <a:pt x="4" y="4"/>
                      </a:lnTo>
                      <a:lnTo>
                        <a:pt x="1" y="6"/>
                      </a:lnTo>
                      <a:lnTo>
                        <a:pt x="0" y="11"/>
                      </a:lnTo>
                      <a:close/>
                    </a:path>
                  </a:pathLst>
                </a:custGeom>
                <a:solidFill>
                  <a:srgbClr val="357199"/>
                </a:solidFill>
                <a:ln w="9525">
                  <a:noFill/>
                  <a:round/>
                  <a:headEnd/>
                  <a:tailEnd/>
                </a:ln>
              </p:spPr>
              <p:txBody>
                <a:bodyPr/>
                <a:lstStyle/>
                <a:p>
                  <a:endParaRPr lang="zh-CN" altLang="en-US"/>
                </a:p>
              </p:txBody>
            </p:sp>
            <p:sp>
              <p:nvSpPr>
                <p:cNvPr id="468" name="Freeform 111"/>
                <p:cNvSpPr>
                  <a:spLocks/>
                </p:cNvSpPr>
                <p:nvPr/>
              </p:nvSpPr>
              <p:spPr bwMode="auto">
                <a:xfrm>
                  <a:off x="3539" y="2827"/>
                  <a:ext cx="12" cy="11"/>
                </a:xfrm>
                <a:custGeom>
                  <a:avLst/>
                  <a:gdLst/>
                  <a:ahLst/>
                  <a:cxnLst>
                    <a:cxn ang="0">
                      <a:pos x="0" y="12"/>
                    </a:cxn>
                    <a:cxn ang="0">
                      <a:pos x="0" y="16"/>
                    </a:cxn>
                    <a:cxn ang="0">
                      <a:pos x="2" y="20"/>
                    </a:cxn>
                    <a:cxn ang="0">
                      <a:pos x="6" y="22"/>
                    </a:cxn>
                    <a:cxn ang="0">
                      <a:pos x="11" y="24"/>
                    </a:cxn>
                    <a:cxn ang="0">
                      <a:pos x="15" y="22"/>
                    </a:cxn>
                    <a:cxn ang="0">
                      <a:pos x="19" y="20"/>
                    </a:cxn>
                    <a:cxn ang="0">
                      <a:pos x="21" y="16"/>
                    </a:cxn>
                    <a:cxn ang="0">
                      <a:pos x="22" y="12"/>
                    </a:cxn>
                    <a:cxn ang="0">
                      <a:pos x="22" y="12"/>
                    </a:cxn>
                    <a:cxn ang="0">
                      <a:pos x="21" y="7"/>
                    </a:cxn>
                    <a:cxn ang="0">
                      <a:pos x="19" y="3"/>
                    </a:cxn>
                    <a:cxn ang="0">
                      <a:pos x="15" y="0"/>
                    </a:cxn>
                    <a:cxn ang="0">
                      <a:pos x="11" y="0"/>
                    </a:cxn>
                    <a:cxn ang="0">
                      <a:pos x="6" y="0"/>
                    </a:cxn>
                    <a:cxn ang="0">
                      <a:pos x="2" y="3"/>
                    </a:cxn>
                    <a:cxn ang="0">
                      <a:pos x="1" y="7"/>
                    </a:cxn>
                    <a:cxn ang="0">
                      <a:pos x="0" y="12"/>
                    </a:cxn>
                  </a:cxnLst>
                  <a:rect l="0" t="0" r="r" b="b"/>
                  <a:pathLst>
                    <a:path w="22" h="24">
                      <a:moveTo>
                        <a:pt x="0" y="12"/>
                      </a:moveTo>
                      <a:lnTo>
                        <a:pt x="0" y="16"/>
                      </a:lnTo>
                      <a:lnTo>
                        <a:pt x="2" y="20"/>
                      </a:lnTo>
                      <a:lnTo>
                        <a:pt x="6" y="22"/>
                      </a:lnTo>
                      <a:lnTo>
                        <a:pt x="11" y="24"/>
                      </a:lnTo>
                      <a:lnTo>
                        <a:pt x="15" y="22"/>
                      </a:lnTo>
                      <a:lnTo>
                        <a:pt x="19" y="20"/>
                      </a:lnTo>
                      <a:lnTo>
                        <a:pt x="21" y="16"/>
                      </a:lnTo>
                      <a:lnTo>
                        <a:pt x="22" y="12"/>
                      </a:lnTo>
                      <a:lnTo>
                        <a:pt x="22" y="12"/>
                      </a:lnTo>
                      <a:lnTo>
                        <a:pt x="21" y="7"/>
                      </a:lnTo>
                      <a:lnTo>
                        <a:pt x="19" y="3"/>
                      </a:lnTo>
                      <a:lnTo>
                        <a:pt x="15" y="0"/>
                      </a:lnTo>
                      <a:lnTo>
                        <a:pt x="11" y="0"/>
                      </a:lnTo>
                      <a:lnTo>
                        <a:pt x="6" y="0"/>
                      </a:lnTo>
                      <a:lnTo>
                        <a:pt x="2" y="3"/>
                      </a:lnTo>
                      <a:lnTo>
                        <a:pt x="1" y="7"/>
                      </a:lnTo>
                      <a:lnTo>
                        <a:pt x="0" y="12"/>
                      </a:lnTo>
                      <a:close/>
                    </a:path>
                  </a:pathLst>
                </a:custGeom>
                <a:solidFill>
                  <a:srgbClr val="357199"/>
                </a:solidFill>
                <a:ln w="9525">
                  <a:noFill/>
                  <a:round/>
                  <a:headEnd/>
                  <a:tailEnd/>
                </a:ln>
              </p:spPr>
              <p:txBody>
                <a:bodyPr/>
                <a:lstStyle/>
                <a:p>
                  <a:endParaRPr lang="zh-CN" altLang="en-US"/>
                </a:p>
              </p:txBody>
            </p:sp>
            <p:sp>
              <p:nvSpPr>
                <p:cNvPr id="469" name="Freeform 112"/>
                <p:cNvSpPr>
                  <a:spLocks/>
                </p:cNvSpPr>
                <p:nvPr/>
              </p:nvSpPr>
              <p:spPr bwMode="auto">
                <a:xfrm>
                  <a:off x="3544" y="2803"/>
                  <a:ext cx="11" cy="12"/>
                </a:xfrm>
                <a:custGeom>
                  <a:avLst/>
                  <a:gdLst/>
                  <a:ahLst/>
                  <a:cxnLst>
                    <a:cxn ang="0">
                      <a:pos x="0" y="11"/>
                    </a:cxn>
                    <a:cxn ang="0">
                      <a:pos x="0" y="17"/>
                    </a:cxn>
                    <a:cxn ang="0">
                      <a:pos x="2" y="20"/>
                    </a:cxn>
                    <a:cxn ang="0">
                      <a:pos x="6" y="23"/>
                    </a:cxn>
                    <a:cxn ang="0">
                      <a:pos x="11" y="23"/>
                    </a:cxn>
                    <a:cxn ang="0">
                      <a:pos x="15" y="23"/>
                    </a:cxn>
                    <a:cxn ang="0">
                      <a:pos x="18" y="20"/>
                    </a:cxn>
                    <a:cxn ang="0">
                      <a:pos x="21" y="17"/>
                    </a:cxn>
                    <a:cxn ang="0">
                      <a:pos x="22" y="11"/>
                    </a:cxn>
                    <a:cxn ang="0">
                      <a:pos x="22" y="11"/>
                    </a:cxn>
                    <a:cxn ang="0">
                      <a:pos x="21" y="7"/>
                    </a:cxn>
                    <a:cxn ang="0">
                      <a:pos x="18" y="4"/>
                    </a:cxn>
                    <a:cxn ang="0">
                      <a:pos x="15" y="1"/>
                    </a:cxn>
                    <a:cxn ang="0">
                      <a:pos x="11" y="0"/>
                    </a:cxn>
                    <a:cxn ang="0">
                      <a:pos x="6" y="1"/>
                    </a:cxn>
                    <a:cxn ang="0">
                      <a:pos x="2" y="4"/>
                    </a:cxn>
                    <a:cxn ang="0">
                      <a:pos x="0" y="7"/>
                    </a:cxn>
                    <a:cxn ang="0">
                      <a:pos x="0" y="11"/>
                    </a:cxn>
                  </a:cxnLst>
                  <a:rect l="0" t="0" r="r" b="b"/>
                  <a:pathLst>
                    <a:path w="22" h="23">
                      <a:moveTo>
                        <a:pt x="0" y="11"/>
                      </a:moveTo>
                      <a:lnTo>
                        <a:pt x="0" y="17"/>
                      </a:lnTo>
                      <a:lnTo>
                        <a:pt x="2" y="20"/>
                      </a:lnTo>
                      <a:lnTo>
                        <a:pt x="6" y="23"/>
                      </a:lnTo>
                      <a:lnTo>
                        <a:pt x="11" y="23"/>
                      </a:lnTo>
                      <a:lnTo>
                        <a:pt x="15" y="23"/>
                      </a:lnTo>
                      <a:lnTo>
                        <a:pt x="18" y="20"/>
                      </a:lnTo>
                      <a:lnTo>
                        <a:pt x="21" y="17"/>
                      </a:lnTo>
                      <a:lnTo>
                        <a:pt x="22" y="11"/>
                      </a:lnTo>
                      <a:lnTo>
                        <a:pt x="22" y="11"/>
                      </a:lnTo>
                      <a:lnTo>
                        <a:pt x="21" y="7"/>
                      </a:lnTo>
                      <a:lnTo>
                        <a:pt x="18" y="4"/>
                      </a:lnTo>
                      <a:lnTo>
                        <a:pt x="15" y="1"/>
                      </a:lnTo>
                      <a:lnTo>
                        <a:pt x="11" y="0"/>
                      </a:lnTo>
                      <a:lnTo>
                        <a:pt x="6" y="1"/>
                      </a:lnTo>
                      <a:lnTo>
                        <a:pt x="2" y="4"/>
                      </a:lnTo>
                      <a:lnTo>
                        <a:pt x="0" y="7"/>
                      </a:lnTo>
                      <a:lnTo>
                        <a:pt x="0" y="11"/>
                      </a:lnTo>
                      <a:close/>
                    </a:path>
                  </a:pathLst>
                </a:custGeom>
                <a:solidFill>
                  <a:srgbClr val="357199"/>
                </a:solidFill>
                <a:ln w="9525">
                  <a:noFill/>
                  <a:round/>
                  <a:headEnd/>
                  <a:tailEnd/>
                </a:ln>
              </p:spPr>
              <p:txBody>
                <a:bodyPr/>
                <a:lstStyle/>
                <a:p>
                  <a:endParaRPr lang="zh-CN" altLang="en-US"/>
                </a:p>
              </p:txBody>
            </p:sp>
            <p:sp>
              <p:nvSpPr>
                <p:cNvPr id="470" name="Freeform 113"/>
                <p:cNvSpPr>
                  <a:spLocks/>
                </p:cNvSpPr>
                <p:nvPr/>
              </p:nvSpPr>
              <p:spPr bwMode="auto">
                <a:xfrm>
                  <a:off x="3548" y="2781"/>
                  <a:ext cx="11" cy="11"/>
                </a:xfrm>
                <a:custGeom>
                  <a:avLst/>
                  <a:gdLst/>
                  <a:ahLst/>
                  <a:cxnLst>
                    <a:cxn ang="0">
                      <a:pos x="0" y="12"/>
                    </a:cxn>
                    <a:cxn ang="0">
                      <a:pos x="1" y="16"/>
                    </a:cxn>
                    <a:cxn ang="0">
                      <a:pos x="4" y="20"/>
                    </a:cxn>
                    <a:cxn ang="0">
                      <a:pos x="8" y="22"/>
                    </a:cxn>
                    <a:cxn ang="0">
                      <a:pos x="11" y="24"/>
                    </a:cxn>
                    <a:cxn ang="0">
                      <a:pos x="16" y="22"/>
                    </a:cxn>
                    <a:cxn ang="0">
                      <a:pos x="20" y="20"/>
                    </a:cxn>
                    <a:cxn ang="0">
                      <a:pos x="23" y="16"/>
                    </a:cxn>
                    <a:cxn ang="0">
                      <a:pos x="23" y="12"/>
                    </a:cxn>
                    <a:cxn ang="0">
                      <a:pos x="23" y="12"/>
                    </a:cxn>
                    <a:cxn ang="0">
                      <a:pos x="23" y="7"/>
                    </a:cxn>
                    <a:cxn ang="0">
                      <a:pos x="20" y="4"/>
                    </a:cxn>
                    <a:cxn ang="0">
                      <a:pos x="16" y="2"/>
                    </a:cxn>
                    <a:cxn ang="0">
                      <a:pos x="11" y="0"/>
                    </a:cxn>
                    <a:cxn ang="0">
                      <a:pos x="8" y="2"/>
                    </a:cxn>
                    <a:cxn ang="0">
                      <a:pos x="4" y="4"/>
                    </a:cxn>
                    <a:cxn ang="0">
                      <a:pos x="1" y="7"/>
                    </a:cxn>
                    <a:cxn ang="0">
                      <a:pos x="0" y="12"/>
                    </a:cxn>
                  </a:cxnLst>
                  <a:rect l="0" t="0" r="r" b="b"/>
                  <a:pathLst>
                    <a:path w="23" h="24">
                      <a:moveTo>
                        <a:pt x="0" y="12"/>
                      </a:moveTo>
                      <a:lnTo>
                        <a:pt x="1" y="16"/>
                      </a:lnTo>
                      <a:lnTo>
                        <a:pt x="4" y="20"/>
                      </a:lnTo>
                      <a:lnTo>
                        <a:pt x="8" y="22"/>
                      </a:lnTo>
                      <a:lnTo>
                        <a:pt x="11" y="24"/>
                      </a:lnTo>
                      <a:lnTo>
                        <a:pt x="16" y="22"/>
                      </a:lnTo>
                      <a:lnTo>
                        <a:pt x="20" y="20"/>
                      </a:lnTo>
                      <a:lnTo>
                        <a:pt x="23" y="16"/>
                      </a:lnTo>
                      <a:lnTo>
                        <a:pt x="23" y="12"/>
                      </a:lnTo>
                      <a:lnTo>
                        <a:pt x="23" y="12"/>
                      </a:lnTo>
                      <a:lnTo>
                        <a:pt x="23" y="7"/>
                      </a:lnTo>
                      <a:lnTo>
                        <a:pt x="20" y="4"/>
                      </a:lnTo>
                      <a:lnTo>
                        <a:pt x="16" y="2"/>
                      </a:lnTo>
                      <a:lnTo>
                        <a:pt x="11" y="0"/>
                      </a:lnTo>
                      <a:lnTo>
                        <a:pt x="8" y="2"/>
                      </a:lnTo>
                      <a:lnTo>
                        <a:pt x="4" y="4"/>
                      </a:lnTo>
                      <a:lnTo>
                        <a:pt x="1" y="7"/>
                      </a:lnTo>
                      <a:lnTo>
                        <a:pt x="0" y="12"/>
                      </a:lnTo>
                      <a:close/>
                    </a:path>
                  </a:pathLst>
                </a:custGeom>
                <a:solidFill>
                  <a:srgbClr val="357199"/>
                </a:solidFill>
                <a:ln w="9525">
                  <a:noFill/>
                  <a:round/>
                  <a:headEnd/>
                  <a:tailEnd/>
                </a:ln>
              </p:spPr>
              <p:txBody>
                <a:bodyPr/>
                <a:lstStyle/>
                <a:p>
                  <a:endParaRPr lang="zh-CN" altLang="en-US"/>
                </a:p>
              </p:txBody>
            </p:sp>
            <p:sp>
              <p:nvSpPr>
                <p:cNvPr id="471" name="Freeform 114"/>
                <p:cNvSpPr>
                  <a:spLocks/>
                </p:cNvSpPr>
                <p:nvPr/>
              </p:nvSpPr>
              <p:spPr bwMode="auto">
                <a:xfrm>
                  <a:off x="3552" y="2758"/>
                  <a:ext cx="11" cy="12"/>
                </a:xfrm>
                <a:custGeom>
                  <a:avLst/>
                  <a:gdLst/>
                  <a:ahLst/>
                  <a:cxnLst>
                    <a:cxn ang="0">
                      <a:pos x="0" y="12"/>
                    </a:cxn>
                    <a:cxn ang="0">
                      <a:pos x="1" y="15"/>
                    </a:cxn>
                    <a:cxn ang="0">
                      <a:pos x="4" y="19"/>
                    </a:cxn>
                    <a:cxn ang="0">
                      <a:pos x="7" y="22"/>
                    </a:cxn>
                    <a:cxn ang="0">
                      <a:pos x="11" y="23"/>
                    </a:cxn>
                    <a:cxn ang="0">
                      <a:pos x="16" y="22"/>
                    </a:cxn>
                    <a:cxn ang="0">
                      <a:pos x="20" y="19"/>
                    </a:cxn>
                    <a:cxn ang="0">
                      <a:pos x="22" y="15"/>
                    </a:cxn>
                    <a:cxn ang="0">
                      <a:pos x="22" y="12"/>
                    </a:cxn>
                    <a:cxn ang="0">
                      <a:pos x="22" y="12"/>
                    </a:cxn>
                    <a:cxn ang="0">
                      <a:pos x="22" y="6"/>
                    </a:cxn>
                    <a:cxn ang="0">
                      <a:pos x="20" y="2"/>
                    </a:cxn>
                    <a:cxn ang="0">
                      <a:pos x="16" y="0"/>
                    </a:cxn>
                    <a:cxn ang="0">
                      <a:pos x="11" y="0"/>
                    </a:cxn>
                    <a:cxn ang="0">
                      <a:pos x="7" y="0"/>
                    </a:cxn>
                    <a:cxn ang="0">
                      <a:pos x="4" y="2"/>
                    </a:cxn>
                    <a:cxn ang="0">
                      <a:pos x="1" y="6"/>
                    </a:cxn>
                    <a:cxn ang="0">
                      <a:pos x="0" y="12"/>
                    </a:cxn>
                  </a:cxnLst>
                  <a:rect l="0" t="0" r="r" b="b"/>
                  <a:pathLst>
                    <a:path w="22" h="23">
                      <a:moveTo>
                        <a:pt x="0" y="12"/>
                      </a:moveTo>
                      <a:lnTo>
                        <a:pt x="1" y="15"/>
                      </a:lnTo>
                      <a:lnTo>
                        <a:pt x="4" y="19"/>
                      </a:lnTo>
                      <a:lnTo>
                        <a:pt x="7" y="22"/>
                      </a:lnTo>
                      <a:lnTo>
                        <a:pt x="11" y="23"/>
                      </a:lnTo>
                      <a:lnTo>
                        <a:pt x="16" y="22"/>
                      </a:lnTo>
                      <a:lnTo>
                        <a:pt x="20" y="19"/>
                      </a:lnTo>
                      <a:lnTo>
                        <a:pt x="22" y="15"/>
                      </a:lnTo>
                      <a:lnTo>
                        <a:pt x="22" y="12"/>
                      </a:lnTo>
                      <a:lnTo>
                        <a:pt x="22" y="12"/>
                      </a:lnTo>
                      <a:lnTo>
                        <a:pt x="22" y="6"/>
                      </a:lnTo>
                      <a:lnTo>
                        <a:pt x="20" y="2"/>
                      </a:lnTo>
                      <a:lnTo>
                        <a:pt x="16" y="0"/>
                      </a:lnTo>
                      <a:lnTo>
                        <a:pt x="11" y="0"/>
                      </a:lnTo>
                      <a:lnTo>
                        <a:pt x="7" y="0"/>
                      </a:lnTo>
                      <a:lnTo>
                        <a:pt x="4" y="2"/>
                      </a:lnTo>
                      <a:lnTo>
                        <a:pt x="1" y="6"/>
                      </a:lnTo>
                      <a:lnTo>
                        <a:pt x="0" y="12"/>
                      </a:lnTo>
                      <a:close/>
                    </a:path>
                  </a:pathLst>
                </a:custGeom>
                <a:solidFill>
                  <a:srgbClr val="357199"/>
                </a:solidFill>
                <a:ln w="9525">
                  <a:noFill/>
                  <a:round/>
                  <a:headEnd/>
                  <a:tailEnd/>
                </a:ln>
              </p:spPr>
              <p:txBody>
                <a:bodyPr/>
                <a:lstStyle/>
                <a:p>
                  <a:endParaRPr lang="zh-CN" altLang="en-US"/>
                </a:p>
              </p:txBody>
            </p:sp>
            <p:sp>
              <p:nvSpPr>
                <p:cNvPr id="472" name="Freeform 115"/>
                <p:cNvSpPr>
                  <a:spLocks/>
                </p:cNvSpPr>
                <p:nvPr/>
              </p:nvSpPr>
              <p:spPr bwMode="auto">
                <a:xfrm>
                  <a:off x="3556" y="2735"/>
                  <a:ext cx="12" cy="11"/>
                </a:xfrm>
                <a:custGeom>
                  <a:avLst/>
                  <a:gdLst/>
                  <a:ahLst/>
                  <a:cxnLst>
                    <a:cxn ang="0">
                      <a:pos x="0" y="12"/>
                    </a:cxn>
                    <a:cxn ang="0">
                      <a:pos x="1" y="17"/>
                    </a:cxn>
                    <a:cxn ang="0">
                      <a:pos x="3" y="21"/>
                    </a:cxn>
                    <a:cxn ang="0">
                      <a:pos x="7" y="23"/>
                    </a:cxn>
                    <a:cxn ang="0">
                      <a:pos x="11" y="23"/>
                    </a:cxn>
                    <a:cxn ang="0">
                      <a:pos x="16" y="23"/>
                    </a:cxn>
                    <a:cxn ang="0">
                      <a:pos x="18" y="21"/>
                    </a:cxn>
                    <a:cxn ang="0">
                      <a:pos x="21" y="17"/>
                    </a:cxn>
                    <a:cxn ang="0">
                      <a:pos x="22" y="12"/>
                    </a:cxn>
                    <a:cxn ang="0">
                      <a:pos x="22" y="12"/>
                    </a:cxn>
                    <a:cxn ang="0">
                      <a:pos x="21" y="8"/>
                    </a:cxn>
                    <a:cxn ang="0">
                      <a:pos x="18" y="4"/>
                    </a:cxn>
                    <a:cxn ang="0">
                      <a:pos x="16" y="1"/>
                    </a:cxn>
                    <a:cxn ang="0">
                      <a:pos x="11" y="0"/>
                    </a:cxn>
                    <a:cxn ang="0">
                      <a:pos x="7" y="1"/>
                    </a:cxn>
                    <a:cxn ang="0">
                      <a:pos x="3" y="4"/>
                    </a:cxn>
                    <a:cxn ang="0">
                      <a:pos x="1" y="8"/>
                    </a:cxn>
                    <a:cxn ang="0">
                      <a:pos x="0" y="12"/>
                    </a:cxn>
                  </a:cxnLst>
                  <a:rect l="0" t="0" r="r" b="b"/>
                  <a:pathLst>
                    <a:path w="22" h="23">
                      <a:moveTo>
                        <a:pt x="0" y="12"/>
                      </a:moveTo>
                      <a:lnTo>
                        <a:pt x="1" y="17"/>
                      </a:lnTo>
                      <a:lnTo>
                        <a:pt x="3" y="21"/>
                      </a:lnTo>
                      <a:lnTo>
                        <a:pt x="7" y="23"/>
                      </a:lnTo>
                      <a:lnTo>
                        <a:pt x="11" y="23"/>
                      </a:lnTo>
                      <a:lnTo>
                        <a:pt x="16" y="23"/>
                      </a:lnTo>
                      <a:lnTo>
                        <a:pt x="18" y="21"/>
                      </a:lnTo>
                      <a:lnTo>
                        <a:pt x="21" y="17"/>
                      </a:lnTo>
                      <a:lnTo>
                        <a:pt x="22" y="12"/>
                      </a:lnTo>
                      <a:lnTo>
                        <a:pt x="22" y="12"/>
                      </a:lnTo>
                      <a:lnTo>
                        <a:pt x="21" y="8"/>
                      </a:lnTo>
                      <a:lnTo>
                        <a:pt x="18" y="4"/>
                      </a:lnTo>
                      <a:lnTo>
                        <a:pt x="16" y="1"/>
                      </a:lnTo>
                      <a:lnTo>
                        <a:pt x="11" y="0"/>
                      </a:lnTo>
                      <a:lnTo>
                        <a:pt x="7" y="1"/>
                      </a:lnTo>
                      <a:lnTo>
                        <a:pt x="3" y="4"/>
                      </a:lnTo>
                      <a:lnTo>
                        <a:pt x="1" y="8"/>
                      </a:lnTo>
                      <a:lnTo>
                        <a:pt x="0" y="12"/>
                      </a:lnTo>
                      <a:close/>
                    </a:path>
                  </a:pathLst>
                </a:custGeom>
                <a:solidFill>
                  <a:srgbClr val="357199"/>
                </a:solidFill>
                <a:ln w="9525">
                  <a:noFill/>
                  <a:round/>
                  <a:headEnd/>
                  <a:tailEnd/>
                </a:ln>
              </p:spPr>
              <p:txBody>
                <a:bodyPr/>
                <a:lstStyle/>
                <a:p>
                  <a:endParaRPr lang="zh-CN" altLang="en-US"/>
                </a:p>
              </p:txBody>
            </p:sp>
            <p:sp>
              <p:nvSpPr>
                <p:cNvPr id="473" name="Freeform 116"/>
                <p:cNvSpPr>
                  <a:spLocks/>
                </p:cNvSpPr>
                <p:nvPr/>
              </p:nvSpPr>
              <p:spPr bwMode="auto">
                <a:xfrm>
                  <a:off x="3561" y="2712"/>
                  <a:ext cx="11" cy="12"/>
                </a:xfrm>
                <a:custGeom>
                  <a:avLst/>
                  <a:gdLst/>
                  <a:ahLst/>
                  <a:cxnLst>
                    <a:cxn ang="0">
                      <a:pos x="0" y="11"/>
                    </a:cxn>
                    <a:cxn ang="0">
                      <a:pos x="2" y="15"/>
                    </a:cxn>
                    <a:cxn ang="0">
                      <a:pos x="3" y="19"/>
                    </a:cxn>
                    <a:cxn ang="0">
                      <a:pos x="7" y="22"/>
                    </a:cxn>
                    <a:cxn ang="0">
                      <a:pos x="12" y="23"/>
                    </a:cxn>
                    <a:cxn ang="0">
                      <a:pos x="15" y="22"/>
                    </a:cxn>
                    <a:cxn ang="0">
                      <a:pos x="19" y="19"/>
                    </a:cxn>
                    <a:cxn ang="0">
                      <a:pos x="22" y="15"/>
                    </a:cxn>
                    <a:cxn ang="0">
                      <a:pos x="23" y="11"/>
                    </a:cxn>
                    <a:cxn ang="0">
                      <a:pos x="23" y="11"/>
                    </a:cxn>
                    <a:cxn ang="0">
                      <a:pos x="22" y="6"/>
                    </a:cxn>
                    <a:cxn ang="0">
                      <a:pos x="19" y="4"/>
                    </a:cxn>
                    <a:cxn ang="0">
                      <a:pos x="15" y="1"/>
                    </a:cxn>
                    <a:cxn ang="0">
                      <a:pos x="12" y="0"/>
                    </a:cxn>
                    <a:cxn ang="0">
                      <a:pos x="7" y="1"/>
                    </a:cxn>
                    <a:cxn ang="0">
                      <a:pos x="3" y="4"/>
                    </a:cxn>
                    <a:cxn ang="0">
                      <a:pos x="2" y="6"/>
                    </a:cxn>
                    <a:cxn ang="0">
                      <a:pos x="0" y="11"/>
                    </a:cxn>
                  </a:cxnLst>
                  <a:rect l="0" t="0" r="r" b="b"/>
                  <a:pathLst>
                    <a:path w="23" h="23">
                      <a:moveTo>
                        <a:pt x="0" y="11"/>
                      </a:moveTo>
                      <a:lnTo>
                        <a:pt x="2" y="15"/>
                      </a:lnTo>
                      <a:lnTo>
                        <a:pt x="3" y="19"/>
                      </a:lnTo>
                      <a:lnTo>
                        <a:pt x="7" y="22"/>
                      </a:lnTo>
                      <a:lnTo>
                        <a:pt x="12" y="23"/>
                      </a:lnTo>
                      <a:lnTo>
                        <a:pt x="15" y="22"/>
                      </a:lnTo>
                      <a:lnTo>
                        <a:pt x="19" y="19"/>
                      </a:lnTo>
                      <a:lnTo>
                        <a:pt x="22" y="15"/>
                      </a:lnTo>
                      <a:lnTo>
                        <a:pt x="23" y="11"/>
                      </a:lnTo>
                      <a:lnTo>
                        <a:pt x="23" y="11"/>
                      </a:lnTo>
                      <a:lnTo>
                        <a:pt x="22" y="6"/>
                      </a:lnTo>
                      <a:lnTo>
                        <a:pt x="19" y="4"/>
                      </a:lnTo>
                      <a:lnTo>
                        <a:pt x="15" y="1"/>
                      </a:lnTo>
                      <a:lnTo>
                        <a:pt x="12" y="0"/>
                      </a:lnTo>
                      <a:lnTo>
                        <a:pt x="7" y="1"/>
                      </a:lnTo>
                      <a:lnTo>
                        <a:pt x="3" y="4"/>
                      </a:lnTo>
                      <a:lnTo>
                        <a:pt x="2" y="6"/>
                      </a:lnTo>
                      <a:lnTo>
                        <a:pt x="0" y="11"/>
                      </a:lnTo>
                      <a:close/>
                    </a:path>
                  </a:pathLst>
                </a:custGeom>
                <a:solidFill>
                  <a:srgbClr val="357199"/>
                </a:solidFill>
                <a:ln w="9525">
                  <a:noFill/>
                  <a:round/>
                  <a:headEnd/>
                  <a:tailEnd/>
                </a:ln>
              </p:spPr>
              <p:txBody>
                <a:bodyPr/>
                <a:lstStyle/>
                <a:p>
                  <a:endParaRPr lang="zh-CN" altLang="en-US"/>
                </a:p>
              </p:txBody>
            </p:sp>
            <p:sp>
              <p:nvSpPr>
                <p:cNvPr id="474" name="Freeform 117"/>
                <p:cNvSpPr>
                  <a:spLocks/>
                </p:cNvSpPr>
                <p:nvPr/>
              </p:nvSpPr>
              <p:spPr bwMode="auto">
                <a:xfrm>
                  <a:off x="3565" y="2689"/>
                  <a:ext cx="11" cy="12"/>
                </a:xfrm>
                <a:custGeom>
                  <a:avLst/>
                  <a:gdLst/>
                  <a:ahLst/>
                  <a:cxnLst>
                    <a:cxn ang="0">
                      <a:pos x="0" y="12"/>
                    </a:cxn>
                    <a:cxn ang="0">
                      <a:pos x="0" y="16"/>
                    </a:cxn>
                    <a:cxn ang="0">
                      <a:pos x="3" y="20"/>
                    </a:cxn>
                    <a:cxn ang="0">
                      <a:pos x="6" y="22"/>
                    </a:cxn>
                    <a:cxn ang="0">
                      <a:pos x="11" y="24"/>
                    </a:cxn>
                    <a:cxn ang="0">
                      <a:pos x="15" y="22"/>
                    </a:cxn>
                    <a:cxn ang="0">
                      <a:pos x="19" y="20"/>
                    </a:cxn>
                    <a:cxn ang="0">
                      <a:pos x="21" y="16"/>
                    </a:cxn>
                    <a:cxn ang="0">
                      <a:pos x="23" y="12"/>
                    </a:cxn>
                    <a:cxn ang="0">
                      <a:pos x="23" y="12"/>
                    </a:cxn>
                    <a:cxn ang="0">
                      <a:pos x="21" y="7"/>
                    </a:cxn>
                    <a:cxn ang="0">
                      <a:pos x="19" y="3"/>
                    </a:cxn>
                    <a:cxn ang="0">
                      <a:pos x="15" y="0"/>
                    </a:cxn>
                    <a:cxn ang="0">
                      <a:pos x="11" y="0"/>
                    </a:cxn>
                    <a:cxn ang="0">
                      <a:pos x="6" y="0"/>
                    </a:cxn>
                    <a:cxn ang="0">
                      <a:pos x="3" y="3"/>
                    </a:cxn>
                    <a:cxn ang="0">
                      <a:pos x="0" y="7"/>
                    </a:cxn>
                    <a:cxn ang="0">
                      <a:pos x="0" y="12"/>
                    </a:cxn>
                  </a:cxnLst>
                  <a:rect l="0" t="0" r="r" b="b"/>
                  <a:pathLst>
                    <a:path w="23" h="24">
                      <a:moveTo>
                        <a:pt x="0" y="12"/>
                      </a:moveTo>
                      <a:lnTo>
                        <a:pt x="0" y="16"/>
                      </a:lnTo>
                      <a:lnTo>
                        <a:pt x="3" y="20"/>
                      </a:lnTo>
                      <a:lnTo>
                        <a:pt x="6" y="22"/>
                      </a:lnTo>
                      <a:lnTo>
                        <a:pt x="11" y="24"/>
                      </a:lnTo>
                      <a:lnTo>
                        <a:pt x="15" y="22"/>
                      </a:lnTo>
                      <a:lnTo>
                        <a:pt x="19" y="20"/>
                      </a:lnTo>
                      <a:lnTo>
                        <a:pt x="21" y="16"/>
                      </a:lnTo>
                      <a:lnTo>
                        <a:pt x="23" y="12"/>
                      </a:lnTo>
                      <a:lnTo>
                        <a:pt x="23" y="12"/>
                      </a:lnTo>
                      <a:lnTo>
                        <a:pt x="21" y="7"/>
                      </a:lnTo>
                      <a:lnTo>
                        <a:pt x="19" y="3"/>
                      </a:lnTo>
                      <a:lnTo>
                        <a:pt x="15" y="0"/>
                      </a:lnTo>
                      <a:lnTo>
                        <a:pt x="11" y="0"/>
                      </a:lnTo>
                      <a:lnTo>
                        <a:pt x="6" y="0"/>
                      </a:lnTo>
                      <a:lnTo>
                        <a:pt x="3" y="3"/>
                      </a:lnTo>
                      <a:lnTo>
                        <a:pt x="0" y="7"/>
                      </a:lnTo>
                      <a:lnTo>
                        <a:pt x="0" y="12"/>
                      </a:lnTo>
                      <a:close/>
                    </a:path>
                  </a:pathLst>
                </a:custGeom>
                <a:solidFill>
                  <a:srgbClr val="357199"/>
                </a:solidFill>
                <a:ln w="9525">
                  <a:noFill/>
                  <a:round/>
                  <a:headEnd/>
                  <a:tailEnd/>
                </a:ln>
              </p:spPr>
              <p:txBody>
                <a:bodyPr/>
                <a:lstStyle/>
                <a:p>
                  <a:endParaRPr lang="zh-CN" altLang="en-US"/>
                </a:p>
              </p:txBody>
            </p:sp>
            <p:sp>
              <p:nvSpPr>
                <p:cNvPr id="475" name="Freeform 118"/>
                <p:cNvSpPr>
                  <a:spLocks/>
                </p:cNvSpPr>
                <p:nvPr/>
              </p:nvSpPr>
              <p:spPr bwMode="auto">
                <a:xfrm>
                  <a:off x="3569" y="2666"/>
                  <a:ext cx="11" cy="11"/>
                </a:xfrm>
                <a:custGeom>
                  <a:avLst/>
                  <a:gdLst/>
                  <a:ahLst/>
                  <a:cxnLst>
                    <a:cxn ang="0">
                      <a:pos x="0" y="11"/>
                    </a:cxn>
                    <a:cxn ang="0">
                      <a:pos x="1" y="16"/>
                    </a:cxn>
                    <a:cxn ang="0">
                      <a:pos x="3" y="20"/>
                    </a:cxn>
                    <a:cxn ang="0">
                      <a:pos x="7" y="23"/>
                    </a:cxn>
                    <a:cxn ang="0">
                      <a:pos x="11" y="23"/>
                    </a:cxn>
                    <a:cxn ang="0">
                      <a:pos x="16" y="23"/>
                    </a:cxn>
                    <a:cxn ang="0">
                      <a:pos x="20" y="20"/>
                    </a:cxn>
                    <a:cxn ang="0">
                      <a:pos x="22" y="16"/>
                    </a:cxn>
                    <a:cxn ang="0">
                      <a:pos x="22" y="11"/>
                    </a:cxn>
                    <a:cxn ang="0">
                      <a:pos x="22" y="11"/>
                    </a:cxn>
                    <a:cxn ang="0">
                      <a:pos x="22" y="7"/>
                    </a:cxn>
                    <a:cxn ang="0">
                      <a:pos x="20" y="3"/>
                    </a:cxn>
                    <a:cxn ang="0">
                      <a:pos x="16" y="1"/>
                    </a:cxn>
                    <a:cxn ang="0">
                      <a:pos x="11" y="0"/>
                    </a:cxn>
                    <a:cxn ang="0">
                      <a:pos x="7" y="1"/>
                    </a:cxn>
                    <a:cxn ang="0">
                      <a:pos x="3" y="3"/>
                    </a:cxn>
                    <a:cxn ang="0">
                      <a:pos x="1" y="7"/>
                    </a:cxn>
                    <a:cxn ang="0">
                      <a:pos x="0" y="11"/>
                    </a:cxn>
                  </a:cxnLst>
                  <a:rect l="0" t="0" r="r" b="b"/>
                  <a:pathLst>
                    <a:path w="22" h="23">
                      <a:moveTo>
                        <a:pt x="0" y="11"/>
                      </a:moveTo>
                      <a:lnTo>
                        <a:pt x="1" y="16"/>
                      </a:lnTo>
                      <a:lnTo>
                        <a:pt x="3" y="20"/>
                      </a:lnTo>
                      <a:lnTo>
                        <a:pt x="7" y="23"/>
                      </a:lnTo>
                      <a:lnTo>
                        <a:pt x="11" y="23"/>
                      </a:lnTo>
                      <a:lnTo>
                        <a:pt x="16" y="23"/>
                      </a:lnTo>
                      <a:lnTo>
                        <a:pt x="20" y="20"/>
                      </a:lnTo>
                      <a:lnTo>
                        <a:pt x="22" y="16"/>
                      </a:lnTo>
                      <a:lnTo>
                        <a:pt x="22" y="11"/>
                      </a:lnTo>
                      <a:lnTo>
                        <a:pt x="22" y="11"/>
                      </a:lnTo>
                      <a:lnTo>
                        <a:pt x="22" y="7"/>
                      </a:lnTo>
                      <a:lnTo>
                        <a:pt x="20" y="3"/>
                      </a:lnTo>
                      <a:lnTo>
                        <a:pt x="16" y="1"/>
                      </a:lnTo>
                      <a:lnTo>
                        <a:pt x="11" y="0"/>
                      </a:lnTo>
                      <a:lnTo>
                        <a:pt x="7" y="1"/>
                      </a:lnTo>
                      <a:lnTo>
                        <a:pt x="3" y="3"/>
                      </a:lnTo>
                      <a:lnTo>
                        <a:pt x="1" y="7"/>
                      </a:lnTo>
                      <a:lnTo>
                        <a:pt x="0" y="11"/>
                      </a:lnTo>
                      <a:close/>
                    </a:path>
                  </a:pathLst>
                </a:custGeom>
                <a:solidFill>
                  <a:srgbClr val="357199"/>
                </a:solidFill>
                <a:ln w="9525">
                  <a:noFill/>
                  <a:round/>
                  <a:headEnd/>
                  <a:tailEnd/>
                </a:ln>
              </p:spPr>
              <p:txBody>
                <a:bodyPr/>
                <a:lstStyle/>
                <a:p>
                  <a:endParaRPr lang="zh-CN" altLang="en-US"/>
                </a:p>
              </p:txBody>
            </p:sp>
            <p:sp>
              <p:nvSpPr>
                <p:cNvPr id="476" name="Freeform 119"/>
                <p:cNvSpPr>
                  <a:spLocks/>
                </p:cNvSpPr>
                <p:nvPr/>
              </p:nvSpPr>
              <p:spPr bwMode="auto">
                <a:xfrm>
                  <a:off x="3573" y="2643"/>
                  <a:ext cx="12" cy="12"/>
                </a:xfrm>
                <a:custGeom>
                  <a:avLst/>
                  <a:gdLst/>
                  <a:ahLst/>
                  <a:cxnLst>
                    <a:cxn ang="0">
                      <a:pos x="0" y="12"/>
                    </a:cxn>
                    <a:cxn ang="0">
                      <a:pos x="2" y="16"/>
                    </a:cxn>
                    <a:cxn ang="0">
                      <a:pos x="4" y="20"/>
                    </a:cxn>
                    <a:cxn ang="0">
                      <a:pos x="8" y="22"/>
                    </a:cxn>
                    <a:cxn ang="0">
                      <a:pos x="12" y="24"/>
                    </a:cxn>
                    <a:cxn ang="0">
                      <a:pos x="17" y="22"/>
                    </a:cxn>
                    <a:cxn ang="0">
                      <a:pos x="21" y="20"/>
                    </a:cxn>
                    <a:cxn ang="0">
                      <a:pos x="23" y="16"/>
                    </a:cxn>
                    <a:cxn ang="0">
                      <a:pos x="23" y="12"/>
                    </a:cxn>
                    <a:cxn ang="0">
                      <a:pos x="23" y="12"/>
                    </a:cxn>
                    <a:cxn ang="0">
                      <a:pos x="23" y="7"/>
                    </a:cxn>
                    <a:cxn ang="0">
                      <a:pos x="21" y="3"/>
                    </a:cxn>
                    <a:cxn ang="0">
                      <a:pos x="17" y="1"/>
                    </a:cxn>
                    <a:cxn ang="0">
                      <a:pos x="12" y="0"/>
                    </a:cxn>
                    <a:cxn ang="0">
                      <a:pos x="8" y="1"/>
                    </a:cxn>
                    <a:cxn ang="0">
                      <a:pos x="4" y="3"/>
                    </a:cxn>
                    <a:cxn ang="0">
                      <a:pos x="2" y="7"/>
                    </a:cxn>
                    <a:cxn ang="0">
                      <a:pos x="0" y="12"/>
                    </a:cxn>
                  </a:cxnLst>
                  <a:rect l="0" t="0" r="r" b="b"/>
                  <a:pathLst>
                    <a:path w="23" h="24">
                      <a:moveTo>
                        <a:pt x="0" y="12"/>
                      </a:moveTo>
                      <a:lnTo>
                        <a:pt x="2" y="16"/>
                      </a:lnTo>
                      <a:lnTo>
                        <a:pt x="4" y="20"/>
                      </a:lnTo>
                      <a:lnTo>
                        <a:pt x="8" y="22"/>
                      </a:lnTo>
                      <a:lnTo>
                        <a:pt x="12" y="24"/>
                      </a:lnTo>
                      <a:lnTo>
                        <a:pt x="17" y="22"/>
                      </a:lnTo>
                      <a:lnTo>
                        <a:pt x="21" y="20"/>
                      </a:lnTo>
                      <a:lnTo>
                        <a:pt x="23" y="16"/>
                      </a:lnTo>
                      <a:lnTo>
                        <a:pt x="23" y="12"/>
                      </a:lnTo>
                      <a:lnTo>
                        <a:pt x="23" y="12"/>
                      </a:lnTo>
                      <a:lnTo>
                        <a:pt x="23" y="7"/>
                      </a:lnTo>
                      <a:lnTo>
                        <a:pt x="21" y="3"/>
                      </a:lnTo>
                      <a:lnTo>
                        <a:pt x="17" y="1"/>
                      </a:lnTo>
                      <a:lnTo>
                        <a:pt x="12" y="0"/>
                      </a:lnTo>
                      <a:lnTo>
                        <a:pt x="8" y="1"/>
                      </a:lnTo>
                      <a:lnTo>
                        <a:pt x="4" y="3"/>
                      </a:lnTo>
                      <a:lnTo>
                        <a:pt x="2" y="7"/>
                      </a:lnTo>
                      <a:lnTo>
                        <a:pt x="0" y="12"/>
                      </a:lnTo>
                      <a:close/>
                    </a:path>
                  </a:pathLst>
                </a:custGeom>
                <a:solidFill>
                  <a:srgbClr val="357199"/>
                </a:solidFill>
                <a:ln w="9525">
                  <a:noFill/>
                  <a:round/>
                  <a:headEnd/>
                  <a:tailEnd/>
                </a:ln>
              </p:spPr>
              <p:txBody>
                <a:bodyPr/>
                <a:lstStyle/>
                <a:p>
                  <a:endParaRPr lang="zh-CN" altLang="en-US"/>
                </a:p>
              </p:txBody>
            </p:sp>
            <p:sp>
              <p:nvSpPr>
                <p:cNvPr id="477" name="Freeform 120"/>
                <p:cNvSpPr>
                  <a:spLocks/>
                </p:cNvSpPr>
                <p:nvPr/>
              </p:nvSpPr>
              <p:spPr bwMode="auto">
                <a:xfrm>
                  <a:off x="3578" y="2620"/>
                  <a:ext cx="11" cy="12"/>
                </a:xfrm>
                <a:custGeom>
                  <a:avLst/>
                  <a:gdLst/>
                  <a:ahLst/>
                  <a:cxnLst>
                    <a:cxn ang="0">
                      <a:pos x="0" y="13"/>
                    </a:cxn>
                    <a:cxn ang="0">
                      <a:pos x="2" y="17"/>
                    </a:cxn>
                    <a:cxn ang="0">
                      <a:pos x="4" y="21"/>
                    </a:cxn>
                    <a:cxn ang="0">
                      <a:pos x="8" y="24"/>
                    </a:cxn>
                    <a:cxn ang="0">
                      <a:pos x="12" y="25"/>
                    </a:cxn>
                    <a:cxn ang="0">
                      <a:pos x="17" y="24"/>
                    </a:cxn>
                    <a:cxn ang="0">
                      <a:pos x="19" y="21"/>
                    </a:cxn>
                    <a:cxn ang="0">
                      <a:pos x="22" y="17"/>
                    </a:cxn>
                    <a:cxn ang="0">
                      <a:pos x="23" y="13"/>
                    </a:cxn>
                    <a:cxn ang="0">
                      <a:pos x="23" y="12"/>
                    </a:cxn>
                    <a:cxn ang="0">
                      <a:pos x="22" y="8"/>
                    </a:cxn>
                    <a:cxn ang="0">
                      <a:pos x="19" y="4"/>
                    </a:cxn>
                    <a:cxn ang="0">
                      <a:pos x="17" y="2"/>
                    </a:cxn>
                    <a:cxn ang="0">
                      <a:pos x="12" y="0"/>
                    </a:cxn>
                    <a:cxn ang="0">
                      <a:pos x="8" y="2"/>
                    </a:cxn>
                    <a:cxn ang="0">
                      <a:pos x="4" y="4"/>
                    </a:cxn>
                    <a:cxn ang="0">
                      <a:pos x="2" y="8"/>
                    </a:cxn>
                    <a:cxn ang="0">
                      <a:pos x="0" y="12"/>
                    </a:cxn>
                    <a:cxn ang="0">
                      <a:pos x="0" y="13"/>
                    </a:cxn>
                  </a:cxnLst>
                  <a:rect l="0" t="0" r="r" b="b"/>
                  <a:pathLst>
                    <a:path w="23" h="25">
                      <a:moveTo>
                        <a:pt x="0" y="13"/>
                      </a:moveTo>
                      <a:lnTo>
                        <a:pt x="2" y="17"/>
                      </a:lnTo>
                      <a:lnTo>
                        <a:pt x="4" y="21"/>
                      </a:lnTo>
                      <a:lnTo>
                        <a:pt x="8" y="24"/>
                      </a:lnTo>
                      <a:lnTo>
                        <a:pt x="12" y="25"/>
                      </a:lnTo>
                      <a:lnTo>
                        <a:pt x="17" y="24"/>
                      </a:lnTo>
                      <a:lnTo>
                        <a:pt x="19" y="21"/>
                      </a:lnTo>
                      <a:lnTo>
                        <a:pt x="22" y="17"/>
                      </a:lnTo>
                      <a:lnTo>
                        <a:pt x="23" y="13"/>
                      </a:lnTo>
                      <a:lnTo>
                        <a:pt x="23" y="12"/>
                      </a:lnTo>
                      <a:lnTo>
                        <a:pt x="22" y="8"/>
                      </a:lnTo>
                      <a:lnTo>
                        <a:pt x="19" y="4"/>
                      </a:lnTo>
                      <a:lnTo>
                        <a:pt x="17" y="2"/>
                      </a:lnTo>
                      <a:lnTo>
                        <a:pt x="12" y="0"/>
                      </a:lnTo>
                      <a:lnTo>
                        <a:pt x="8" y="2"/>
                      </a:lnTo>
                      <a:lnTo>
                        <a:pt x="4" y="4"/>
                      </a:lnTo>
                      <a:lnTo>
                        <a:pt x="2" y="8"/>
                      </a:lnTo>
                      <a:lnTo>
                        <a:pt x="0" y="12"/>
                      </a:lnTo>
                      <a:lnTo>
                        <a:pt x="0" y="13"/>
                      </a:lnTo>
                      <a:close/>
                    </a:path>
                  </a:pathLst>
                </a:custGeom>
                <a:solidFill>
                  <a:srgbClr val="357199"/>
                </a:solidFill>
                <a:ln w="9525">
                  <a:noFill/>
                  <a:round/>
                  <a:headEnd/>
                  <a:tailEnd/>
                </a:ln>
              </p:spPr>
              <p:txBody>
                <a:bodyPr/>
                <a:lstStyle/>
                <a:p>
                  <a:endParaRPr lang="zh-CN" altLang="en-US"/>
                </a:p>
              </p:txBody>
            </p:sp>
            <p:sp>
              <p:nvSpPr>
                <p:cNvPr id="478" name="Freeform 121"/>
                <p:cNvSpPr>
                  <a:spLocks/>
                </p:cNvSpPr>
                <p:nvPr/>
              </p:nvSpPr>
              <p:spPr bwMode="auto">
                <a:xfrm>
                  <a:off x="3582" y="2597"/>
                  <a:ext cx="11" cy="12"/>
                </a:xfrm>
                <a:custGeom>
                  <a:avLst/>
                  <a:gdLst/>
                  <a:ahLst/>
                  <a:cxnLst>
                    <a:cxn ang="0">
                      <a:pos x="0" y="12"/>
                    </a:cxn>
                    <a:cxn ang="0">
                      <a:pos x="1" y="17"/>
                    </a:cxn>
                    <a:cxn ang="0">
                      <a:pos x="4" y="21"/>
                    </a:cxn>
                    <a:cxn ang="0">
                      <a:pos x="6" y="22"/>
                    </a:cxn>
                    <a:cxn ang="0">
                      <a:pos x="11" y="23"/>
                    </a:cxn>
                    <a:cxn ang="0">
                      <a:pos x="15" y="22"/>
                    </a:cxn>
                    <a:cxn ang="0">
                      <a:pos x="19" y="21"/>
                    </a:cxn>
                    <a:cxn ang="0">
                      <a:pos x="21" y="17"/>
                    </a:cxn>
                    <a:cxn ang="0">
                      <a:pos x="23" y="12"/>
                    </a:cxn>
                    <a:cxn ang="0">
                      <a:pos x="23" y="12"/>
                    </a:cxn>
                    <a:cxn ang="0">
                      <a:pos x="21" y="8"/>
                    </a:cxn>
                    <a:cxn ang="0">
                      <a:pos x="19" y="4"/>
                    </a:cxn>
                    <a:cxn ang="0">
                      <a:pos x="15" y="1"/>
                    </a:cxn>
                    <a:cxn ang="0">
                      <a:pos x="11" y="0"/>
                    </a:cxn>
                    <a:cxn ang="0">
                      <a:pos x="6" y="1"/>
                    </a:cxn>
                    <a:cxn ang="0">
                      <a:pos x="4" y="4"/>
                    </a:cxn>
                    <a:cxn ang="0">
                      <a:pos x="1" y="8"/>
                    </a:cxn>
                    <a:cxn ang="0">
                      <a:pos x="0" y="12"/>
                    </a:cxn>
                  </a:cxnLst>
                  <a:rect l="0" t="0" r="r" b="b"/>
                  <a:pathLst>
                    <a:path w="23" h="23">
                      <a:moveTo>
                        <a:pt x="0" y="12"/>
                      </a:moveTo>
                      <a:lnTo>
                        <a:pt x="1" y="17"/>
                      </a:lnTo>
                      <a:lnTo>
                        <a:pt x="4" y="21"/>
                      </a:lnTo>
                      <a:lnTo>
                        <a:pt x="6" y="22"/>
                      </a:lnTo>
                      <a:lnTo>
                        <a:pt x="11" y="23"/>
                      </a:lnTo>
                      <a:lnTo>
                        <a:pt x="15" y="22"/>
                      </a:lnTo>
                      <a:lnTo>
                        <a:pt x="19" y="21"/>
                      </a:lnTo>
                      <a:lnTo>
                        <a:pt x="21" y="17"/>
                      </a:lnTo>
                      <a:lnTo>
                        <a:pt x="23" y="12"/>
                      </a:lnTo>
                      <a:lnTo>
                        <a:pt x="23" y="12"/>
                      </a:lnTo>
                      <a:lnTo>
                        <a:pt x="21" y="8"/>
                      </a:lnTo>
                      <a:lnTo>
                        <a:pt x="19" y="4"/>
                      </a:lnTo>
                      <a:lnTo>
                        <a:pt x="15" y="1"/>
                      </a:lnTo>
                      <a:lnTo>
                        <a:pt x="11" y="0"/>
                      </a:lnTo>
                      <a:lnTo>
                        <a:pt x="6" y="1"/>
                      </a:lnTo>
                      <a:lnTo>
                        <a:pt x="4" y="4"/>
                      </a:lnTo>
                      <a:lnTo>
                        <a:pt x="1" y="8"/>
                      </a:lnTo>
                      <a:lnTo>
                        <a:pt x="0" y="12"/>
                      </a:lnTo>
                      <a:close/>
                    </a:path>
                  </a:pathLst>
                </a:custGeom>
                <a:solidFill>
                  <a:srgbClr val="357199"/>
                </a:solidFill>
                <a:ln w="9525">
                  <a:noFill/>
                  <a:round/>
                  <a:headEnd/>
                  <a:tailEnd/>
                </a:ln>
              </p:spPr>
              <p:txBody>
                <a:bodyPr/>
                <a:lstStyle/>
                <a:p>
                  <a:endParaRPr lang="zh-CN" altLang="en-US"/>
                </a:p>
              </p:txBody>
            </p:sp>
            <p:sp>
              <p:nvSpPr>
                <p:cNvPr id="479" name="Freeform 122"/>
                <p:cNvSpPr>
                  <a:spLocks/>
                </p:cNvSpPr>
                <p:nvPr/>
              </p:nvSpPr>
              <p:spPr bwMode="auto">
                <a:xfrm>
                  <a:off x="3586" y="2574"/>
                  <a:ext cx="12" cy="12"/>
                </a:xfrm>
                <a:custGeom>
                  <a:avLst/>
                  <a:gdLst/>
                  <a:ahLst/>
                  <a:cxnLst>
                    <a:cxn ang="0">
                      <a:pos x="0" y="11"/>
                    </a:cxn>
                    <a:cxn ang="0">
                      <a:pos x="0" y="15"/>
                    </a:cxn>
                    <a:cxn ang="0">
                      <a:pos x="2" y="19"/>
                    </a:cxn>
                    <a:cxn ang="0">
                      <a:pos x="6" y="22"/>
                    </a:cxn>
                    <a:cxn ang="0">
                      <a:pos x="11" y="23"/>
                    </a:cxn>
                    <a:cxn ang="0">
                      <a:pos x="15" y="22"/>
                    </a:cxn>
                    <a:cxn ang="0">
                      <a:pos x="19" y="19"/>
                    </a:cxn>
                    <a:cxn ang="0">
                      <a:pos x="21" y="15"/>
                    </a:cxn>
                    <a:cxn ang="0">
                      <a:pos x="22" y="11"/>
                    </a:cxn>
                    <a:cxn ang="0">
                      <a:pos x="22" y="11"/>
                    </a:cxn>
                    <a:cxn ang="0">
                      <a:pos x="21" y="6"/>
                    </a:cxn>
                    <a:cxn ang="0">
                      <a:pos x="19" y="2"/>
                    </a:cxn>
                    <a:cxn ang="0">
                      <a:pos x="15" y="0"/>
                    </a:cxn>
                    <a:cxn ang="0">
                      <a:pos x="11" y="0"/>
                    </a:cxn>
                    <a:cxn ang="0">
                      <a:pos x="6" y="0"/>
                    </a:cxn>
                    <a:cxn ang="0">
                      <a:pos x="2" y="2"/>
                    </a:cxn>
                    <a:cxn ang="0">
                      <a:pos x="0" y="6"/>
                    </a:cxn>
                    <a:cxn ang="0">
                      <a:pos x="0" y="11"/>
                    </a:cxn>
                  </a:cxnLst>
                  <a:rect l="0" t="0" r="r" b="b"/>
                  <a:pathLst>
                    <a:path w="22" h="23">
                      <a:moveTo>
                        <a:pt x="0" y="11"/>
                      </a:moveTo>
                      <a:lnTo>
                        <a:pt x="0" y="15"/>
                      </a:lnTo>
                      <a:lnTo>
                        <a:pt x="2" y="19"/>
                      </a:lnTo>
                      <a:lnTo>
                        <a:pt x="6" y="22"/>
                      </a:lnTo>
                      <a:lnTo>
                        <a:pt x="11" y="23"/>
                      </a:lnTo>
                      <a:lnTo>
                        <a:pt x="15" y="22"/>
                      </a:lnTo>
                      <a:lnTo>
                        <a:pt x="19" y="19"/>
                      </a:lnTo>
                      <a:lnTo>
                        <a:pt x="21" y="15"/>
                      </a:lnTo>
                      <a:lnTo>
                        <a:pt x="22" y="11"/>
                      </a:lnTo>
                      <a:lnTo>
                        <a:pt x="22" y="11"/>
                      </a:lnTo>
                      <a:lnTo>
                        <a:pt x="21" y="6"/>
                      </a:lnTo>
                      <a:lnTo>
                        <a:pt x="19" y="2"/>
                      </a:lnTo>
                      <a:lnTo>
                        <a:pt x="15" y="0"/>
                      </a:lnTo>
                      <a:lnTo>
                        <a:pt x="11" y="0"/>
                      </a:lnTo>
                      <a:lnTo>
                        <a:pt x="6" y="0"/>
                      </a:lnTo>
                      <a:lnTo>
                        <a:pt x="2" y="2"/>
                      </a:lnTo>
                      <a:lnTo>
                        <a:pt x="0" y="6"/>
                      </a:lnTo>
                      <a:lnTo>
                        <a:pt x="0" y="11"/>
                      </a:lnTo>
                      <a:close/>
                    </a:path>
                  </a:pathLst>
                </a:custGeom>
                <a:solidFill>
                  <a:srgbClr val="357199"/>
                </a:solidFill>
                <a:ln w="9525">
                  <a:noFill/>
                  <a:round/>
                  <a:headEnd/>
                  <a:tailEnd/>
                </a:ln>
              </p:spPr>
              <p:txBody>
                <a:bodyPr/>
                <a:lstStyle/>
                <a:p>
                  <a:endParaRPr lang="zh-CN" altLang="en-US"/>
                </a:p>
              </p:txBody>
            </p:sp>
            <p:sp>
              <p:nvSpPr>
                <p:cNvPr id="480" name="Freeform 123"/>
                <p:cNvSpPr>
                  <a:spLocks/>
                </p:cNvSpPr>
                <p:nvPr/>
              </p:nvSpPr>
              <p:spPr bwMode="auto">
                <a:xfrm>
                  <a:off x="3591" y="2551"/>
                  <a:ext cx="11" cy="12"/>
                </a:xfrm>
                <a:custGeom>
                  <a:avLst/>
                  <a:gdLst/>
                  <a:ahLst/>
                  <a:cxnLst>
                    <a:cxn ang="0">
                      <a:pos x="0" y="12"/>
                    </a:cxn>
                    <a:cxn ang="0">
                      <a:pos x="0" y="17"/>
                    </a:cxn>
                    <a:cxn ang="0">
                      <a:pos x="2" y="21"/>
                    </a:cxn>
                    <a:cxn ang="0">
                      <a:pos x="6" y="23"/>
                    </a:cxn>
                    <a:cxn ang="0">
                      <a:pos x="11" y="23"/>
                    </a:cxn>
                    <a:cxn ang="0">
                      <a:pos x="15" y="23"/>
                    </a:cxn>
                    <a:cxn ang="0">
                      <a:pos x="18" y="21"/>
                    </a:cxn>
                    <a:cxn ang="0">
                      <a:pos x="21" y="17"/>
                    </a:cxn>
                    <a:cxn ang="0">
                      <a:pos x="22" y="12"/>
                    </a:cxn>
                    <a:cxn ang="0">
                      <a:pos x="22" y="12"/>
                    </a:cxn>
                    <a:cxn ang="0">
                      <a:pos x="21" y="8"/>
                    </a:cxn>
                    <a:cxn ang="0">
                      <a:pos x="18" y="4"/>
                    </a:cxn>
                    <a:cxn ang="0">
                      <a:pos x="15" y="1"/>
                    </a:cxn>
                    <a:cxn ang="0">
                      <a:pos x="11" y="0"/>
                    </a:cxn>
                    <a:cxn ang="0">
                      <a:pos x="6" y="1"/>
                    </a:cxn>
                    <a:cxn ang="0">
                      <a:pos x="2" y="4"/>
                    </a:cxn>
                    <a:cxn ang="0">
                      <a:pos x="0" y="8"/>
                    </a:cxn>
                    <a:cxn ang="0">
                      <a:pos x="0" y="12"/>
                    </a:cxn>
                  </a:cxnLst>
                  <a:rect l="0" t="0" r="r" b="b"/>
                  <a:pathLst>
                    <a:path w="22" h="23">
                      <a:moveTo>
                        <a:pt x="0" y="12"/>
                      </a:moveTo>
                      <a:lnTo>
                        <a:pt x="0" y="17"/>
                      </a:lnTo>
                      <a:lnTo>
                        <a:pt x="2" y="21"/>
                      </a:lnTo>
                      <a:lnTo>
                        <a:pt x="6" y="23"/>
                      </a:lnTo>
                      <a:lnTo>
                        <a:pt x="11" y="23"/>
                      </a:lnTo>
                      <a:lnTo>
                        <a:pt x="15" y="23"/>
                      </a:lnTo>
                      <a:lnTo>
                        <a:pt x="18" y="21"/>
                      </a:lnTo>
                      <a:lnTo>
                        <a:pt x="21" y="17"/>
                      </a:lnTo>
                      <a:lnTo>
                        <a:pt x="22" y="12"/>
                      </a:lnTo>
                      <a:lnTo>
                        <a:pt x="22" y="12"/>
                      </a:lnTo>
                      <a:lnTo>
                        <a:pt x="21" y="8"/>
                      </a:lnTo>
                      <a:lnTo>
                        <a:pt x="18" y="4"/>
                      </a:lnTo>
                      <a:lnTo>
                        <a:pt x="15" y="1"/>
                      </a:lnTo>
                      <a:lnTo>
                        <a:pt x="11" y="0"/>
                      </a:lnTo>
                      <a:lnTo>
                        <a:pt x="6" y="1"/>
                      </a:lnTo>
                      <a:lnTo>
                        <a:pt x="2" y="4"/>
                      </a:lnTo>
                      <a:lnTo>
                        <a:pt x="0" y="8"/>
                      </a:lnTo>
                      <a:lnTo>
                        <a:pt x="0" y="12"/>
                      </a:lnTo>
                      <a:close/>
                    </a:path>
                  </a:pathLst>
                </a:custGeom>
                <a:solidFill>
                  <a:srgbClr val="357199"/>
                </a:solidFill>
                <a:ln w="9525">
                  <a:noFill/>
                  <a:round/>
                  <a:headEnd/>
                  <a:tailEnd/>
                </a:ln>
              </p:spPr>
              <p:txBody>
                <a:bodyPr/>
                <a:lstStyle/>
                <a:p>
                  <a:endParaRPr lang="zh-CN" altLang="en-US"/>
                </a:p>
              </p:txBody>
            </p:sp>
            <p:sp>
              <p:nvSpPr>
                <p:cNvPr id="481" name="Freeform 124"/>
                <p:cNvSpPr>
                  <a:spLocks/>
                </p:cNvSpPr>
                <p:nvPr/>
              </p:nvSpPr>
              <p:spPr bwMode="auto">
                <a:xfrm>
                  <a:off x="3595" y="2528"/>
                  <a:ext cx="11" cy="12"/>
                </a:xfrm>
                <a:custGeom>
                  <a:avLst/>
                  <a:gdLst/>
                  <a:ahLst/>
                  <a:cxnLst>
                    <a:cxn ang="0">
                      <a:pos x="0" y="12"/>
                    </a:cxn>
                    <a:cxn ang="0">
                      <a:pos x="1" y="17"/>
                    </a:cxn>
                    <a:cxn ang="0">
                      <a:pos x="4" y="20"/>
                    </a:cxn>
                    <a:cxn ang="0">
                      <a:pos x="8" y="23"/>
                    </a:cxn>
                    <a:cxn ang="0">
                      <a:pos x="11" y="24"/>
                    </a:cxn>
                    <a:cxn ang="0">
                      <a:pos x="16" y="23"/>
                    </a:cxn>
                    <a:cxn ang="0">
                      <a:pos x="20" y="20"/>
                    </a:cxn>
                    <a:cxn ang="0">
                      <a:pos x="23" y="17"/>
                    </a:cxn>
                    <a:cxn ang="0">
                      <a:pos x="23" y="12"/>
                    </a:cxn>
                    <a:cxn ang="0">
                      <a:pos x="23" y="12"/>
                    </a:cxn>
                    <a:cxn ang="0">
                      <a:pos x="23" y="8"/>
                    </a:cxn>
                    <a:cxn ang="0">
                      <a:pos x="20" y="4"/>
                    </a:cxn>
                    <a:cxn ang="0">
                      <a:pos x="16" y="2"/>
                    </a:cxn>
                    <a:cxn ang="0">
                      <a:pos x="11" y="0"/>
                    </a:cxn>
                    <a:cxn ang="0">
                      <a:pos x="8" y="2"/>
                    </a:cxn>
                    <a:cxn ang="0">
                      <a:pos x="4" y="4"/>
                    </a:cxn>
                    <a:cxn ang="0">
                      <a:pos x="1" y="8"/>
                    </a:cxn>
                    <a:cxn ang="0">
                      <a:pos x="0" y="12"/>
                    </a:cxn>
                  </a:cxnLst>
                  <a:rect l="0" t="0" r="r" b="b"/>
                  <a:pathLst>
                    <a:path w="23" h="24">
                      <a:moveTo>
                        <a:pt x="0" y="12"/>
                      </a:moveTo>
                      <a:lnTo>
                        <a:pt x="1" y="17"/>
                      </a:lnTo>
                      <a:lnTo>
                        <a:pt x="4" y="20"/>
                      </a:lnTo>
                      <a:lnTo>
                        <a:pt x="8" y="23"/>
                      </a:lnTo>
                      <a:lnTo>
                        <a:pt x="11" y="24"/>
                      </a:lnTo>
                      <a:lnTo>
                        <a:pt x="16" y="23"/>
                      </a:lnTo>
                      <a:lnTo>
                        <a:pt x="20" y="20"/>
                      </a:lnTo>
                      <a:lnTo>
                        <a:pt x="23" y="17"/>
                      </a:lnTo>
                      <a:lnTo>
                        <a:pt x="23" y="12"/>
                      </a:lnTo>
                      <a:lnTo>
                        <a:pt x="23" y="12"/>
                      </a:lnTo>
                      <a:lnTo>
                        <a:pt x="23" y="8"/>
                      </a:lnTo>
                      <a:lnTo>
                        <a:pt x="20" y="4"/>
                      </a:lnTo>
                      <a:lnTo>
                        <a:pt x="16" y="2"/>
                      </a:lnTo>
                      <a:lnTo>
                        <a:pt x="11" y="0"/>
                      </a:lnTo>
                      <a:lnTo>
                        <a:pt x="8" y="2"/>
                      </a:lnTo>
                      <a:lnTo>
                        <a:pt x="4" y="4"/>
                      </a:lnTo>
                      <a:lnTo>
                        <a:pt x="1" y="8"/>
                      </a:lnTo>
                      <a:lnTo>
                        <a:pt x="0" y="12"/>
                      </a:lnTo>
                      <a:close/>
                    </a:path>
                  </a:pathLst>
                </a:custGeom>
                <a:solidFill>
                  <a:srgbClr val="357199"/>
                </a:solidFill>
                <a:ln w="9525">
                  <a:noFill/>
                  <a:round/>
                  <a:headEnd/>
                  <a:tailEnd/>
                </a:ln>
              </p:spPr>
              <p:txBody>
                <a:bodyPr/>
                <a:lstStyle/>
                <a:p>
                  <a:endParaRPr lang="zh-CN" altLang="en-US"/>
                </a:p>
              </p:txBody>
            </p:sp>
            <p:sp>
              <p:nvSpPr>
                <p:cNvPr id="482" name="Freeform 125"/>
                <p:cNvSpPr>
                  <a:spLocks/>
                </p:cNvSpPr>
                <p:nvPr/>
              </p:nvSpPr>
              <p:spPr bwMode="auto">
                <a:xfrm>
                  <a:off x="3599" y="2506"/>
                  <a:ext cx="11" cy="11"/>
                </a:xfrm>
                <a:custGeom>
                  <a:avLst/>
                  <a:gdLst/>
                  <a:ahLst/>
                  <a:cxnLst>
                    <a:cxn ang="0">
                      <a:pos x="0" y="12"/>
                    </a:cxn>
                    <a:cxn ang="0">
                      <a:pos x="1" y="16"/>
                    </a:cxn>
                    <a:cxn ang="0">
                      <a:pos x="4" y="20"/>
                    </a:cxn>
                    <a:cxn ang="0">
                      <a:pos x="7" y="22"/>
                    </a:cxn>
                    <a:cxn ang="0">
                      <a:pos x="11" y="23"/>
                    </a:cxn>
                    <a:cxn ang="0">
                      <a:pos x="16" y="22"/>
                    </a:cxn>
                    <a:cxn ang="0">
                      <a:pos x="20" y="20"/>
                    </a:cxn>
                    <a:cxn ang="0">
                      <a:pos x="21" y="16"/>
                    </a:cxn>
                    <a:cxn ang="0">
                      <a:pos x="22" y="12"/>
                    </a:cxn>
                    <a:cxn ang="0">
                      <a:pos x="22" y="12"/>
                    </a:cxn>
                    <a:cxn ang="0">
                      <a:pos x="21" y="7"/>
                    </a:cxn>
                    <a:cxn ang="0">
                      <a:pos x="20" y="3"/>
                    </a:cxn>
                    <a:cxn ang="0">
                      <a:pos x="16" y="0"/>
                    </a:cxn>
                    <a:cxn ang="0">
                      <a:pos x="11" y="0"/>
                    </a:cxn>
                    <a:cxn ang="0">
                      <a:pos x="7" y="0"/>
                    </a:cxn>
                    <a:cxn ang="0">
                      <a:pos x="4" y="3"/>
                    </a:cxn>
                    <a:cxn ang="0">
                      <a:pos x="1" y="7"/>
                    </a:cxn>
                    <a:cxn ang="0">
                      <a:pos x="0" y="12"/>
                    </a:cxn>
                  </a:cxnLst>
                  <a:rect l="0" t="0" r="r" b="b"/>
                  <a:pathLst>
                    <a:path w="22" h="23">
                      <a:moveTo>
                        <a:pt x="0" y="12"/>
                      </a:moveTo>
                      <a:lnTo>
                        <a:pt x="1" y="16"/>
                      </a:lnTo>
                      <a:lnTo>
                        <a:pt x="4" y="20"/>
                      </a:lnTo>
                      <a:lnTo>
                        <a:pt x="7" y="22"/>
                      </a:lnTo>
                      <a:lnTo>
                        <a:pt x="11" y="23"/>
                      </a:lnTo>
                      <a:lnTo>
                        <a:pt x="16" y="22"/>
                      </a:lnTo>
                      <a:lnTo>
                        <a:pt x="20" y="20"/>
                      </a:lnTo>
                      <a:lnTo>
                        <a:pt x="21" y="16"/>
                      </a:lnTo>
                      <a:lnTo>
                        <a:pt x="22" y="12"/>
                      </a:lnTo>
                      <a:lnTo>
                        <a:pt x="22" y="12"/>
                      </a:lnTo>
                      <a:lnTo>
                        <a:pt x="21" y="7"/>
                      </a:lnTo>
                      <a:lnTo>
                        <a:pt x="20" y="3"/>
                      </a:lnTo>
                      <a:lnTo>
                        <a:pt x="16" y="0"/>
                      </a:lnTo>
                      <a:lnTo>
                        <a:pt x="11" y="0"/>
                      </a:lnTo>
                      <a:lnTo>
                        <a:pt x="7" y="0"/>
                      </a:lnTo>
                      <a:lnTo>
                        <a:pt x="4" y="3"/>
                      </a:lnTo>
                      <a:lnTo>
                        <a:pt x="1" y="7"/>
                      </a:lnTo>
                      <a:lnTo>
                        <a:pt x="0" y="12"/>
                      </a:lnTo>
                      <a:close/>
                    </a:path>
                  </a:pathLst>
                </a:custGeom>
                <a:solidFill>
                  <a:srgbClr val="357199"/>
                </a:solidFill>
                <a:ln w="9525">
                  <a:noFill/>
                  <a:round/>
                  <a:headEnd/>
                  <a:tailEnd/>
                </a:ln>
              </p:spPr>
              <p:txBody>
                <a:bodyPr/>
                <a:lstStyle/>
                <a:p>
                  <a:endParaRPr lang="zh-CN" altLang="en-US"/>
                </a:p>
              </p:txBody>
            </p:sp>
            <p:sp>
              <p:nvSpPr>
                <p:cNvPr id="483" name="Freeform 126"/>
                <p:cNvSpPr>
                  <a:spLocks/>
                </p:cNvSpPr>
                <p:nvPr/>
              </p:nvSpPr>
              <p:spPr bwMode="auto">
                <a:xfrm>
                  <a:off x="3603" y="2482"/>
                  <a:ext cx="12" cy="12"/>
                </a:xfrm>
                <a:custGeom>
                  <a:avLst/>
                  <a:gdLst/>
                  <a:ahLst/>
                  <a:cxnLst>
                    <a:cxn ang="0">
                      <a:pos x="0" y="12"/>
                    </a:cxn>
                    <a:cxn ang="0">
                      <a:pos x="1" y="17"/>
                    </a:cxn>
                    <a:cxn ang="0">
                      <a:pos x="3" y="21"/>
                    </a:cxn>
                    <a:cxn ang="0">
                      <a:pos x="6" y="24"/>
                    </a:cxn>
                    <a:cxn ang="0">
                      <a:pos x="11" y="24"/>
                    </a:cxn>
                    <a:cxn ang="0">
                      <a:pos x="15" y="24"/>
                    </a:cxn>
                    <a:cxn ang="0">
                      <a:pos x="18" y="21"/>
                    </a:cxn>
                    <a:cxn ang="0">
                      <a:pos x="21" y="17"/>
                    </a:cxn>
                    <a:cxn ang="0">
                      <a:pos x="22" y="12"/>
                    </a:cxn>
                    <a:cxn ang="0">
                      <a:pos x="22" y="12"/>
                    </a:cxn>
                    <a:cxn ang="0">
                      <a:pos x="21" y="8"/>
                    </a:cxn>
                    <a:cxn ang="0">
                      <a:pos x="18" y="4"/>
                    </a:cxn>
                    <a:cxn ang="0">
                      <a:pos x="15" y="2"/>
                    </a:cxn>
                    <a:cxn ang="0">
                      <a:pos x="11" y="0"/>
                    </a:cxn>
                    <a:cxn ang="0">
                      <a:pos x="6" y="2"/>
                    </a:cxn>
                    <a:cxn ang="0">
                      <a:pos x="3" y="4"/>
                    </a:cxn>
                    <a:cxn ang="0">
                      <a:pos x="1" y="8"/>
                    </a:cxn>
                    <a:cxn ang="0">
                      <a:pos x="0" y="12"/>
                    </a:cxn>
                  </a:cxnLst>
                  <a:rect l="0" t="0" r="r" b="b"/>
                  <a:pathLst>
                    <a:path w="22" h="24">
                      <a:moveTo>
                        <a:pt x="0" y="12"/>
                      </a:moveTo>
                      <a:lnTo>
                        <a:pt x="1" y="17"/>
                      </a:lnTo>
                      <a:lnTo>
                        <a:pt x="3" y="21"/>
                      </a:lnTo>
                      <a:lnTo>
                        <a:pt x="6" y="24"/>
                      </a:lnTo>
                      <a:lnTo>
                        <a:pt x="11" y="24"/>
                      </a:lnTo>
                      <a:lnTo>
                        <a:pt x="15" y="24"/>
                      </a:lnTo>
                      <a:lnTo>
                        <a:pt x="18" y="21"/>
                      </a:lnTo>
                      <a:lnTo>
                        <a:pt x="21" y="17"/>
                      </a:lnTo>
                      <a:lnTo>
                        <a:pt x="22" y="12"/>
                      </a:lnTo>
                      <a:lnTo>
                        <a:pt x="22" y="12"/>
                      </a:lnTo>
                      <a:lnTo>
                        <a:pt x="21" y="8"/>
                      </a:lnTo>
                      <a:lnTo>
                        <a:pt x="18" y="4"/>
                      </a:lnTo>
                      <a:lnTo>
                        <a:pt x="15" y="2"/>
                      </a:lnTo>
                      <a:lnTo>
                        <a:pt x="11" y="0"/>
                      </a:lnTo>
                      <a:lnTo>
                        <a:pt x="6" y="2"/>
                      </a:lnTo>
                      <a:lnTo>
                        <a:pt x="3" y="4"/>
                      </a:lnTo>
                      <a:lnTo>
                        <a:pt x="1" y="8"/>
                      </a:lnTo>
                      <a:lnTo>
                        <a:pt x="0" y="12"/>
                      </a:lnTo>
                      <a:close/>
                    </a:path>
                  </a:pathLst>
                </a:custGeom>
                <a:solidFill>
                  <a:srgbClr val="357199"/>
                </a:solidFill>
                <a:ln w="9525">
                  <a:noFill/>
                  <a:round/>
                  <a:headEnd/>
                  <a:tailEnd/>
                </a:ln>
              </p:spPr>
              <p:txBody>
                <a:bodyPr/>
                <a:lstStyle/>
                <a:p>
                  <a:endParaRPr lang="zh-CN" altLang="en-US"/>
                </a:p>
              </p:txBody>
            </p:sp>
            <p:sp>
              <p:nvSpPr>
                <p:cNvPr id="484" name="Freeform 127"/>
                <p:cNvSpPr>
                  <a:spLocks/>
                </p:cNvSpPr>
                <p:nvPr/>
              </p:nvSpPr>
              <p:spPr bwMode="auto">
                <a:xfrm>
                  <a:off x="3608" y="2459"/>
                  <a:ext cx="11" cy="12"/>
                </a:xfrm>
                <a:custGeom>
                  <a:avLst/>
                  <a:gdLst/>
                  <a:ahLst/>
                  <a:cxnLst>
                    <a:cxn ang="0">
                      <a:pos x="0" y="12"/>
                    </a:cxn>
                    <a:cxn ang="0">
                      <a:pos x="0" y="17"/>
                    </a:cxn>
                    <a:cxn ang="0">
                      <a:pos x="3" y="19"/>
                    </a:cxn>
                    <a:cxn ang="0">
                      <a:pos x="7" y="22"/>
                    </a:cxn>
                    <a:cxn ang="0">
                      <a:pos x="12" y="23"/>
                    </a:cxn>
                    <a:cxn ang="0">
                      <a:pos x="15" y="22"/>
                    </a:cxn>
                    <a:cxn ang="0">
                      <a:pos x="19" y="19"/>
                    </a:cxn>
                    <a:cxn ang="0">
                      <a:pos x="22" y="17"/>
                    </a:cxn>
                    <a:cxn ang="0">
                      <a:pos x="23" y="12"/>
                    </a:cxn>
                    <a:cxn ang="0">
                      <a:pos x="23" y="12"/>
                    </a:cxn>
                    <a:cxn ang="0">
                      <a:pos x="22" y="8"/>
                    </a:cxn>
                    <a:cxn ang="0">
                      <a:pos x="19" y="4"/>
                    </a:cxn>
                    <a:cxn ang="0">
                      <a:pos x="15" y="1"/>
                    </a:cxn>
                    <a:cxn ang="0">
                      <a:pos x="12" y="0"/>
                    </a:cxn>
                    <a:cxn ang="0">
                      <a:pos x="7" y="1"/>
                    </a:cxn>
                    <a:cxn ang="0">
                      <a:pos x="3" y="4"/>
                    </a:cxn>
                    <a:cxn ang="0">
                      <a:pos x="0" y="8"/>
                    </a:cxn>
                    <a:cxn ang="0">
                      <a:pos x="0" y="12"/>
                    </a:cxn>
                  </a:cxnLst>
                  <a:rect l="0" t="0" r="r" b="b"/>
                  <a:pathLst>
                    <a:path w="23" h="23">
                      <a:moveTo>
                        <a:pt x="0" y="12"/>
                      </a:moveTo>
                      <a:lnTo>
                        <a:pt x="0" y="17"/>
                      </a:lnTo>
                      <a:lnTo>
                        <a:pt x="3" y="19"/>
                      </a:lnTo>
                      <a:lnTo>
                        <a:pt x="7" y="22"/>
                      </a:lnTo>
                      <a:lnTo>
                        <a:pt x="12" y="23"/>
                      </a:lnTo>
                      <a:lnTo>
                        <a:pt x="15" y="22"/>
                      </a:lnTo>
                      <a:lnTo>
                        <a:pt x="19" y="19"/>
                      </a:lnTo>
                      <a:lnTo>
                        <a:pt x="22" y="17"/>
                      </a:lnTo>
                      <a:lnTo>
                        <a:pt x="23" y="12"/>
                      </a:lnTo>
                      <a:lnTo>
                        <a:pt x="23" y="12"/>
                      </a:lnTo>
                      <a:lnTo>
                        <a:pt x="22" y="8"/>
                      </a:lnTo>
                      <a:lnTo>
                        <a:pt x="19" y="4"/>
                      </a:lnTo>
                      <a:lnTo>
                        <a:pt x="15" y="1"/>
                      </a:lnTo>
                      <a:lnTo>
                        <a:pt x="12" y="0"/>
                      </a:lnTo>
                      <a:lnTo>
                        <a:pt x="7" y="1"/>
                      </a:lnTo>
                      <a:lnTo>
                        <a:pt x="3" y="4"/>
                      </a:lnTo>
                      <a:lnTo>
                        <a:pt x="0" y="8"/>
                      </a:lnTo>
                      <a:lnTo>
                        <a:pt x="0" y="12"/>
                      </a:lnTo>
                      <a:close/>
                    </a:path>
                  </a:pathLst>
                </a:custGeom>
                <a:solidFill>
                  <a:srgbClr val="357199"/>
                </a:solidFill>
                <a:ln w="9525">
                  <a:noFill/>
                  <a:round/>
                  <a:headEnd/>
                  <a:tailEnd/>
                </a:ln>
              </p:spPr>
              <p:txBody>
                <a:bodyPr/>
                <a:lstStyle/>
                <a:p>
                  <a:endParaRPr lang="zh-CN" altLang="en-US"/>
                </a:p>
              </p:txBody>
            </p:sp>
            <p:sp>
              <p:nvSpPr>
                <p:cNvPr id="485" name="Freeform 128"/>
                <p:cNvSpPr>
                  <a:spLocks/>
                </p:cNvSpPr>
                <p:nvPr/>
              </p:nvSpPr>
              <p:spPr bwMode="auto">
                <a:xfrm>
                  <a:off x="3612" y="2437"/>
                  <a:ext cx="11" cy="11"/>
                </a:xfrm>
                <a:custGeom>
                  <a:avLst/>
                  <a:gdLst/>
                  <a:ahLst/>
                  <a:cxnLst>
                    <a:cxn ang="0">
                      <a:pos x="0" y="12"/>
                    </a:cxn>
                    <a:cxn ang="0">
                      <a:pos x="0" y="16"/>
                    </a:cxn>
                    <a:cxn ang="0">
                      <a:pos x="3" y="20"/>
                    </a:cxn>
                    <a:cxn ang="0">
                      <a:pos x="6" y="23"/>
                    </a:cxn>
                    <a:cxn ang="0">
                      <a:pos x="11" y="24"/>
                    </a:cxn>
                    <a:cxn ang="0">
                      <a:pos x="15" y="23"/>
                    </a:cxn>
                    <a:cxn ang="0">
                      <a:pos x="19" y="20"/>
                    </a:cxn>
                    <a:cxn ang="0">
                      <a:pos x="21" y="16"/>
                    </a:cxn>
                    <a:cxn ang="0">
                      <a:pos x="23" y="12"/>
                    </a:cxn>
                    <a:cxn ang="0">
                      <a:pos x="23" y="12"/>
                    </a:cxn>
                    <a:cxn ang="0">
                      <a:pos x="21" y="7"/>
                    </a:cxn>
                    <a:cxn ang="0">
                      <a:pos x="19" y="3"/>
                    </a:cxn>
                    <a:cxn ang="0">
                      <a:pos x="15" y="0"/>
                    </a:cxn>
                    <a:cxn ang="0">
                      <a:pos x="11" y="0"/>
                    </a:cxn>
                    <a:cxn ang="0">
                      <a:pos x="6" y="0"/>
                    </a:cxn>
                    <a:cxn ang="0">
                      <a:pos x="3" y="3"/>
                    </a:cxn>
                    <a:cxn ang="0">
                      <a:pos x="0" y="7"/>
                    </a:cxn>
                    <a:cxn ang="0">
                      <a:pos x="0" y="12"/>
                    </a:cxn>
                  </a:cxnLst>
                  <a:rect l="0" t="0" r="r" b="b"/>
                  <a:pathLst>
                    <a:path w="23" h="24">
                      <a:moveTo>
                        <a:pt x="0" y="12"/>
                      </a:moveTo>
                      <a:lnTo>
                        <a:pt x="0" y="16"/>
                      </a:lnTo>
                      <a:lnTo>
                        <a:pt x="3" y="20"/>
                      </a:lnTo>
                      <a:lnTo>
                        <a:pt x="6" y="23"/>
                      </a:lnTo>
                      <a:lnTo>
                        <a:pt x="11" y="24"/>
                      </a:lnTo>
                      <a:lnTo>
                        <a:pt x="15" y="23"/>
                      </a:lnTo>
                      <a:lnTo>
                        <a:pt x="19" y="20"/>
                      </a:lnTo>
                      <a:lnTo>
                        <a:pt x="21" y="16"/>
                      </a:lnTo>
                      <a:lnTo>
                        <a:pt x="23" y="12"/>
                      </a:lnTo>
                      <a:lnTo>
                        <a:pt x="23" y="12"/>
                      </a:lnTo>
                      <a:lnTo>
                        <a:pt x="21" y="7"/>
                      </a:lnTo>
                      <a:lnTo>
                        <a:pt x="19" y="3"/>
                      </a:lnTo>
                      <a:lnTo>
                        <a:pt x="15" y="0"/>
                      </a:lnTo>
                      <a:lnTo>
                        <a:pt x="11" y="0"/>
                      </a:lnTo>
                      <a:lnTo>
                        <a:pt x="6" y="0"/>
                      </a:lnTo>
                      <a:lnTo>
                        <a:pt x="3" y="3"/>
                      </a:lnTo>
                      <a:lnTo>
                        <a:pt x="0" y="7"/>
                      </a:lnTo>
                      <a:lnTo>
                        <a:pt x="0" y="12"/>
                      </a:lnTo>
                      <a:close/>
                    </a:path>
                  </a:pathLst>
                </a:custGeom>
                <a:solidFill>
                  <a:srgbClr val="357199"/>
                </a:solidFill>
                <a:ln w="9525">
                  <a:noFill/>
                  <a:round/>
                  <a:headEnd/>
                  <a:tailEnd/>
                </a:ln>
              </p:spPr>
              <p:txBody>
                <a:bodyPr/>
                <a:lstStyle/>
                <a:p>
                  <a:endParaRPr lang="zh-CN" altLang="en-US"/>
                </a:p>
              </p:txBody>
            </p:sp>
          </p:grpSp>
          <p:grpSp>
            <p:nvGrpSpPr>
              <p:cNvPr id="26" name="Group 129"/>
              <p:cNvGrpSpPr>
                <a:grpSpLocks/>
              </p:cNvGrpSpPr>
              <p:nvPr/>
            </p:nvGrpSpPr>
            <p:grpSpPr bwMode="auto">
              <a:xfrm>
                <a:off x="3629" y="2424"/>
                <a:ext cx="589" cy="459"/>
                <a:chOff x="3629" y="2424"/>
                <a:chExt cx="589" cy="459"/>
              </a:xfrm>
            </p:grpSpPr>
            <p:sp>
              <p:nvSpPr>
                <p:cNvPr id="434" name="Freeform 130"/>
                <p:cNvSpPr>
                  <a:spLocks/>
                </p:cNvSpPr>
                <p:nvPr/>
              </p:nvSpPr>
              <p:spPr bwMode="auto">
                <a:xfrm>
                  <a:off x="3629" y="2871"/>
                  <a:ext cx="11" cy="12"/>
                </a:xfrm>
                <a:custGeom>
                  <a:avLst/>
                  <a:gdLst/>
                  <a:ahLst/>
                  <a:cxnLst>
                    <a:cxn ang="0">
                      <a:pos x="4" y="4"/>
                    </a:cxn>
                    <a:cxn ang="0">
                      <a:pos x="1" y="8"/>
                    </a:cxn>
                    <a:cxn ang="0">
                      <a:pos x="0" y="12"/>
                    </a:cxn>
                    <a:cxn ang="0">
                      <a:pos x="1" y="16"/>
                    </a:cxn>
                    <a:cxn ang="0">
                      <a:pos x="4" y="19"/>
                    </a:cxn>
                    <a:cxn ang="0">
                      <a:pos x="7" y="22"/>
                    </a:cxn>
                    <a:cxn ang="0">
                      <a:pos x="11" y="23"/>
                    </a:cxn>
                    <a:cxn ang="0">
                      <a:pos x="15" y="22"/>
                    </a:cxn>
                    <a:cxn ang="0">
                      <a:pos x="20" y="21"/>
                    </a:cxn>
                    <a:cxn ang="0">
                      <a:pos x="20" y="19"/>
                    </a:cxn>
                    <a:cxn ang="0">
                      <a:pos x="21" y="16"/>
                    </a:cxn>
                    <a:cxn ang="0">
                      <a:pos x="23" y="12"/>
                    </a:cxn>
                    <a:cxn ang="0">
                      <a:pos x="21" y="6"/>
                    </a:cxn>
                    <a:cxn ang="0">
                      <a:pos x="19" y="4"/>
                    </a:cxn>
                    <a:cxn ang="0">
                      <a:pos x="16" y="1"/>
                    </a:cxn>
                    <a:cxn ang="0">
                      <a:pos x="11" y="0"/>
                    </a:cxn>
                    <a:cxn ang="0">
                      <a:pos x="7" y="1"/>
                    </a:cxn>
                    <a:cxn ang="0">
                      <a:pos x="4" y="3"/>
                    </a:cxn>
                    <a:cxn ang="0">
                      <a:pos x="4" y="4"/>
                    </a:cxn>
                  </a:cxnLst>
                  <a:rect l="0" t="0" r="r" b="b"/>
                  <a:pathLst>
                    <a:path w="23" h="23">
                      <a:moveTo>
                        <a:pt x="4" y="4"/>
                      </a:moveTo>
                      <a:lnTo>
                        <a:pt x="1" y="8"/>
                      </a:lnTo>
                      <a:lnTo>
                        <a:pt x="0" y="12"/>
                      </a:lnTo>
                      <a:lnTo>
                        <a:pt x="1" y="16"/>
                      </a:lnTo>
                      <a:lnTo>
                        <a:pt x="4" y="19"/>
                      </a:lnTo>
                      <a:lnTo>
                        <a:pt x="7" y="22"/>
                      </a:lnTo>
                      <a:lnTo>
                        <a:pt x="11" y="23"/>
                      </a:lnTo>
                      <a:lnTo>
                        <a:pt x="15" y="22"/>
                      </a:lnTo>
                      <a:lnTo>
                        <a:pt x="20" y="21"/>
                      </a:lnTo>
                      <a:lnTo>
                        <a:pt x="20" y="19"/>
                      </a:lnTo>
                      <a:lnTo>
                        <a:pt x="21" y="16"/>
                      </a:lnTo>
                      <a:lnTo>
                        <a:pt x="23" y="12"/>
                      </a:lnTo>
                      <a:lnTo>
                        <a:pt x="21" y="6"/>
                      </a:lnTo>
                      <a:lnTo>
                        <a:pt x="19" y="4"/>
                      </a:lnTo>
                      <a:lnTo>
                        <a:pt x="16" y="1"/>
                      </a:lnTo>
                      <a:lnTo>
                        <a:pt x="11" y="0"/>
                      </a:lnTo>
                      <a:lnTo>
                        <a:pt x="7" y="1"/>
                      </a:lnTo>
                      <a:lnTo>
                        <a:pt x="4" y="3"/>
                      </a:lnTo>
                      <a:lnTo>
                        <a:pt x="4" y="4"/>
                      </a:lnTo>
                      <a:close/>
                    </a:path>
                  </a:pathLst>
                </a:custGeom>
                <a:solidFill>
                  <a:srgbClr val="357199"/>
                </a:solidFill>
                <a:ln w="9525">
                  <a:noFill/>
                  <a:round/>
                  <a:headEnd/>
                  <a:tailEnd/>
                </a:ln>
              </p:spPr>
              <p:txBody>
                <a:bodyPr/>
                <a:lstStyle/>
                <a:p>
                  <a:endParaRPr lang="zh-CN" altLang="en-US"/>
                </a:p>
              </p:txBody>
            </p:sp>
            <p:sp>
              <p:nvSpPr>
                <p:cNvPr id="435" name="Freeform 131"/>
                <p:cNvSpPr>
                  <a:spLocks/>
                </p:cNvSpPr>
                <p:nvPr/>
              </p:nvSpPr>
              <p:spPr bwMode="auto">
                <a:xfrm>
                  <a:off x="3647" y="2857"/>
                  <a:ext cx="11" cy="12"/>
                </a:xfrm>
                <a:custGeom>
                  <a:avLst/>
                  <a:gdLst/>
                  <a:ahLst/>
                  <a:cxnLst>
                    <a:cxn ang="0">
                      <a:pos x="3" y="4"/>
                    </a:cxn>
                    <a:cxn ang="0">
                      <a:pos x="2" y="8"/>
                    </a:cxn>
                    <a:cxn ang="0">
                      <a:pos x="0" y="12"/>
                    </a:cxn>
                    <a:cxn ang="0">
                      <a:pos x="2" y="17"/>
                    </a:cxn>
                    <a:cxn ang="0">
                      <a:pos x="3" y="21"/>
                    </a:cxn>
                    <a:cxn ang="0">
                      <a:pos x="7" y="24"/>
                    </a:cxn>
                    <a:cxn ang="0">
                      <a:pos x="12" y="24"/>
                    </a:cxn>
                    <a:cxn ang="0">
                      <a:pos x="15" y="24"/>
                    </a:cxn>
                    <a:cxn ang="0">
                      <a:pos x="19" y="21"/>
                    </a:cxn>
                    <a:cxn ang="0">
                      <a:pos x="19" y="21"/>
                    </a:cxn>
                    <a:cxn ang="0">
                      <a:pos x="22" y="17"/>
                    </a:cxn>
                    <a:cxn ang="0">
                      <a:pos x="23" y="12"/>
                    </a:cxn>
                    <a:cxn ang="0">
                      <a:pos x="22" y="8"/>
                    </a:cxn>
                    <a:cxn ang="0">
                      <a:pos x="19" y="4"/>
                    </a:cxn>
                    <a:cxn ang="0">
                      <a:pos x="15" y="2"/>
                    </a:cxn>
                    <a:cxn ang="0">
                      <a:pos x="12" y="0"/>
                    </a:cxn>
                    <a:cxn ang="0">
                      <a:pos x="7" y="2"/>
                    </a:cxn>
                    <a:cxn ang="0">
                      <a:pos x="3" y="4"/>
                    </a:cxn>
                  </a:cxnLst>
                  <a:rect l="0" t="0" r="r" b="b"/>
                  <a:pathLst>
                    <a:path w="23" h="24">
                      <a:moveTo>
                        <a:pt x="3" y="4"/>
                      </a:moveTo>
                      <a:lnTo>
                        <a:pt x="2" y="8"/>
                      </a:lnTo>
                      <a:lnTo>
                        <a:pt x="0" y="12"/>
                      </a:lnTo>
                      <a:lnTo>
                        <a:pt x="2" y="17"/>
                      </a:lnTo>
                      <a:lnTo>
                        <a:pt x="3" y="21"/>
                      </a:lnTo>
                      <a:lnTo>
                        <a:pt x="7" y="24"/>
                      </a:lnTo>
                      <a:lnTo>
                        <a:pt x="12" y="24"/>
                      </a:lnTo>
                      <a:lnTo>
                        <a:pt x="15" y="24"/>
                      </a:lnTo>
                      <a:lnTo>
                        <a:pt x="19" y="21"/>
                      </a:lnTo>
                      <a:lnTo>
                        <a:pt x="19" y="21"/>
                      </a:lnTo>
                      <a:lnTo>
                        <a:pt x="22" y="17"/>
                      </a:lnTo>
                      <a:lnTo>
                        <a:pt x="23" y="12"/>
                      </a:lnTo>
                      <a:lnTo>
                        <a:pt x="22" y="8"/>
                      </a:lnTo>
                      <a:lnTo>
                        <a:pt x="19" y="4"/>
                      </a:lnTo>
                      <a:lnTo>
                        <a:pt x="15" y="2"/>
                      </a:lnTo>
                      <a:lnTo>
                        <a:pt x="12" y="0"/>
                      </a:lnTo>
                      <a:lnTo>
                        <a:pt x="7" y="2"/>
                      </a:lnTo>
                      <a:lnTo>
                        <a:pt x="3" y="4"/>
                      </a:lnTo>
                      <a:close/>
                    </a:path>
                  </a:pathLst>
                </a:custGeom>
                <a:solidFill>
                  <a:srgbClr val="357199"/>
                </a:solidFill>
                <a:ln w="9525">
                  <a:noFill/>
                  <a:round/>
                  <a:headEnd/>
                  <a:tailEnd/>
                </a:ln>
              </p:spPr>
              <p:txBody>
                <a:bodyPr/>
                <a:lstStyle/>
                <a:p>
                  <a:endParaRPr lang="zh-CN" altLang="en-US"/>
                </a:p>
              </p:txBody>
            </p:sp>
            <p:sp>
              <p:nvSpPr>
                <p:cNvPr id="436" name="Freeform 132"/>
                <p:cNvSpPr>
                  <a:spLocks/>
                </p:cNvSpPr>
                <p:nvPr/>
              </p:nvSpPr>
              <p:spPr bwMode="auto">
                <a:xfrm>
                  <a:off x="3665" y="2844"/>
                  <a:ext cx="12" cy="11"/>
                </a:xfrm>
                <a:custGeom>
                  <a:avLst/>
                  <a:gdLst/>
                  <a:ahLst/>
                  <a:cxnLst>
                    <a:cxn ang="0">
                      <a:pos x="2" y="3"/>
                    </a:cxn>
                    <a:cxn ang="0">
                      <a:pos x="0" y="7"/>
                    </a:cxn>
                    <a:cxn ang="0">
                      <a:pos x="0" y="12"/>
                    </a:cxn>
                    <a:cxn ang="0">
                      <a:pos x="0" y="16"/>
                    </a:cxn>
                    <a:cxn ang="0">
                      <a:pos x="2" y="20"/>
                    </a:cxn>
                    <a:cxn ang="0">
                      <a:pos x="6" y="22"/>
                    </a:cxn>
                    <a:cxn ang="0">
                      <a:pos x="11" y="23"/>
                    </a:cxn>
                    <a:cxn ang="0">
                      <a:pos x="15" y="22"/>
                    </a:cxn>
                    <a:cxn ang="0">
                      <a:pos x="18" y="20"/>
                    </a:cxn>
                    <a:cxn ang="0">
                      <a:pos x="18" y="20"/>
                    </a:cxn>
                    <a:cxn ang="0">
                      <a:pos x="21" y="16"/>
                    </a:cxn>
                    <a:cxn ang="0">
                      <a:pos x="22" y="12"/>
                    </a:cxn>
                    <a:cxn ang="0">
                      <a:pos x="21" y="7"/>
                    </a:cxn>
                    <a:cxn ang="0">
                      <a:pos x="18" y="4"/>
                    </a:cxn>
                    <a:cxn ang="0">
                      <a:pos x="15" y="1"/>
                    </a:cxn>
                    <a:cxn ang="0">
                      <a:pos x="11" y="0"/>
                    </a:cxn>
                    <a:cxn ang="0">
                      <a:pos x="6" y="1"/>
                    </a:cxn>
                    <a:cxn ang="0">
                      <a:pos x="2" y="3"/>
                    </a:cxn>
                  </a:cxnLst>
                  <a:rect l="0" t="0" r="r" b="b"/>
                  <a:pathLst>
                    <a:path w="22" h="23">
                      <a:moveTo>
                        <a:pt x="2" y="3"/>
                      </a:moveTo>
                      <a:lnTo>
                        <a:pt x="0" y="7"/>
                      </a:lnTo>
                      <a:lnTo>
                        <a:pt x="0" y="12"/>
                      </a:lnTo>
                      <a:lnTo>
                        <a:pt x="0" y="16"/>
                      </a:lnTo>
                      <a:lnTo>
                        <a:pt x="2" y="20"/>
                      </a:lnTo>
                      <a:lnTo>
                        <a:pt x="6" y="22"/>
                      </a:lnTo>
                      <a:lnTo>
                        <a:pt x="11" y="23"/>
                      </a:lnTo>
                      <a:lnTo>
                        <a:pt x="15" y="22"/>
                      </a:lnTo>
                      <a:lnTo>
                        <a:pt x="18" y="20"/>
                      </a:lnTo>
                      <a:lnTo>
                        <a:pt x="18" y="20"/>
                      </a:lnTo>
                      <a:lnTo>
                        <a:pt x="21" y="16"/>
                      </a:lnTo>
                      <a:lnTo>
                        <a:pt x="22" y="12"/>
                      </a:lnTo>
                      <a:lnTo>
                        <a:pt x="21" y="7"/>
                      </a:lnTo>
                      <a:lnTo>
                        <a:pt x="18" y="4"/>
                      </a:lnTo>
                      <a:lnTo>
                        <a:pt x="15" y="1"/>
                      </a:lnTo>
                      <a:lnTo>
                        <a:pt x="11" y="0"/>
                      </a:lnTo>
                      <a:lnTo>
                        <a:pt x="6" y="1"/>
                      </a:lnTo>
                      <a:lnTo>
                        <a:pt x="2" y="3"/>
                      </a:lnTo>
                      <a:close/>
                    </a:path>
                  </a:pathLst>
                </a:custGeom>
                <a:solidFill>
                  <a:srgbClr val="357199"/>
                </a:solidFill>
                <a:ln w="9525">
                  <a:noFill/>
                  <a:round/>
                  <a:headEnd/>
                  <a:tailEnd/>
                </a:ln>
              </p:spPr>
              <p:txBody>
                <a:bodyPr/>
                <a:lstStyle/>
                <a:p>
                  <a:endParaRPr lang="zh-CN" altLang="en-US"/>
                </a:p>
              </p:txBody>
            </p:sp>
            <p:sp>
              <p:nvSpPr>
                <p:cNvPr id="437" name="Freeform 133"/>
                <p:cNvSpPr>
                  <a:spLocks/>
                </p:cNvSpPr>
                <p:nvPr/>
              </p:nvSpPr>
              <p:spPr bwMode="auto">
                <a:xfrm>
                  <a:off x="3683" y="2829"/>
                  <a:ext cx="12" cy="12"/>
                </a:xfrm>
                <a:custGeom>
                  <a:avLst/>
                  <a:gdLst/>
                  <a:ahLst/>
                  <a:cxnLst>
                    <a:cxn ang="0">
                      <a:pos x="2" y="3"/>
                    </a:cxn>
                    <a:cxn ang="0">
                      <a:pos x="0" y="7"/>
                    </a:cxn>
                    <a:cxn ang="0">
                      <a:pos x="0" y="11"/>
                    </a:cxn>
                    <a:cxn ang="0">
                      <a:pos x="0" y="16"/>
                    </a:cxn>
                    <a:cxn ang="0">
                      <a:pos x="2" y="20"/>
                    </a:cxn>
                    <a:cxn ang="0">
                      <a:pos x="6" y="23"/>
                    </a:cxn>
                    <a:cxn ang="0">
                      <a:pos x="11" y="23"/>
                    </a:cxn>
                    <a:cxn ang="0">
                      <a:pos x="15" y="23"/>
                    </a:cxn>
                    <a:cxn ang="0">
                      <a:pos x="19" y="20"/>
                    </a:cxn>
                    <a:cxn ang="0">
                      <a:pos x="19" y="20"/>
                    </a:cxn>
                    <a:cxn ang="0">
                      <a:pos x="21" y="16"/>
                    </a:cxn>
                    <a:cxn ang="0">
                      <a:pos x="22" y="11"/>
                    </a:cxn>
                    <a:cxn ang="0">
                      <a:pos x="21" y="7"/>
                    </a:cxn>
                    <a:cxn ang="0">
                      <a:pos x="19" y="3"/>
                    </a:cxn>
                    <a:cxn ang="0">
                      <a:pos x="15" y="1"/>
                    </a:cxn>
                    <a:cxn ang="0">
                      <a:pos x="11" y="0"/>
                    </a:cxn>
                    <a:cxn ang="0">
                      <a:pos x="6" y="1"/>
                    </a:cxn>
                    <a:cxn ang="0">
                      <a:pos x="2" y="3"/>
                    </a:cxn>
                  </a:cxnLst>
                  <a:rect l="0" t="0" r="r" b="b"/>
                  <a:pathLst>
                    <a:path w="22" h="23">
                      <a:moveTo>
                        <a:pt x="2" y="3"/>
                      </a:moveTo>
                      <a:lnTo>
                        <a:pt x="0" y="7"/>
                      </a:lnTo>
                      <a:lnTo>
                        <a:pt x="0" y="11"/>
                      </a:lnTo>
                      <a:lnTo>
                        <a:pt x="0" y="16"/>
                      </a:lnTo>
                      <a:lnTo>
                        <a:pt x="2" y="20"/>
                      </a:lnTo>
                      <a:lnTo>
                        <a:pt x="6" y="23"/>
                      </a:lnTo>
                      <a:lnTo>
                        <a:pt x="11" y="23"/>
                      </a:lnTo>
                      <a:lnTo>
                        <a:pt x="15" y="23"/>
                      </a:lnTo>
                      <a:lnTo>
                        <a:pt x="19" y="20"/>
                      </a:lnTo>
                      <a:lnTo>
                        <a:pt x="19" y="20"/>
                      </a:lnTo>
                      <a:lnTo>
                        <a:pt x="21" y="16"/>
                      </a:lnTo>
                      <a:lnTo>
                        <a:pt x="22" y="11"/>
                      </a:lnTo>
                      <a:lnTo>
                        <a:pt x="21" y="7"/>
                      </a:lnTo>
                      <a:lnTo>
                        <a:pt x="19" y="3"/>
                      </a:lnTo>
                      <a:lnTo>
                        <a:pt x="15" y="1"/>
                      </a:lnTo>
                      <a:lnTo>
                        <a:pt x="11" y="0"/>
                      </a:lnTo>
                      <a:lnTo>
                        <a:pt x="6" y="1"/>
                      </a:lnTo>
                      <a:lnTo>
                        <a:pt x="2" y="3"/>
                      </a:lnTo>
                      <a:close/>
                    </a:path>
                  </a:pathLst>
                </a:custGeom>
                <a:solidFill>
                  <a:srgbClr val="357199"/>
                </a:solidFill>
                <a:ln w="9525">
                  <a:noFill/>
                  <a:round/>
                  <a:headEnd/>
                  <a:tailEnd/>
                </a:ln>
              </p:spPr>
              <p:txBody>
                <a:bodyPr/>
                <a:lstStyle/>
                <a:p>
                  <a:endParaRPr lang="zh-CN" altLang="en-US"/>
                </a:p>
              </p:txBody>
            </p:sp>
            <p:sp>
              <p:nvSpPr>
                <p:cNvPr id="438" name="Freeform 134"/>
                <p:cNvSpPr>
                  <a:spLocks/>
                </p:cNvSpPr>
                <p:nvPr/>
              </p:nvSpPr>
              <p:spPr bwMode="auto">
                <a:xfrm>
                  <a:off x="3701" y="2816"/>
                  <a:ext cx="11" cy="11"/>
                </a:xfrm>
                <a:custGeom>
                  <a:avLst/>
                  <a:gdLst/>
                  <a:ahLst/>
                  <a:cxnLst>
                    <a:cxn ang="0">
                      <a:pos x="4" y="3"/>
                    </a:cxn>
                    <a:cxn ang="0">
                      <a:pos x="1" y="7"/>
                    </a:cxn>
                    <a:cxn ang="0">
                      <a:pos x="0" y="12"/>
                    </a:cxn>
                    <a:cxn ang="0">
                      <a:pos x="1" y="16"/>
                    </a:cxn>
                    <a:cxn ang="0">
                      <a:pos x="4" y="20"/>
                    </a:cxn>
                    <a:cxn ang="0">
                      <a:pos x="8" y="22"/>
                    </a:cxn>
                    <a:cxn ang="0">
                      <a:pos x="11" y="24"/>
                    </a:cxn>
                    <a:cxn ang="0">
                      <a:pos x="16" y="22"/>
                    </a:cxn>
                    <a:cxn ang="0">
                      <a:pos x="20" y="20"/>
                    </a:cxn>
                    <a:cxn ang="0">
                      <a:pos x="20" y="20"/>
                    </a:cxn>
                    <a:cxn ang="0">
                      <a:pos x="23" y="16"/>
                    </a:cxn>
                    <a:cxn ang="0">
                      <a:pos x="23" y="12"/>
                    </a:cxn>
                    <a:cxn ang="0">
                      <a:pos x="23" y="7"/>
                    </a:cxn>
                    <a:cxn ang="0">
                      <a:pos x="20" y="3"/>
                    </a:cxn>
                    <a:cxn ang="0">
                      <a:pos x="16" y="2"/>
                    </a:cxn>
                    <a:cxn ang="0">
                      <a:pos x="11" y="0"/>
                    </a:cxn>
                    <a:cxn ang="0">
                      <a:pos x="8" y="2"/>
                    </a:cxn>
                    <a:cxn ang="0">
                      <a:pos x="4" y="3"/>
                    </a:cxn>
                  </a:cxnLst>
                  <a:rect l="0" t="0" r="r" b="b"/>
                  <a:pathLst>
                    <a:path w="23" h="24">
                      <a:moveTo>
                        <a:pt x="4" y="3"/>
                      </a:moveTo>
                      <a:lnTo>
                        <a:pt x="1" y="7"/>
                      </a:lnTo>
                      <a:lnTo>
                        <a:pt x="0" y="12"/>
                      </a:lnTo>
                      <a:lnTo>
                        <a:pt x="1" y="16"/>
                      </a:lnTo>
                      <a:lnTo>
                        <a:pt x="4" y="20"/>
                      </a:lnTo>
                      <a:lnTo>
                        <a:pt x="8" y="22"/>
                      </a:lnTo>
                      <a:lnTo>
                        <a:pt x="11" y="24"/>
                      </a:lnTo>
                      <a:lnTo>
                        <a:pt x="16" y="22"/>
                      </a:lnTo>
                      <a:lnTo>
                        <a:pt x="20" y="20"/>
                      </a:lnTo>
                      <a:lnTo>
                        <a:pt x="20" y="20"/>
                      </a:lnTo>
                      <a:lnTo>
                        <a:pt x="23" y="16"/>
                      </a:lnTo>
                      <a:lnTo>
                        <a:pt x="23" y="12"/>
                      </a:lnTo>
                      <a:lnTo>
                        <a:pt x="23" y="7"/>
                      </a:lnTo>
                      <a:lnTo>
                        <a:pt x="20" y="3"/>
                      </a:lnTo>
                      <a:lnTo>
                        <a:pt x="16" y="2"/>
                      </a:lnTo>
                      <a:lnTo>
                        <a:pt x="11" y="0"/>
                      </a:lnTo>
                      <a:lnTo>
                        <a:pt x="8" y="2"/>
                      </a:lnTo>
                      <a:lnTo>
                        <a:pt x="4" y="3"/>
                      </a:lnTo>
                      <a:close/>
                    </a:path>
                  </a:pathLst>
                </a:custGeom>
                <a:solidFill>
                  <a:srgbClr val="357199"/>
                </a:solidFill>
                <a:ln w="9525">
                  <a:noFill/>
                  <a:round/>
                  <a:headEnd/>
                  <a:tailEnd/>
                </a:ln>
              </p:spPr>
              <p:txBody>
                <a:bodyPr/>
                <a:lstStyle/>
                <a:p>
                  <a:endParaRPr lang="zh-CN" altLang="en-US"/>
                </a:p>
              </p:txBody>
            </p:sp>
            <p:sp>
              <p:nvSpPr>
                <p:cNvPr id="439" name="Freeform 135"/>
                <p:cNvSpPr>
                  <a:spLocks/>
                </p:cNvSpPr>
                <p:nvPr/>
              </p:nvSpPr>
              <p:spPr bwMode="auto">
                <a:xfrm>
                  <a:off x="3719" y="2801"/>
                  <a:ext cx="11" cy="12"/>
                </a:xfrm>
                <a:custGeom>
                  <a:avLst/>
                  <a:gdLst/>
                  <a:ahLst/>
                  <a:cxnLst>
                    <a:cxn ang="0">
                      <a:pos x="4" y="4"/>
                    </a:cxn>
                    <a:cxn ang="0">
                      <a:pos x="2" y="8"/>
                    </a:cxn>
                    <a:cxn ang="0">
                      <a:pos x="0" y="11"/>
                    </a:cxn>
                    <a:cxn ang="0">
                      <a:pos x="2" y="17"/>
                    </a:cxn>
                    <a:cxn ang="0">
                      <a:pos x="4" y="21"/>
                    </a:cxn>
                    <a:cxn ang="0">
                      <a:pos x="8" y="23"/>
                    </a:cxn>
                    <a:cxn ang="0">
                      <a:pos x="12" y="23"/>
                    </a:cxn>
                    <a:cxn ang="0">
                      <a:pos x="17" y="23"/>
                    </a:cxn>
                    <a:cxn ang="0">
                      <a:pos x="20" y="21"/>
                    </a:cxn>
                    <a:cxn ang="0">
                      <a:pos x="20" y="21"/>
                    </a:cxn>
                    <a:cxn ang="0">
                      <a:pos x="23" y="17"/>
                    </a:cxn>
                    <a:cxn ang="0">
                      <a:pos x="23" y="11"/>
                    </a:cxn>
                    <a:cxn ang="0">
                      <a:pos x="23" y="8"/>
                    </a:cxn>
                    <a:cxn ang="0">
                      <a:pos x="20" y="4"/>
                    </a:cxn>
                    <a:cxn ang="0">
                      <a:pos x="17" y="1"/>
                    </a:cxn>
                    <a:cxn ang="0">
                      <a:pos x="12" y="0"/>
                    </a:cxn>
                    <a:cxn ang="0">
                      <a:pos x="8" y="1"/>
                    </a:cxn>
                    <a:cxn ang="0">
                      <a:pos x="4" y="4"/>
                    </a:cxn>
                  </a:cxnLst>
                  <a:rect l="0" t="0" r="r" b="b"/>
                  <a:pathLst>
                    <a:path w="23" h="23">
                      <a:moveTo>
                        <a:pt x="4" y="4"/>
                      </a:moveTo>
                      <a:lnTo>
                        <a:pt x="2" y="8"/>
                      </a:lnTo>
                      <a:lnTo>
                        <a:pt x="0" y="11"/>
                      </a:lnTo>
                      <a:lnTo>
                        <a:pt x="2" y="17"/>
                      </a:lnTo>
                      <a:lnTo>
                        <a:pt x="4" y="21"/>
                      </a:lnTo>
                      <a:lnTo>
                        <a:pt x="8" y="23"/>
                      </a:lnTo>
                      <a:lnTo>
                        <a:pt x="12" y="23"/>
                      </a:lnTo>
                      <a:lnTo>
                        <a:pt x="17" y="23"/>
                      </a:lnTo>
                      <a:lnTo>
                        <a:pt x="20" y="21"/>
                      </a:lnTo>
                      <a:lnTo>
                        <a:pt x="20" y="21"/>
                      </a:lnTo>
                      <a:lnTo>
                        <a:pt x="23" y="17"/>
                      </a:lnTo>
                      <a:lnTo>
                        <a:pt x="23" y="11"/>
                      </a:lnTo>
                      <a:lnTo>
                        <a:pt x="23" y="8"/>
                      </a:lnTo>
                      <a:lnTo>
                        <a:pt x="20" y="4"/>
                      </a:lnTo>
                      <a:lnTo>
                        <a:pt x="17" y="1"/>
                      </a:lnTo>
                      <a:lnTo>
                        <a:pt x="12" y="0"/>
                      </a:lnTo>
                      <a:lnTo>
                        <a:pt x="8" y="1"/>
                      </a:lnTo>
                      <a:lnTo>
                        <a:pt x="4" y="4"/>
                      </a:lnTo>
                      <a:close/>
                    </a:path>
                  </a:pathLst>
                </a:custGeom>
                <a:solidFill>
                  <a:srgbClr val="357199"/>
                </a:solidFill>
                <a:ln w="9525">
                  <a:noFill/>
                  <a:round/>
                  <a:headEnd/>
                  <a:tailEnd/>
                </a:ln>
              </p:spPr>
              <p:txBody>
                <a:bodyPr/>
                <a:lstStyle/>
                <a:p>
                  <a:endParaRPr lang="zh-CN" altLang="en-US"/>
                </a:p>
              </p:txBody>
            </p:sp>
            <p:sp>
              <p:nvSpPr>
                <p:cNvPr id="440" name="Freeform 136"/>
                <p:cNvSpPr>
                  <a:spLocks/>
                </p:cNvSpPr>
                <p:nvPr/>
              </p:nvSpPr>
              <p:spPr bwMode="auto">
                <a:xfrm>
                  <a:off x="3737" y="2788"/>
                  <a:ext cx="12" cy="11"/>
                </a:xfrm>
                <a:custGeom>
                  <a:avLst/>
                  <a:gdLst/>
                  <a:ahLst/>
                  <a:cxnLst>
                    <a:cxn ang="0">
                      <a:pos x="3" y="2"/>
                    </a:cxn>
                    <a:cxn ang="0">
                      <a:pos x="1" y="6"/>
                    </a:cxn>
                    <a:cxn ang="0">
                      <a:pos x="0" y="11"/>
                    </a:cxn>
                    <a:cxn ang="0">
                      <a:pos x="1" y="15"/>
                    </a:cxn>
                    <a:cxn ang="0">
                      <a:pos x="3" y="19"/>
                    </a:cxn>
                    <a:cxn ang="0">
                      <a:pos x="7" y="22"/>
                    </a:cxn>
                    <a:cxn ang="0">
                      <a:pos x="11" y="23"/>
                    </a:cxn>
                    <a:cxn ang="0">
                      <a:pos x="16" y="22"/>
                    </a:cxn>
                    <a:cxn ang="0">
                      <a:pos x="20" y="19"/>
                    </a:cxn>
                    <a:cxn ang="0">
                      <a:pos x="20" y="19"/>
                    </a:cxn>
                    <a:cxn ang="0">
                      <a:pos x="21" y="15"/>
                    </a:cxn>
                    <a:cxn ang="0">
                      <a:pos x="22" y="11"/>
                    </a:cxn>
                    <a:cxn ang="0">
                      <a:pos x="21" y="6"/>
                    </a:cxn>
                    <a:cxn ang="0">
                      <a:pos x="18" y="2"/>
                    </a:cxn>
                    <a:cxn ang="0">
                      <a:pos x="16" y="0"/>
                    </a:cxn>
                    <a:cxn ang="0">
                      <a:pos x="11" y="0"/>
                    </a:cxn>
                    <a:cxn ang="0">
                      <a:pos x="7" y="0"/>
                    </a:cxn>
                    <a:cxn ang="0">
                      <a:pos x="3" y="2"/>
                    </a:cxn>
                  </a:cxnLst>
                  <a:rect l="0" t="0" r="r" b="b"/>
                  <a:pathLst>
                    <a:path w="22" h="23">
                      <a:moveTo>
                        <a:pt x="3" y="2"/>
                      </a:moveTo>
                      <a:lnTo>
                        <a:pt x="1" y="6"/>
                      </a:lnTo>
                      <a:lnTo>
                        <a:pt x="0" y="11"/>
                      </a:lnTo>
                      <a:lnTo>
                        <a:pt x="1" y="15"/>
                      </a:lnTo>
                      <a:lnTo>
                        <a:pt x="3" y="19"/>
                      </a:lnTo>
                      <a:lnTo>
                        <a:pt x="7" y="22"/>
                      </a:lnTo>
                      <a:lnTo>
                        <a:pt x="11" y="23"/>
                      </a:lnTo>
                      <a:lnTo>
                        <a:pt x="16" y="22"/>
                      </a:lnTo>
                      <a:lnTo>
                        <a:pt x="20" y="19"/>
                      </a:lnTo>
                      <a:lnTo>
                        <a:pt x="20" y="19"/>
                      </a:lnTo>
                      <a:lnTo>
                        <a:pt x="21" y="15"/>
                      </a:lnTo>
                      <a:lnTo>
                        <a:pt x="22" y="11"/>
                      </a:lnTo>
                      <a:lnTo>
                        <a:pt x="21" y="6"/>
                      </a:lnTo>
                      <a:lnTo>
                        <a:pt x="18" y="2"/>
                      </a:lnTo>
                      <a:lnTo>
                        <a:pt x="16" y="0"/>
                      </a:lnTo>
                      <a:lnTo>
                        <a:pt x="11" y="0"/>
                      </a:lnTo>
                      <a:lnTo>
                        <a:pt x="7" y="0"/>
                      </a:lnTo>
                      <a:lnTo>
                        <a:pt x="3" y="2"/>
                      </a:lnTo>
                      <a:close/>
                    </a:path>
                  </a:pathLst>
                </a:custGeom>
                <a:solidFill>
                  <a:srgbClr val="357199"/>
                </a:solidFill>
                <a:ln w="9525">
                  <a:noFill/>
                  <a:round/>
                  <a:headEnd/>
                  <a:tailEnd/>
                </a:ln>
              </p:spPr>
              <p:txBody>
                <a:bodyPr/>
                <a:lstStyle/>
                <a:p>
                  <a:endParaRPr lang="zh-CN" altLang="en-US"/>
                </a:p>
              </p:txBody>
            </p:sp>
            <p:sp>
              <p:nvSpPr>
                <p:cNvPr id="441" name="Freeform 137"/>
                <p:cNvSpPr>
                  <a:spLocks/>
                </p:cNvSpPr>
                <p:nvPr/>
              </p:nvSpPr>
              <p:spPr bwMode="auto">
                <a:xfrm>
                  <a:off x="3755" y="2773"/>
                  <a:ext cx="12" cy="12"/>
                </a:xfrm>
                <a:custGeom>
                  <a:avLst/>
                  <a:gdLst/>
                  <a:ahLst/>
                  <a:cxnLst>
                    <a:cxn ang="0">
                      <a:pos x="3" y="4"/>
                    </a:cxn>
                    <a:cxn ang="0">
                      <a:pos x="1" y="8"/>
                    </a:cxn>
                    <a:cxn ang="0">
                      <a:pos x="0" y="12"/>
                    </a:cxn>
                    <a:cxn ang="0">
                      <a:pos x="1" y="17"/>
                    </a:cxn>
                    <a:cxn ang="0">
                      <a:pos x="4" y="21"/>
                    </a:cxn>
                    <a:cxn ang="0">
                      <a:pos x="6" y="23"/>
                    </a:cxn>
                    <a:cxn ang="0">
                      <a:pos x="11" y="23"/>
                    </a:cxn>
                    <a:cxn ang="0">
                      <a:pos x="15" y="23"/>
                    </a:cxn>
                    <a:cxn ang="0">
                      <a:pos x="19" y="21"/>
                    </a:cxn>
                    <a:cxn ang="0">
                      <a:pos x="19" y="21"/>
                    </a:cxn>
                    <a:cxn ang="0">
                      <a:pos x="21" y="17"/>
                    </a:cxn>
                    <a:cxn ang="0">
                      <a:pos x="23" y="12"/>
                    </a:cxn>
                    <a:cxn ang="0">
                      <a:pos x="21" y="8"/>
                    </a:cxn>
                    <a:cxn ang="0">
                      <a:pos x="19" y="4"/>
                    </a:cxn>
                    <a:cxn ang="0">
                      <a:pos x="15" y="1"/>
                    </a:cxn>
                    <a:cxn ang="0">
                      <a:pos x="11" y="0"/>
                    </a:cxn>
                    <a:cxn ang="0">
                      <a:pos x="6" y="1"/>
                    </a:cxn>
                    <a:cxn ang="0">
                      <a:pos x="3" y="4"/>
                    </a:cxn>
                  </a:cxnLst>
                  <a:rect l="0" t="0" r="r" b="b"/>
                  <a:pathLst>
                    <a:path w="23" h="23">
                      <a:moveTo>
                        <a:pt x="3" y="4"/>
                      </a:moveTo>
                      <a:lnTo>
                        <a:pt x="1" y="8"/>
                      </a:lnTo>
                      <a:lnTo>
                        <a:pt x="0" y="12"/>
                      </a:lnTo>
                      <a:lnTo>
                        <a:pt x="1" y="17"/>
                      </a:lnTo>
                      <a:lnTo>
                        <a:pt x="4" y="21"/>
                      </a:lnTo>
                      <a:lnTo>
                        <a:pt x="6" y="23"/>
                      </a:lnTo>
                      <a:lnTo>
                        <a:pt x="11" y="23"/>
                      </a:lnTo>
                      <a:lnTo>
                        <a:pt x="15" y="23"/>
                      </a:lnTo>
                      <a:lnTo>
                        <a:pt x="19" y="21"/>
                      </a:lnTo>
                      <a:lnTo>
                        <a:pt x="19" y="21"/>
                      </a:lnTo>
                      <a:lnTo>
                        <a:pt x="21" y="17"/>
                      </a:lnTo>
                      <a:lnTo>
                        <a:pt x="23" y="12"/>
                      </a:lnTo>
                      <a:lnTo>
                        <a:pt x="21" y="8"/>
                      </a:lnTo>
                      <a:lnTo>
                        <a:pt x="19" y="4"/>
                      </a:lnTo>
                      <a:lnTo>
                        <a:pt x="15" y="1"/>
                      </a:lnTo>
                      <a:lnTo>
                        <a:pt x="11" y="0"/>
                      </a:lnTo>
                      <a:lnTo>
                        <a:pt x="6" y="1"/>
                      </a:lnTo>
                      <a:lnTo>
                        <a:pt x="3" y="4"/>
                      </a:lnTo>
                      <a:close/>
                    </a:path>
                  </a:pathLst>
                </a:custGeom>
                <a:solidFill>
                  <a:srgbClr val="357199"/>
                </a:solidFill>
                <a:ln w="9525">
                  <a:noFill/>
                  <a:round/>
                  <a:headEnd/>
                  <a:tailEnd/>
                </a:ln>
              </p:spPr>
              <p:txBody>
                <a:bodyPr/>
                <a:lstStyle/>
                <a:p>
                  <a:endParaRPr lang="zh-CN" altLang="en-US"/>
                </a:p>
              </p:txBody>
            </p:sp>
            <p:sp>
              <p:nvSpPr>
                <p:cNvPr id="442" name="Freeform 138"/>
                <p:cNvSpPr>
                  <a:spLocks/>
                </p:cNvSpPr>
                <p:nvPr/>
              </p:nvSpPr>
              <p:spPr bwMode="auto">
                <a:xfrm>
                  <a:off x="3774" y="2760"/>
                  <a:ext cx="11" cy="12"/>
                </a:xfrm>
                <a:custGeom>
                  <a:avLst/>
                  <a:gdLst/>
                  <a:ahLst/>
                  <a:cxnLst>
                    <a:cxn ang="0">
                      <a:pos x="3" y="2"/>
                    </a:cxn>
                    <a:cxn ang="0">
                      <a:pos x="0" y="6"/>
                    </a:cxn>
                    <a:cxn ang="0">
                      <a:pos x="0" y="11"/>
                    </a:cxn>
                    <a:cxn ang="0">
                      <a:pos x="0" y="15"/>
                    </a:cxn>
                    <a:cxn ang="0">
                      <a:pos x="3" y="19"/>
                    </a:cxn>
                    <a:cxn ang="0">
                      <a:pos x="7" y="22"/>
                    </a:cxn>
                    <a:cxn ang="0">
                      <a:pos x="12" y="23"/>
                    </a:cxn>
                    <a:cxn ang="0">
                      <a:pos x="15" y="22"/>
                    </a:cxn>
                    <a:cxn ang="0">
                      <a:pos x="19" y="19"/>
                    </a:cxn>
                    <a:cxn ang="0">
                      <a:pos x="19" y="19"/>
                    </a:cxn>
                    <a:cxn ang="0">
                      <a:pos x="22" y="15"/>
                    </a:cxn>
                    <a:cxn ang="0">
                      <a:pos x="23" y="11"/>
                    </a:cxn>
                    <a:cxn ang="0">
                      <a:pos x="22" y="6"/>
                    </a:cxn>
                    <a:cxn ang="0">
                      <a:pos x="19" y="2"/>
                    </a:cxn>
                    <a:cxn ang="0">
                      <a:pos x="15" y="0"/>
                    </a:cxn>
                    <a:cxn ang="0">
                      <a:pos x="12" y="0"/>
                    </a:cxn>
                    <a:cxn ang="0">
                      <a:pos x="7" y="0"/>
                    </a:cxn>
                    <a:cxn ang="0">
                      <a:pos x="3" y="2"/>
                    </a:cxn>
                  </a:cxnLst>
                  <a:rect l="0" t="0" r="r" b="b"/>
                  <a:pathLst>
                    <a:path w="23" h="23">
                      <a:moveTo>
                        <a:pt x="3" y="2"/>
                      </a:moveTo>
                      <a:lnTo>
                        <a:pt x="0" y="6"/>
                      </a:lnTo>
                      <a:lnTo>
                        <a:pt x="0" y="11"/>
                      </a:lnTo>
                      <a:lnTo>
                        <a:pt x="0" y="15"/>
                      </a:lnTo>
                      <a:lnTo>
                        <a:pt x="3" y="19"/>
                      </a:lnTo>
                      <a:lnTo>
                        <a:pt x="7" y="22"/>
                      </a:lnTo>
                      <a:lnTo>
                        <a:pt x="12" y="23"/>
                      </a:lnTo>
                      <a:lnTo>
                        <a:pt x="15" y="22"/>
                      </a:lnTo>
                      <a:lnTo>
                        <a:pt x="19" y="19"/>
                      </a:lnTo>
                      <a:lnTo>
                        <a:pt x="19" y="19"/>
                      </a:lnTo>
                      <a:lnTo>
                        <a:pt x="22" y="15"/>
                      </a:lnTo>
                      <a:lnTo>
                        <a:pt x="23" y="11"/>
                      </a:lnTo>
                      <a:lnTo>
                        <a:pt x="22" y="6"/>
                      </a:lnTo>
                      <a:lnTo>
                        <a:pt x="19" y="2"/>
                      </a:lnTo>
                      <a:lnTo>
                        <a:pt x="15" y="0"/>
                      </a:lnTo>
                      <a:lnTo>
                        <a:pt x="12" y="0"/>
                      </a:lnTo>
                      <a:lnTo>
                        <a:pt x="7" y="0"/>
                      </a:lnTo>
                      <a:lnTo>
                        <a:pt x="3" y="2"/>
                      </a:lnTo>
                      <a:close/>
                    </a:path>
                  </a:pathLst>
                </a:custGeom>
                <a:solidFill>
                  <a:srgbClr val="357199"/>
                </a:solidFill>
                <a:ln w="9525">
                  <a:noFill/>
                  <a:round/>
                  <a:headEnd/>
                  <a:tailEnd/>
                </a:ln>
              </p:spPr>
              <p:txBody>
                <a:bodyPr/>
                <a:lstStyle/>
                <a:p>
                  <a:endParaRPr lang="zh-CN" altLang="en-US"/>
                </a:p>
              </p:txBody>
            </p:sp>
            <p:sp>
              <p:nvSpPr>
                <p:cNvPr id="443" name="Freeform 139"/>
                <p:cNvSpPr>
                  <a:spLocks/>
                </p:cNvSpPr>
                <p:nvPr/>
              </p:nvSpPr>
              <p:spPr bwMode="auto">
                <a:xfrm>
                  <a:off x="3792" y="2746"/>
                  <a:ext cx="11" cy="11"/>
                </a:xfrm>
                <a:custGeom>
                  <a:avLst/>
                  <a:gdLst/>
                  <a:ahLst/>
                  <a:cxnLst>
                    <a:cxn ang="0">
                      <a:pos x="2" y="4"/>
                    </a:cxn>
                    <a:cxn ang="0">
                      <a:pos x="0" y="8"/>
                    </a:cxn>
                    <a:cxn ang="0">
                      <a:pos x="0" y="12"/>
                    </a:cxn>
                    <a:cxn ang="0">
                      <a:pos x="0" y="17"/>
                    </a:cxn>
                    <a:cxn ang="0">
                      <a:pos x="2" y="21"/>
                    </a:cxn>
                    <a:cxn ang="0">
                      <a:pos x="6" y="22"/>
                    </a:cxn>
                    <a:cxn ang="0">
                      <a:pos x="11" y="24"/>
                    </a:cxn>
                    <a:cxn ang="0">
                      <a:pos x="15" y="22"/>
                    </a:cxn>
                    <a:cxn ang="0">
                      <a:pos x="18" y="21"/>
                    </a:cxn>
                    <a:cxn ang="0">
                      <a:pos x="18" y="21"/>
                    </a:cxn>
                    <a:cxn ang="0">
                      <a:pos x="21" y="17"/>
                    </a:cxn>
                    <a:cxn ang="0">
                      <a:pos x="22" y="12"/>
                    </a:cxn>
                    <a:cxn ang="0">
                      <a:pos x="21" y="8"/>
                    </a:cxn>
                    <a:cxn ang="0">
                      <a:pos x="18" y="4"/>
                    </a:cxn>
                    <a:cxn ang="0">
                      <a:pos x="15" y="1"/>
                    </a:cxn>
                    <a:cxn ang="0">
                      <a:pos x="11" y="0"/>
                    </a:cxn>
                    <a:cxn ang="0">
                      <a:pos x="6" y="1"/>
                    </a:cxn>
                    <a:cxn ang="0">
                      <a:pos x="2" y="4"/>
                    </a:cxn>
                  </a:cxnLst>
                  <a:rect l="0" t="0" r="r" b="b"/>
                  <a:pathLst>
                    <a:path w="22" h="24">
                      <a:moveTo>
                        <a:pt x="2" y="4"/>
                      </a:moveTo>
                      <a:lnTo>
                        <a:pt x="0" y="8"/>
                      </a:lnTo>
                      <a:lnTo>
                        <a:pt x="0" y="12"/>
                      </a:lnTo>
                      <a:lnTo>
                        <a:pt x="0" y="17"/>
                      </a:lnTo>
                      <a:lnTo>
                        <a:pt x="2" y="21"/>
                      </a:lnTo>
                      <a:lnTo>
                        <a:pt x="6" y="22"/>
                      </a:lnTo>
                      <a:lnTo>
                        <a:pt x="11" y="24"/>
                      </a:lnTo>
                      <a:lnTo>
                        <a:pt x="15" y="22"/>
                      </a:lnTo>
                      <a:lnTo>
                        <a:pt x="18" y="21"/>
                      </a:lnTo>
                      <a:lnTo>
                        <a:pt x="18" y="21"/>
                      </a:lnTo>
                      <a:lnTo>
                        <a:pt x="21" y="17"/>
                      </a:lnTo>
                      <a:lnTo>
                        <a:pt x="22" y="12"/>
                      </a:lnTo>
                      <a:lnTo>
                        <a:pt x="21" y="8"/>
                      </a:lnTo>
                      <a:lnTo>
                        <a:pt x="18" y="4"/>
                      </a:lnTo>
                      <a:lnTo>
                        <a:pt x="15" y="1"/>
                      </a:lnTo>
                      <a:lnTo>
                        <a:pt x="11" y="0"/>
                      </a:lnTo>
                      <a:lnTo>
                        <a:pt x="6" y="1"/>
                      </a:lnTo>
                      <a:lnTo>
                        <a:pt x="2" y="4"/>
                      </a:lnTo>
                      <a:close/>
                    </a:path>
                  </a:pathLst>
                </a:custGeom>
                <a:solidFill>
                  <a:srgbClr val="357199"/>
                </a:solidFill>
                <a:ln w="9525">
                  <a:noFill/>
                  <a:round/>
                  <a:headEnd/>
                  <a:tailEnd/>
                </a:ln>
              </p:spPr>
              <p:txBody>
                <a:bodyPr/>
                <a:lstStyle/>
                <a:p>
                  <a:endParaRPr lang="zh-CN" altLang="en-US"/>
                </a:p>
              </p:txBody>
            </p:sp>
            <p:sp>
              <p:nvSpPr>
                <p:cNvPr id="444" name="Freeform 140"/>
                <p:cNvSpPr>
                  <a:spLocks/>
                </p:cNvSpPr>
                <p:nvPr/>
              </p:nvSpPr>
              <p:spPr bwMode="auto">
                <a:xfrm>
                  <a:off x="3809" y="2732"/>
                  <a:ext cx="12" cy="12"/>
                </a:xfrm>
                <a:custGeom>
                  <a:avLst/>
                  <a:gdLst/>
                  <a:ahLst/>
                  <a:cxnLst>
                    <a:cxn ang="0">
                      <a:pos x="3" y="3"/>
                    </a:cxn>
                    <a:cxn ang="0">
                      <a:pos x="1" y="6"/>
                    </a:cxn>
                    <a:cxn ang="0">
                      <a:pos x="0" y="12"/>
                    </a:cxn>
                    <a:cxn ang="0">
                      <a:pos x="1" y="16"/>
                    </a:cxn>
                    <a:cxn ang="0">
                      <a:pos x="3" y="19"/>
                    </a:cxn>
                    <a:cxn ang="0">
                      <a:pos x="7" y="22"/>
                    </a:cxn>
                    <a:cxn ang="0">
                      <a:pos x="11" y="23"/>
                    </a:cxn>
                    <a:cxn ang="0">
                      <a:pos x="16" y="22"/>
                    </a:cxn>
                    <a:cxn ang="0">
                      <a:pos x="20" y="19"/>
                    </a:cxn>
                    <a:cxn ang="0">
                      <a:pos x="20" y="19"/>
                    </a:cxn>
                    <a:cxn ang="0">
                      <a:pos x="22" y="16"/>
                    </a:cxn>
                    <a:cxn ang="0">
                      <a:pos x="22" y="12"/>
                    </a:cxn>
                    <a:cxn ang="0">
                      <a:pos x="22" y="6"/>
                    </a:cxn>
                    <a:cxn ang="0">
                      <a:pos x="20" y="3"/>
                    </a:cxn>
                    <a:cxn ang="0">
                      <a:pos x="16" y="0"/>
                    </a:cxn>
                    <a:cxn ang="0">
                      <a:pos x="11" y="0"/>
                    </a:cxn>
                    <a:cxn ang="0">
                      <a:pos x="7" y="0"/>
                    </a:cxn>
                    <a:cxn ang="0">
                      <a:pos x="3" y="3"/>
                    </a:cxn>
                  </a:cxnLst>
                  <a:rect l="0" t="0" r="r" b="b"/>
                  <a:pathLst>
                    <a:path w="22" h="23">
                      <a:moveTo>
                        <a:pt x="3" y="3"/>
                      </a:moveTo>
                      <a:lnTo>
                        <a:pt x="1" y="6"/>
                      </a:lnTo>
                      <a:lnTo>
                        <a:pt x="0" y="12"/>
                      </a:lnTo>
                      <a:lnTo>
                        <a:pt x="1" y="16"/>
                      </a:lnTo>
                      <a:lnTo>
                        <a:pt x="3" y="19"/>
                      </a:lnTo>
                      <a:lnTo>
                        <a:pt x="7" y="22"/>
                      </a:lnTo>
                      <a:lnTo>
                        <a:pt x="11" y="23"/>
                      </a:lnTo>
                      <a:lnTo>
                        <a:pt x="16" y="22"/>
                      </a:lnTo>
                      <a:lnTo>
                        <a:pt x="20" y="19"/>
                      </a:lnTo>
                      <a:lnTo>
                        <a:pt x="20" y="19"/>
                      </a:lnTo>
                      <a:lnTo>
                        <a:pt x="22" y="16"/>
                      </a:lnTo>
                      <a:lnTo>
                        <a:pt x="22" y="12"/>
                      </a:lnTo>
                      <a:lnTo>
                        <a:pt x="22" y="6"/>
                      </a:lnTo>
                      <a:lnTo>
                        <a:pt x="20" y="3"/>
                      </a:lnTo>
                      <a:lnTo>
                        <a:pt x="16" y="0"/>
                      </a:lnTo>
                      <a:lnTo>
                        <a:pt x="11" y="0"/>
                      </a:lnTo>
                      <a:lnTo>
                        <a:pt x="7" y="0"/>
                      </a:lnTo>
                      <a:lnTo>
                        <a:pt x="3" y="3"/>
                      </a:lnTo>
                      <a:close/>
                    </a:path>
                  </a:pathLst>
                </a:custGeom>
                <a:solidFill>
                  <a:srgbClr val="357199"/>
                </a:solidFill>
                <a:ln w="9525">
                  <a:noFill/>
                  <a:round/>
                  <a:headEnd/>
                  <a:tailEnd/>
                </a:ln>
              </p:spPr>
              <p:txBody>
                <a:bodyPr/>
                <a:lstStyle/>
                <a:p>
                  <a:endParaRPr lang="zh-CN" altLang="en-US"/>
                </a:p>
              </p:txBody>
            </p:sp>
            <p:sp>
              <p:nvSpPr>
                <p:cNvPr id="445" name="Freeform 141"/>
                <p:cNvSpPr>
                  <a:spLocks/>
                </p:cNvSpPr>
                <p:nvPr/>
              </p:nvSpPr>
              <p:spPr bwMode="auto">
                <a:xfrm>
                  <a:off x="3828" y="2718"/>
                  <a:ext cx="11" cy="11"/>
                </a:xfrm>
                <a:custGeom>
                  <a:avLst/>
                  <a:gdLst/>
                  <a:ahLst/>
                  <a:cxnLst>
                    <a:cxn ang="0">
                      <a:pos x="4" y="4"/>
                    </a:cxn>
                    <a:cxn ang="0">
                      <a:pos x="1" y="8"/>
                    </a:cxn>
                    <a:cxn ang="0">
                      <a:pos x="0" y="12"/>
                    </a:cxn>
                    <a:cxn ang="0">
                      <a:pos x="1" y="17"/>
                    </a:cxn>
                    <a:cxn ang="0">
                      <a:pos x="4" y="20"/>
                    </a:cxn>
                    <a:cxn ang="0">
                      <a:pos x="8" y="22"/>
                    </a:cxn>
                    <a:cxn ang="0">
                      <a:pos x="11" y="24"/>
                    </a:cxn>
                    <a:cxn ang="0">
                      <a:pos x="16" y="22"/>
                    </a:cxn>
                    <a:cxn ang="0">
                      <a:pos x="20" y="21"/>
                    </a:cxn>
                    <a:cxn ang="0">
                      <a:pos x="20" y="21"/>
                    </a:cxn>
                    <a:cxn ang="0">
                      <a:pos x="23" y="17"/>
                    </a:cxn>
                    <a:cxn ang="0">
                      <a:pos x="23" y="12"/>
                    </a:cxn>
                    <a:cxn ang="0">
                      <a:pos x="23" y="8"/>
                    </a:cxn>
                    <a:cxn ang="0">
                      <a:pos x="20" y="4"/>
                    </a:cxn>
                    <a:cxn ang="0">
                      <a:pos x="16" y="2"/>
                    </a:cxn>
                    <a:cxn ang="0">
                      <a:pos x="11" y="0"/>
                    </a:cxn>
                    <a:cxn ang="0">
                      <a:pos x="8" y="2"/>
                    </a:cxn>
                    <a:cxn ang="0">
                      <a:pos x="4" y="4"/>
                    </a:cxn>
                  </a:cxnLst>
                  <a:rect l="0" t="0" r="r" b="b"/>
                  <a:pathLst>
                    <a:path w="23" h="24">
                      <a:moveTo>
                        <a:pt x="4" y="4"/>
                      </a:moveTo>
                      <a:lnTo>
                        <a:pt x="1" y="8"/>
                      </a:lnTo>
                      <a:lnTo>
                        <a:pt x="0" y="12"/>
                      </a:lnTo>
                      <a:lnTo>
                        <a:pt x="1" y="17"/>
                      </a:lnTo>
                      <a:lnTo>
                        <a:pt x="4" y="20"/>
                      </a:lnTo>
                      <a:lnTo>
                        <a:pt x="8" y="22"/>
                      </a:lnTo>
                      <a:lnTo>
                        <a:pt x="11" y="24"/>
                      </a:lnTo>
                      <a:lnTo>
                        <a:pt x="16" y="22"/>
                      </a:lnTo>
                      <a:lnTo>
                        <a:pt x="20" y="21"/>
                      </a:lnTo>
                      <a:lnTo>
                        <a:pt x="20" y="21"/>
                      </a:lnTo>
                      <a:lnTo>
                        <a:pt x="23" y="17"/>
                      </a:lnTo>
                      <a:lnTo>
                        <a:pt x="23" y="12"/>
                      </a:lnTo>
                      <a:lnTo>
                        <a:pt x="23" y="8"/>
                      </a:lnTo>
                      <a:lnTo>
                        <a:pt x="20" y="4"/>
                      </a:lnTo>
                      <a:lnTo>
                        <a:pt x="16" y="2"/>
                      </a:lnTo>
                      <a:lnTo>
                        <a:pt x="11" y="0"/>
                      </a:lnTo>
                      <a:lnTo>
                        <a:pt x="8" y="2"/>
                      </a:lnTo>
                      <a:lnTo>
                        <a:pt x="4" y="4"/>
                      </a:lnTo>
                      <a:close/>
                    </a:path>
                  </a:pathLst>
                </a:custGeom>
                <a:solidFill>
                  <a:srgbClr val="357199"/>
                </a:solidFill>
                <a:ln w="9525">
                  <a:noFill/>
                  <a:round/>
                  <a:headEnd/>
                  <a:tailEnd/>
                </a:ln>
              </p:spPr>
              <p:txBody>
                <a:bodyPr/>
                <a:lstStyle/>
                <a:p>
                  <a:endParaRPr lang="zh-CN" altLang="en-US"/>
                </a:p>
              </p:txBody>
            </p:sp>
            <p:sp>
              <p:nvSpPr>
                <p:cNvPr id="446" name="Freeform 142"/>
                <p:cNvSpPr>
                  <a:spLocks/>
                </p:cNvSpPr>
                <p:nvPr/>
              </p:nvSpPr>
              <p:spPr bwMode="auto">
                <a:xfrm>
                  <a:off x="3846" y="2704"/>
                  <a:ext cx="11" cy="12"/>
                </a:xfrm>
                <a:custGeom>
                  <a:avLst/>
                  <a:gdLst/>
                  <a:ahLst/>
                  <a:cxnLst>
                    <a:cxn ang="0">
                      <a:pos x="4" y="3"/>
                    </a:cxn>
                    <a:cxn ang="0">
                      <a:pos x="2" y="7"/>
                    </a:cxn>
                    <a:cxn ang="0">
                      <a:pos x="0" y="12"/>
                    </a:cxn>
                    <a:cxn ang="0">
                      <a:pos x="2" y="16"/>
                    </a:cxn>
                    <a:cxn ang="0">
                      <a:pos x="4" y="20"/>
                    </a:cxn>
                    <a:cxn ang="0">
                      <a:pos x="8" y="22"/>
                    </a:cxn>
                    <a:cxn ang="0">
                      <a:pos x="12" y="23"/>
                    </a:cxn>
                    <a:cxn ang="0">
                      <a:pos x="17" y="22"/>
                    </a:cxn>
                    <a:cxn ang="0">
                      <a:pos x="20" y="20"/>
                    </a:cxn>
                    <a:cxn ang="0">
                      <a:pos x="20" y="20"/>
                    </a:cxn>
                    <a:cxn ang="0">
                      <a:pos x="22" y="16"/>
                    </a:cxn>
                    <a:cxn ang="0">
                      <a:pos x="23" y="12"/>
                    </a:cxn>
                    <a:cxn ang="0">
                      <a:pos x="22" y="7"/>
                    </a:cxn>
                    <a:cxn ang="0">
                      <a:pos x="20" y="3"/>
                    </a:cxn>
                    <a:cxn ang="0">
                      <a:pos x="17" y="0"/>
                    </a:cxn>
                    <a:cxn ang="0">
                      <a:pos x="12" y="0"/>
                    </a:cxn>
                    <a:cxn ang="0">
                      <a:pos x="8" y="0"/>
                    </a:cxn>
                    <a:cxn ang="0">
                      <a:pos x="4" y="3"/>
                    </a:cxn>
                  </a:cxnLst>
                  <a:rect l="0" t="0" r="r" b="b"/>
                  <a:pathLst>
                    <a:path w="23" h="23">
                      <a:moveTo>
                        <a:pt x="4" y="3"/>
                      </a:moveTo>
                      <a:lnTo>
                        <a:pt x="2" y="7"/>
                      </a:lnTo>
                      <a:lnTo>
                        <a:pt x="0" y="12"/>
                      </a:lnTo>
                      <a:lnTo>
                        <a:pt x="2" y="16"/>
                      </a:lnTo>
                      <a:lnTo>
                        <a:pt x="4" y="20"/>
                      </a:lnTo>
                      <a:lnTo>
                        <a:pt x="8" y="22"/>
                      </a:lnTo>
                      <a:lnTo>
                        <a:pt x="12" y="23"/>
                      </a:lnTo>
                      <a:lnTo>
                        <a:pt x="17" y="22"/>
                      </a:lnTo>
                      <a:lnTo>
                        <a:pt x="20" y="20"/>
                      </a:lnTo>
                      <a:lnTo>
                        <a:pt x="20" y="20"/>
                      </a:lnTo>
                      <a:lnTo>
                        <a:pt x="22" y="16"/>
                      </a:lnTo>
                      <a:lnTo>
                        <a:pt x="23" y="12"/>
                      </a:lnTo>
                      <a:lnTo>
                        <a:pt x="22" y="7"/>
                      </a:lnTo>
                      <a:lnTo>
                        <a:pt x="20" y="3"/>
                      </a:lnTo>
                      <a:lnTo>
                        <a:pt x="17" y="0"/>
                      </a:lnTo>
                      <a:lnTo>
                        <a:pt x="12" y="0"/>
                      </a:lnTo>
                      <a:lnTo>
                        <a:pt x="8" y="0"/>
                      </a:lnTo>
                      <a:lnTo>
                        <a:pt x="4" y="3"/>
                      </a:lnTo>
                      <a:close/>
                    </a:path>
                  </a:pathLst>
                </a:custGeom>
                <a:solidFill>
                  <a:srgbClr val="357199"/>
                </a:solidFill>
                <a:ln w="9525">
                  <a:noFill/>
                  <a:round/>
                  <a:headEnd/>
                  <a:tailEnd/>
                </a:ln>
              </p:spPr>
              <p:txBody>
                <a:bodyPr/>
                <a:lstStyle/>
                <a:p>
                  <a:endParaRPr lang="zh-CN" altLang="en-US"/>
                </a:p>
              </p:txBody>
            </p:sp>
            <p:sp>
              <p:nvSpPr>
                <p:cNvPr id="447" name="Freeform 143"/>
                <p:cNvSpPr>
                  <a:spLocks/>
                </p:cNvSpPr>
                <p:nvPr/>
              </p:nvSpPr>
              <p:spPr bwMode="auto">
                <a:xfrm>
                  <a:off x="3864" y="2690"/>
                  <a:ext cx="11" cy="11"/>
                </a:xfrm>
                <a:custGeom>
                  <a:avLst/>
                  <a:gdLst/>
                  <a:ahLst/>
                  <a:cxnLst>
                    <a:cxn ang="0">
                      <a:pos x="2" y="2"/>
                    </a:cxn>
                    <a:cxn ang="0">
                      <a:pos x="1" y="6"/>
                    </a:cxn>
                    <a:cxn ang="0">
                      <a:pos x="0" y="11"/>
                    </a:cxn>
                    <a:cxn ang="0">
                      <a:pos x="1" y="15"/>
                    </a:cxn>
                    <a:cxn ang="0">
                      <a:pos x="3" y="19"/>
                    </a:cxn>
                    <a:cxn ang="0">
                      <a:pos x="6" y="22"/>
                    </a:cxn>
                    <a:cxn ang="0">
                      <a:pos x="11" y="23"/>
                    </a:cxn>
                    <a:cxn ang="0">
                      <a:pos x="15" y="22"/>
                    </a:cxn>
                    <a:cxn ang="0">
                      <a:pos x="18" y="19"/>
                    </a:cxn>
                    <a:cxn ang="0">
                      <a:pos x="18" y="19"/>
                    </a:cxn>
                    <a:cxn ang="0">
                      <a:pos x="21" y="15"/>
                    </a:cxn>
                    <a:cxn ang="0">
                      <a:pos x="22" y="11"/>
                    </a:cxn>
                    <a:cxn ang="0">
                      <a:pos x="21" y="6"/>
                    </a:cxn>
                    <a:cxn ang="0">
                      <a:pos x="18" y="3"/>
                    </a:cxn>
                    <a:cxn ang="0">
                      <a:pos x="15" y="1"/>
                    </a:cxn>
                    <a:cxn ang="0">
                      <a:pos x="11" y="0"/>
                    </a:cxn>
                    <a:cxn ang="0">
                      <a:pos x="6" y="1"/>
                    </a:cxn>
                    <a:cxn ang="0">
                      <a:pos x="2" y="2"/>
                    </a:cxn>
                  </a:cxnLst>
                  <a:rect l="0" t="0" r="r" b="b"/>
                  <a:pathLst>
                    <a:path w="22" h="23">
                      <a:moveTo>
                        <a:pt x="2" y="2"/>
                      </a:moveTo>
                      <a:lnTo>
                        <a:pt x="1" y="6"/>
                      </a:lnTo>
                      <a:lnTo>
                        <a:pt x="0" y="11"/>
                      </a:lnTo>
                      <a:lnTo>
                        <a:pt x="1" y="15"/>
                      </a:lnTo>
                      <a:lnTo>
                        <a:pt x="3" y="19"/>
                      </a:lnTo>
                      <a:lnTo>
                        <a:pt x="6" y="22"/>
                      </a:lnTo>
                      <a:lnTo>
                        <a:pt x="11" y="23"/>
                      </a:lnTo>
                      <a:lnTo>
                        <a:pt x="15" y="22"/>
                      </a:lnTo>
                      <a:lnTo>
                        <a:pt x="18" y="19"/>
                      </a:lnTo>
                      <a:lnTo>
                        <a:pt x="18" y="19"/>
                      </a:lnTo>
                      <a:lnTo>
                        <a:pt x="21" y="15"/>
                      </a:lnTo>
                      <a:lnTo>
                        <a:pt x="22" y="11"/>
                      </a:lnTo>
                      <a:lnTo>
                        <a:pt x="21" y="6"/>
                      </a:lnTo>
                      <a:lnTo>
                        <a:pt x="18" y="3"/>
                      </a:lnTo>
                      <a:lnTo>
                        <a:pt x="15" y="1"/>
                      </a:lnTo>
                      <a:lnTo>
                        <a:pt x="11" y="0"/>
                      </a:lnTo>
                      <a:lnTo>
                        <a:pt x="6" y="1"/>
                      </a:lnTo>
                      <a:lnTo>
                        <a:pt x="2" y="2"/>
                      </a:lnTo>
                      <a:close/>
                    </a:path>
                  </a:pathLst>
                </a:custGeom>
                <a:solidFill>
                  <a:srgbClr val="357199"/>
                </a:solidFill>
                <a:ln w="9525">
                  <a:noFill/>
                  <a:round/>
                  <a:headEnd/>
                  <a:tailEnd/>
                </a:ln>
              </p:spPr>
              <p:txBody>
                <a:bodyPr/>
                <a:lstStyle/>
                <a:p>
                  <a:endParaRPr lang="zh-CN" altLang="en-US"/>
                </a:p>
              </p:txBody>
            </p:sp>
            <p:sp>
              <p:nvSpPr>
                <p:cNvPr id="448" name="Freeform 144"/>
                <p:cNvSpPr>
                  <a:spLocks/>
                </p:cNvSpPr>
                <p:nvPr/>
              </p:nvSpPr>
              <p:spPr bwMode="auto">
                <a:xfrm>
                  <a:off x="3882" y="2676"/>
                  <a:ext cx="11" cy="11"/>
                </a:xfrm>
                <a:custGeom>
                  <a:avLst/>
                  <a:gdLst/>
                  <a:ahLst/>
                  <a:cxnLst>
                    <a:cxn ang="0">
                      <a:pos x="3" y="4"/>
                    </a:cxn>
                    <a:cxn ang="0">
                      <a:pos x="1" y="8"/>
                    </a:cxn>
                    <a:cxn ang="0">
                      <a:pos x="0" y="12"/>
                    </a:cxn>
                    <a:cxn ang="0">
                      <a:pos x="1" y="17"/>
                    </a:cxn>
                    <a:cxn ang="0">
                      <a:pos x="3" y="21"/>
                    </a:cxn>
                    <a:cxn ang="0">
                      <a:pos x="6" y="23"/>
                    </a:cxn>
                    <a:cxn ang="0">
                      <a:pos x="11" y="23"/>
                    </a:cxn>
                    <a:cxn ang="0">
                      <a:pos x="15" y="23"/>
                    </a:cxn>
                    <a:cxn ang="0">
                      <a:pos x="19" y="21"/>
                    </a:cxn>
                    <a:cxn ang="0">
                      <a:pos x="19" y="21"/>
                    </a:cxn>
                    <a:cxn ang="0">
                      <a:pos x="21" y="17"/>
                    </a:cxn>
                    <a:cxn ang="0">
                      <a:pos x="23" y="12"/>
                    </a:cxn>
                    <a:cxn ang="0">
                      <a:pos x="21" y="8"/>
                    </a:cxn>
                    <a:cxn ang="0">
                      <a:pos x="19" y="4"/>
                    </a:cxn>
                    <a:cxn ang="0">
                      <a:pos x="15" y="1"/>
                    </a:cxn>
                    <a:cxn ang="0">
                      <a:pos x="11" y="0"/>
                    </a:cxn>
                    <a:cxn ang="0">
                      <a:pos x="6" y="1"/>
                    </a:cxn>
                    <a:cxn ang="0">
                      <a:pos x="3" y="4"/>
                    </a:cxn>
                  </a:cxnLst>
                  <a:rect l="0" t="0" r="r" b="b"/>
                  <a:pathLst>
                    <a:path w="23" h="23">
                      <a:moveTo>
                        <a:pt x="3" y="4"/>
                      </a:moveTo>
                      <a:lnTo>
                        <a:pt x="1" y="8"/>
                      </a:lnTo>
                      <a:lnTo>
                        <a:pt x="0" y="12"/>
                      </a:lnTo>
                      <a:lnTo>
                        <a:pt x="1" y="17"/>
                      </a:lnTo>
                      <a:lnTo>
                        <a:pt x="3" y="21"/>
                      </a:lnTo>
                      <a:lnTo>
                        <a:pt x="6" y="23"/>
                      </a:lnTo>
                      <a:lnTo>
                        <a:pt x="11" y="23"/>
                      </a:lnTo>
                      <a:lnTo>
                        <a:pt x="15" y="23"/>
                      </a:lnTo>
                      <a:lnTo>
                        <a:pt x="19" y="21"/>
                      </a:lnTo>
                      <a:lnTo>
                        <a:pt x="19" y="21"/>
                      </a:lnTo>
                      <a:lnTo>
                        <a:pt x="21" y="17"/>
                      </a:lnTo>
                      <a:lnTo>
                        <a:pt x="23" y="12"/>
                      </a:lnTo>
                      <a:lnTo>
                        <a:pt x="21" y="8"/>
                      </a:lnTo>
                      <a:lnTo>
                        <a:pt x="19" y="4"/>
                      </a:lnTo>
                      <a:lnTo>
                        <a:pt x="15" y="1"/>
                      </a:lnTo>
                      <a:lnTo>
                        <a:pt x="11" y="0"/>
                      </a:lnTo>
                      <a:lnTo>
                        <a:pt x="6" y="1"/>
                      </a:lnTo>
                      <a:lnTo>
                        <a:pt x="3" y="4"/>
                      </a:lnTo>
                      <a:close/>
                    </a:path>
                  </a:pathLst>
                </a:custGeom>
                <a:solidFill>
                  <a:srgbClr val="357199"/>
                </a:solidFill>
                <a:ln w="9525">
                  <a:noFill/>
                  <a:round/>
                  <a:headEnd/>
                  <a:tailEnd/>
                </a:ln>
              </p:spPr>
              <p:txBody>
                <a:bodyPr/>
                <a:lstStyle/>
                <a:p>
                  <a:endParaRPr lang="zh-CN" altLang="en-US"/>
                </a:p>
              </p:txBody>
            </p:sp>
            <p:sp>
              <p:nvSpPr>
                <p:cNvPr id="449" name="Freeform 145"/>
                <p:cNvSpPr>
                  <a:spLocks/>
                </p:cNvSpPr>
                <p:nvPr/>
              </p:nvSpPr>
              <p:spPr bwMode="auto">
                <a:xfrm>
                  <a:off x="3900" y="2662"/>
                  <a:ext cx="11" cy="12"/>
                </a:xfrm>
                <a:custGeom>
                  <a:avLst/>
                  <a:gdLst/>
                  <a:ahLst/>
                  <a:cxnLst>
                    <a:cxn ang="0">
                      <a:pos x="3" y="2"/>
                    </a:cxn>
                    <a:cxn ang="0">
                      <a:pos x="0" y="6"/>
                    </a:cxn>
                    <a:cxn ang="0">
                      <a:pos x="0" y="11"/>
                    </a:cxn>
                    <a:cxn ang="0">
                      <a:pos x="0" y="15"/>
                    </a:cxn>
                    <a:cxn ang="0">
                      <a:pos x="3" y="19"/>
                    </a:cxn>
                    <a:cxn ang="0">
                      <a:pos x="7" y="22"/>
                    </a:cxn>
                    <a:cxn ang="0">
                      <a:pos x="12" y="23"/>
                    </a:cxn>
                    <a:cxn ang="0">
                      <a:pos x="15" y="22"/>
                    </a:cxn>
                    <a:cxn ang="0">
                      <a:pos x="19" y="19"/>
                    </a:cxn>
                    <a:cxn ang="0">
                      <a:pos x="19" y="19"/>
                    </a:cxn>
                    <a:cxn ang="0">
                      <a:pos x="22" y="15"/>
                    </a:cxn>
                    <a:cxn ang="0">
                      <a:pos x="23" y="11"/>
                    </a:cxn>
                    <a:cxn ang="0">
                      <a:pos x="22" y="6"/>
                    </a:cxn>
                    <a:cxn ang="0">
                      <a:pos x="19" y="4"/>
                    </a:cxn>
                    <a:cxn ang="0">
                      <a:pos x="15" y="1"/>
                    </a:cxn>
                    <a:cxn ang="0">
                      <a:pos x="12" y="0"/>
                    </a:cxn>
                    <a:cxn ang="0">
                      <a:pos x="7" y="1"/>
                    </a:cxn>
                    <a:cxn ang="0">
                      <a:pos x="3" y="2"/>
                    </a:cxn>
                  </a:cxnLst>
                  <a:rect l="0" t="0" r="r" b="b"/>
                  <a:pathLst>
                    <a:path w="23" h="23">
                      <a:moveTo>
                        <a:pt x="3" y="2"/>
                      </a:moveTo>
                      <a:lnTo>
                        <a:pt x="0" y="6"/>
                      </a:lnTo>
                      <a:lnTo>
                        <a:pt x="0" y="11"/>
                      </a:lnTo>
                      <a:lnTo>
                        <a:pt x="0" y="15"/>
                      </a:lnTo>
                      <a:lnTo>
                        <a:pt x="3" y="19"/>
                      </a:lnTo>
                      <a:lnTo>
                        <a:pt x="7" y="22"/>
                      </a:lnTo>
                      <a:lnTo>
                        <a:pt x="12" y="23"/>
                      </a:lnTo>
                      <a:lnTo>
                        <a:pt x="15" y="22"/>
                      </a:lnTo>
                      <a:lnTo>
                        <a:pt x="19" y="19"/>
                      </a:lnTo>
                      <a:lnTo>
                        <a:pt x="19" y="19"/>
                      </a:lnTo>
                      <a:lnTo>
                        <a:pt x="22" y="15"/>
                      </a:lnTo>
                      <a:lnTo>
                        <a:pt x="23" y="11"/>
                      </a:lnTo>
                      <a:lnTo>
                        <a:pt x="22" y="6"/>
                      </a:lnTo>
                      <a:lnTo>
                        <a:pt x="19" y="4"/>
                      </a:lnTo>
                      <a:lnTo>
                        <a:pt x="15" y="1"/>
                      </a:lnTo>
                      <a:lnTo>
                        <a:pt x="12" y="0"/>
                      </a:lnTo>
                      <a:lnTo>
                        <a:pt x="7" y="1"/>
                      </a:lnTo>
                      <a:lnTo>
                        <a:pt x="3" y="2"/>
                      </a:lnTo>
                      <a:close/>
                    </a:path>
                  </a:pathLst>
                </a:custGeom>
                <a:solidFill>
                  <a:srgbClr val="357199"/>
                </a:solidFill>
                <a:ln w="9525">
                  <a:noFill/>
                  <a:round/>
                  <a:headEnd/>
                  <a:tailEnd/>
                </a:ln>
              </p:spPr>
              <p:txBody>
                <a:bodyPr/>
                <a:lstStyle/>
                <a:p>
                  <a:endParaRPr lang="zh-CN" altLang="en-US"/>
                </a:p>
              </p:txBody>
            </p:sp>
            <p:sp>
              <p:nvSpPr>
                <p:cNvPr id="450" name="Freeform 146"/>
                <p:cNvSpPr>
                  <a:spLocks/>
                </p:cNvSpPr>
                <p:nvPr/>
              </p:nvSpPr>
              <p:spPr bwMode="auto">
                <a:xfrm>
                  <a:off x="3918" y="2648"/>
                  <a:ext cx="12" cy="11"/>
                </a:xfrm>
                <a:custGeom>
                  <a:avLst/>
                  <a:gdLst/>
                  <a:ahLst/>
                  <a:cxnLst>
                    <a:cxn ang="0">
                      <a:pos x="2" y="4"/>
                    </a:cxn>
                    <a:cxn ang="0">
                      <a:pos x="0" y="8"/>
                    </a:cxn>
                    <a:cxn ang="0">
                      <a:pos x="0" y="12"/>
                    </a:cxn>
                    <a:cxn ang="0">
                      <a:pos x="0" y="17"/>
                    </a:cxn>
                    <a:cxn ang="0">
                      <a:pos x="2" y="21"/>
                    </a:cxn>
                    <a:cxn ang="0">
                      <a:pos x="6" y="24"/>
                    </a:cxn>
                    <a:cxn ang="0">
                      <a:pos x="11" y="24"/>
                    </a:cxn>
                    <a:cxn ang="0">
                      <a:pos x="15" y="24"/>
                    </a:cxn>
                    <a:cxn ang="0">
                      <a:pos x="18" y="21"/>
                    </a:cxn>
                    <a:cxn ang="0">
                      <a:pos x="18" y="21"/>
                    </a:cxn>
                    <a:cxn ang="0">
                      <a:pos x="21" y="17"/>
                    </a:cxn>
                    <a:cxn ang="0">
                      <a:pos x="22" y="12"/>
                    </a:cxn>
                    <a:cxn ang="0">
                      <a:pos x="21" y="8"/>
                    </a:cxn>
                    <a:cxn ang="0">
                      <a:pos x="18" y="4"/>
                    </a:cxn>
                    <a:cxn ang="0">
                      <a:pos x="15" y="2"/>
                    </a:cxn>
                    <a:cxn ang="0">
                      <a:pos x="11" y="0"/>
                    </a:cxn>
                    <a:cxn ang="0">
                      <a:pos x="6" y="2"/>
                    </a:cxn>
                    <a:cxn ang="0">
                      <a:pos x="2" y="4"/>
                    </a:cxn>
                  </a:cxnLst>
                  <a:rect l="0" t="0" r="r" b="b"/>
                  <a:pathLst>
                    <a:path w="22" h="24">
                      <a:moveTo>
                        <a:pt x="2" y="4"/>
                      </a:moveTo>
                      <a:lnTo>
                        <a:pt x="0" y="8"/>
                      </a:lnTo>
                      <a:lnTo>
                        <a:pt x="0" y="12"/>
                      </a:lnTo>
                      <a:lnTo>
                        <a:pt x="0" y="17"/>
                      </a:lnTo>
                      <a:lnTo>
                        <a:pt x="2" y="21"/>
                      </a:lnTo>
                      <a:lnTo>
                        <a:pt x="6" y="24"/>
                      </a:lnTo>
                      <a:lnTo>
                        <a:pt x="11" y="24"/>
                      </a:lnTo>
                      <a:lnTo>
                        <a:pt x="15" y="24"/>
                      </a:lnTo>
                      <a:lnTo>
                        <a:pt x="18" y="21"/>
                      </a:lnTo>
                      <a:lnTo>
                        <a:pt x="18" y="21"/>
                      </a:lnTo>
                      <a:lnTo>
                        <a:pt x="21" y="17"/>
                      </a:lnTo>
                      <a:lnTo>
                        <a:pt x="22" y="12"/>
                      </a:lnTo>
                      <a:lnTo>
                        <a:pt x="21" y="8"/>
                      </a:lnTo>
                      <a:lnTo>
                        <a:pt x="18" y="4"/>
                      </a:lnTo>
                      <a:lnTo>
                        <a:pt x="15" y="2"/>
                      </a:lnTo>
                      <a:lnTo>
                        <a:pt x="11" y="0"/>
                      </a:lnTo>
                      <a:lnTo>
                        <a:pt x="6" y="2"/>
                      </a:lnTo>
                      <a:lnTo>
                        <a:pt x="2" y="4"/>
                      </a:lnTo>
                      <a:close/>
                    </a:path>
                  </a:pathLst>
                </a:custGeom>
                <a:solidFill>
                  <a:srgbClr val="357199"/>
                </a:solidFill>
                <a:ln w="9525">
                  <a:noFill/>
                  <a:round/>
                  <a:headEnd/>
                  <a:tailEnd/>
                </a:ln>
              </p:spPr>
              <p:txBody>
                <a:bodyPr/>
                <a:lstStyle/>
                <a:p>
                  <a:endParaRPr lang="zh-CN" altLang="en-US"/>
                </a:p>
              </p:txBody>
            </p:sp>
            <p:sp>
              <p:nvSpPr>
                <p:cNvPr id="451" name="Freeform 147"/>
                <p:cNvSpPr>
                  <a:spLocks/>
                </p:cNvSpPr>
                <p:nvPr/>
              </p:nvSpPr>
              <p:spPr bwMode="auto">
                <a:xfrm>
                  <a:off x="3936" y="2634"/>
                  <a:ext cx="11" cy="12"/>
                </a:xfrm>
                <a:custGeom>
                  <a:avLst/>
                  <a:gdLst/>
                  <a:ahLst/>
                  <a:cxnLst>
                    <a:cxn ang="0">
                      <a:pos x="4" y="3"/>
                    </a:cxn>
                    <a:cxn ang="0">
                      <a:pos x="1" y="6"/>
                    </a:cxn>
                    <a:cxn ang="0">
                      <a:pos x="0" y="12"/>
                    </a:cxn>
                    <a:cxn ang="0">
                      <a:pos x="1" y="16"/>
                    </a:cxn>
                    <a:cxn ang="0">
                      <a:pos x="4" y="19"/>
                    </a:cxn>
                    <a:cxn ang="0">
                      <a:pos x="7" y="22"/>
                    </a:cxn>
                    <a:cxn ang="0">
                      <a:pos x="11" y="23"/>
                    </a:cxn>
                    <a:cxn ang="0">
                      <a:pos x="16" y="22"/>
                    </a:cxn>
                    <a:cxn ang="0">
                      <a:pos x="20" y="19"/>
                    </a:cxn>
                    <a:cxn ang="0">
                      <a:pos x="20" y="19"/>
                    </a:cxn>
                    <a:cxn ang="0">
                      <a:pos x="22" y="16"/>
                    </a:cxn>
                    <a:cxn ang="0">
                      <a:pos x="22" y="12"/>
                    </a:cxn>
                    <a:cxn ang="0">
                      <a:pos x="22" y="6"/>
                    </a:cxn>
                    <a:cxn ang="0">
                      <a:pos x="20" y="3"/>
                    </a:cxn>
                    <a:cxn ang="0">
                      <a:pos x="16" y="0"/>
                    </a:cxn>
                    <a:cxn ang="0">
                      <a:pos x="11" y="0"/>
                    </a:cxn>
                    <a:cxn ang="0">
                      <a:pos x="7" y="0"/>
                    </a:cxn>
                    <a:cxn ang="0">
                      <a:pos x="4" y="3"/>
                    </a:cxn>
                  </a:cxnLst>
                  <a:rect l="0" t="0" r="r" b="b"/>
                  <a:pathLst>
                    <a:path w="22" h="23">
                      <a:moveTo>
                        <a:pt x="4" y="3"/>
                      </a:moveTo>
                      <a:lnTo>
                        <a:pt x="1" y="6"/>
                      </a:lnTo>
                      <a:lnTo>
                        <a:pt x="0" y="12"/>
                      </a:lnTo>
                      <a:lnTo>
                        <a:pt x="1" y="16"/>
                      </a:lnTo>
                      <a:lnTo>
                        <a:pt x="4" y="19"/>
                      </a:lnTo>
                      <a:lnTo>
                        <a:pt x="7" y="22"/>
                      </a:lnTo>
                      <a:lnTo>
                        <a:pt x="11" y="23"/>
                      </a:lnTo>
                      <a:lnTo>
                        <a:pt x="16" y="22"/>
                      </a:lnTo>
                      <a:lnTo>
                        <a:pt x="20" y="19"/>
                      </a:lnTo>
                      <a:lnTo>
                        <a:pt x="20" y="19"/>
                      </a:lnTo>
                      <a:lnTo>
                        <a:pt x="22" y="16"/>
                      </a:lnTo>
                      <a:lnTo>
                        <a:pt x="22" y="12"/>
                      </a:lnTo>
                      <a:lnTo>
                        <a:pt x="22" y="6"/>
                      </a:lnTo>
                      <a:lnTo>
                        <a:pt x="20" y="3"/>
                      </a:lnTo>
                      <a:lnTo>
                        <a:pt x="16" y="0"/>
                      </a:lnTo>
                      <a:lnTo>
                        <a:pt x="11" y="0"/>
                      </a:lnTo>
                      <a:lnTo>
                        <a:pt x="7" y="0"/>
                      </a:lnTo>
                      <a:lnTo>
                        <a:pt x="4" y="3"/>
                      </a:lnTo>
                      <a:close/>
                    </a:path>
                  </a:pathLst>
                </a:custGeom>
                <a:solidFill>
                  <a:srgbClr val="357199"/>
                </a:solidFill>
                <a:ln w="9525">
                  <a:noFill/>
                  <a:round/>
                  <a:headEnd/>
                  <a:tailEnd/>
                </a:ln>
              </p:spPr>
              <p:txBody>
                <a:bodyPr/>
                <a:lstStyle/>
                <a:p>
                  <a:endParaRPr lang="zh-CN" altLang="en-US"/>
                </a:p>
              </p:txBody>
            </p:sp>
            <p:sp>
              <p:nvSpPr>
                <p:cNvPr id="452" name="Freeform 148"/>
                <p:cNvSpPr>
                  <a:spLocks/>
                </p:cNvSpPr>
                <p:nvPr/>
              </p:nvSpPr>
              <p:spPr bwMode="auto">
                <a:xfrm>
                  <a:off x="3954" y="2620"/>
                  <a:ext cx="11" cy="11"/>
                </a:xfrm>
                <a:custGeom>
                  <a:avLst/>
                  <a:gdLst/>
                  <a:ahLst/>
                  <a:cxnLst>
                    <a:cxn ang="0">
                      <a:pos x="4" y="4"/>
                    </a:cxn>
                    <a:cxn ang="0">
                      <a:pos x="1" y="8"/>
                    </a:cxn>
                    <a:cxn ang="0">
                      <a:pos x="0" y="12"/>
                    </a:cxn>
                    <a:cxn ang="0">
                      <a:pos x="1" y="17"/>
                    </a:cxn>
                    <a:cxn ang="0">
                      <a:pos x="4" y="21"/>
                    </a:cxn>
                    <a:cxn ang="0">
                      <a:pos x="8" y="24"/>
                    </a:cxn>
                    <a:cxn ang="0">
                      <a:pos x="11" y="24"/>
                    </a:cxn>
                    <a:cxn ang="0">
                      <a:pos x="16" y="24"/>
                    </a:cxn>
                    <a:cxn ang="0">
                      <a:pos x="20" y="21"/>
                    </a:cxn>
                    <a:cxn ang="0">
                      <a:pos x="20" y="21"/>
                    </a:cxn>
                    <a:cxn ang="0">
                      <a:pos x="23" y="17"/>
                    </a:cxn>
                    <a:cxn ang="0">
                      <a:pos x="23" y="12"/>
                    </a:cxn>
                    <a:cxn ang="0">
                      <a:pos x="23" y="8"/>
                    </a:cxn>
                    <a:cxn ang="0">
                      <a:pos x="20" y="4"/>
                    </a:cxn>
                    <a:cxn ang="0">
                      <a:pos x="16" y="2"/>
                    </a:cxn>
                    <a:cxn ang="0">
                      <a:pos x="11" y="0"/>
                    </a:cxn>
                    <a:cxn ang="0">
                      <a:pos x="8" y="2"/>
                    </a:cxn>
                    <a:cxn ang="0">
                      <a:pos x="4" y="4"/>
                    </a:cxn>
                  </a:cxnLst>
                  <a:rect l="0" t="0" r="r" b="b"/>
                  <a:pathLst>
                    <a:path w="23" h="24">
                      <a:moveTo>
                        <a:pt x="4" y="4"/>
                      </a:moveTo>
                      <a:lnTo>
                        <a:pt x="1" y="8"/>
                      </a:lnTo>
                      <a:lnTo>
                        <a:pt x="0" y="12"/>
                      </a:lnTo>
                      <a:lnTo>
                        <a:pt x="1" y="17"/>
                      </a:lnTo>
                      <a:lnTo>
                        <a:pt x="4" y="21"/>
                      </a:lnTo>
                      <a:lnTo>
                        <a:pt x="8" y="24"/>
                      </a:lnTo>
                      <a:lnTo>
                        <a:pt x="11" y="24"/>
                      </a:lnTo>
                      <a:lnTo>
                        <a:pt x="16" y="24"/>
                      </a:lnTo>
                      <a:lnTo>
                        <a:pt x="20" y="21"/>
                      </a:lnTo>
                      <a:lnTo>
                        <a:pt x="20" y="21"/>
                      </a:lnTo>
                      <a:lnTo>
                        <a:pt x="23" y="17"/>
                      </a:lnTo>
                      <a:lnTo>
                        <a:pt x="23" y="12"/>
                      </a:lnTo>
                      <a:lnTo>
                        <a:pt x="23" y="8"/>
                      </a:lnTo>
                      <a:lnTo>
                        <a:pt x="20" y="4"/>
                      </a:lnTo>
                      <a:lnTo>
                        <a:pt x="16" y="2"/>
                      </a:lnTo>
                      <a:lnTo>
                        <a:pt x="11" y="0"/>
                      </a:lnTo>
                      <a:lnTo>
                        <a:pt x="8" y="2"/>
                      </a:lnTo>
                      <a:lnTo>
                        <a:pt x="4" y="4"/>
                      </a:lnTo>
                      <a:close/>
                    </a:path>
                  </a:pathLst>
                </a:custGeom>
                <a:solidFill>
                  <a:srgbClr val="357199"/>
                </a:solidFill>
                <a:ln w="9525">
                  <a:noFill/>
                  <a:round/>
                  <a:headEnd/>
                  <a:tailEnd/>
                </a:ln>
              </p:spPr>
              <p:txBody>
                <a:bodyPr/>
                <a:lstStyle/>
                <a:p>
                  <a:endParaRPr lang="zh-CN" altLang="en-US"/>
                </a:p>
              </p:txBody>
            </p:sp>
            <p:sp>
              <p:nvSpPr>
                <p:cNvPr id="453" name="Freeform 149"/>
                <p:cNvSpPr>
                  <a:spLocks/>
                </p:cNvSpPr>
                <p:nvPr/>
              </p:nvSpPr>
              <p:spPr bwMode="auto">
                <a:xfrm>
                  <a:off x="3972" y="2606"/>
                  <a:ext cx="11" cy="12"/>
                </a:xfrm>
                <a:custGeom>
                  <a:avLst/>
                  <a:gdLst/>
                  <a:ahLst/>
                  <a:cxnLst>
                    <a:cxn ang="0">
                      <a:pos x="4" y="3"/>
                    </a:cxn>
                    <a:cxn ang="0">
                      <a:pos x="2" y="7"/>
                    </a:cxn>
                    <a:cxn ang="0">
                      <a:pos x="0" y="12"/>
                    </a:cxn>
                    <a:cxn ang="0">
                      <a:pos x="2" y="16"/>
                    </a:cxn>
                    <a:cxn ang="0">
                      <a:pos x="4" y="20"/>
                    </a:cxn>
                    <a:cxn ang="0">
                      <a:pos x="8" y="22"/>
                    </a:cxn>
                    <a:cxn ang="0">
                      <a:pos x="12" y="24"/>
                    </a:cxn>
                    <a:cxn ang="0">
                      <a:pos x="17" y="22"/>
                    </a:cxn>
                    <a:cxn ang="0">
                      <a:pos x="20" y="20"/>
                    </a:cxn>
                    <a:cxn ang="0">
                      <a:pos x="20" y="20"/>
                    </a:cxn>
                    <a:cxn ang="0">
                      <a:pos x="22" y="16"/>
                    </a:cxn>
                    <a:cxn ang="0">
                      <a:pos x="23" y="12"/>
                    </a:cxn>
                    <a:cxn ang="0">
                      <a:pos x="22" y="7"/>
                    </a:cxn>
                    <a:cxn ang="0">
                      <a:pos x="19" y="3"/>
                    </a:cxn>
                    <a:cxn ang="0">
                      <a:pos x="17" y="0"/>
                    </a:cxn>
                    <a:cxn ang="0">
                      <a:pos x="12" y="0"/>
                    </a:cxn>
                    <a:cxn ang="0">
                      <a:pos x="8" y="0"/>
                    </a:cxn>
                    <a:cxn ang="0">
                      <a:pos x="4" y="3"/>
                    </a:cxn>
                  </a:cxnLst>
                  <a:rect l="0" t="0" r="r" b="b"/>
                  <a:pathLst>
                    <a:path w="23" h="24">
                      <a:moveTo>
                        <a:pt x="4" y="3"/>
                      </a:moveTo>
                      <a:lnTo>
                        <a:pt x="2" y="7"/>
                      </a:lnTo>
                      <a:lnTo>
                        <a:pt x="0" y="12"/>
                      </a:lnTo>
                      <a:lnTo>
                        <a:pt x="2" y="16"/>
                      </a:lnTo>
                      <a:lnTo>
                        <a:pt x="4" y="20"/>
                      </a:lnTo>
                      <a:lnTo>
                        <a:pt x="8" y="22"/>
                      </a:lnTo>
                      <a:lnTo>
                        <a:pt x="12" y="24"/>
                      </a:lnTo>
                      <a:lnTo>
                        <a:pt x="17" y="22"/>
                      </a:lnTo>
                      <a:lnTo>
                        <a:pt x="20" y="20"/>
                      </a:lnTo>
                      <a:lnTo>
                        <a:pt x="20" y="20"/>
                      </a:lnTo>
                      <a:lnTo>
                        <a:pt x="22" y="16"/>
                      </a:lnTo>
                      <a:lnTo>
                        <a:pt x="23" y="12"/>
                      </a:lnTo>
                      <a:lnTo>
                        <a:pt x="22" y="7"/>
                      </a:lnTo>
                      <a:lnTo>
                        <a:pt x="19" y="3"/>
                      </a:lnTo>
                      <a:lnTo>
                        <a:pt x="17" y="0"/>
                      </a:lnTo>
                      <a:lnTo>
                        <a:pt x="12" y="0"/>
                      </a:lnTo>
                      <a:lnTo>
                        <a:pt x="8" y="0"/>
                      </a:lnTo>
                      <a:lnTo>
                        <a:pt x="4" y="3"/>
                      </a:lnTo>
                      <a:close/>
                    </a:path>
                  </a:pathLst>
                </a:custGeom>
                <a:solidFill>
                  <a:srgbClr val="357199"/>
                </a:solidFill>
                <a:ln w="9525">
                  <a:noFill/>
                  <a:round/>
                  <a:headEnd/>
                  <a:tailEnd/>
                </a:ln>
              </p:spPr>
              <p:txBody>
                <a:bodyPr/>
                <a:lstStyle/>
                <a:p>
                  <a:endParaRPr lang="zh-CN" altLang="en-US"/>
                </a:p>
              </p:txBody>
            </p:sp>
            <p:sp>
              <p:nvSpPr>
                <p:cNvPr id="454" name="Freeform 150"/>
                <p:cNvSpPr>
                  <a:spLocks/>
                </p:cNvSpPr>
                <p:nvPr/>
              </p:nvSpPr>
              <p:spPr bwMode="auto">
                <a:xfrm>
                  <a:off x="3990" y="2592"/>
                  <a:ext cx="12" cy="11"/>
                </a:xfrm>
                <a:custGeom>
                  <a:avLst/>
                  <a:gdLst/>
                  <a:ahLst/>
                  <a:cxnLst>
                    <a:cxn ang="0">
                      <a:pos x="2" y="4"/>
                    </a:cxn>
                    <a:cxn ang="0">
                      <a:pos x="1" y="7"/>
                    </a:cxn>
                    <a:cxn ang="0">
                      <a:pos x="0" y="11"/>
                    </a:cxn>
                    <a:cxn ang="0">
                      <a:pos x="1" y="17"/>
                    </a:cxn>
                    <a:cxn ang="0">
                      <a:pos x="3" y="20"/>
                    </a:cxn>
                    <a:cxn ang="0">
                      <a:pos x="6" y="23"/>
                    </a:cxn>
                    <a:cxn ang="0">
                      <a:pos x="11" y="23"/>
                    </a:cxn>
                    <a:cxn ang="0">
                      <a:pos x="15" y="23"/>
                    </a:cxn>
                    <a:cxn ang="0">
                      <a:pos x="19" y="20"/>
                    </a:cxn>
                    <a:cxn ang="0">
                      <a:pos x="19" y="20"/>
                    </a:cxn>
                    <a:cxn ang="0">
                      <a:pos x="21" y="17"/>
                    </a:cxn>
                    <a:cxn ang="0">
                      <a:pos x="22" y="11"/>
                    </a:cxn>
                    <a:cxn ang="0">
                      <a:pos x="21" y="7"/>
                    </a:cxn>
                    <a:cxn ang="0">
                      <a:pos x="19" y="4"/>
                    </a:cxn>
                    <a:cxn ang="0">
                      <a:pos x="15" y="1"/>
                    </a:cxn>
                    <a:cxn ang="0">
                      <a:pos x="11" y="0"/>
                    </a:cxn>
                    <a:cxn ang="0">
                      <a:pos x="6" y="1"/>
                    </a:cxn>
                    <a:cxn ang="0">
                      <a:pos x="2" y="4"/>
                    </a:cxn>
                  </a:cxnLst>
                  <a:rect l="0" t="0" r="r" b="b"/>
                  <a:pathLst>
                    <a:path w="22" h="23">
                      <a:moveTo>
                        <a:pt x="2" y="4"/>
                      </a:moveTo>
                      <a:lnTo>
                        <a:pt x="1" y="7"/>
                      </a:lnTo>
                      <a:lnTo>
                        <a:pt x="0" y="11"/>
                      </a:lnTo>
                      <a:lnTo>
                        <a:pt x="1" y="17"/>
                      </a:lnTo>
                      <a:lnTo>
                        <a:pt x="3" y="20"/>
                      </a:lnTo>
                      <a:lnTo>
                        <a:pt x="6" y="23"/>
                      </a:lnTo>
                      <a:lnTo>
                        <a:pt x="11" y="23"/>
                      </a:lnTo>
                      <a:lnTo>
                        <a:pt x="15" y="23"/>
                      </a:lnTo>
                      <a:lnTo>
                        <a:pt x="19" y="20"/>
                      </a:lnTo>
                      <a:lnTo>
                        <a:pt x="19" y="20"/>
                      </a:lnTo>
                      <a:lnTo>
                        <a:pt x="21" y="17"/>
                      </a:lnTo>
                      <a:lnTo>
                        <a:pt x="22" y="11"/>
                      </a:lnTo>
                      <a:lnTo>
                        <a:pt x="21" y="7"/>
                      </a:lnTo>
                      <a:lnTo>
                        <a:pt x="19" y="4"/>
                      </a:lnTo>
                      <a:lnTo>
                        <a:pt x="15" y="1"/>
                      </a:lnTo>
                      <a:lnTo>
                        <a:pt x="11" y="0"/>
                      </a:lnTo>
                      <a:lnTo>
                        <a:pt x="6" y="1"/>
                      </a:lnTo>
                      <a:lnTo>
                        <a:pt x="2" y="4"/>
                      </a:lnTo>
                      <a:close/>
                    </a:path>
                  </a:pathLst>
                </a:custGeom>
                <a:solidFill>
                  <a:srgbClr val="357199"/>
                </a:solidFill>
                <a:ln w="9525">
                  <a:noFill/>
                  <a:round/>
                  <a:headEnd/>
                  <a:tailEnd/>
                </a:ln>
              </p:spPr>
              <p:txBody>
                <a:bodyPr/>
                <a:lstStyle/>
                <a:p>
                  <a:endParaRPr lang="zh-CN" altLang="en-US"/>
                </a:p>
              </p:txBody>
            </p:sp>
            <p:sp>
              <p:nvSpPr>
                <p:cNvPr id="455" name="Freeform 151"/>
                <p:cNvSpPr>
                  <a:spLocks/>
                </p:cNvSpPr>
                <p:nvPr/>
              </p:nvSpPr>
              <p:spPr bwMode="auto">
                <a:xfrm>
                  <a:off x="4009" y="2578"/>
                  <a:ext cx="11" cy="12"/>
                </a:xfrm>
                <a:custGeom>
                  <a:avLst/>
                  <a:gdLst/>
                  <a:ahLst/>
                  <a:cxnLst>
                    <a:cxn ang="0">
                      <a:pos x="3" y="3"/>
                    </a:cxn>
                    <a:cxn ang="0">
                      <a:pos x="0" y="7"/>
                    </a:cxn>
                    <a:cxn ang="0">
                      <a:pos x="0" y="12"/>
                    </a:cxn>
                    <a:cxn ang="0">
                      <a:pos x="0" y="16"/>
                    </a:cxn>
                    <a:cxn ang="0">
                      <a:pos x="3" y="20"/>
                    </a:cxn>
                    <a:cxn ang="0">
                      <a:pos x="6" y="22"/>
                    </a:cxn>
                    <a:cxn ang="0">
                      <a:pos x="11" y="24"/>
                    </a:cxn>
                    <a:cxn ang="0">
                      <a:pos x="15" y="22"/>
                    </a:cxn>
                    <a:cxn ang="0">
                      <a:pos x="19" y="20"/>
                    </a:cxn>
                    <a:cxn ang="0">
                      <a:pos x="19" y="20"/>
                    </a:cxn>
                    <a:cxn ang="0">
                      <a:pos x="21" y="16"/>
                    </a:cxn>
                    <a:cxn ang="0">
                      <a:pos x="23" y="12"/>
                    </a:cxn>
                    <a:cxn ang="0">
                      <a:pos x="21" y="7"/>
                    </a:cxn>
                    <a:cxn ang="0">
                      <a:pos x="19" y="3"/>
                    </a:cxn>
                    <a:cxn ang="0">
                      <a:pos x="15" y="0"/>
                    </a:cxn>
                    <a:cxn ang="0">
                      <a:pos x="11" y="0"/>
                    </a:cxn>
                    <a:cxn ang="0">
                      <a:pos x="6" y="0"/>
                    </a:cxn>
                    <a:cxn ang="0">
                      <a:pos x="3" y="3"/>
                    </a:cxn>
                  </a:cxnLst>
                  <a:rect l="0" t="0" r="r" b="b"/>
                  <a:pathLst>
                    <a:path w="23" h="24">
                      <a:moveTo>
                        <a:pt x="3" y="3"/>
                      </a:moveTo>
                      <a:lnTo>
                        <a:pt x="0" y="7"/>
                      </a:lnTo>
                      <a:lnTo>
                        <a:pt x="0" y="12"/>
                      </a:lnTo>
                      <a:lnTo>
                        <a:pt x="0" y="16"/>
                      </a:lnTo>
                      <a:lnTo>
                        <a:pt x="3" y="20"/>
                      </a:lnTo>
                      <a:lnTo>
                        <a:pt x="6" y="22"/>
                      </a:lnTo>
                      <a:lnTo>
                        <a:pt x="11" y="24"/>
                      </a:lnTo>
                      <a:lnTo>
                        <a:pt x="15" y="22"/>
                      </a:lnTo>
                      <a:lnTo>
                        <a:pt x="19" y="20"/>
                      </a:lnTo>
                      <a:lnTo>
                        <a:pt x="19" y="20"/>
                      </a:lnTo>
                      <a:lnTo>
                        <a:pt x="21" y="16"/>
                      </a:lnTo>
                      <a:lnTo>
                        <a:pt x="23" y="12"/>
                      </a:lnTo>
                      <a:lnTo>
                        <a:pt x="21" y="7"/>
                      </a:lnTo>
                      <a:lnTo>
                        <a:pt x="19" y="3"/>
                      </a:lnTo>
                      <a:lnTo>
                        <a:pt x="15" y="0"/>
                      </a:lnTo>
                      <a:lnTo>
                        <a:pt x="11" y="0"/>
                      </a:lnTo>
                      <a:lnTo>
                        <a:pt x="6" y="0"/>
                      </a:lnTo>
                      <a:lnTo>
                        <a:pt x="3" y="3"/>
                      </a:lnTo>
                      <a:close/>
                    </a:path>
                  </a:pathLst>
                </a:custGeom>
                <a:solidFill>
                  <a:srgbClr val="357199"/>
                </a:solidFill>
                <a:ln w="9525">
                  <a:noFill/>
                  <a:round/>
                  <a:headEnd/>
                  <a:tailEnd/>
                </a:ln>
              </p:spPr>
              <p:txBody>
                <a:bodyPr/>
                <a:lstStyle/>
                <a:p>
                  <a:endParaRPr lang="zh-CN" altLang="en-US"/>
                </a:p>
              </p:txBody>
            </p:sp>
            <p:sp>
              <p:nvSpPr>
                <p:cNvPr id="456" name="Freeform 152"/>
                <p:cNvSpPr>
                  <a:spLocks/>
                </p:cNvSpPr>
                <p:nvPr/>
              </p:nvSpPr>
              <p:spPr bwMode="auto">
                <a:xfrm>
                  <a:off x="4027" y="2564"/>
                  <a:ext cx="11" cy="12"/>
                </a:xfrm>
                <a:custGeom>
                  <a:avLst/>
                  <a:gdLst/>
                  <a:ahLst/>
                  <a:cxnLst>
                    <a:cxn ang="0">
                      <a:pos x="3" y="4"/>
                    </a:cxn>
                    <a:cxn ang="0">
                      <a:pos x="0" y="8"/>
                    </a:cxn>
                    <a:cxn ang="0">
                      <a:pos x="0" y="12"/>
                    </a:cxn>
                    <a:cxn ang="0">
                      <a:pos x="0" y="17"/>
                    </a:cxn>
                    <a:cxn ang="0">
                      <a:pos x="3" y="19"/>
                    </a:cxn>
                    <a:cxn ang="0">
                      <a:pos x="7" y="22"/>
                    </a:cxn>
                    <a:cxn ang="0">
                      <a:pos x="12" y="23"/>
                    </a:cxn>
                    <a:cxn ang="0">
                      <a:pos x="15" y="22"/>
                    </a:cxn>
                    <a:cxn ang="0">
                      <a:pos x="19" y="21"/>
                    </a:cxn>
                    <a:cxn ang="0">
                      <a:pos x="19" y="21"/>
                    </a:cxn>
                    <a:cxn ang="0">
                      <a:pos x="22" y="17"/>
                    </a:cxn>
                    <a:cxn ang="0">
                      <a:pos x="23" y="12"/>
                    </a:cxn>
                    <a:cxn ang="0">
                      <a:pos x="22" y="8"/>
                    </a:cxn>
                    <a:cxn ang="0">
                      <a:pos x="19" y="4"/>
                    </a:cxn>
                    <a:cxn ang="0">
                      <a:pos x="15" y="1"/>
                    </a:cxn>
                    <a:cxn ang="0">
                      <a:pos x="12" y="0"/>
                    </a:cxn>
                    <a:cxn ang="0">
                      <a:pos x="7" y="1"/>
                    </a:cxn>
                    <a:cxn ang="0">
                      <a:pos x="3" y="4"/>
                    </a:cxn>
                  </a:cxnLst>
                  <a:rect l="0" t="0" r="r" b="b"/>
                  <a:pathLst>
                    <a:path w="23" h="23">
                      <a:moveTo>
                        <a:pt x="3" y="4"/>
                      </a:moveTo>
                      <a:lnTo>
                        <a:pt x="0" y="8"/>
                      </a:lnTo>
                      <a:lnTo>
                        <a:pt x="0" y="12"/>
                      </a:lnTo>
                      <a:lnTo>
                        <a:pt x="0" y="17"/>
                      </a:lnTo>
                      <a:lnTo>
                        <a:pt x="3" y="19"/>
                      </a:lnTo>
                      <a:lnTo>
                        <a:pt x="7" y="22"/>
                      </a:lnTo>
                      <a:lnTo>
                        <a:pt x="12" y="23"/>
                      </a:lnTo>
                      <a:lnTo>
                        <a:pt x="15" y="22"/>
                      </a:lnTo>
                      <a:lnTo>
                        <a:pt x="19" y="21"/>
                      </a:lnTo>
                      <a:lnTo>
                        <a:pt x="19" y="21"/>
                      </a:lnTo>
                      <a:lnTo>
                        <a:pt x="22" y="17"/>
                      </a:lnTo>
                      <a:lnTo>
                        <a:pt x="23" y="12"/>
                      </a:lnTo>
                      <a:lnTo>
                        <a:pt x="22" y="8"/>
                      </a:lnTo>
                      <a:lnTo>
                        <a:pt x="19" y="4"/>
                      </a:lnTo>
                      <a:lnTo>
                        <a:pt x="15" y="1"/>
                      </a:lnTo>
                      <a:lnTo>
                        <a:pt x="12" y="0"/>
                      </a:lnTo>
                      <a:lnTo>
                        <a:pt x="7" y="1"/>
                      </a:lnTo>
                      <a:lnTo>
                        <a:pt x="3" y="4"/>
                      </a:lnTo>
                      <a:close/>
                    </a:path>
                  </a:pathLst>
                </a:custGeom>
                <a:solidFill>
                  <a:srgbClr val="357199"/>
                </a:solidFill>
                <a:ln w="9525">
                  <a:noFill/>
                  <a:round/>
                  <a:headEnd/>
                  <a:tailEnd/>
                </a:ln>
              </p:spPr>
              <p:txBody>
                <a:bodyPr/>
                <a:lstStyle/>
                <a:p>
                  <a:endParaRPr lang="zh-CN" altLang="en-US"/>
                </a:p>
              </p:txBody>
            </p:sp>
            <p:sp>
              <p:nvSpPr>
                <p:cNvPr id="457" name="Freeform 153"/>
                <p:cNvSpPr>
                  <a:spLocks/>
                </p:cNvSpPr>
                <p:nvPr/>
              </p:nvSpPr>
              <p:spPr bwMode="auto">
                <a:xfrm>
                  <a:off x="4044" y="2550"/>
                  <a:ext cx="12" cy="12"/>
                </a:xfrm>
                <a:custGeom>
                  <a:avLst/>
                  <a:gdLst/>
                  <a:ahLst/>
                  <a:cxnLst>
                    <a:cxn ang="0">
                      <a:pos x="4" y="2"/>
                    </a:cxn>
                    <a:cxn ang="0">
                      <a:pos x="2" y="6"/>
                    </a:cxn>
                    <a:cxn ang="0">
                      <a:pos x="0" y="11"/>
                    </a:cxn>
                    <a:cxn ang="0">
                      <a:pos x="2" y="15"/>
                    </a:cxn>
                    <a:cxn ang="0">
                      <a:pos x="4" y="19"/>
                    </a:cxn>
                    <a:cxn ang="0">
                      <a:pos x="8" y="22"/>
                    </a:cxn>
                    <a:cxn ang="0">
                      <a:pos x="12" y="23"/>
                    </a:cxn>
                    <a:cxn ang="0">
                      <a:pos x="17" y="22"/>
                    </a:cxn>
                    <a:cxn ang="0">
                      <a:pos x="20" y="19"/>
                    </a:cxn>
                    <a:cxn ang="0">
                      <a:pos x="20" y="19"/>
                    </a:cxn>
                    <a:cxn ang="0">
                      <a:pos x="23" y="15"/>
                    </a:cxn>
                    <a:cxn ang="0">
                      <a:pos x="23" y="11"/>
                    </a:cxn>
                    <a:cxn ang="0">
                      <a:pos x="23" y="6"/>
                    </a:cxn>
                    <a:cxn ang="0">
                      <a:pos x="20" y="2"/>
                    </a:cxn>
                    <a:cxn ang="0">
                      <a:pos x="17" y="0"/>
                    </a:cxn>
                    <a:cxn ang="0">
                      <a:pos x="12" y="0"/>
                    </a:cxn>
                    <a:cxn ang="0">
                      <a:pos x="8" y="0"/>
                    </a:cxn>
                    <a:cxn ang="0">
                      <a:pos x="4" y="2"/>
                    </a:cxn>
                  </a:cxnLst>
                  <a:rect l="0" t="0" r="r" b="b"/>
                  <a:pathLst>
                    <a:path w="23" h="23">
                      <a:moveTo>
                        <a:pt x="4" y="2"/>
                      </a:moveTo>
                      <a:lnTo>
                        <a:pt x="2" y="6"/>
                      </a:lnTo>
                      <a:lnTo>
                        <a:pt x="0" y="11"/>
                      </a:lnTo>
                      <a:lnTo>
                        <a:pt x="2" y="15"/>
                      </a:lnTo>
                      <a:lnTo>
                        <a:pt x="4" y="19"/>
                      </a:lnTo>
                      <a:lnTo>
                        <a:pt x="8" y="22"/>
                      </a:lnTo>
                      <a:lnTo>
                        <a:pt x="12" y="23"/>
                      </a:lnTo>
                      <a:lnTo>
                        <a:pt x="17" y="22"/>
                      </a:lnTo>
                      <a:lnTo>
                        <a:pt x="20" y="19"/>
                      </a:lnTo>
                      <a:lnTo>
                        <a:pt x="20" y="19"/>
                      </a:lnTo>
                      <a:lnTo>
                        <a:pt x="23" y="15"/>
                      </a:lnTo>
                      <a:lnTo>
                        <a:pt x="23" y="11"/>
                      </a:lnTo>
                      <a:lnTo>
                        <a:pt x="23" y="6"/>
                      </a:lnTo>
                      <a:lnTo>
                        <a:pt x="20" y="2"/>
                      </a:lnTo>
                      <a:lnTo>
                        <a:pt x="17" y="0"/>
                      </a:lnTo>
                      <a:lnTo>
                        <a:pt x="12" y="0"/>
                      </a:lnTo>
                      <a:lnTo>
                        <a:pt x="8" y="0"/>
                      </a:lnTo>
                      <a:lnTo>
                        <a:pt x="4" y="2"/>
                      </a:lnTo>
                      <a:close/>
                    </a:path>
                  </a:pathLst>
                </a:custGeom>
                <a:solidFill>
                  <a:srgbClr val="357199"/>
                </a:solidFill>
                <a:ln w="9525">
                  <a:noFill/>
                  <a:round/>
                  <a:headEnd/>
                  <a:tailEnd/>
                </a:ln>
              </p:spPr>
              <p:txBody>
                <a:bodyPr/>
                <a:lstStyle/>
                <a:p>
                  <a:endParaRPr lang="zh-CN" altLang="en-US"/>
                </a:p>
              </p:txBody>
            </p:sp>
            <p:sp>
              <p:nvSpPr>
                <p:cNvPr id="458" name="Freeform 154"/>
                <p:cNvSpPr>
                  <a:spLocks/>
                </p:cNvSpPr>
                <p:nvPr/>
              </p:nvSpPr>
              <p:spPr bwMode="auto">
                <a:xfrm>
                  <a:off x="4062" y="2536"/>
                  <a:ext cx="12" cy="12"/>
                </a:xfrm>
                <a:custGeom>
                  <a:avLst/>
                  <a:gdLst/>
                  <a:ahLst/>
                  <a:cxnLst>
                    <a:cxn ang="0">
                      <a:pos x="4" y="4"/>
                    </a:cxn>
                    <a:cxn ang="0">
                      <a:pos x="1" y="8"/>
                    </a:cxn>
                    <a:cxn ang="0">
                      <a:pos x="0" y="12"/>
                    </a:cxn>
                    <a:cxn ang="0">
                      <a:pos x="1" y="17"/>
                    </a:cxn>
                    <a:cxn ang="0">
                      <a:pos x="4" y="20"/>
                    </a:cxn>
                    <a:cxn ang="0">
                      <a:pos x="7" y="22"/>
                    </a:cxn>
                    <a:cxn ang="0">
                      <a:pos x="11" y="23"/>
                    </a:cxn>
                    <a:cxn ang="0">
                      <a:pos x="16" y="22"/>
                    </a:cxn>
                    <a:cxn ang="0">
                      <a:pos x="20" y="21"/>
                    </a:cxn>
                    <a:cxn ang="0">
                      <a:pos x="20" y="21"/>
                    </a:cxn>
                    <a:cxn ang="0">
                      <a:pos x="22" y="17"/>
                    </a:cxn>
                    <a:cxn ang="0">
                      <a:pos x="22" y="12"/>
                    </a:cxn>
                    <a:cxn ang="0">
                      <a:pos x="22" y="8"/>
                    </a:cxn>
                    <a:cxn ang="0">
                      <a:pos x="20" y="4"/>
                    </a:cxn>
                    <a:cxn ang="0">
                      <a:pos x="16" y="1"/>
                    </a:cxn>
                    <a:cxn ang="0">
                      <a:pos x="11" y="0"/>
                    </a:cxn>
                    <a:cxn ang="0">
                      <a:pos x="7" y="1"/>
                    </a:cxn>
                    <a:cxn ang="0">
                      <a:pos x="4" y="4"/>
                    </a:cxn>
                  </a:cxnLst>
                  <a:rect l="0" t="0" r="r" b="b"/>
                  <a:pathLst>
                    <a:path w="22" h="23">
                      <a:moveTo>
                        <a:pt x="4" y="4"/>
                      </a:moveTo>
                      <a:lnTo>
                        <a:pt x="1" y="8"/>
                      </a:lnTo>
                      <a:lnTo>
                        <a:pt x="0" y="12"/>
                      </a:lnTo>
                      <a:lnTo>
                        <a:pt x="1" y="17"/>
                      </a:lnTo>
                      <a:lnTo>
                        <a:pt x="4" y="20"/>
                      </a:lnTo>
                      <a:lnTo>
                        <a:pt x="7" y="22"/>
                      </a:lnTo>
                      <a:lnTo>
                        <a:pt x="11" y="23"/>
                      </a:lnTo>
                      <a:lnTo>
                        <a:pt x="16" y="22"/>
                      </a:lnTo>
                      <a:lnTo>
                        <a:pt x="20" y="21"/>
                      </a:lnTo>
                      <a:lnTo>
                        <a:pt x="20" y="21"/>
                      </a:lnTo>
                      <a:lnTo>
                        <a:pt x="22" y="17"/>
                      </a:lnTo>
                      <a:lnTo>
                        <a:pt x="22" y="12"/>
                      </a:lnTo>
                      <a:lnTo>
                        <a:pt x="22" y="8"/>
                      </a:lnTo>
                      <a:lnTo>
                        <a:pt x="20" y="4"/>
                      </a:lnTo>
                      <a:lnTo>
                        <a:pt x="16" y="1"/>
                      </a:lnTo>
                      <a:lnTo>
                        <a:pt x="11" y="0"/>
                      </a:lnTo>
                      <a:lnTo>
                        <a:pt x="7" y="1"/>
                      </a:lnTo>
                      <a:lnTo>
                        <a:pt x="4" y="4"/>
                      </a:lnTo>
                      <a:close/>
                    </a:path>
                  </a:pathLst>
                </a:custGeom>
                <a:solidFill>
                  <a:srgbClr val="357199"/>
                </a:solidFill>
                <a:ln w="9525">
                  <a:noFill/>
                  <a:round/>
                  <a:headEnd/>
                  <a:tailEnd/>
                </a:ln>
              </p:spPr>
              <p:txBody>
                <a:bodyPr/>
                <a:lstStyle/>
                <a:p>
                  <a:endParaRPr lang="zh-CN" altLang="en-US"/>
                </a:p>
              </p:txBody>
            </p:sp>
            <p:sp>
              <p:nvSpPr>
                <p:cNvPr id="459" name="Freeform 155"/>
                <p:cNvSpPr>
                  <a:spLocks/>
                </p:cNvSpPr>
                <p:nvPr/>
              </p:nvSpPr>
              <p:spPr bwMode="auto">
                <a:xfrm>
                  <a:off x="4081" y="2522"/>
                  <a:ext cx="11" cy="11"/>
                </a:xfrm>
                <a:custGeom>
                  <a:avLst/>
                  <a:gdLst/>
                  <a:ahLst/>
                  <a:cxnLst>
                    <a:cxn ang="0">
                      <a:pos x="4" y="4"/>
                    </a:cxn>
                    <a:cxn ang="0">
                      <a:pos x="1" y="8"/>
                    </a:cxn>
                    <a:cxn ang="0">
                      <a:pos x="0" y="12"/>
                    </a:cxn>
                    <a:cxn ang="0">
                      <a:pos x="1" y="17"/>
                    </a:cxn>
                    <a:cxn ang="0">
                      <a:pos x="4" y="21"/>
                    </a:cxn>
                    <a:cxn ang="0">
                      <a:pos x="8" y="24"/>
                    </a:cxn>
                    <a:cxn ang="0">
                      <a:pos x="11" y="24"/>
                    </a:cxn>
                    <a:cxn ang="0">
                      <a:pos x="16" y="24"/>
                    </a:cxn>
                    <a:cxn ang="0">
                      <a:pos x="20" y="21"/>
                    </a:cxn>
                    <a:cxn ang="0">
                      <a:pos x="20" y="21"/>
                    </a:cxn>
                    <a:cxn ang="0">
                      <a:pos x="21" y="17"/>
                    </a:cxn>
                    <a:cxn ang="0">
                      <a:pos x="23" y="12"/>
                    </a:cxn>
                    <a:cxn ang="0">
                      <a:pos x="21" y="8"/>
                    </a:cxn>
                    <a:cxn ang="0">
                      <a:pos x="20" y="4"/>
                    </a:cxn>
                    <a:cxn ang="0">
                      <a:pos x="16" y="2"/>
                    </a:cxn>
                    <a:cxn ang="0">
                      <a:pos x="11" y="0"/>
                    </a:cxn>
                    <a:cxn ang="0">
                      <a:pos x="8" y="2"/>
                    </a:cxn>
                    <a:cxn ang="0">
                      <a:pos x="4" y="4"/>
                    </a:cxn>
                  </a:cxnLst>
                  <a:rect l="0" t="0" r="r" b="b"/>
                  <a:pathLst>
                    <a:path w="23" h="24">
                      <a:moveTo>
                        <a:pt x="4" y="4"/>
                      </a:moveTo>
                      <a:lnTo>
                        <a:pt x="1" y="8"/>
                      </a:lnTo>
                      <a:lnTo>
                        <a:pt x="0" y="12"/>
                      </a:lnTo>
                      <a:lnTo>
                        <a:pt x="1" y="17"/>
                      </a:lnTo>
                      <a:lnTo>
                        <a:pt x="4" y="21"/>
                      </a:lnTo>
                      <a:lnTo>
                        <a:pt x="8" y="24"/>
                      </a:lnTo>
                      <a:lnTo>
                        <a:pt x="11" y="24"/>
                      </a:lnTo>
                      <a:lnTo>
                        <a:pt x="16" y="24"/>
                      </a:lnTo>
                      <a:lnTo>
                        <a:pt x="20" y="21"/>
                      </a:lnTo>
                      <a:lnTo>
                        <a:pt x="20" y="21"/>
                      </a:lnTo>
                      <a:lnTo>
                        <a:pt x="21" y="17"/>
                      </a:lnTo>
                      <a:lnTo>
                        <a:pt x="23" y="12"/>
                      </a:lnTo>
                      <a:lnTo>
                        <a:pt x="21" y="8"/>
                      </a:lnTo>
                      <a:lnTo>
                        <a:pt x="20" y="4"/>
                      </a:lnTo>
                      <a:lnTo>
                        <a:pt x="16" y="2"/>
                      </a:lnTo>
                      <a:lnTo>
                        <a:pt x="11" y="0"/>
                      </a:lnTo>
                      <a:lnTo>
                        <a:pt x="8" y="2"/>
                      </a:lnTo>
                      <a:lnTo>
                        <a:pt x="4" y="4"/>
                      </a:lnTo>
                      <a:close/>
                    </a:path>
                  </a:pathLst>
                </a:custGeom>
                <a:solidFill>
                  <a:srgbClr val="357199"/>
                </a:solidFill>
                <a:ln w="9525">
                  <a:noFill/>
                  <a:round/>
                  <a:headEnd/>
                  <a:tailEnd/>
                </a:ln>
              </p:spPr>
              <p:txBody>
                <a:bodyPr/>
                <a:lstStyle/>
                <a:p>
                  <a:endParaRPr lang="zh-CN" altLang="en-US"/>
                </a:p>
              </p:txBody>
            </p:sp>
            <p:sp>
              <p:nvSpPr>
                <p:cNvPr id="460" name="Freeform 156"/>
                <p:cNvSpPr>
                  <a:spLocks/>
                </p:cNvSpPr>
                <p:nvPr/>
              </p:nvSpPr>
              <p:spPr bwMode="auto">
                <a:xfrm>
                  <a:off x="4099" y="2508"/>
                  <a:ext cx="11" cy="12"/>
                </a:xfrm>
                <a:custGeom>
                  <a:avLst/>
                  <a:gdLst/>
                  <a:ahLst/>
                  <a:cxnLst>
                    <a:cxn ang="0">
                      <a:pos x="3" y="3"/>
                    </a:cxn>
                    <a:cxn ang="0">
                      <a:pos x="2" y="7"/>
                    </a:cxn>
                    <a:cxn ang="0">
                      <a:pos x="0" y="12"/>
                    </a:cxn>
                    <a:cxn ang="0">
                      <a:pos x="2" y="16"/>
                    </a:cxn>
                    <a:cxn ang="0">
                      <a:pos x="4" y="20"/>
                    </a:cxn>
                    <a:cxn ang="0">
                      <a:pos x="7" y="22"/>
                    </a:cxn>
                    <a:cxn ang="0">
                      <a:pos x="12" y="24"/>
                    </a:cxn>
                    <a:cxn ang="0">
                      <a:pos x="15" y="22"/>
                    </a:cxn>
                    <a:cxn ang="0">
                      <a:pos x="19" y="20"/>
                    </a:cxn>
                    <a:cxn ang="0">
                      <a:pos x="19" y="20"/>
                    </a:cxn>
                    <a:cxn ang="0">
                      <a:pos x="22" y="16"/>
                    </a:cxn>
                    <a:cxn ang="0">
                      <a:pos x="23" y="12"/>
                    </a:cxn>
                    <a:cxn ang="0">
                      <a:pos x="22" y="7"/>
                    </a:cxn>
                    <a:cxn ang="0">
                      <a:pos x="19" y="4"/>
                    </a:cxn>
                    <a:cxn ang="0">
                      <a:pos x="15" y="2"/>
                    </a:cxn>
                    <a:cxn ang="0">
                      <a:pos x="12" y="0"/>
                    </a:cxn>
                    <a:cxn ang="0">
                      <a:pos x="7" y="2"/>
                    </a:cxn>
                    <a:cxn ang="0">
                      <a:pos x="3" y="3"/>
                    </a:cxn>
                  </a:cxnLst>
                  <a:rect l="0" t="0" r="r" b="b"/>
                  <a:pathLst>
                    <a:path w="23" h="24">
                      <a:moveTo>
                        <a:pt x="3" y="3"/>
                      </a:moveTo>
                      <a:lnTo>
                        <a:pt x="2" y="7"/>
                      </a:lnTo>
                      <a:lnTo>
                        <a:pt x="0" y="12"/>
                      </a:lnTo>
                      <a:lnTo>
                        <a:pt x="2" y="16"/>
                      </a:lnTo>
                      <a:lnTo>
                        <a:pt x="4" y="20"/>
                      </a:lnTo>
                      <a:lnTo>
                        <a:pt x="7" y="22"/>
                      </a:lnTo>
                      <a:lnTo>
                        <a:pt x="12" y="24"/>
                      </a:lnTo>
                      <a:lnTo>
                        <a:pt x="15" y="22"/>
                      </a:lnTo>
                      <a:lnTo>
                        <a:pt x="19" y="20"/>
                      </a:lnTo>
                      <a:lnTo>
                        <a:pt x="19" y="20"/>
                      </a:lnTo>
                      <a:lnTo>
                        <a:pt x="22" y="16"/>
                      </a:lnTo>
                      <a:lnTo>
                        <a:pt x="23" y="12"/>
                      </a:lnTo>
                      <a:lnTo>
                        <a:pt x="22" y="7"/>
                      </a:lnTo>
                      <a:lnTo>
                        <a:pt x="19" y="4"/>
                      </a:lnTo>
                      <a:lnTo>
                        <a:pt x="15" y="2"/>
                      </a:lnTo>
                      <a:lnTo>
                        <a:pt x="12" y="0"/>
                      </a:lnTo>
                      <a:lnTo>
                        <a:pt x="7" y="2"/>
                      </a:lnTo>
                      <a:lnTo>
                        <a:pt x="3" y="3"/>
                      </a:lnTo>
                      <a:close/>
                    </a:path>
                  </a:pathLst>
                </a:custGeom>
                <a:solidFill>
                  <a:srgbClr val="357199"/>
                </a:solidFill>
                <a:ln w="9525">
                  <a:noFill/>
                  <a:round/>
                  <a:headEnd/>
                  <a:tailEnd/>
                </a:ln>
              </p:spPr>
              <p:txBody>
                <a:bodyPr/>
                <a:lstStyle/>
                <a:p>
                  <a:endParaRPr lang="zh-CN" altLang="en-US"/>
                </a:p>
              </p:txBody>
            </p:sp>
            <p:sp>
              <p:nvSpPr>
                <p:cNvPr id="461" name="Freeform 157"/>
                <p:cNvSpPr>
                  <a:spLocks/>
                </p:cNvSpPr>
                <p:nvPr/>
              </p:nvSpPr>
              <p:spPr bwMode="auto">
                <a:xfrm>
                  <a:off x="4117" y="2494"/>
                  <a:ext cx="11" cy="12"/>
                </a:xfrm>
                <a:custGeom>
                  <a:avLst/>
                  <a:gdLst/>
                  <a:ahLst/>
                  <a:cxnLst>
                    <a:cxn ang="0">
                      <a:pos x="2" y="4"/>
                    </a:cxn>
                    <a:cxn ang="0">
                      <a:pos x="0" y="7"/>
                    </a:cxn>
                    <a:cxn ang="0">
                      <a:pos x="0" y="11"/>
                    </a:cxn>
                    <a:cxn ang="0">
                      <a:pos x="0" y="17"/>
                    </a:cxn>
                    <a:cxn ang="0">
                      <a:pos x="2" y="20"/>
                    </a:cxn>
                    <a:cxn ang="0">
                      <a:pos x="6" y="23"/>
                    </a:cxn>
                    <a:cxn ang="0">
                      <a:pos x="11" y="23"/>
                    </a:cxn>
                    <a:cxn ang="0">
                      <a:pos x="15" y="23"/>
                    </a:cxn>
                    <a:cxn ang="0">
                      <a:pos x="19" y="20"/>
                    </a:cxn>
                    <a:cxn ang="0">
                      <a:pos x="19" y="20"/>
                    </a:cxn>
                    <a:cxn ang="0">
                      <a:pos x="21" y="17"/>
                    </a:cxn>
                    <a:cxn ang="0">
                      <a:pos x="22" y="11"/>
                    </a:cxn>
                    <a:cxn ang="0">
                      <a:pos x="21" y="7"/>
                    </a:cxn>
                    <a:cxn ang="0">
                      <a:pos x="19" y="4"/>
                    </a:cxn>
                    <a:cxn ang="0">
                      <a:pos x="15" y="1"/>
                    </a:cxn>
                    <a:cxn ang="0">
                      <a:pos x="11" y="0"/>
                    </a:cxn>
                    <a:cxn ang="0">
                      <a:pos x="6" y="1"/>
                    </a:cxn>
                    <a:cxn ang="0">
                      <a:pos x="2" y="4"/>
                    </a:cxn>
                  </a:cxnLst>
                  <a:rect l="0" t="0" r="r" b="b"/>
                  <a:pathLst>
                    <a:path w="22" h="23">
                      <a:moveTo>
                        <a:pt x="2" y="4"/>
                      </a:moveTo>
                      <a:lnTo>
                        <a:pt x="0" y="7"/>
                      </a:lnTo>
                      <a:lnTo>
                        <a:pt x="0" y="11"/>
                      </a:lnTo>
                      <a:lnTo>
                        <a:pt x="0" y="17"/>
                      </a:lnTo>
                      <a:lnTo>
                        <a:pt x="2" y="20"/>
                      </a:lnTo>
                      <a:lnTo>
                        <a:pt x="6" y="23"/>
                      </a:lnTo>
                      <a:lnTo>
                        <a:pt x="11" y="23"/>
                      </a:lnTo>
                      <a:lnTo>
                        <a:pt x="15" y="23"/>
                      </a:lnTo>
                      <a:lnTo>
                        <a:pt x="19" y="20"/>
                      </a:lnTo>
                      <a:lnTo>
                        <a:pt x="19" y="20"/>
                      </a:lnTo>
                      <a:lnTo>
                        <a:pt x="21" y="17"/>
                      </a:lnTo>
                      <a:lnTo>
                        <a:pt x="22" y="11"/>
                      </a:lnTo>
                      <a:lnTo>
                        <a:pt x="21" y="7"/>
                      </a:lnTo>
                      <a:lnTo>
                        <a:pt x="19" y="4"/>
                      </a:lnTo>
                      <a:lnTo>
                        <a:pt x="15" y="1"/>
                      </a:lnTo>
                      <a:lnTo>
                        <a:pt x="11" y="0"/>
                      </a:lnTo>
                      <a:lnTo>
                        <a:pt x="6" y="1"/>
                      </a:lnTo>
                      <a:lnTo>
                        <a:pt x="2" y="4"/>
                      </a:lnTo>
                      <a:close/>
                    </a:path>
                  </a:pathLst>
                </a:custGeom>
                <a:solidFill>
                  <a:srgbClr val="357199"/>
                </a:solidFill>
                <a:ln w="9525">
                  <a:noFill/>
                  <a:round/>
                  <a:headEnd/>
                  <a:tailEnd/>
                </a:ln>
              </p:spPr>
              <p:txBody>
                <a:bodyPr/>
                <a:lstStyle/>
                <a:p>
                  <a:endParaRPr lang="zh-CN" altLang="en-US"/>
                </a:p>
              </p:txBody>
            </p:sp>
            <p:sp>
              <p:nvSpPr>
                <p:cNvPr id="462" name="Freeform 158"/>
                <p:cNvSpPr>
                  <a:spLocks/>
                </p:cNvSpPr>
                <p:nvPr/>
              </p:nvSpPr>
              <p:spPr bwMode="auto">
                <a:xfrm>
                  <a:off x="4135" y="2480"/>
                  <a:ext cx="11" cy="12"/>
                </a:xfrm>
                <a:custGeom>
                  <a:avLst/>
                  <a:gdLst/>
                  <a:ahLst/>
                  <a:cxnLst>
                    <a:cxn ang="0">
                      <a:pos x="3" y="3"/>
                    </a:cxn>
                    <a:cxn ang="0">
                      <a:pos x="0" y="7"/>
                    </a:cxn>
                    <a:cxn ang="0">
                      <a:pos x="0" y="12"/>
                    </a:cxn>
                    <a:cxn ang="0">
                      <a:pos x="0" y="16"/>
                    </a:cxn>
                    <a:cxn ang="0">
                      <a:pos x="3" y="20"/>
                    </a:cxn>
                    <a:cxn ang="0">
                      <a:pos x="6" y="22"/>
                    </a:cxn>
                    <a:cxn ang="0">
                      <a:pos x="11" y="24"/>
                    </a:cxn>
                    <a:cxn ang="0">
                      <a:pos x="15" y="22"/>
                    </a:cxn>
                    <a:cxn ang="0">
                      <a:pos x="19" y="20"/>
                    </a:cxn>
                    <a:cxn ang="0">
                      <a:pos x="19" y="20"/>
                    </a:cxn>
                    <a:cxn ang="0">
                      <a:pos x="21" y="16"/>
                    </a:cxn>
                    <a:cxn ang="0">
                      <a:pos x="23" y="12"/>
                    </a:cxn>
                    <a:cxn ang="0">
                      <a:pos x="21" y="7"/>
                    </a:cxn>
                    <a:cxn ang="0">
                      <a:pos x="19" y="3"/>
                    </a:cxn>
                    <a:cxn ang="0">
                      <a:pos x="15" y="2"/>
                    </a:cxn>
                    <a:cxn ang="0">
                      <a:pos x="11" y="0"/>
                    </a:cxn>
                    <a:cxn ang="0">
                      <a:pos x="6" y="2"/>
                    </a:cxn>
                    <a:cxn ang="0">
                      <a:pos x="3" y="3"/>
                    </a:cxn>
                  </a:cxnLst>
                  <a:rect l="0" t="0" r="r" b="b"/>
                  <a:pathLst>
                    <a:path w="23" h="24">
                      <a:moveTo>
                        <a:pt x="3" y="3"/>
                      </a:moveTo>
                      <a:lnTo>
                        <a:pt x="0" y="7"/>
                      </a:lnTo>
                      <a:lnTo>
                        <a:pt x="0" y="12"/>
                      </a:lnTo>
                      <a:lnTo>
                        <a:pt x="0" y="16"/>
                      </a:lnTo>
                      <a:lnTo>
                        <a:pt x="3" y="20"/>
                      </a:lnTo>
                      <a:lnTo>
                        <a:pt x="6" y="22"/>
                      </a:lnTo>
                      <a:lnTo>
                        <a:pt x="11" y="24"/>
                      </a:lnTo>
                      <a:lnTo>
                        <a:pt x="15" y="22"/>
                      </a:lnTo>
                      <a:lnTo>
                        <a:pt x="19" y="20"/>
                      </a:lnTo>
                      <a:lnTo>
                        <a:pt x="19" y="20"/>
                      </a:lnTo>
                      <a:lnTo>
                        <a:pt x="21" y="16"/>
                      </a:lnTo>
                      <a:lnTo>
                        <a:pt x="23" y="12"/>
                      </a:lnTo>
                      <a:lnTo>
                        <a:pt x="21" y="7"/>
                      </a:lnTo>
                      <a:lnTo>
                        <a:pt x="19" y="3"/>
                      </a:lnTo>
                      <a:lnTo>
                        <a:pt x="15" y="2"/>
                      </a:lnTo>
                      <a:lnTo>
                        <a:pt x="11" y="0"/>
                      </a:lnTo>
                      <a:lnTo>
                        <a:pt x="6" y="2"/>
                      </a:lnTo>
                      <a:lnTo>
                        <a:pt x="3" y="3"/>
                      </a:lnTo>
                      <a:close/>
                    </a:path>
                  </a:pathLst>
                </a:custGeom>
                <a:solidFill>
                  <a:srgbClr val="357199"/>
                </a:solidFill>
                <a:ln w="9525">
                  <a:noFill/>
                  <a:round/>
                  <a:headEnd/>
                  <a:tailEnd/>
                </a:ln>
              </p:spPr>
              <p:txBody>
                <a:bodyPr/>
                <a:lstStyle/>
                <a:p>
                  <a:endParaRPr lang="zh-CN" altLang="en-US"/>
                </a:p>
              </p:txBody>
            </p:sp>
            <p:sp>
              <p:nvSpPr>
                <p:cNvPr id="463" name="Freeform 159"/>
                <p:cNvSpPr>
                  <a:spLocks/>
                </p:cNvSpPr>
                <p:nvPr/>
              </p:nvSpPr>
              <p:spPr bwMode="auto">
                <a:xfrm>
                  <a:off x="4153" y="2466"/>
                  <a:ext cx="11" cy="12"/>
                </a:xfrm>
                <a:custGeom>
                  <a:avLst/>
                  <a:gdLst/>
                  <a:ahLst/>
                  <a:cxnLst>
                    <a:cxn ang="0">
                      <a:pos x="3" y="4"/>
                    </a:cxn>
                    <a:cxn ang="0">
                      <a:pos x="0" y="8"/>
                    </a:cxn>
                    <a:cxn ang="0">
                      <a:pos x="0" y="12"/>
                    </a:cxn>
                    <a:cxn ang="0">
                      <a:pos x="0" y="17"/>
                    </a:cxn>
                    <a:cxn ang="0">
                      <a:pos x="3" y="21"/>
                    </a:cxn>
                    <a:cxn ang="0">
                      <a:pos x="7" y="23"/>
                    </a:cxn>
                    <a:cxn ang="0">
                      <a:pos x="12" y="23"/>
                    </a:cxn>
                    <a:cxn ang="0">
                      <a:pos x="15" y="23"/>
                    </a:cxn>
                    <a:cxn ang="0">
                      <a:pos x="19" y="21"/>
                    </a:cxn>
                    <a:cxn ang="0">
                      <a:pos x="19" y="21"/>
                    </a:cxn>
                    <a:cxn ang="0">
                      <a:pos x="22" y="17"/>
                    </a:cxn>
                    <a:cxn ang="0">
                      <a:pos x="23" y="12"/>
                    </a:cxn>
                    <a:cxn ang="0">
                      <a:pos x="22" y="8"/>
                    </a:cxn>
                    <a:cxn ang="0">
                      <a:pos x="19" y="4"/>
                    </a:cxn>
                    <a:cxn ang="0">
                      <a:pos x="15" y="1"/>
                    </a:cxn>
                    <a:cxn ang="0">
                      <a:pos x="12" y="0"/>
                    </a:cxn>
                    <a:cxn ang="0">
                      <a:pos x="7" y="1"/>
                    </a:cxn>
                    <a:cxn ang="0">
                      <a:pos x="3" y="4"/>
                    </a:cxn>
                  </a:cxnLst>
                  <a:rect l="0" t="0" r="r" b="b"/>
                  <a:pathLst>
                    <a:path w="23" h="23">
                      <a:moveTo>
                        <a:pt x="3" y="4"/>
                      </a:moveTo>
                      <a:lnTo>
                        <a:pt x="0" y="8"/>
                      </a:lnTo>
                      <a:lnTo>
                        <a:pt x="0" y="12"/>
                      </a:lnTo>
                      <a:lnTo>
                        <a:pt x="0" y="17"/>
                      </a:lnTo>
                      <a:lnTo>
                        <a:pt x="3" y="21"/>
                      </a:lnTo>
                      <a:lnTo>
                        <a:pt x="7" y="23"/>
                      </a:lnTo>
                      <a:lnTo>
                        <a:pt x="12" y="23"/>
                      </a:lnTo>
                      <a:lnTo>
                        <a:pt x="15" y="23"/>
                      </a:lnTo>
                      <a:lnTo>
                        <a:pt x="19" y="21"/>
                      </a:lnTo>
                      <a:lnTo>
                        <a:pt x="19" y="21"/>
                      </a:lnTo>
                      <a:lnTo>
                        <a:pt x="22" y="17"/>
                      </a:lnTo>
                      <a:lnTo>
                        <a:pt x="23" y="12"/>
                      </a:lnTo>
                      <a:lnTo>
                        <a:pt x="22" y="8"/>
                      </a:lnTo>
                      <a:lnTo>
                        <a:pt x="19" y="4"/>
                      </a:lnTo>
                      <a:lnTo>
                        <a:pt x="15" y="1"/>
                      </a:lnTo>
                      <a:lnTo>
                        <a:pt x="12" y="0"/>
                      </a:lnTo>
                      <a:lnTo>
                        <a:pt x="7" y="1"/>
                      </a:lnTo>
                      <a:lnTo>
                        <a:pt x="3" y="4"/>
                      </a:lnTo>
                      <a:close/>
                    </a:path>
                  </a:pathLst>
                </a:custGeom>
                <a:solidFill>
                  <a:srgbClr val="357199"/>
                </a:solidFill>
                <a:ln w="9525">
                  <a:noFill/>
                  <a:round/>
                  <a:headEnd/>
                  <a:tailEnd/>
                </a:ln>
              </p:spPr>
              <p:txBody>
                <a:bodyPr/>
                <a:lstStyle/>
                <a:p>
                  <a:endParaRPr lang="zh-CN" altLang="en-US"/>
                </a:p>
              </p:txBody>
            </p:sp>
            <p:sp>
              <p:nvSpPr>
                <p:cNvPr id="464" name="Freeform 160"/>
                <p:cNvSpPr>
                  <a:spLocks/>
                </p:cNvSpPr>
                <p:nvPr/>
              </p:nvSpPr>
              <p:spPr bwMode="auto">
                <a:xfrm>
                  <a:off x="4171" y="2452"/>
                  <a:ext cx="11" cy="12"/>
                </a:xfrm>
                <a:custGeom>
                  <a:avLst/>
                  <a:gdLst/>
                  <a:ahLst/>
                  <a:cxnLst>
                    <a:cxn ang="0">
                      <a:pos x="4" y="2"/>
                    </a:cxn>
                    <a:cxn ang="0">
                      <a:pos x="2" y="6"/>
                    </a:cxn>
                    <a:cxn ang="0">
                      <a:pos x="0" y="11"/>
                    </a:cxn>
                    <a:cxn ang="0">
                      <a:pos x="2" y="15"/>
                    </a:cxn>
                    <a:cxn ang="0">
                      <a:pos x="4" y="19"/>
                    </a:cxn>
                    <a:cxn ang="0">
                      <a:pos x="8" y="22"/>
                    </a:cxn>
                    <a:cxn ang="0">
                      <a:pos x="12" y="23"/>
                    </a:cxn>
                    <a:cxn ang="0">
                      <a:pos x="17" y="22"/>
                    </a:cxn>
                    <a:cxn ang="0">
                      <a:pos x="21" y="19"/>
                    </a:cxn>
                    <a:cxn ang="0">
                      <a:pos x="21" y="19"/>
                    </a:cxn>
                    <a:cxn ang="0">
                      <a:pos x="23" y="15"/>
                    </a:cxn>
                    <a:cxn ang="0">
                      <a:pos x="23" y="11"/>
                    </a:cxn>
                    <a:cxn ang="0">
                      <a:pos x="23" y="6"/>
                    </a:cxn>
                    <a:cxn ang="0">
                      <a:pos x="21" y="2"/>
                    </a:cxn>
                    <a:cxn ang="0">
                      <a:pos x="17" y="0"/>
                    </a:cxn>
                    <a:cxn ang="0">
                      <a:pos x="12" y="0"/>
                    </a:cxn>
                    <a:cxn ang="0">
                      <a:pos x="8" y="0"/>
                    </a:cxn>
                    <a:cxn ang="0">
                      <a:pos x="4" y="2"/>
                    </a:cxn>
                  </a:cxnLst>
                  <a:rect l="0" t="0" r="r" b="b"/>
                  <a:pathLst>
                    <a:path w="23" h="23">
                      <a:moveTo>
                        <a:pt x="4" y="2"/>
                      </a:moveTo>
                      <a:lnTo>
                        <a:pt x="2" y="6"/>
                      </a:lnTo>
                      <a:lnTo>
                        <a:pt x="0" y="11"/>
                      </a:lnTo>
                      <a:lnTo>
                        <a:pt x="2" y="15"/>
                      </a:lnTo>
                      <a:lnTo>
                        <a:pt x="4" y="19"/>
                      </a:lnTo>
                      <a:lnTo>
                        <a:pt x="8" y="22"/>
                      </a:lnTo>
                      <a:lnTo>
                        <a:pt x="12" y="23"/>
                      </a:lnTo>
                      <a:lnTo>
                        <a:pt x="17" y="22"/>
                      </a:lnTo>
                      <a:lnTo>
                        <a:pt x="21" y="19"/>
                      </a:lnTo>
                      <a:lnTo>
                        <a:pt x="21" y="19"/>
                      </a:lnTo>
                      <a:lnTo>
                        <a:pt x="23" y="15"/>
                      </a:lnTo>
                      <a:lnTo>
                        <a:pt x="23" y="11"/>
                      </a:lnTo>
                      <a:lnTo>
                        <a:pt x="23" y="6"/>
                      </a:lnTo>
                      <a:lnTo>
                        <a:pt x="21" y="2"/>
                      </a:lnTo>
                      <a:lnTo>
                        <a:pt x="17" y="0"/>
                      </a:lnTo>
                      <a:lnTo>
                        <a:pt x="12" y="0"/>
                      </a:lnTo>
                      <a:lnTo>
                        <a:pt x="8" y="0"/>
                      </a:lnTo>
                      <a:lnTo>
                        <a:pt x="4" y="2"/>
                      </a:lnTo>
                      <a:close/>
                    </a:path>
                  </a:pathLst>
                </a:custGeom>
                <a:solidFill>
                  <a:srgbClr val="357199"/>
                </a:solidFill>
                <a:ln w="9525">
                  <a:noFill/>
                  <a:round/>
                  <a:headEnd/>
                  <a:tailEnd/>
                </a:ln>
              </p:spPr>
              <p:txBody>
                <a:bodyPr/>
                <a:lstStyle/>
                <a:p>
                  <a:endParaRPr lang="zh-CN" altLang="en-US"/>
                </a:p>
              </p:txBody>
            </p:sp>
            <p:sp>
              <p:nvSpPr>
                <p:cNvPr id="465" name="Freeform 161"/>
                <p:cNvSpPr>
                  <a:spLocks/>
                </p:cNvSpPr>
                <p:nvPr/>
              </p:nvSpPr>
              <p:spPr bwMode="auto">
                <a:xfrm>
                  <a:off x="4189" y="2438"/>
                  <a:ext cx="11" cy="12"/>
                </a:xfrm>
                <a:custGeom>
                  <a:avLst/>
                  <a:gdLst/>
                  <a:ahLst/>
                  <a:cxnLst>
                    <a:cxn ang="0">
                      <a:pos x="4" y="4"/>
                    </a:cxn>
                    <a:cxn ang="0">
                      <a:pos x="1" y="8"/>
                    </a:cxn>
                    <a:cxn ang="0">
                      <a:pos x="0" y="12"/>
                    </a:cxn>
                    <a:cxn ang="0">
                      <a:pos x="1" y="17"/>
                    </a:cxn>
                    <a:cxn ang="0">
                      <a:pos x="4" y="21"/>
                    </a:cxn>
                    <a:cxn ang="0">
                      <a:pos x="7" y="23"/>
                    </a:cxn>
                    <a:cxn ang="0">
                      <a:pos x="11" y="23"/>
                    </a:cxn>
                    <a:cxn ang="0">
                      <a:pos x="16" y="23"/>
                    </a:cxn>
                    <a:cxn ang="0">
                      <a:pos x="20" y="21"/>
                    </a:cxn>
                    <a:cxn ang="0">
                      <a:pos x="20" y="21"/>
                    </a:cxn>
                    <a:cxn ang="0">
                      <a:pos x="22" y="17"/>
                    </a:cxn>
                    <a:cxn ang="0">
                      <a:pos x="22" y="12"/>
                    </a:cxn>
                    <a:cxn ang="0">
                      <a:pos x="22" y="8"/>
                    </a:cxn>
                    <a:cxn ang="0">
                      <a:pos x="20" y="4"/>
                    </a:cxn>
                    <a:cxn ang="0">
                      <a:pos x="16" y="1"/>
                    </a:cxn>
                    <a:cxn ang="0">
                      <a:pos x="11" y="0"/>
                    </a:cxn>
                    <a:cxn ang="0">
                      <a:pos x="7" y="1"/>
                    </a:cxn>
                    <a:cxn ang="0">
                      <a:pos x="4" y="4"/>
                    </a:cxn>
                  </a:cxnLst>
                  <a:rect l="0" t="0" r="r" b="b"/>
                  <a:pathLst>
                    <a:path w="22" h="23">
                      <a:moveTo>
                        <a:pt x="4" y="4"/>
                      </a:moveTo>
                      <a:lnTo>
                        <a:pt x="1" y="8"/>
                      </a:lnTo>
                      <a:lnTo>
                        <a:pt x="0" y="12"/>
                      </a:lnTo>
                      <a:lnTo>
                        <a:pt x="1" y="17"/>
                      </a:lnTo>
                      <a:lnTo>
                        <a:pt x="4" y="21"/>
                      </a:lnTo>
                      <a:lnTo>
                        <a:pt x="7" y="23"/>
                      </a:lnTo>
                      <a:lnTo>
                        <a:pt x="11" y="23"/>
                      </a:lnTo>
                      <a:lnTo>
                        <a:pt x="16" y="23"/>
                      </a:lnTo>
                      <a:lnTo>
                        <a:pt x="20" y="21"/>
                      </a:lnTo>
                      <a:lnTo>
                        <a:pt x="20" y="21"/>
                      </a:lnTo>
                      <a:lnTo>
                        <a:pt x="22" y="17"/>
                      </a:lnTo>
                      <a:lnTo>
                        <a:pt x="22" y="12"/>
                      </a:lnTo>
                      <a:lnTo>
                        <a:pt x="22" y="8"/>
                      </a:lnTo>
                      <a:lnTo>
                        <a:pt x="20" y="4"/>
                      </a:lnTo>
                      <a:lnTo>
                        <a:pt x="16" y="1"/>
                      </a:lnTo>
                      <a:lnTo>
                        <a:pt x="11" y="0"/>
                      </a:lnTo>
                      <a:lnTo>
                        <a:pt x="7" y="1"/>
                      </a:lnTo>
                      <a:lnTo>
                        <a:pt x="4" y="4"/>
                      </a:lnTo>
                      <a:close/>
                    </a:path>
                  </a:pathLst>
                </a:custGeom>
                <a:solidFill>
                  <a:srgbClr val="357199"/>
                </a:solidFill>
                <a:ln w="9525">
                  <a:noFill/>
                  <a:round/>
                  <a:headEnd/>
                  <a:tailEnd/>
                </a:ln>
              </p:spPr>
              <p:txBody>
                <a:bodyPr/>
                <a:lstStyle/>
                <a:p>
                  <a:endParaRPr lang="zh-CN" altLang="en-US"/>
                </a:p>
              </p:txBody>
            </p:sp>
            <p:sp>
              <p:nvSpPr>
                <p:cNvPr id="466" name="Freeform 162"/>
                <p:cNvSpPr>
                  <a:spLocks/>
                </p:cNvSpPr>
                <p:nvPr/>
              </p:nvSpPr>
              <p:spPr bwMode="auto">
                <a:xfrm>
                  <a:off x="4207" y="2424"/>
                  <a:ext cx="11" cy="12"/>
                </a:xfrm>
                <a:custGeom>
                  <a:avLst/>
                  <a:gdLst/>
                  <a:ahLst/>
                  <a:cxnLst>
                    <a:cxn ang="0">
                      <a:pos x="4" y="2"/>
                    </a:cxn>
                    <a:cxn ang="0">
                      <a:pos x="1" y="6"/>
                    </a:cxn>
                    <a:cxn ang="0">
                      <a:pos x="0" y="12"/>
                    </a:cxn>
                    <a:cxn ang="0">
                      <a:pos x="1" y="15"/>
                    </a:cxn>
                    <a:cxn ang="0">
                      <a:pos x="4" y="19"/>
                    </a:cxn>
                    <a:cxn ang="0">
                      <a:pos x="8" y="22"/>
                    </a:cxn>
                    <a:cxn ang="0">
                      <a:pos x="11" y="23"/>
                    </a:cxn>
                    <a:cxn ang="0">
                      <a:pos x="16" y="22"/>
                    </a:cxn>
                    <a:cxn ang="0">
                      <a:pos x="20" y="19"/>
                    </a:cxn>
                    <a:cxn ang="0">
                      <a:pos x="20" y="19"/>
                    </a:cxn>
                    <a:cxn ang="0">
                      <a:pos x="21" y="15"/>
                    </a:cxn>
                    <a:cxn ang="0">
                      <a:pos x="23" y="12"/>
                    </a:cxn>
                    <a:cxn ang="0">
                      <a:pos x="21" y="6"/>
                    </a:cxn>
                    <a:cxn ang="0">
                      <a:pos x="19" y="2"/>
                    </a:cxn>
                    <a:cxn ang="0">
                      <a:pos x="16" y="0"/>
                    </a:cxn>
                    <a:cxn ang="0">
                      <a:pos x="11" y="0"/>
                    </a:cxn>
                    <a:cxn ang="0">
                      <a:pos x="8" y="0"/>
                    </a:cxn>
                    <a:cxn ang="0">
                      <a:pos x="4" y="2"/>
                    </a:cxn>
                  </a:cxnLst>
                  <a:rect l="0" t="0" r="r" b="b"/>
                  <a:pathLst>
                    <a:path w="23" h="23">
                      <a:moveTo>
                        <a:pt x="4" y="2"/>
                      </a:moveTo>
                      <a:lnTo>
                        <a:pt x="1" y="6"/>
                      </a:lnTo>
                      <a:lnTo>
                        <a:pt x="0" y="12"/>
                      </a:lnTo>
                      <a:lnTo>
                        <a:pt x="1" y="15"/>
                      </a:lnTo>
                      <a:lnTo>
                        <a:pt x="4" y="19"/>
                      </a:lnTo>
                      <a:lnTo>
                        <a:pt x="8" y="22"/>
                      </a:lnTo>
                      <a:lnTo>
                        <a:pt x="11" y="23"/>
                      </a:lnTo>
                      <a:lnTo>
                        <a:pt x="16" y="22"/>
                      </a:lnTo>
                      <a:lnTo>
                        <a:pt x="20" y="19"/>
                      </a:lnTo>
                      <a:lnTo>
                        <a:pt x="20" y="19"/>
                      </a:lnTo>
                      <a:lnTo>
                        <a:pt x="21" y="15"/>
                      </a:lnTo>
                      <a:lnTo>
                        <a:pt x="23" y="12"/>
                      </a:lnTo>
                      <a:lnTo>
                        <a:pt x="21" y="6"/>
                      </a:lnTo>
                      <a:lnTo>
                        <a:pt x="19" y="2"/>
                      </a:lnTo>
                      <a:lnTo>
                        <a:pt x="16" y="0"/>
                      </a:lnTo>
                      <a:lnTo>
                        <a:pt x="11" y="0"/>
                      </a:lnTo>
                      <a:lnTo>
                        <a:pt x="8" y="0"/>
                      </a:lnTo>
                      <a:lnTo>
                        <a:pt x="4" y="2"/>
                      </a:lnTo>
                      <a:close/>
                    </a:path>
                  </a:pathLst>
                </a:custGeom>
                <a:solidFill>
                  <a:srgbClr val="357199"/>
                </a:solidFill>
                <a:ln w="9525">
                  <a:noFill/>
                  <a:round/>
                  <a:headEnd/>
                  <a:tailEnd/>
                </a:ln>
              </p:spPr>
              <p:txBody>
                <a:bodyPr/>
                <a:lstStyle/>
                <a:p>
                  <a:endParaRPr lang="zh-CN" altLang="en-US"/>
                </a:p>
              </p:txBody>
            </p:sp>
          </p:grpSp>
          <p:grpSp>
            <p:nvGrpSpPr>
              <p:cNvPr id="27" name="Group 163"/>
              <p:cNvGrpSpPr>
                <a:grpSpLocks/>
              </p:cNvGrpSpPr>
              <p:nvPr/>
            </p:nvGrpSpPr>
            <p:grpSpPr bwMode="auto">
              <a:xfrm>
                <a:off x="3678" y="2659"/>
                <a:ext cx="667" cy="260"/>
                <a:chOff x="3678" y="2659"/>
                <a:chExt cx="667" cy="260"/>
              </a:xfrm>
            </p:grpSpPr>
            <p:sp>
              <p:nvSpPr>
                <p:cNvPr id="402" name="Freeform 164"/>
                <p:cNvSpPr>
                  <a:spLocks/>
                </p:cNvSpPr>
                <p:nvPr/>
              </p:nvSpPr>
              <p:spPr bwMode="auto">
                <a:xfrm>
                  <a:off x="3678" y="2908"/>
                  <a:ext cx="11" cy="11"/>
                </a:xfrm>
                <a:custGeom>
                  <a:avLst/>
                  <a:gdLst/>
                  <a:ahLst/>
                  <a:cxnLst>
                    <a:cxn ang="0">
                      <a:pos x="7" y="1"/>
                    </a:cxn>
                    <a:cxn ang="0">
                      <a:pos x="3" y="3"/>
                    </a:cxn>
                    <a:cxn ang="0">
                      <a:pos x="1" y="7"/>
                    </a:cxn>
                    <a:cxn ang="0">
                      <a:pos x="0" y="11"/>
                    </a:cxn>
                    <a:cxn ang="0">
                      <a:pos x="1" y="15"/>
                    </a:cxn>
                    <a:cxn ang="0">
                      <a:pos x="3" y="19"/>
                    </a:cxn>
                    <a:cxn ang="0">
                      <a:pos x="7" y="22"/>
                    </a:cxn>
                    <a:cxn ang="0">
                      <a:pos x="11" y="23"/>
                    </a:cxn>
                    <a:cxn ang="0">
                      <a:pos x="16" y="23"/>
                    </a:cxn>
                    <a:cxn ang="0">
                      <a:pos x="16" y="22"/>
                    </a:cxn>
                    <a:cxn ang="0">
                      <a:pos x="18" y="19"/>
                    </a:cxn>
                    <a:cxn ang="0">
                      <a:pos x="21" y="15"/>
                    </a:cxn>
                    <a:cxn ang="0">
                      <a:pos x="22" y="11"/>
                    </a:cxn>
                    <a:cxn ang="0">
                      <a:pos x="21" y="6"/>
                    </a:cxn>
                    <a:cxn ang="0">
                      <a:pos x="18" y="3"/>
                    </a:cxn>
                    <a:cxn ang="0">
                      <a:pos x="16" y="1"/>
                    </a:cxn>
                    <a:cxn ang="0">
                      <a:pos x="11" y="0"/>
                    </a:cxn>
                    <a:cxn ang="0">
                      <a:pos x="7" y="0"/>
                    </a:cxn>
                    <a:cxn ang="0">
                      <a:pos x="7" y="1"/>
                    </a:cxn>
                  </a:cxnLst>
                  <a:rect l="0" t="0" r="r" b="b"/>
                  <a:pathLst>
                    <a:path w="22" h="23">
                      <a:moveTo>
                        <a:pt x="7" y="1"/>
                      </a:moveTo>
                      <a:lnTo>
                        <a:pt x="3" y="3"/>
                      </a:lnTo>
                      <a:lnTo>
                        <a:pt x="1" y="7"/>
                      </a:lnTo>
                      <a:lnTo>
                        <a:pt x="0" y="11"/>
                      </a:lnTo>
                      <a:lnTo>
                        <a:pt x="1" y="15"/>
                      </a:lnTo>
                      <a:lnTo>
                        <a:pt x="3" y="19"/>
                      </a:lnTo>
                      <a:lnTo>
                        <a:pt x="7" y="22"/>
                      </a:lnTo>
                      <a:lnTo>
                        <a:pt x="11" y="23"/>
                      </a:lnTo>
                      <a:lnTo>
                        <a:pt x="16" y="23"/>
                      </a:lnTo>
                      <a:lnTo>
                        <a:pt x="16" y="22"/>
                      </a:lnTo>
                      <a:lnTo>
                        <a:pt x="18" y="19"/>
                      </a:lnTo>
                      <a:lnTo>
                        <a:pt x="21" y="15"/>
                      </a:lnTo>
                      <a:lnTo>
                        <a:pt x="22" y="11"/>
                      </a:lnTo>
                      <a:lnTo>
                        <a:pt x="21" y="6"/>
                      </a:lnTo>
                      <a:lnTo>
                        <a:pt x="18" y="3"/>
                      </a:lnTo>
                      <a:lnTo>
                        <a:pt x="16" y="1"/>
                      </a:lnTo>
                      <a:lnTo>
                        <a:pt x="11" y="0"/>
                      </a:lnTo>
                      <a:lnTo>
                        <a:pt x="7" y="0"/>
                      </a:lnTo>
                      <a:lnTo>
                        <a:pt x="7" y="1"/>
                      </a:lnTo>
                      <a:close/>
                    </a:path>
                  </a:pathLst>
                </a:custGeom>
                <a:solidFill>
                  <a:srgbClr val="357199"/>
                </a:solidFill>
                <a:ln w="9525">
                  <a:noFill/>
                  <a:round/>
                  <a:headEnd/>
                  <a:tailEnd/>
                </a:ln>
              </p:spPr>
              <p:txBody>
                <a:bodyPr/>
                <a:lstStyle/>
                <a:p>
                  <a:endParaRPr lang="zh-CN" altLang="en-US"/>
                </a:p>
              </p:txBody>
            </p:sp>
            <p:sp>
              <p:nvSpPr>
                <p:cNvPr id="403" name="Freeform 165"/>
                <p:cNvSpPr>
                  <a:spLocks/>
                </p:cNvSpPr>
                <p:nvPr/>
              </p:nvSpPr>
              <p:spPr bwMode="auto">
                <a:xfrm>
                  <a:off x="3699" y="2900"/>
                  <a:ext cx="11" cy="12"/>
                </a:xfrm>
                <a:custGeom>
                  <a:avLst/>
                  <a:gdLst/>
                  <a:ahLst/>
                  <a:cxnLst>
                    <a:cxn ang="0">
                      <a:pos x="7" y="0"/>
                    </a:cxn>
                    <a:cxn ang="0">
                      <a:pos x="3" y="3"/>
                    </a:cxn>
                    <a:cxn ang="0">
                      <a:pos x="2" y="7"/>
                    </a:cxn>
                    <a:cxn ang="0">
                      <a:pos x="0" y="12"/>
                    </a:cxn>
                    <a:cxn ang="0">
                      <a:pos x="2" y="16"/>
                    </a:cxn>
                    <a:cxn ang="0">
                      <a:pos x="3" y="19"/>
                    </a:cxn>
                    <a:cxn ang="0">
                      <a:pos x="7" y="22"/>
                    </a:cxn>
                    <a:cxn ang="0">
                      <a:pos x="12" y="23"/>
                    </a:cxn>
                    <a:cxn ang="0">
                      <a:pos x="15" y="22"/>
                    </a:cxn>
                    <a:cxn ang="0">
                      <a:pos x="15" y="22"/>
                    </a:cxn>
                    <a:cxn ang="0">
                      <a:pos x="19" y="19"/>
                    </a:cxn>
                    <a:cxn ang="0">
                      <a:pos x="22" y="16"/>
                    </a:cxn>
                    <a:cxn ang="0">
                      <a:pos x="23" y="12"/>
                    </a:cxn>
                    <a:cxn ang="0">
                      <a:pos x="22" y="7"/>
                    </a:cxn>
                    <a:cxn ang="0">
                      <a:pos x="19" y="3"/>
                    </a:cxn>
                    <a:cxn ang="0">
                      <a:pos x="15" y="0"/>
                    </a:cxn>
                    <a:cxn ang="0">
                      <a:pos x="12" y="0"/>
                    </a:cxn>
                    <a:cxn ang="0">
                      <a:pos x="7" y="0"/>
                    </a:cxn>
                  </a:cxnLst>
                  <a:rect l="0" t="0" r="r" b="b"/>
                  <a:pathLst>
                    <a:path w="23" h="23">
                      <a:moveTo>
                        <a:pt x="7" y="0"/>
                      </a:moveTo>
                      <a:lnTo>
                        <a:pt x="3" y="3"/>
                      </a:lnTo>
                      <a:lnTo>
                        <a:pt x="2" y="7"/>
                      </a:lnTo>
                      <a:lnTo>
                        <a:pt x="0" y="12"/>
                      </a:lnTo>
                      <a:lnTo>
                        <a:pt x="2" y="16"/>
                      </a:lnTo>
                      <a:lnTo>
                        <a:pt x="3" y="19"/>
                      </a:lnTo>
                      <a:lnTo>
                        <a:pt x="7" y="22"/>
                      </a:lnTo>
                      <a:lnTo>
                        <a:pt x="12" y="23"/>
                      </a:lnTo>
                      <a:lnTo>
                        <a:pt x="15" y="22"/>
                      </a:lnTo>
                      <a:lnTo>
                        <a:pt x="15" y="22"/>
                      </a:lnTo>
                      <a:lnTo>
                        <a:pt x="19" y="19"/>
                      </a:lnTo>
                      <a:lnTo>
                        <a:pt x="22" y="16"/>
                      </a:lnTo>
                      <a:lnTo>
                        <a:pt x="23" y="12"/>
                      </a:lnTo>
                      <a:lnTo>
                        <a:pt x="22" y="7"/>
                      </a:lnTo>
                      <a:lnTo>
                        <a:pt x="19" y="3"/>
                      </a:lnTo>
                      <a:lnTo>
                        <a:pt x="15" y="0"/>
                      </a:lnTo>
                      <a:lnTo>
                        <a:pt x="12" y="0"/>
                      </a:lnTo>
                      <a:lnTo>
                        <a:pt x="7" y="0"/>
                      </a:lnTo>
                      <a:close/>
                    </a:path>
                  </a:pathLst>
                </a:custGeom>
                <a:solidFill>
                  <a:srgbClr val="357199"/>
                </a:solidFill>
                <a:ln w="9525">
                  <a:noFill/>
                  <a:round/>
                  <a:headEnd/>
                  <a:tailEnd/>
                </a:ln>
              </p:spPr>
              <p:txBody>
                <a:bodyPr/>
                <a:lstStyle/>
                <a:p>
                  <a:endParaRPr lang="zh-CN" altLang="en-US"/>
                </a:p>
              </p:txBody>
            </p:sp>
            <p:sp>
              <p:nvSpPr>
                <p:cNvPr id="404" name="Freeform 166"/>
                <p:cNvSpPr>
                  <a:spLocks/>
                </p:cNvSpPr>
                <p:nvPr/>
              </p:nvSpPr>
              <p:spPr bwMode="auto">
                <a:xfrm>
                  <a:off x="3720" y="2892"/>
                  <a:ext cx="12" cy="11"/>
                </a:xfrm>
                <a:custGeom>
                  <a:avLst/>
                  <a:gdLst/>
                  <a:ahLst/>
                  <a:cxnLst>
                    <a:cxn ang="0">
                      <a:pos x="6" y="1"/>
                    </a:cxn>
                    <a:cxn ang="0">
                      <a:pos x="2" y="4"/>
                    </a:cxn>
                    <a:cxn ang="0">
                      <a:pos x="0" y="8"/>
                    </a:cxn>
                    <a:cxn ang="0">
                      <a:pos x="0" y="12"/>
                    </a:cxn>
                    <a:cxn ang="0">
                      <a:pos x="0" y="17"/>
                    </a:cxn>
                    <a:cxn ang="0">
                      <a:pos x="2" y="21"/>
                    </a:cxn>
                    <a:cxn ang="0">
                      <a:pos x="6" y="24"/>
                    </a:cxn>
                    <a:cxn ang="0">
                      <a:pos x="11" y="24"/>
                    </a:cxn>
                    <a:cxn ang="0">
                      <a:pos x="15" y="24"/>
                    </a:cxn>
                    <a:cxn ang="0">
                      <a:pos x="15" y="24"/>
                    </a:cxn>
                    <a:cxn ang="0">
                      <a:pos x="19" y="21"/>
                    </a:cxn>
                    <a:cxn ang="0">
                      <a:pos x="21" y="17"/>
                    </a:cxn>
                    <a:cxn ang="0">
                      <a:pos x="22" y="12"/>
                    </a:cxn>
                    <a:cxn ang="0">
                      <a:pos x="21" y="8"/>
                    </a:cxn>
                    <a:cxn ang="0">
                      <a:pos x="19" y="4"/>
                    </a:cxn>
                    <a:cxn ang="0">
                      <a:pos x="15" y="1"/>
                    </a:cxn>
                    <a:cxn ang="0">
                      <a:pos x="11" y="0"/>
                    </a:cxn>
                    <a:cxn ang="0">
                      <a:pos x="6" y="1"/>
                    </a:cxn>
                  </a:cxnLst>
                  <a:rect l="0" t="0" r="r" b="b"/>
                  <a:pathLst>
                    <a:path w="22" h="24">
                      <a:moveTo>
                        <a:pt x="6" y="1"/>
                      </a:moveTo>
                      <a:lnTo>
                        <a:pt x="2" y="4"/>
                      </a:lnTo>
                      <a:lnTo>
                        <a:pt x="0" y="8"/>
                      </a:lnTo>
                      <a:lnTo>
                        <a:pt x="0" y="12"/>
                      </a:lnTo>
                      <a:lnTo>
                        <a:pt x="0" y="17"/>
                      </a:lnTo>
                      <a:lnTo>
                        <a:pt x="2" y="21"/>
                      </a:lnTo>
                      <a:lnTo>
                        <a:pt x="6" y="24"/>
                      </a:lnTo>
                      <a:lnTo>
                        <a:pt x="11" y="24"/>
                      </a:lnTo>
                      <a:lnTo>
                        <a:pt x="15" y="24"/>
                      </a:lnTo>
                      <a:lnTo>
                        <a:pt x="15" y="24"/>
                      </a:lnTo>
                      <a:lnTo>
                        <a:pt x="19" y="21"/>
                      </a:lnTo>
                      <a:lnTo>
                        <a:pt x="21" y="17"/>
                      </a:lnTo>
                      <a:lnTo>
                        <a:pt x="22" y="12"/>
                      </a:lnTo>
                      <a:lnTo>
                        <a:pt x="21" y="8"/>
                      </a:lnTo>
                      <a:lnTo>
                        <a:pt x="19" y="4"/>
                      </a:lnTo>
                      <a:lnTo>
                        <a:pt x="15" y="1"/>
                      </a:lnTo>
                      <a:lnTo>
                        <a:pt x="11" y="0"/>
                      </a:lnTo>
                      <a:lnTo>
                        <a:pt x="6" y="1"/>
                      </a:lnTo>
                      <a:close/>
                    </a:path>
                  </a:pathLst>
                </a:custGeom>
                <a:solidFill>
                  <a:srgbClr val="357199"/>
                </a:solidFill>
                <a:ln w="9525">
                  <a:noFill/>
                  <a:round/>
                  <a:headEnd/>
                  <a:tailEnd/>
                </a:ln>
              </p:spPr>
              <p:txBody>
                <a:bodyPr/>
                <a:lstStyle/>
                <a:p>
                  <a:endParaRPr lang="zh-CN" altLang="en-US"/>
                </a:p>
              </p:txBody>
            </p:sp>
            <p:sp>
              <p:nvSpPr>
                <p:cNvPr id="405" name="Freeform 167"/>
                <p:cNvSpPr>
                  <a:spLocks/>
                </p:cNvSpPr>
                <p:nvPr/>
              </p:nvSpPr>
              <p:spPr bwMode="auto">
                <a:xfrm>
                  <a:off x="3741" y="2884"/>
                  <a:ext cx="11" cy="11"/>
                </a:xfrm>
                <a:custGeom>
                  <a:avLst/>
                  <a:gdLst/>
                  <a:ahLst/>
                  <a:cxnLst>
                    <a:cxn ang="0">
                      <a:pos x="8" y="0"/>
                    </a:cxn>
                    <a:cxn ang="0">
                      <a:pos x="4" y="3"/>
                    </a:cxn>
                    <a:cxn ang="0">
                      <a:pos x="1" y="6"/>
                    </a:cxn>
                    <a:cxn ang="0">
                      <a:pos x="0" y="11"/>
                    </a:cxn>
                    <a:cxn ang="0">
                      <a:pos x="1" y="15"/>
                    </a:cxn>
                    <a:cxn ang="0">
                      <a:pos x="4" y="19"/>
                    </a:cxn>
                    <a:cxn ang="0">
                      <a:pos x="8" y="22"/>
                    </a:cxn>
                    <a:cxn ang="0">
                      <a:pos x="11" y="23"/>
                    </a:cxn>
                    <a:cxn ang="0">
                      <a:pos x="16" y="22"/>
                    </a:cxn>
                    <a:cxn ang="0">
                      <a:pos x="16" y="22"/>
                    </a:cxn>
                    <a:cxn ang="0">
                      <a:pos x="20" y="19"/>
                    </a:cxn>
                    <a:cxn ang="0">
                      <a:pos x="23" y="15"/>
                    </a:cxn>
                    <a:cxn ang="0">
                      <a:pos x="23" y="11"/>
                    </a:cxn>
                    <a:cxn ang="0">
                      <a:pos x="23" y="6"/>
                    </a:cxn>
                    <a:cxn ang="0">
                      <a:pos x="20" y="3"/>
                    </a:cxn>
                    <a:cxn ang="0">
                      <a:pos x="16" y="1"/>
                    </a:cxn>
                    <a:cxn ang="0">
                      <a:pos x="11" y="0"/>
                    </a:cxn>
                    <a:cxn ang="0">
                      <a:pos x="8" y="0"/>
                    </a:cxn>
                  </a:cxnLst>
                  <a:rect l="0" t="0" r="r" b="b"/>
                  <a:pathLst>
                    <a:path w="23" h="23">
                      <a:moveTo>
                        <a:pt x="8" y="0"/>
                      </a:moveTo>
                      <a:lnTo>
                        <a:pt x="4" y="3"/>
                      </a:lnTo>
                      <a:lnTo>
                        <a:pt x="1" y="6"/>
                      </a:lnTo>
                      <a:lnTo>
                        <a:pt x="0" y="11"/>
                      </a:lnTo>
                      <a:lnTo>
                        <a:pt x="1" y="15"/>
                      </a:lnTo>
                      <a:lnTo>
                        <a:pt x="4" y="19"/>
                      </a:lnTo>
                      <a:lnTo>
                        <a:pt x="8" y="22"/>
                      </a:lnTo>
                      <a:lnTo>
                        <a:pt x="11" y="23"/>
                      </a:lnTo>
                      <a:lnTo>
                        <a:pt x="16" y="22"/>
                      </a:lnTo>
                      <a:lnTo>
                        <a:pt x="16" y="22"/>
                      </a:lnTo>
                      <a:lnTo>
                        <a:pt x="20" y="19"/>
                      </a:lnTo>
                      <a:lnTo>
                        <a:pt x="23" y="15"/>
                      </a:lnTo>
                      <a:lnTo>
                        <a:pt x="23" y="11"/>
                      </a:lnTo>
                      <a:lnTo>
                        <a:pt x="23" y="6"/>
                      </a:lnTo>
                      <a:lnTo>
                        <a:pt x="20" y="3"/>
                      </a:lnTo>
                      <a:lnTo>
                        <a:pt x="16" y="1"/>
                      </a:lnTo>
                      <a:lnTo>
                        <a:pt x="11" y="0"/>
                      </a:lnTo>
                      <a:lnTo>
                        <a:pt x="8" y="0"/>
                      </a:lnTo>
                      <a:close/>
                    </a:path>
                  </a:pathLst>
                </a:custGeom>
                <a:solidFill>
                  <a:srgbClr val="357199"/>
                </a:solidFill>
                <a:ln w="9525">
                  <a:noFill/>
                  <a:round/>
                  <a:headEnd/>
                  <a:tailEnd/>
                </a:ln>
              </p:spPr>
              <p:txBody>
                <a:bodyPr/>
                <a:lstStyle/>
                <a:p>
                  <a:endParaRPr lang="zh-CN" altLang="en-US"/>
                </a:p>
              </p:txBody>
            </p:sp>
            <p:sp>
              <p:nvSpPr>
                <p:cNvPr id="406" name="Freeform 168"/>
                <p:cNvSpPr>
                  <a:spLocks/>
                </p:cNvSpPr>
                <p:nvPr/>
              </p:nvSpPr>
              <p:spPr bwMode="auto">
                <a:xfrm>
                  <a:off x="3762" y="2876"/>
                  <a:ext cx="12" cy="12"/>
                </a:xfrm>
                <a:custGeom>
                  <a:avLst/>
                  <a:gdLst/>
                  <a:ahLst/>
                  <a:cxnLst>
                    <a:cxn ang="0">
                      <a:pos x="7" y="0"/>
                    </a:cxn>
                    <a:cxn ang="0">
                      <a:pos x="4" y="3"/>
                    </a:cxn>
                    <a:cxn ang="0">
                      <a:pos x="1" y="7"/>
                    </a:cxn>
                    <a:cxn ang="0">
                      <a:pos x="0" y="12"/>
                    </a:cxn>
                    <a:cxn ang="0">
                      <a:pos x="1" y="16"/>
                    </a:cxn>
                    <a:cxn ang="0">
                      <a:pos x="4" y="19"/>
                    </a:cxn>
                    <a:cxn ang="0">
                      <a:pos x="7" y="22"/>
                    </a:cxn>
                    <a:cxn ang="0">
                      <a:pos x="11" y="23"/>
                    </a:cxn>
                    <a:cxn ang="0">
                      <a:pos x="16" y="22"/>
                    </a:cxn>
                    <a:cxn ang="0">
                      <a:pos x="16" y="22"/>
                    </a:cxn>
                    <a:cxn ang="0">
                      <a:pos x="20" y="19"/>
                    </a:cxn>
                    <a:cxn ang="0">
                      <a:pos x="22" y="16"/>
                    </a:cxn>
                    <a:cxn ang="0">
                      <a:pos x="22" y="12"/>
                    </a:cxn>
                    <a:cxn ang="0">
                      <a:pos x="22" y="7"/>
                    </a:cxn>
                    <a:cxn ang="0">
                      <a:pos x="20" y="3"/>
                    </a:cxn>
                    <a:cxn ang="0">
                      <a:pos x="16" y="0"/>
                    </a:cxn>
                    <a:cxn ang="0">
                      <a:pos x="11" y="0"/>
                    </a:cxn>
                    <a:cxn ang="0">
                      <a:pos x="7" y="0"/>
                    </a:cxn>
                  </a:cxnLst>
                  <a:rect l="0" t="0" r="r" b="b"/>
                  <a:pathLst>
                    <a:path w="22" h="23">
                      <a:moveTo>
                        <a:pt x="7" y="0"/>
                      </a:moveTo>
                      <a:lnTo>
                        <a:pt x="4" y="3"/>
                      </a:lnTo>
                      <a:lnTo>
                        <a:pt x="1" y="7"/>
                      </a:lnTo>
                      <a:lnTo>
                        <a:pt x="0" y="12"/>
                      </a:lnTo>
                      <a:lnTo>
                        <a:pt x="1" y="16"/>
                      </a:lnTo>
                      <a:lnTo>
                        <a:pt x="4" y="19"/>
                      </a:lnTo>
                      <a:lnTo>
                        <a:pt x="7" y="22"/>
                      </a:lnTo>
                      <a:lnTo>
                        <a:pt x="11" y="23"/>
                      </a:lnTo>
                      <a:lnTo>
                        <a:pt x="16" y="22"/>
                      </a:lnTo>
                      <a:lnTo>
                        <a:pt x="16" y="22"/>
                      </a:lnTo>
                      <a:lnTo>
                        <a:pt x="20" y="19"/>
                      </a:lnTo>
                      <a:lnTo>
                        <a:pt x="22" y="16"/>
                      </a:lnTo>
                      <a:lnTo>
                        <a:pt x="22" y="12"/>
                      </a:lnTo>
                      <a:lnTo>
                        <a:pt x="22" y="7"/>
                      </a:lnTo>
                      <a:lnTo>
                        <a:pt x="20" y="3"/>
                      </a:lnTo>
                      <a:lnTo>
                        <a:pt x="16" y="0"/>
                      </a:lnTo>
                      <a:lnTo>
                        <a:pt x="11" y="0"/>
                      </a:lnTo>
                      <a:lnTo>
                        <a:pt x="7" y="0"/>
                      </a:lnTo>
                      <a:close/>
                    </a:path>
                  </a:pathLst>
                </a:custGeom>
                <a:solidFill>
                  <a:srgbClr val="357199"/>
                </a:solidFill>
                <a:ln w="9525">
                  <a:noFill/>
                  <a:round/>
                  <a:headEnd/>
                  <a:tailEnd/>
                </a:ln>
              </p:spPr>
              <p:txBody>
                <a:bodyPr/>
                <a:lstStyle/>
                <a:p>
                  <a:endParaRPr lang="zh-CN" altLang="en-US"/>
                </a:p>
              </p:txBody>
            </p:sp>
            <p:sp>
              <p:nvSpPr>
                <p:cNvPr id="407" name="Freeform 169"/>
                <p:cNvSpPr>
                  <a:spLocks/>
                </p:cNvSpPr>
                <p:nvPr/>
              </p:nvSpPr>
              <p:spPr bwMode="auto">
                <a:xfrm>
                  <a:off x="3784" y="2868"/>
                  <a:ext cx="11" cy="11"/>
                </a:xfrm>
                <a:custGeom>
                  <a:avLst/>
                  <a:gdLst/>
                  <a:ahLst/>
                  <a:cxnLst>
                    <a:cxn ang="0">
                      <a:pos x="8" y="1"/>
                    </a:cxn>
                    <a:cxn ang="0">
                      <a:pos x="4" y="4"/>
                    </a:cxn>
                    <a:cxn ang="0">
                      <a:pos x="2" y="8"/>
                    </a:cxn>
                    <a:cxn ang="0">
                      <a:pos x="0" y="12"/>
                    </a:cxn>
                    <a:cxn ang="0">
                      <a:pos x="2" y="17"/>
                    </a:cxn>
                    <a:cxn ang="0">
                      <a:pos x="4" y="21"/>
                    </a:cxn>
                    <a:cxn ang="0">
                      <a:pos x="8" y="24"/>
                    </a:cxn>
                    <a:cxn ang="0">
                      <a:pos x="12" y="24"/>
                    </a:cxn>
                    <a:cxn ang="0">
                      <a:pos x="17" y="24"/>
                    </a:cxn>
                    <a:cxn ang="0">
                      <a:pos x="17" y="24"/>
                    </a:cxn>
                    <a:cxn ang="0">
                      <a:pos x="19" y="21"/>
                    </a:cxn>
                    <a:cxn ang="0">
                      <a:pos x="22" y="17"/>
                    </a:cxn>
                    <a:cxn ang="0">
                      <a:pos x="23" y="12"/>
                    </a:cxn>
                    <a:cxn ang="0">
                      <a:pos x="22" y="8"/>
                    </a:cxn>
                    <a:cxn ang="0">
                      <a:pos x="19" y="4"/>
                    </a:cxn>
                    <a:cxn ang="0">
                      <a:pos x="17" y="1"/>
                    </a:cxn>
                    <a:cxn ang="0">
                      <a:pos x="12" y="0"/>
                    </a:cxn>
                    <a:cxn ang="0">
                      <a:pos x="8" y="1"/>
                    </a:cxn>
                  </a:cxnLst>
                  <a:rect l="0" t="0" r="r" b="b"/>
                  <a:pathLst>
                    <a:path w="23" h="24">
                      <a:moveTo>
                        <a:pt x="8" y="1"/>
                      </a:moveTo>
                      <a:lnTo>
                        <a:pt x="4" y="4"/>
                      </a:lnTo>
                      <a:lnTo>
                        <a:pt x="2" y="8"/>
                      </a:lnTo>
                      <a:lnTo>
                        <a:pt x="0" y="12"/>
                      </a:lnTo>
                      <a:lnTo>
                        <a:pt x="2" y="17"/>
                      </a:lnTo>
                      <a:lnTo>
                        <a:pt x="4" y="21"/>
                      </a:lnTo>
                      <a:lnTo>
                        <a:pt x="8" y="24"/>
                      </a:lnTo>
                      <a:lnTo>
                        <a:pt x="12" y="24"/>
                      </a:lnTo>
                      <a:lnTo>
                        <a:pt x="17" y="24"/>
                      </a:lnTo>
                      <a:lnTo>
                        <a:pt x="17" y="24"/>
                      </a:lnTo>
                      <a:lnTo>
                        <a:pt x="19" y="21"/>
                      </a:lnTo>
                      <a:lnTo>
                        <a:pt x="22" y="17"/>
                      </a:lnTo>
                      <a:lnTo>
                        <a:pt x="23" y="12"/>
                      </a:lnTo>
                      <a:lnTo>
                        <a:pt x="22" y="8"/>
                      </a:lnTo>
                      <a:lnTo>
                        <a:pt x="19" y="4"/>
                      </a:lnTo>
                      <a:lnTo>
                        <a:pt x="17" y="1"/>
                      </a:lnTo>
                      <a:lnTo>
                        <a:pt x="12" y="0"/>
                      </a:lnTo>
                      <a:lnTo>
                        <a:pt x="8" y="1"/>
                      </a:lnTo>
                      <a:close/>
                    </a:path>
                  </a:pathLst>
                </a:custGeom>
                <a:solidFill>
                  <a:srgbClr val="357199"/>
                </a:solidFill>
                <a:ln w="9525">
                  <a:noFill/>
                  <a:round/>
                  <a:headEnd/>
                  <a:tailEnd/>
                </a:ln>
              </p:spPr>
              <p:txBody>
                <a:bodyPr/>
                <a:lstStyle/>
                <a:p>
                  <a:endParaRPr lang="zh-CN" altLang="en-US"/>
                </a:p>
              </p:txBody>
            </p:sp>
            <p:sp>
              <p:nvSpPr>
                <p:cNvPr id="408" name="Freeform 170"/>
                <p:cNvSpPr>
                  <a:spLocks/>
                </p:cNvSpPr>
                <p:nvPr/>
              </p:nvSpPr>
              <p:spPr bwMode="auto">
                <a:xfrm>
                  <a:off x="3805" y="2860"/>
                  <a:ext cx="11" cy="11"/>
                </a:xfrm>
                <a:custGeom>
                  <a:avLst/>
                  <a:gdLst/>
                  <a:ahLst/>
                  <a:cxnLst>
                    <a:cxn ang="0">
                      <a:pos x="6" y="0"/>
                    </a:cxn>
                    <a:cxn ang="0">
                      <a:pos x="4" y="3"/>
                    </a:cxn>
                    <a:cxn ang="0">
                      <a:pos x="1" y="6"/>
                    </a:cxn>
                    <a:cxn ang="0">
                      <a:pos x="0" y="11"/>
                    </a:cxn>
                    <a:cxn ang="0">
                      <a:pos x="1" y="15"/>
                    </a:cxn>
                    <a:cxn ang="0">
                      <a:pos x="4" y="19"/>
                    </a:cxn>
                    <a:cxn ang="0">
                      <a:pos x="6" y="22"/>
                    </a:cxn>
                    <a:cxn ang="0">
                      <a:pos x="11" y="23"/>
                    </a:cxn>
                    <a:cxn ang="0">
                      <a:pos x="15" y="22"/>
                    </a:cxn>
                    <a:cxn ang="0">
                      <a:pos x="15" y="22"/>
                    </a:cxn>
                    <a:cxn ang="0">
                      <a:pos x="19" y="19"/>
                    </a:cxn>
                    <a:cxn ang="0">
                      <a:pos x="21" y="15"/>
                    </a:cxn>
                    <a:cxn ang="0">
                      <a:pos x="23" y="11"/>
                    </a:cxn>
                    <a:cxn ang="0">
                      <a:pos x="21" y="6"/>
                    </a:cxn>
                    <a:cxn ang="0">
                      <a:pos x="19" y="3"/>
                    </a:cxn>
                    <a:cxn ang="0">
                      <a:pos x="15" y="1"/>
                    </a:cxn>
                    <a:cxn ang="0">
                      <a:pos x="11" y="0"/>
                    </a:cxn>
                    <a:cxn ang="0">
                      <a:pos x="6" y="0"/>
                    </a:cxn>
                  </a:cxnLst>
                  <a:rect l="0" t="0" r="r" b="b"/>
                  <a:pathLst>
                    <a:path w="23" h="23">
                      <a:moveTo>
                        <a:pt x="6" y="0"/>
                      </a:moveTo>
                      <a:lnTo>
                        <a:pt x="4" y="3"/>
                      </a:lnTo>
                      <a:lnTo>
                        <a:pt x="1" y="6"/>
                      </a:lnTo>
                      <a:lnTo>
                        <a:pt x="0" y="11"/>
                      </a:lnTo>
                      <a:lnTo>
                        <a:pt x="1" y="15"/>
                      </a:lnTo>
                      <a:lnTo>
                        <a:pt x="4" y="19"/>
                      </a:lnTo>
                      <a:lnTo>
                        <a:pt x="6" y="22"/>
                      </a:lnTo>
                      <a:lnTo>
                        <a:pt x="11" y="23"/>
                      </a:lnTo>
                      <a:lnTo>
                        <a:pt x="15" y="22"/>
                      </a:lnTo>
                      <a:lnTo>
                        <a:pt x="15" y="22"/>
                      </a:lnTo>
                      <a:lnTo>
                        <a:pt x="19" y="19"/>
                      </a:lnTo>
                      <a:lnTo>
                        <a:pt x="21" y="15"/>
                      </a:lnTo>
                      <a:lnTo>
                        <a:pt x="23" y="11"/>
                      </a:lnTo>
                      <a:lnTo>
                        <a:pt x="21" y="6"/>
                      </a:lnTo>
                      <a:lnTo>
                        <a:pt x="19" y="3"/>
                      </a:lnTo>
                      <a:lnTo>
                        <a:pt x="15" y="1"/>
                      </a:lnTo>
                      <a:lnTo>
                        <a:pt x="11" y="0"/>
                      </a:lnTo>
                      <a:lnTo>
                        <a:pt x="6" y="0"/>
                      </a:lnTo>
                      <a:close/>
                    </a:path>
                  </a:pathLst>
                </a:custGeom>
                <a:solidFill>
                  <a:srgbClr val="357199"/>
                </a:solidFill>
                <a:ln w="9525">
                  <a:noFill/>
                  <a:round/>
                  <a:headEnd/>
                  <a:tailEnd/>
                </a:ln>
              </p:spPr>
              <p:txBody>
                <a:bodyPr/>
                <a:lstStyle/>
                <a:p>
                  <a:endParaRPr lang="zh-CN" altLang="en-US"/>
                </a:p>
              </p:txBody>
            </p:sp>
            <p:sp>
              <p:nvSpPr>
                <p:cNvPr id="409" name="Freeform 171"/>
                <p:cNvSpPr>
                  <a:spLocks/>
                </p:cNvSpPr>
                <p:nvPr/>
              </p:nvSpPr>
              <p:spPr bwMode="auto">
                <a:xfrm>
                  <a:off x="3826" y="2852"/>
                  <a:ext cx="12" cy="12"/>
                </a:xfrm>
                <a:custGeom>
                  <a:avLst/>
                  <a:gdLst/>
                  <a:ahLst/>
                  <a:cxnLst>
                    <a:cxn ang="0">
                      <a:pos x="6" y="0"/>
                    </a:cxn>
                    <a:cxn ang="0">
                      <a:pos x="2" y="3"/>
                    </a:cxn>
                    <a:cxn ang="0">
                      <a:pos x="0" y="6"/>
                    </a:cxn>
                    <a:cxn ang="0">
                      <a:pos x="0" y="12"/>
                    </a:cxn>
                    <a:cxn ang="0">
                      <a:pos x="0" y="16"/>
                    </a:cxn>
                    <a:cxn ang="0">
                      <a:pos x="2" y="19"/>
                    </a:cxn>
                    <a:cxn ang="0">
                      <a:pos x="6" y="22"/>
                    </a:cxn>
                    <a:cxn ang="0">
                      <a:pos x="11" y="23"/>
                    </a:cxn>
                    <a:cxn ang="0">
                      <a:pos x="15" y="22"/>
                    </a:cxn>
                    <a:cxn ang="0">
                      <a:pos x="15" y="22"/>
                    </a:cxn>
                    <a:cxn ang="0">
                      <a:pos x="18" y="19"/>
                    </a:cxn>
                    <a:cxn ang="0">
                      <a:pos x="21" y="16"/>
                    </a:cxn>
                    <a:cxn ang="0">
                      <a:pos x="22" y="12"/>
                    </a:cxn>
                    <a:cxn ang="0">
                      <a:pos x="21" y="6"/>
                    </a:cxn>
                    <a:cxn ang="0">
                      <a:pos x="18" y="3"/>
                    </a:cxn>
                    <a:cxn ang="0">
                      <a:pos x="15" y="0"/>
                    </a:cxn>
                    <a:cxn ang="0">
                      <a:pos x="11" y="0"/>
                    </a:cxn>
                    <a:cxn ang="0">
                      <a:pos x="6" y="0"/>
                    </a:cxn>
                  </a:cxnLst>
                  <a:rect l="0" t="0" r="r" b="b"/>
                  <a:pathLst>
                    <a:path w="22" h="23">
                      <a:moveTo>
                        <a:pt x="6" y="0"/>
                      </a:moveTo>
                      <a:lnTo>
                        <a:pt x="2" y="3"/>
                      </a:lnTo>
                      <a:lnTo>
                        <a:pt x="0" y="6"/>
                      </a:lnTo>
                      <a:lnTo>
                        <a:pt x="0" y="12"/>
                      </a:lnTo>
                      <a:lnTo>
                        <a:pt x="0" y="16"/>
                      </a:lnTo>
                      <a:lnTo>
                        <a:pt x="2" y="19"/>
                      </a:lnTo>
                      <a:lnTo>
                        <a:pt x="6" y="22"/>
                      </a:lnTo>
                      <a:lnTo>
                        <a:pt x="11" y="23"/>
                      </a:lnTo>
                      <a:lnTo>
                        <a:pt x="15" y="22"/>
                      </a:lnTo>
                      <a:lnTo>
                        <a:pt x="15" y="22"/>
                      </a:lnTo>
                      <a:lnTo>
                        <a:pt x="18" y="19"/>
                      </a:lnTo>
                      <a:lnTo>
                        <a:pt x="21" y="16"/>
                      </a:lnTo>
                      <a:lnTo>
                        <a:pt x="22" y="12"/>
                      </a:lnTo>
                      <a:lnTo>
                        <a:pt x="21" y="6"/>
                      </a:lnTo>
                      <a:lnTo>
                        <a:pt x="18" y="3"/>
                      </a:lnTo>
                      <a:lnTo>
                        <a:pt x="15" y="0"/>
                      </a:lnTo>
                      <a:lnTo>
                        <a:pt x="11" y="0"/>
                      </a:lnTo>
                      <a:lnTo>
                        <a:pt x="6" y="0"/>
                      </a:lnTo>
                      <a:close/>
                    </a:path>
                  </a:pathLst>
                </a:custGeom>
                <a:solidFill>
                  <a:srgbClr val="357199"/>
                </a:solidFill>
                <a:ln w="9525">
                  <a:noFill/>
                  <a:round/>
                  <a:headEnd/>
                  <a:tailEnd/>
                </a:ln>
              </p:spPr>
              <p:txBody>
                <a:bodyPr/>
                <a:lstStyle/>
                <a:p>
                  <a:endParaRPr lang="zh-CN" altLang="en-US"/>
                </a:p>
              </p:txBody>
            </p:sp>
            <p:sp>
              <p:nvSpPr>
                <p:cNvPr id="410" name="Freeform 172"/>
                <p:cNvSpPr>
                  <a:spLocks/>
                </p:cNvSpPr>
                <p:nvPr/>
              </p:nvSpPr>
              <p:spPr bwMode="auto">
                <a:xfrm>
                  <a:off x="3848" y="2844"/>
                  <a:ext cx="11" cy="11"/>
                </a:xfrm>
                <a:custGeom>
                  <a:avLst/>
                  <a:gdLst/>
                  <a:ahLst/>
                  <a:cxnLst>
                    <a:cxn ang="0">
                      <a:pos x="6" y="1"/>
                    </a:cxn>
                    <a:cxn ang="0">
                      <a:pos x="3" y="4"/>
                    </a:cxn>
                    <a:cxn ang="0">
                      <a:pos x="0" y="8"/>
                    </a:cxn>
                    <a:cxn ang="0">
                      <a:pos x="0" y="12"/>
                    </a:cxn>
                    <a:cxn ang="0">
                      <a:pos x="0" y="17"/>
                    </a:cxn>
                    <a:cxn ang="0">
                      <a:pos x="3" y="21"/>
                    </a:cxn>
                    <a:cxn ang="0">
                      <a:pos x="6" y="23"/>
                    </a:cxn>
                    <a:cxn ang="0">
                      <a:pos x="11" y="23"/>
                    </a:cxn>
                    <a:cxn ang="0">
                      <a:pos x="15" y="23"/>
                    </a:cxn>
                    <a:cxn ang="0">
                      <a:pos x="15" y="23"/>
                    </a:cxn>
                    <a:cxn ang="0">
                      <a:pos x="19" y="21"/>
                    </a:cxn>
                    <a:cxn ang="0">
                      <a:pos x="21" y="17"/>
                    </a:cxn>
                    <a:cxn ang="0">
                      <a:pos x="23" y="12"/>
                    </a:cxn>
                    <a:cxn ang="0">
                      <a:pos x="21" y="8"/>
                    </a:cxn>
                    <a:cxn ang="0">
                      <a:pos x="19" y="4"/>
                    </a:cxn>
                    <a:cxn ang="0">
                      <a:pos x="15" y="1"/>
                    </a:cxn>
                    <a:cxn ang="0">
                      <a:pos x="11" y="0"/>
                    </a:cxn>
                    <a:cxn ang="0">
                      <a:pos x="6" y="1"/>
                    </a:cxn>
                  </a:cxnLst>
                  <a:rect l="0" t="0" r="r" b="b"/>
                  <a:pathLst>
                    <a:path w="23" h="23">
                      <a:moveTo>
                        <a:pt x="6" y="1"/>
                      </a:moveTo>
                      <a:lnTo>
                        <a:pt x="3" y="4"/>
                      </a:lnTo>
                      <a:lnTo>
                        <a:pt x="0" y="8"/>
                      </a:lnTo>
                      <a:lnTo>
                        <a:pt x="0" y="12"/>
                      </a:lnTo>
                      <a:lnTo>
                        <a:pt x="0" y="17"/>
                      </a:lnTo>
                      <a:lnTo>
                        <a:pt x="3" y="21"/>
                      </a:lnTo>
                      <a:lnTo>
                        <a:pt x="6" y="23"/>
                      </a:lnTo>
                      <a:lnTo>
                        <a:pt x="11" y="23"/>
                      </a:lnTo>
                      <a:lnTo>
                        <a:pt x="15" y="23"/>
                      </a:lnTo>
                      <a:lnTo>
                        <a:pt x="15" y="23"/>
                      </a:lnTo>
                      <a:lnTo>
                        <a:pt x="19" y="21"/>
                      </a:lnTo>
                      <a:lnTo>
                        <a:pt x="21" y="17"/>
                      </a:lnTo>
                      <a:lnTo>
                        <a:pt x="23" y="12"/>
                      </a:lnTo>
                      <a:lnTo>
                        <a:pt x="21" y="8"/>
                      </a:lnTo>
                      <a:lnTo>
                        <a:pt x="19" y="4"/>
                      </a:lnTo>
                      <a:lnTo>
                        <a:pt x="15" y="1"/>
                      </a:lnTo>
                      <a:lnTo>
                        <a:pt x="11" y="0"/>
                      </a:lnTo>
                      <a:lnTo>
                        <a:pt x="6" y="1"/>
                      </a:lnTo>
                      <a:close/>
                    </a:path>
                  </a:pathLst>
                </a:custGeom>
                <a:solidFill>
                  <a:srgbClr val="357199"/>
                </a:solidFill>
                <a:ln w="9525">
                  <a:noFill/>
                  <a:round/>
                  <a:headEnd/>
                  <a:tailEnd/>
                </a:ln>
              </p:spPr>
              <p:txBody>
                <a:bodyPr/>
                <a:lstStyle/>
                <a:p>
                  <a:endParaRPr lang="zh-CN" altLang="en-US"/>
                </a:p>
              </p:txBody>
            </p:sp>
            <p:sp>
              <p:nvSpPr>
                <p:cNvPr id="411" name="Freeform 173"/>
                <p:cNvSpPr>
                  <a:spLocks/>
                </p:cNvSpPr>
                <p:nvPr/>
              </p:nvSpPr>
              <p:spPr bwMode="auto">
                <a:xfrm>
                  <a:off x="3868" y="2836"/>
                  <a:ext cx="12" cy="11"/>
                </a:xfrm>
                <a:custGeom>
                  <a:avLst/>
                  <a:gdLst/>
                  <a:ahLst/>
                  <a:cxnLst>
                    <a:cxn ang="0">
                      <a:pos x="8" y="0"/>
                    </a:cxn>
                    <a:cxn ang="0">
                      <a:pos x="4" y="2"/>
                    </a:cxn>
                    <a:cxn ang="0">
                      <a:pos x="2" y="6"/>
                    </a:cxn>
                    <a:cxn ang="0">
                      <a:pos x="0" y="11"/>
                    </a:cxn>
                    <a:cxn ang="0">
                      <a:pos x="2" y="15"/>
                    </a:cxn>
                    <a:cxn ang="0">
                      <a:pos x="4" y="19"/>
                    </a:cxn>
                    <a:cxn ang="0">
                      <a:pos x="8" y="22"/>
                    </a:cxn>
                    <a:cxn ang="0">
                      <a:pos x="12" y="23"/>
                    </a:cxn>
                    <a:cxn ang="0">
                      <a:pos x="17" y="22"/>
                    </a:cxn>
                    <a:cxn ang="0">
                      <a:pos x="17" y="22"/>
                    </a:cxn>
                    <a:cxn ang="0">
                      <a:pos x="21" y="19"/>
                    </a:cxn>
                    <a:cxn ang="0">
                      <a:pos x="23" y="15"/>
                    </a:cxn>
                    <a:cxn ang="0">
                      <a:pos x="23" y="11"/>
                    </a:cxn>
                    <a:cxn ang="0">
                      <a:pos x="23" y="6"/>
                    </a:cxn>
                    <a:cxn ang="0">
                      <a:pos x="21" y="2"/>
                    </a:cxn>
                    <a:cxn ang="0">
                      <a:pos x="17" y="1"/>
                    </a:cxn>
                    <a:cxn ang="0">
                      <a:pos x="12" y="0"/>
                    </a:cxn>
                    <a:cxn ang="0">
                      <a:pos x="8" y="0"/>
                    </a:cxn>
                  </a:cxnLst>
                  <a:rect l="0" t="0" r="r" b="b"/>
                  <a:pathLst>
                    <a:path w="23" h="23">
                      <a:moveTo>
                        <a:pt x="8" y="0"/>
                      </a:moveTo>
                      <a:lnTo>
                        <a:pt x="4" y="2"/>
                      </a:lnTo>
                      <a:lnTo>
                        <a:pt x="2" y="6"/>
                      </a:lnTo>
                      <a:lnTo>
                        <a:pt x="0" y="11"/>
                      </a:lnTo>
                      <a:lnTo>
                        <a:pt x="2" y="15"/>
                      </a:lnTo>
                      <a:lnTo>
                        <a:pt x="4" y="19"/>
                      </a:lnTo>
                      <a:lnTo>
                        <a:pt x="8" y="22"/>
                      </a:lnTo>
                      <a:lnTo>
                        <a:pt x="12" y="23"/>
                      </a:lnTo>
                      <a:lnTo>
                        <a:pt x="17" y="22"/>
                      </a:lnTo>
                      <a:lnTo>
                        <a:pt x="17" y="22"/>
                      </a:lnTo>
                      <a:lnTo>
                        <a:pt x="21" y="19"/>
                      </a:lnTo>
                      <a:lnTo>
                        <a:pt x="23" y="15"/>
                      </a:lnTo>
                      <a:lnTo>
                        <a:pt x="23" y="11"/>
                      </a:lnTo>
                      <a:lnTo>
                        <a:pt x="23" y="6"/>
                      </a:lnTo>
                      <a:lnTo>
                        <a:pt x="21" y="2"/>
                      </a:lnTo>
                      <a:lnTo>
                        <a:pt x="17" y="1"/>
                      </a:lnTo>
                      <a:lnTo>
                        <a:pt x="12" y="0"/>
                      </a:lnTo>
                      <a:lnTo>
                        <a:pt x="8" y="0"/>
                      </a:lnTo>
                      <a:close/>
                    </a:path>
                  </a:pathLst>
                </a:custGeom>
                <a:solidFill>
                  <a:srgbClr val="357199"/>
                </a:solidFill>
                <a:ln w="9525">
                  <a:noFill/>
                  <a:round/>
                  <a:headEnd/>
                  <a:tailEnd/>
                </a:ln>
              </p:spPr>
              <p:txBody>
                <a:bodyPr/>
                <a:lstStyle/>
                <a:p>
                  <a:endParaRPr lang="zh-CN" altLang="en-US"/>
                </a:p>
              </p:txBody>
            </p:sp>
            <p:sp>
              <p:nvSpPr>
                <p:cNvPr id="412" name="Freeform 174"/>
                <p:cNvSpPr>
                  <a:spLocks/>
                </p:cNvSpPr>
                <p:nvPr/>
              </p:nvSpPr>
              <p:spPr bwMode="auto">
                <a:xfrm>
                  <a:off x="3890" y="2828"/>
                  <a:ext cx="11" cy="12"/>
                </a:xfrm>
                <a:custGeom>
                  <a:avLst/>
                  <a:gdLst/>
                  <a:ahLst/>
                  <a:cxnLst>
                    <a:cxn ang="0">
                      <a:pos x="8" y="0"/>
                    </a:cxn>
                    <a:cxn ang="0">
                      <a:pos x="4" y="3"/>
                    </a:cxn>
                    <a:cxn ang="0">
                      <a:pos x="1" y="6"/>
                    </a:cxn>
                    <a:cxn ang="0">
                      <a:pos x="0" y="12"/>
                    </a:cxn>
                    <a:cxn ang="0">
                      <a:pos x="1" y="16"/>
                    </a:cxn>
                    <a:cxn ang="0">
                      <a:pos x="4" y="19"/>
                    </a:cxn>
                    <a:cxn ang="0">
                      <a:pos x="8" y="22"/>
                    </a:cxn>
                    <a:cxn ang="0">
                      <a:pos x="11" y="23"/>
                    </a:cxn>
                    <a:cxn ang="0">
                      <a:pos x="16" y="22"/>
                    </a:cxn>
                    <a:cxn ang="0">
                      <a:pos x="16" y="22"/>
                    </a:cxn>
                    <a:cxn ang="0">
                      <a:pos x="20" y="19"/>
                    </a:cxn>
                    <a:cxn ang="0">
                      <a:pos x="21" y="16"/>
                    </a:cxn>
                    <a:cxn ang="0">
                      <a:pos x="23" y="12"/>
                    </a:cxn>
                    <a:cxn ang="0">
                      <a:pos x="21" y="6"/>
                    </a:cxn>
                    <a:cxn ang="0">
                      <a:pos x="20" y="3"/>
                    </a:cxn>
                    <a:cxn ang="0">
                      <a:pos x="16" y="0"/>
                    </a:cxn>
                    <a:cxn ang="0">
                      <a:pos x="11" y="0"/>
                    </a:cxn>
                    <a:cxn ang="0">
                      <a:pos x="8" y="0"/>
                    </a:cxn>
                  </a:cxnLst>
                  <a:rect l="0" t="0" r="r" b="b"/>
                  <a:pathLst>
                    <a:path w="23" h="23">
                      <a:moveTo>
                        <a:pt x="8" y="0"/>
                      </a:moveTo>
                      <a:lnTo>
                        <a:pt x="4" y="3"/>
                      </a:lnTo>
                      <a:lnTo>
                        <a:pt x="1" y="6"/>
                      </a:lnTo>
                      <a:lnTo>
                        <a:pt x="0" y="12"/>
                      </a:lnTo>
                      <a:lnTo>
                        <a:pt x="1" y="16"/>
                      </a:lnTo>
                      <a:lnTo>
                        <a:pt x="4" y="19"/>
                      </a:lnTo>
                      <a:lnTo>
                        <a:pt x="8" y="22"/>
                      </a:lnTo>
                      <a:lnTo>
                        <a:pt x="11" y="23"/>
                      </a:lnTo>
                      <a:lnTo>
                        <a:pt x="16" y="22"/>
                      </a:lnTo>
                      <a:lnTo>
                        <a:pt x="16" y="22"/>
                      </a:lnTo>
                      <a:lnTo>
                        <a:pt x="20" y="19"/>
                      </a:lnTo>
                      <a:lnTo>
                        <a:pt x="21" y="16"/>
                      </a:lnTo>
                      <a:lnTo>
                        <a:pt x="23" y="12"/>
                      </a:lnTo>
                      <a:lnTo>
                        <a:pt x="21" y="6"/>
                      </a:lnTo>
                      <a:lnTo>
                        <a:pt x="20" y="3"/>
                      </a:lnTo>
                      <a:lnTo>
                        <a:pt x="16" y="0"/>
                      </a:lnTo>
                      <a:lnTo>
                        <a:pt x="11" y="0"/>
                      </a:lnTo>
                      <a:lnTo>
                        <a:pt x="8" y="0"/>
                      </a:lnTo>
                      <a:close/>
                    </a:path>
                  </a:pathLst>
                </a:custGeom>
                <a:solidFill>
                  <a:srgbClr val="357199"/>
                </a:solidFill>
                <a:ln w="9525">
                  <a:noFill/>
                  <a:round/>
                  <a:headEnd/>
                  <a:tailEnd/>
                </a:ln>
              </p:spPr>
              <p:txBody>
                <a:bodyPr/>
                <a:lstStyle/>
                <a:p>
                  <a:endParaRPr lang="zh-CN" altLang="en-US"/>
                </a:p>
              </p:txBody>
            </p:sp>
            <p:sp>
              <p:nvSpPr>
                <p:cNvPr id="413" name="Freeform 175"/>
                <p:cNvSpPr>
                  <a:spLocks/>
                </p:cNvSpPr>
                <p:nvPr/>
              </p:nvSpPr>
              <p:spPr bwMode="auto">
                <a:xfrm>
                  <a:off x="3911" y="2820"/>
                  <a:ext cx="11" cy="11"/>
                </a:xfrm>
                <a:custGeom>
                  <a:avLst/>
                  <a:gdLst/>
                  <a:ahLst/>
                  <a:cxnLst>
                    <a:cxn ang="0">
                      <a:pos x="6" y="1"/>
                    </a:cxn>
                    <a:cxn ang="0">
                      <a:pos x="3" y="4"/>
                    </a:cxn>
                    <a:cxn ang="0">
                      <a:pos x="1" y="8"/>
                    </a:cxn>
                    <a:cxn ang="0">
                      <a:pos x="0" y="12"/>
                    </a:cxn>
                    <a:cxn ang="0">
                      <a:pos x="1" y="17"/>
                    </a:cxn>
                    <a:cxn ang="0">
                      <a:pos x="3" y="21"/>
                    </a:cxn>
                    <a:cxn ang="0">
                      <a:pos x="6" y="22"/>
                    </a:cxn>
                    <a:cxn ang="0">
                      <a:pos x="11" y="23"/>
                    </a:cxn>
                    <a:cxn ang="0">
                      <a:pos x="15" y="23"/>
                    </a:cxn>
                    <a:cxn ang="0">
                      <a:pos x="15" y="23"/>
                    </a:cxn>
                    <a:cxn ang="0">
                      <a:pos x="18" y="21"/>
                    </a:cxn>
                    <a:cxn ang="0">
                      <a:pos x="21" y="17"/>
                    </a:cxn>
                    <a:cxn ang="0">
                      <a:pos x="22" y="12"/>
                    </a:cxn>
                    <a:cxn ang="0">
                      <a:pos x="21" y="8"/>
                    </a:cxn>
                    <a:cxn ang="0">
                      <a:pos x="18" y="4"/>
                    </a:cxn>
                    <a:cxn ang="0">
                      <a:pos x="15" y="1"/>
                    </a:cxn>
                    <a:cxn ang="0">
                      <a:pos x="11" y="0"/>
                    </a:cxn>
                    <a:cxn ang="0">
                      <a:pos x="6" y="1"/>
                    </a:cxn>
                  </a:cxnLst>
                  <a:rect l="0" t="0" r="r" b="b"/>
                  <a:pathLst>
                    <a:path w="22" h="23">
                      <a:moveTo>
                        <a:pt x="6" y="1"/>
                      </a:moveTo>
                      <a:lnTo>
                        <a:pt x="3" y="4"/>
                      </a:lnTo>
                      <a:lnTo>
                        <a:pt x="1" y="8"/>
                      </a:lnTo>
                      <a:lnTo>
                        <a:pt x="0" y="12"/>
                      </a:lnTo>
                      <a:lnTo>
                        <a:pt x="1" y="17"/>
                      </a:lnTo>
                      <a:lnTo>
                        <a:pt x="3" y="21"/>
                      </a:lnTo>
                      <a:lnTo>
                        <a:pt x="6" y="22"/>
                      </a:lnTo>
                      <a:lnTo>
                        <a:pt x="11" y="23"/>
                      </a:lnTo>
                      <a:lnTo>
                        <a:pt x="15" y="23"/>
                      </a:lnTo>
                      <a:lnTo>
                        <a:pt x="15" y="23"/>
                      </a:lnTo>
                      <a:lnTo>
                        <a:pt x="18" y="21"/>
                      </a:lnTo>
                      <a:lnTo>
                        <a:pt x="21" y="17"/>
                      </a:lnTo>
                      <a:lnTo>
                        <a:pt x="22" y="12"/>
                      </a:lnTo>
                      <a:lnTo>
                        <a:pt x="21" y="8"/>
                      </a:lnTo>
                      <a:lnTo>
                        <a:pt x="18" y="4"/>
                      </a:lnTo>
                      <a:lnTo>
                        <a:pt x="15" y="1"/>
                      </a:lnTo>
                      <a:lnTo>
                        <a:pt x="11" y="0"/>
                      </a:lnTo>
                      <a:lnTo>
                        <a:pt x="6" y="1"/>
                      </a:lnTo>
                      <a:close/>
                    </a:path>
                  </a:pathLst>
                </a:custGeom>
                <a:solidFill>
                  <a:srgbClr val="357199"/>
                </a:solidFill>
                <a:ln w="9525">
                  <a:noFill/>
                  <a:round/>
                  <a:headEnd/>
                  <a:tailEnd/>
                </a:ln>
              </p:spPr>
              <p:txBody>
                <a:bodyPr/>
                <a:lstStyle/>
                <a:p>
                  <a:endParaRPr lang="zh-CN" altLang="en-US"/>
                </a:p>
              </p:txBody>
            </p:sp>
            <p:sp>
              <p:nvSpPr>
                <p:cNvPr id="414" name="Freeform 176"/>
                <p:cNvSpPr>
                  <a:spLocks/>
                </p:cNvSpPr>
                <p:nvPr/>
              </p:nvSpPr>
              <p:spPr bwMode="auto">
                <a:xfrm>
                  <a:off x="3932" y="2812"/>
                  <a:ext cx="11" cy="11"/>
                </a:xfrm>
                <a:custGeom>
                  <a:avLst/>
                  <a:gdLst/>
                  <a:ahLst/>
                  <a:cxnLst>
                    <a:cxn ang="0">
                      <a:pos x="6" y="0"/>
                    </a:cxn>
                    <a:cxn ang="0">
                      <a:pos x="3" y="2"/>
                    </a:cxn>
                    <a:cxn ang="0">
                      <a:pos x="0" y="6"/>
                    </a:cxn>
                    <a:cxn ang="0">
                      <a:pos x="0" y="11"/>
                    </a:cxn>
                    <a:cxn ang="0">
                      <a:pos x="0" y="15"/>
                    </a:cxn>
                    <a:cxn ang="0">
                      <a:pos x="3" y="19"/>
                    </a:cxn>
                    <a:cxn ang="0">
                      <a:pos x="6" y="22"/>
                    </a:cxn>
                    <a:cxn ang="0">
                      <a:pos x="12" y="23"/>
                    </a:cxn>
                    <a:cxn ang="0">
                      <a:pos x="15" y="22"/>
                    </a:cxn>
                    <a:cxn ang="0">
                      <a:pos x="15" y="22"/>
                    </a:cxn>
                    <a:cxn ang="0">
                      <a:pos x="19" y="19"/>
                    </a:cxn>
                    <a:cxn ang="0">
                      <a:pos x="22" y="15"/>
                    </a:cxn>
                    <a:cxn ang="0">
                      <a:pos x="23" y="11"/>
                    </a:cxn>
                    <a:cxn ang="0">
                      <a:pos x="22" y="6"/>
                    </a:cxn>
                    <a:cxn ang="0">
                      <a:pos x="19" y="2"/>
                    </a:cxn>
                    <a:cxn ang="0">
                      <a:pos x="15" y="0"/>
                    </a:cxn>
                    <a:cxn ang="0">
                      <a:pos x="12" y="0"/>
                    </a:cxn>
                    <a:cxn ang="0">
                      <a:pos x="6" y="0"/>
                    </a:cxn>
                  </a:cxnLst>
                  <a:rect l="0" t="0" r="r" b="b"/>
                  <a:pathLst>
                    <a:path w="23" h="23">
                      <a:moveTo>
                        <a:pt x="6" y="0"/>
                      </a:moveTo>
                      <a:lnTo>
                        <a:pt x="3" y="2"/>
                      </a:lnTo>
                      <a:lnTo>
                        <a:pt x="0" y="6"/>
                      </a:lnTo>
                      <a:lnTo>
                        <a:pt x="0" y="11"/>
                      </a:lnTo>
                      <a:lnTo>
                        <a:pt x="0" y="15"/>
                      </a:lnTo>
                      <a:lnTo>
                        <a:pt x="3" y="19"/>
                      </a:lnTo>
                      <a:lnTo>
                        <a:pt x="6" y="22"/>
                      </a:lnTo>
                      <a:lnTo>
                        <a:pt x="12" y="23"/>
                      </a:lnTo>
                      <a:lnTo>
                        <a:pt x="15" y="22"/>
                      </a:lnTo>
                      <a:lnTo>
                        <a:pt x="15" y="22"/>
                      </a:lnTo>
                      <a:lnTo>
                        <a:pt x="19" y="19"/>
                      </a:lnTo>
                      <a:lnTo>
                        <a:pt x="22" y="15"/>
                      </a:lnTo>
                      <a:lnTo>
                        <a:pt x="23" y="11"/>
                      </a:lnTo>
                      <a:lnTo>
                        <a:pt x="22" y="6"/>
                      </a:lnTo>
                      <a:lnTo>
                        <a:pt x="19" y="2"/>
                      </a:lnTo>
                      <a:lnTo>
                        <a:pt x="15" y="0"/>
                      </a:lnTo>
                      <a:lnTo>
                        <a:pt x="12" y="0"/>
                      </a:lnTo>
                      <a:lnTo>
                        <a:pt x="6" y="0"/>
                      </a:lnTo>
                      <a:close/>
                    </a:path>
                  </a:pathLst>
                </a:custGeom>
                <a:solidFill>
                  <a:srgbClr val="357199"/>
                </a:solidFill>
                <a:ln w="9525">
                  <a:noFill/>
                  <a:round/>
                  <a:headEnd/>
                  <a:tailEnd/>
                </a:ln>
              </p:spPr>
              <p:txBody>
                <a:bodyPr/>
                <a:lstStyle/>
                <a:p>
                  <a:endParaRPr lang="zh-CN" altLang="en-US"/>
                </a:p>
              </p:txBody>
            </p:sp>
            <p:sp>
              <p:nvSpPr>
                <p:cNvPr id="415" name="Freeform 177"/>
                <p:cNvSpPr>
                  <a:spLocks/>
                </p:cNvSpPr>
                <p:nvPr/>
              </p:nvSpPr>
              <p:spPr bwMode="auto">
                <a:xfrm>
                  <a:off x="3953" y="2803"/>
                  <a:ext cx="12" cy="12"/>
                </a:xfrm>
                <a:custGeom>
                  <a:avLst/>
                  <a:gdLst/>
                  <a:ahLst/>
                  <a:cxnLst>
                    <a:cxn ang="0">
                      <a:pos x="6" y="1"/>
                    </a:cxn>
                    <a:cxn ang="0">
                      <a:pos x="2" y="4"/>
                    </a:cxn>
                    <a:cxn ang="0">
                      <a:pos x="0" y="7"/>
                    </a:cxn>
                    <a:cxn ang="0">
                      <a:pos x="0" y="11"/>
                    </a:cxn>
                    <a:cxn ang="0">
                      <a:pos x="0" y="17"/>
                    </a:cxn>
                    <a:cxn ang="0">
                      <a:pos x="2" y="20"/>
                    </a:cxn>
                    <a:cxn ang="0">
                      <a:pos x="6" y="23"/>
                    </a:cxn>
                    <a:cxn ang="0">
                      <a:pos x="11" y="23"/>
                    </a:cxn>
                    <a:cxn ang="0">
                      <a:pos x="15" y="23"/>
                    </a:cxn>
                    <a:cxn ang="0">
                      <a:pos x="15" y="23"/>
                    </a:cxn>
                    <a:cxn ang="0">
                      <a:pos x="19" y="20"/>
                    </a:cxn>
                    <a:cxn ang="0">
                      <a:pos x="21" y="17"/>
                    </a:cxn>
                    <a:cxn ang="0">
                      <a:pos x="22" y="11"/>
                    </a:cxn>
                    <a:cxn ang="0">
                      <a:pos x="21" y="7"/>
                    </a:cxn>
                    <a:cxn ang="0">
                      <a:pos x="19" y="4"/>
                    </a:cxn>
                    <a:cxn ang="0">
                      <a:pos x="15" y="1"/>
                    </a:cxn>
                    <a:cxn ang="0">
                      <a:pos x="11" y="0"/>
                    </a:cxn>
                    <a:cxn ang="0">
                      <a:pos x="6" y="1"/>
                    </a:cxn>
                  </a:cxnLst>
                  <a:rect l="0" t="0" r="r" b="b"/>
                  <a:pathLst>
                    <a:path w="22" h="23">
                      <a:moveTo>
                        <a:pt x="6" y="1"/>
                      </a:moveTo>
                      <a:lnTo>
                        <a:pt x="2" y="4"/>
                      </a:lnTo>
                      <a:lnTo>
                        <a:pt x="0" y="7"/>
                      </a:lnTo>
                      <a:lnTo>
                        <a:pt x="0" y="11"/>
                      </a:lnTo>
                      <a:lnTo>
                        <a:pt x="0" y="17"/>
                      </a:lnTo>
                      <a:lnTo>
                        <a:pt x="2" y="20"/>
                      </a:lnTo>
                      <a:lnTo>
                        <a:pt x="6" y="23"/>
                      </a:lnTo>
                      <a:lnTo>
                        <a:pt x="11" y="23"/>
                      </a:lnTo>
                      <a:lnTo>
                        <a:pt x="15" y="23"/>
                      </a:lnTo>
                      <a:lnTo>
                        <a:pt x="15" y="23"/>
                      </a:lnTo>
                      <a:lnTo>
                        <a:pt x="19" y="20"/>
                      </a:lnTo>
                      <a:lnTo>
                        <a:pt x="21" y="17"/>
                      </a:lnTo>
                      <a:lnTo>
                        <a:pt x="22" y="11"/>
                      </a:lnTo>
                      <a:lnTo>
                        <a:pt x="21" y="7"/>
                      </a:lnTo>
                      <a:lnTo>
                        <a:pt x="19" y="4"/>
                      </a:lnTo>
                      <a:lnTo>
                        <a:pt x="15" y="1"/>
                      </a:lnTo>
                      <a:lnTo>
                        <a:pt x="11" y="0"/>
                      </a:lnTo>
                      <a:lnTo>
                        <a:pt x="6" y="1"/>
                      </a:lnTo>
                      <a:close/>
                    </a:path>
                  </a:pathLst>
                </a:custGeom>
                <a:solidFill>
                  <a:srgbClr val="357199"/>
                </a:solidFill>
                <a:ln w="9525">
                  <a:noFill/>
                  <a:round/>
                  <a:headEnd/>
                  <a:tailEnd/>
                </a:ln>
              </p:spPr>
              <p:txBody>
                <a:bodyPr/>
                <a:lstStyle/>
                <a:p>
                  <a:endParaRPr lang="zh-CN" altLang="en-US"/>
                </a:p>
              </p:txBody>
            </p:sp>
            <p:sp>
              <p:nvSpPr>
                <p:cNvPr id="416" name="Freeform 178"/>
                <p:cNvSpPr>
                  <a:spLocks/>
                </p:cNvSpPr>
                <p:nvPr/>
              </p:nvSpPr>
              <p:spPr bwMode="auto">
                <a:xfrm>
                  <a:off x="3974" y="2796"/>
                  <a:ext cx="11" cy="11"/>
                </a:xfrm>
                <a:custGeom>
                  <a:avLst/>
                  <a:gdLst/>
                  <a:ahLst/>
                  <a:cxnLst>
                    <a:cxn ang="0">
                      <a:pos x="8" y="1"/>
                    </a:cxn>
                    <a:cxn ang="0">
                      <a:pos x="4" y="4"/>
                    </a:cxn>
                    <a:cxn ang="0">
                      <a:pos x="1" y="8"/>
                    </a:cxn>
                    <a:cxn ang="0">
                      <a:pos x="0" y="12"/>
                    </a:cxn>
                    <a:cxn ang="0">
                      <a:pos x="1" y="17"/>
                    </a:cxn>
                    <a:cxn ang="0">
                      <a:pos x="4" y="20"/>
                    </a:cxn>
                    <a:cxn ang="0">
                      <a:pos x="8" y="22"/>
                    </a:cxn>
                    <a:cxn ang="0">
                      <a:pos x="11" y="23"/>
                    </a:cxn>
                    <a:cxn ang="0">
                      <a:pos x="16" y="23"/>
                    </a:cxn>
                    <a:cxn ang="0">
                      <a:pos x="16" y="23"/>
                    </a:cxn>
                    <a:cxn ang="0">
                      <a:pos x="20" y="20"/>
                    </a:cxn>
                    <a:cxn ang="0">
                      <a:pos x="23" y="17"/>
                    </a:cxn>
                    <a:cxn ang="0">
                      <a:pos x="23" y="12"/>
                    </a:cxn>
                    <a:cxn ang="0">
                      <a:pos x="23" y="8"/>
                    </a:cxn>
                    <a:cxn ang="0">
                      <a:pos x="20" y="4"/>
                    </a:cxn>
                    <a:cxn ang="0">
                      <a:pos x="16" y="1"/>
                    </a:cxn>
                    <a:cxn ang="0">
                      <a:pos x="11" y="0"/>
                    </a:cxn>
                    <a:cxn ang="0">
                      <a:pos x="8" y="1"/>
                    </a:cxn>
                  </a:cxnLst>
                  <a:rect l="0" t="0" r="r" b="b"/>
                  <a:pathLst>
                    <a:path w="23" h="23">
                      <a:moveTo>
                        <a:pt x="8" y="1"/>
                      </a:moveTo>
                      <a:lnTo>
                        <a:pt x="4" y="4"/>
                      </a:lnTo>
                      <a:lnTo>
                        <a:pt x="1" y="8"/>
                      </a:lnTo>
                      <a:lnTo>
                        <a:pt x="0" y="12"/>
                      </a:lnTo>
                      <a:lnTo>
                        <a:pt x="1" y="17"/>
                      </a:lnTo>
                      <a:lnTo>
                        <a:pt x="4" y="20"/>
                      </a:lnTo>
                      <a:lnTo>
                        <a:pt x="8" y="22"/>
                      </a:lnTo>
                      <a:lnTo>
                        <a:pt x="11" y="23"/>
                      </a:lnTo>
                      <a:lnTo>
                        <a:pt x="16" y="23"/>
                      </a:lnTo>
                      <a:lnTo>
                        <a:pt x="16" y="23"/>
                      </a:lnTo>
                      <a:lnTo>
                        <a:pt x="20" y="20"/>
                      </a:lnTo>
                      <a:lnTo>
                        <a:pt x="23" y="17"/>
                      </a:lnTo>
                      <a:lnTo>
                        <a:pt x="23" y="12"/>
                      </a:lnTo>
                      <a:lnTo>
                        <a:pt x="23" y="8"/>
                      </a:lnTo>
                      <a:lnTo>
                        <a:pt x="20" y="4"/>
                      </a:lnTo>
                      <a:lnTo>
                        <a:pt x="16" y="1"/>
                      </a:lnTo>
                      <a:lnTo>
                        <a:pt x="11" y="0"/>
                      </a:lnTo>
                      <a:lnTo>
                        <a:pt x="8" y="1"/>
                      </a:lnTo>
                      <a:close/>
                    </a:path>
                  </a:pathLst>
                </a:custGeom>
                <a:solidFill>
                  <a:srgbClr val="357199"/>
                </a:solidFill>
                <a:ln w="9525">
                  <a:noFill/>
                  <a:round/>
                  <a:headEnd/>
                  <a:tailEnd/>
                </a:ln>
              </p:spPr>
              <p:txBody>
                <a:bodyPr/>
                <a:lstStyle/>
                <a:p>
                  <a:endParaRPr lang="zh-CN" altLang="en-US"/>
                </a:p>
              </p:txBody>
            </p:sp>
            <p:sp>
              <p:nvSpPr>
                <p:cNvPr id="417" name="Freeform 179"/>
                <p:cNvSpPr>
                  <a:spLocks/>
                </p:cNvSpPr>
                <p:nvPr/>
              </p:nvSpPr>
              <p:spPr bwMode="auto">
                <a:xfrm>
                  <a:off x="3995" y="2788"/>
                  <a:ext cx="12" cy="11"/>
                </a:xfrm>
                <a:custGeom>
                  <a:avLst/>
                  <a:gdLst/>
                  <a:ahLst/>
                  <a:cxnLst>
                    <a:cxn ang="0">
                      <a:pos x="7" y="0"/>
                    </a:cxn>
                    <a:cxn ang="0">
                      <a:pos x="4" y="2"/>
                    </a:cxn>
                    <a:cxn ang="0">
                      <a:pos x="1" y="6"/>
                    </a:cxn>
                    <a:cxn ang="0">
                      <a:pos x="0" y="11"/>
                    </a:cxn>
                    <a:cxn ang="0">
                      <a:pos x="1" y="15"/>
                    </a:cxn>
                    <a:cxn ang="0">
                      <a:pos x="4" y="19"/>
                    </a:cxn>
                    <a:cxn ang="0">
                      <a:pos x="7" y="22"/>
                    </a:cxn>
                    <a:cxn ang="0">
                      <a:pos x="11" y="23"/>
                    </a:cxn>
                    <a:cxn ang="0">
                      <a:pos x="16" y="22"/>
                    </a:cxn>
                    <a:cxn ang="0">
                      <a:pos x="16" y="22"/>
                    </a:cxn>
                    <a:cxn ang="0">
                      <a:pos x="20" y="19"/>
                    </a:cxn>
                    <a:cxn ang="0">
                      <a:pos x="22" y="15"/>
                    </a:cxn>
                    <a:cxn ang="0">
                      <a:pos x="22" y="11"/>
                    </a:cxn>
                    <a:cxn ang="0">
                      <a:pos x="22" y="6"/>
                    </a:cxn>
                    <a:cxn ang="0">
                      <a:pos x="20" y="2"/>
                    </a:cxn>
                    <a:cxn ang="0">
                      <a:pos x="16" y="0"/>
                    </a:cxn>
                    <a:cxn ang="0">
                      <a:pos x="11" y="0"/>
                    </a:cxn>
                    <a:cxn ang="0">
                      <a:pos x="7" y="0"/>
                    </a:cxn>
                  </a:cxnLst>
                  <a:rect l="0" t="0" r="r" b="b"/>
                  <a:pathLst>
                    <a:path w="22" h="23">
                      <a:moveTo>
                        <a:pt x="7" y="0"/>
                      </a:moveTo>
                      <a:lnTo>
                        <a:pt x="4" y="2"/>
                      </a:lnTo>
                      <a:lnTo>
                        <a:pt x="1" y="6"/>
                      </a:lnTo>
                      <a:lnTo>
                        <a:pt x="0" y="11"/>
                      </a:lnTo>
                      <a:lnTo>
                        <a:pt x="1" y="15"/>
                      </a:lnTo>
                      <a:lnTo>
                        <a:pt x="4" y="19"/>
                      </a:lnTo>
                      <a:lnTo>
                        <a:pt x="7" y="22"/>
                      </a:lnTo>
                      <a:lnTo>
                        <a:pt x="11" y="23"/>
                      </a:lnTo>
                      <a:lnTo>
                        <a:pt x="16" y="22"/>
                      </a:lnTo>
                      <a:lnTo>
                        <a:pt x="16" y="22"/>
                      </a:lnTo>
                      <a:lnTo>
                        <a:pt x="20" y="19"/>
                      </a:lnTo>
                      <a:lnTo>
                        <a:pt x="22" y="15"/>
                      </a:lnTo>
                      <a:lnTo>
                        <a:pt x="22" y="11"/>
                      </a:lnTo>
                      <a:lnTo>
                        <a:pt x="22" y="6"/>
                      </a:lnTo>
                      <a:lnTo>
                        <a:pt x="20" y="2"/>
                      </a:lnTo>
                      <a:lnTo>
                        <a:pt x="16" y="0"/>
                      </a:lnTo>
                      <a:lnTo>
                        <a:pt x="11" y="0"/>
                      </a:lnTo>
                      <a:lnTo>
                        <a:pt x="7" y="0"/>
                      </a:lnTo>
                      <a:close/>
                    </a:path>
                  </a:pathLst>
                </a:custGeom>
                <a:solidFill>
                  <a:srgbClr val="357199"/>
                </a:solidFill>
                <a:ln w="9525">
                  <a:noFill/>
                  <a:round/>
                  <a:headEnd/>
                  <a:tailEnd/>
                </a:ln>
              </p:spPr>
              <p:txBody>
                <a:bodyPr/>
                <a:lstStyle/>
                <a:p>
                  <a:endParaRPr lang="zh-CN" altLang="en-US"/>
                </a:p>
              </p:txBody>
            </p:sp>
            <p:sp>
              <p:nvSpPr>
                <p:cNvPr id="418" name="Freeform 180"/>
                <p:cNvSpPr>
                  <a:spLocks/>
                </p:cNvSpPr>
                <p:nvPr/>
              </p:nvSpPr>
              <p:spPr bwMode="auto">
                <a:xfrm>
                  <a:off x="4017" y="2779"/>
                  <a:ext cx="11" cy="12"/>
                </a:xfrm>
                <a:custGeom>
                  <a:avLst/>
                  <a:gdLst/>
                  <a:ahLst/>
                  <a:cxnLst>
                    <a:cxn ang="0">
                      <a:pos x="8" y="1"/>
                    </a:cxn>
                    <a:cxn ang="0">
                      <a:pos x="4" y="4"/>
                    </a:cxn>
                    <a:cxn ang="0">
                      <a:pos x="2" y="7"/>
                    </a:cxn>
                    <a:cxn ang="0">
                      <a:pos x="0" y="11"/>
                    </a:cxn>
                    <a:cxn ang="0">
                      <a:pos x="2" y="17"/>
                    </a:cxn>
                    <a:cxn ang="0">
                      <a:pos x="4" y="20"/>
                    </a:cxn>
                    <a:cxn ang="0">
                      <a:pos x="8" y="23"/>
                    </a:cxn>
                    <a:cxn ang="0">
                      <a:pos x="12" y="23"/>
                    </a:cxn>
                    <a:cxn ang="0">
                      <a:pos x="17" y="23"/>
                    </a:cxn>
                    <a:cxn ang="0">
                      <a:pos x="17" y="23"/>
                    </a:cxn>
                    <a:cxn ang="0">
                      <a:pos x="19" y="20"/>
                    </a:cxn>
                    <a:cxn ang="0">
                      <a:pos x="22" y="17"/>
                    </a:cxn>
                    <a:cxn ang="0">
                      <a:pos x="23" y="11"/>
                    </a:cxn>
                    <a:cxn ang="0">
                      <a:pos x="22" y="7"/>
                    </a:cxn>
                    <a:cxn ang="0">
                      <a:pos x="19" y="4"/>
                    </a:cxn>
                    <a:cxn ang="0">
                      <a:pos x="17" y="1"/>
                    </a:cxn>
                    <a:cxn ang="0">
                      <a:pos x="12" y="0"/>
                    </a:cxn>
                    <a:cxn ang="0">
                      <a:pos x="8" y="1"/>
                    </a:cxn>
                  </a:cxnLst>
                  <a:rect l="0" t="0" r="r" b="b"/>
                  <a:pathLst>
                    <a:path w="23" h="23">
                      <a:moveTo>
                        <a:pt x="8" y="1"/>
                      </a:moveTo>
                      <a:lnTo>
                        <a:pt x="4" y="4"/>
                      </a:lnTo>
                      <a:lnTo>
                        <a:pt x="2" y="7"/>
                      </a:lnTo>
                      <a:lnTo>
                        <a:pt x="0" y="11"/>
                      </a:lnTo>
                      <a:lnTo>
                        <a:pt x="2" y="17"/>
                      </a:lnTo>
                      <a:lnTo>
                        <a:pt x="4" y="20"/>
                      </a:lnTo>
                      <a:lnTo>
                        <a:pt x="8" y="23"/>
                      </a:lnTo>
                      <a:lnTo>
                        <a:pt x="12" y="23"/>
                      </a:lnTo>
                      <a:lnTo>
                        <a:pt x="17" y="23"/>
                      </a:lnTo>
                      <a:lnTo>
                        <a:pt x="17" y="23"/>
                      </a:lnTo>
                      <a:lnTo>
                        <a:pt x="19" y="20"/>
                      </a:lnTo>
                      <a:lnTo>
                        <a:pt x="22" y="17"/>
                      </a:lnTo>
                      <a:lnTo>
                        <a:pt x="23" y="11"/>
                      </a:lnTo>
                      <a:lnTo>
                        <a:pt x="22" y="7"/>
                      </a:lnTo>
                      <a:lnTo>
                        <a:pt x="19" y="4"/>
                      </a:lnTo>
                      <a:lnTo>
                        <a:pt x="17" y="1"/>
                      </a:lnTo>
                      <a:lnTo>
                        <a:pt x="12" y="0"/>
                      </a:lnTo>
                      <a:lnTo>
                        <a:pt x="8" y="1"/>
                      </a:lnTo>
                      <a:close/>
                    </a:path>
                  </a:pathLst>
                </a:custGeom>
                <a:solidFill>
                  <a:srgbClr val="357199"/>
                </a:solidFill>
                <a:ln w="9525">
                  <a:noFill/>
                  <a:round/>
                  <a:headEnd/>
                  <a:tailEnd/>
                </a:ln>
              </p:spPr>
              <p:txBody>
                <a:bodyPr/>
                <a:lstStyle/>
                <a:p>
                  <a:endParaRPr lang="zh-CN" altLang="en-US"/>
                </a:p>
              </p:txBody>
            </p:sp>
            <p:sp>
              <p:nvSpPr>
                <p:cNvPr id="419" name="Freeform 181"/>
                <p:cNvSpPr>
                  <a:spLocks/>
                </p:cNvSpPr>
                <p:nvPr/>
              </p:nvSpPr>
              <p:spPr bwMode="auto">
                <a:xfrm>
                  <a:off x="4038" y="2772"/>
                  <a:ext cx="11" cy="11"/>
                </a:xfrm>
                <a:custGeom>
                  <a:avLst/>
                  <a:gdLst/>
                  <a:ahLst/>
                  <a:cxnLst>
                    <a:cxn ang="0">
                      <a:pos x="6" y="1"/>
                    </a:cxn>
                    <a:cxn ang="0">
                      <a:pos x="2" y="4"/>
                    </a:cxn>
                    <a:cxn ang="0">
                      <a:pos x="1" y="8"/>
                    </a:cxn>
                    <a:cxn ang="0">
                      <a:pos x="0" y="12"/>
                    </a:cxn>
                    <a:cxn ang="0">
                      <a:pos x="1" y="17"/>
                    </a:cxn>
                    <a:cxn ang="0">
                      <a:pos x="2" y="20"/>
                    </a:cxn>
                    <a:cxn ang="0">
                      <a:pos x="6" y="22"/>
                    </a:cxn>
                    <a:cxn ang="0">
                      <a:pos x="11" y="23"/>
                    </a:cxn>
                    <a:cxn ang="0">
                      <a:pos x="15" y="23"/>
                    </a:cxn>
                    <a:cxn ang="0">
                      <a:pos x="15" y="23"/>
                    </a:cxn>
                    <a:cxn ang="0">
                      <a:pos x="19" y="20"/>
                    </a:cxn>
                    <a:cxn ang="0">
                      <a:pos x="21" y="17"/>
                    </a:cxn>
                    <a:cxn ang="0">
                      <a:pos x="22" y="12"/>
                    </a:cxn>
                    <a:cxn ang="0">
                      <a:pos x="21" y="8"/>
                    </a:cxn>
                    <a:cxn ang="0">
                      <a:pos x="19" y="4"/>
                    </a:cxn>
                    <a:cxn ang="0">
                      <a:pos x="15" y="1"/>
                    </a:cxn>
                    <a:cxn ang="0">
                      <a:pos x="11" y="0"/>
                    </a:cxn>
                    <a:cxn ang="0">
                      <a:pos x="6" y="1"/>
                    </a:cxn>
                  </a:cxnLst>
                  <a:rect l="0" t="0" r="r" b="b"/>
                  <a:pathLst>
                    <a:path w="22" h="23">
                      <a:moveTo>
                        <a:pt x="6" y="1"/>
                      </a:moveTo>
                      <a:lnTo>
                        <a:pt x="2" y="4"/>
                      </a:lnTo>
                      <a:lnTo>
                        <a:pt x="1" y="8"/>
                      </a:lnTo>
                      <a:lnTo>
                        <a:pt x="0" y="12"/>
                      </a:lnTo>
                      <a:lnTo>
                        <a:pt x="1" y="17"/>
                      </a:lnTo>
                      <a:lnTo>
                        <a:pt x="2" y="20"/>
                      </a:lnTo>
                      <a:lnTo>
                        <a:pt x="6" y="22"/>
                      </a:lnTo>
                      <a:lnTo>
                        <a:pt x="11" y="23"/>
                      </a:lnTo>
                      <a:lnTo>
                        <a:pt x="15" y="23"/>
                      </a:lnTo>
                      <a:lnTo>
                        <a:pt x="15" y="23"/>
                      </a:lnTo>
                      <a:lnTo>
                        <a:pt x="19" y="20"/>
                      </a:lnTo>
                      <a:lnTo>
                        <a:pt x="21" y="17"/>
                      </a:lnTo>
                      <a:lnTo>
                        <a:pt x="22" y="12"/>
                      </a:lnTo>
                      <a:lnTo>
                        <a:pt x="21" y="8"/>
                      </a:lnTo>
                      <a:lnTo>
                        <a:pt x="19" y="4"/>
                      </a:lnTo>
                      <a:lnTo>
                        <a:pt x="15" y="1"/>
                      </a:lnTo>
                      <a:lnTo>
                        <a:pt x="11" y="0"/>
                      </a:lnTo>
                      <a:lnTo>
                        <a:pt x="6" y="1"/>
                      </a:lnTo>
                      <a:close/>
                    </a:path>
                  </a:pathLst>
                </a:custGeom>
                <a:solidFill>
                  <a:srgbClr val="357199"/>
                </a:solidFill>
                <a:ln w="9525">
                  <a:noFill/>
                  <a:round/>
                  <a:headEnd/>
                  <a:tailEnd/>
                </a:ln>
              </p:spPr>
              <p:txBody>
                <a:bodyPr/>
                <a:lstStyle/>
                <a:p>
                  <a:endParaRPr lang="zh-CN" altLang="en-US"/>
                </a:p>
              </p:txBody>
            </p:sp>
            <p:sp>
              <p:nvSpPr>
                <p:cNvPr id="420" name="Freeform 182"/>
                <p:cNvSpPr>
                  <a:spLocks/>
                </p:cNvSpPr>
                <p:nvPr/>
              </p:nvSpPr>
              <p:spPr bwMode="auto">
                <a:xfrm>
                  <a:off x="4059" y="2764"/>
                  <a:ext cx="12" cy="11"/>
                </a:xfrm>
                <a:custGeom>
                  <a:avLst/>
                  <a:gdLst/>
                  <a:ahLst/>
                  <a:cxnLst>
                    <a:cxn ang="0">
                      <a:pos x="6" y="0"/>
                    </a:cxn>
                    <a:cxn ang="0">
                      <a:pos x="2" y="2"/>
                    </a:cxn>
                    <a:cxn ang="0">
                      <a:pos x="0" y="6"/>
                    </a:cxn>
                    <a:cxn ang="0">
                      <a:pos x="0" y="11"/>
                    </a:cxn>
                    <a:cxn ang="0">
                      <a:pos x="0" y="15"/>
                    </a:cxn>
                    <a:cxn ang="0">
                      <a:pos x="2" y="19"/>
                    </a:cxn>
                    <a:cxn ang="0">
                      <a:pos x="6" y="22"/>
                    </a:cxn>
                    <a:cxn ang="0">
                      <a:pos x="11" y="23"/>
                    </a:cxn>
                    <a:cxn ang="0">
                      <a:pos x="15" y="22"/>
                    </a:cxn>
                    <a:cxn ang="0">
                      <a:pos x="15" y="22"/>
                    </a:cxn>
                    <a:cxn ang="0">
                      <a:pos x="18" y="19"/>
                    </a:cxn>
                    <a:cxn ang="0">
                      <a:pos x="21" y="15"/>
                    </a:cxn>
                    <a:cxn ang="0">
                      <a:pos x="22" y="11"/>
                    </a:cxn>
                    <a:cxn ang="0">
                      <a:pos x="21" y="6"/>
                    </a:cxn>
                    <a:cxn ang="0">
                      <a:pos x="18" y="2"/>
                    </a:cxn>
                    <a:cxn ang="0">
                      <a:pos x="15" y="0"/>
                    </a:cxn>
                    <a:cxn ang="0">
                      <a:pos x="11" y="0"/>
                    </a:cxn>
                    <a:cxn ang="0">
                      <a:pos x="6" y="0"/>
                    </a:cxn>
                  </a:cxnLst>
                  <a:rect l="0" t="0" r="r" b="b"/>
                  <a:pathLst>
                    <a:path w="22" h="23">
                      <a:moveTo>
                        <a:pt x="6" y="0"/>
                      </a:moveTo>
                      <a:lnTo>
                        <a:pt x="2" y="2"/>
                      </a:lnTo>
                      <a:lnTo>
                        <a:pt x="0" y="6"/>
                      </a:lnTo>
                      <a:lnTo>
                        <a:pt x="0" y="11"/>
                      </a:lnTo>
                      <a:lnTo>
                        <a:pt x="0" y="15"/>
                      </a:lnTo>
                      <a:lnTo>
                        <a:pt x="2" y="19"/>
                      </a:lnTo>
                      <a:lnTo>
                        <a:pt x="6" y="22"/>
                      </a:lnTo>
                      <a:lnTo>
                        <a:pt x="11" y="23"/>
                      </a:lnTo>
                      <a:lnTo>
                        <a:pt x="15" y="22"/>
                      </a:lnTo>
                      <a:lnTo>
                        <a:pt x="15" y="22"/>
                      </a:lnTo>
                      <a:lnTo>
                        <a:pt x="18" y="19"/>
                      </a:lnTo>
                      <a:lnTo>
                        <a:pt x="21" y="15"/>
                      </a:lnTo>
                      <a:lnTo>
                        <a:pt x="22" y="11"/>
                      </a:lnTo>
                      <a:lnTo>
                        <a:pt x="21" y="6"/>
                      </a:lnTo>
                      <a:lnTo>
                        <a:pt x="18" y="2"/>
                      </a:lnTo>
                      <a:lnTo>
                        <a:pt x="15" y="0"/>
                      </a:lnTo>
                      <a:lnTo>
                        <a:pt x="11" y="0"/>
                      </a:lnTo>
                      <a:lnTo>
                        <a:pt x="6" y="0"/>
                      </a:lnTo>
                      <a:close/>
                    </a:path>
                  </a:pathLst>
                </a:custGeom>
                <a:solidFill>
                  <a:srgbClr val="357199"/>
                </a:solidFill>
                <a:ln w="9525">
                  <a:noFill/>
                  <a:round/>
                  <a:headEnd/>
                  <a:tailEnd/>
                </a:ln>
              </p:spPr>
              <p:txBody>
                <a:bodyPr/>
                <a:lstStyle/>
                <a:p>
                  <a:endParaRPr lang="zh-CN" altLang="en-US"/>
                </a:p>
              </p:txBody>
            </p:sp>
            <p:sp>
              <p:nvSpPr>
                <p:cNvPr id="421" name="Freeform 183"/>
                <p:cNvSpPr>
                  <a:spLocks/>
                </p:cNvSpPr>
                <p:nvPr/>
              </p:nvSpPr>
              <p:spPr bwMode="auto">
                <a:xfrm>
                  <a:off x="4081" y="2755"/>
                  <a:ext cx="11" cy="12"/>
                </a:xfrm>
                <a:custGeom>
                  <a:avLst/>
                  <a:gdLst/>
                  <a:ahLst/>
                  <a:cxnLst>
                    <a:cxn ang="0">
                      <a:pos x="6" y="1"/>
                    </a:cxn>
                    <a:cxn ang="0">
                      <a:pos x="3" y="4"/>
                    </a:cxn>
                    <a:cxn ang="0">
                      <a:pos x="0" y="7"/>
                    </a:cxn>
                    <a:cxn ang="0">
                      <a:pos x="0" y="11"/>
                    </a:cxn>
                    <a:cxn ang="0">
                      <a:pos x="0" y="17"/>
                    </a:cxn>
                    <a:cxn ang="0">
                      <a:pos x="3" y="20"/>
                    </a:cxn>
                    <a:cxn ang="0">
                      <a:pos x="6" y="23"/>
                    </a:cxn>
                    <a:cxn ang="0">
                      <a:pos x="11" y="23"/>
                    </a:cxn>
                    <a:cxn ang="0">
                      <a:pos x="15" y="23"/>
                    </a:cxn>
                    <a:cxn ang="0">
                      <a:pos x="15" y="23"/>
                    </a:cxn>
                    <a:cxn ang="0">
                      <a:pos x="19" y="20"/>
                    </a:cxn>
                    <a:cxn ang="0">
                      <a:pos x="21" y="17"/>
                    </a:cxn>
                    <a:cxn ang="0">
                      <a:pos x="23" y="11"/>
                    </a:cxn>
                    <a:cxn ang="0">
                      <a:pos x="21" y="7"/>
                    </a:cxn>
                    <a:cxn ang="0">
                      <a:pos x="19" y="4"/>
                    </a:cxn>
                    <a:cxn ang="0">
                      <a:pos x="15" y="1"/>
                    </a:cxn>
                    <a:cxn ang="0">
                      <a:pos x="11" y="0"/>
                    </a:cxn>
                    <a:cxn ang="0">
                      <a:pos x="6" y="1"/>
                    </a:cxn>
                  </a:cxnLst>
                  <a:rect l="0" t="0" r="r" b="b"/>
                  <a:pathLst>
                    <a:path w="23" h="23">
                      <a:moveTo>
                        <a:pt x="6" y="1"/>
                      </a:moveTo>
                      <a:lnTo>
                        <a:pt x="3" y="4"/>
                      </a:lnTo>
                      <a:lnTo>
                        <a:pt x="0" y="7"/>
                      </a:lnTo>
                      <a:lnTo>
                        <a:pt x="0" y="11"/>
                      </a:lnTo>
                      <a:lnTo>
                        <a:pt x="0" y="17"/>
                      </a:lnTo>
                      <a:lnTo>
                        <a:pt x="3" y="20"/>
                      </a:lnTo>
                      <a:lnTo>
                        <a:pt x="6" y="23"/>
                      </a:lnTo>
                      <a:lnTo>
                        <a:pt x="11" y="23"/>
                      </a:lnTo>
                      <a:lnTo>
                        <a:pt x="15" y="23"/>
                      </a:lnTo>
                      <a:lnTo>
                        <a:pt x="15" y="23"/>
                      </a:lnTo>
                      <a:lnTo>
                        <a:pt x="19" y="20"/>
                      </a:lnTo>
                      <a:lnTo>
                        <a:pt x="21" y="17"/>
                      </a:lnTo>
                      <a:lnTo>
                        <a:pt x="23" y="11"/>
                      </a:lnTo>
                      <a:lnTo>
                        <a:pt x="21" y="7"/>
                      </a:lnTo>
                      <a:lnTo>
                        <a:pt x="19" y="4"/>
                      </a:lnTo>
                      <a:lnTo>
                        <a:pt x="15" y="1"/>
                      </a:lnTo>
                      <a:lnTo>
                        <a:pt x="11" y="0"/>
                      </a:lnTo>
                      <a:lnTo>
                        <a:pt x="6" y="1"/>
                      </a:lnTo>
                      <a:close/>
                    </a:path>
                  </a:pathLst>
                </a:custGeom>
                <a:solidFill>
                  <a:srgbClr val="357199"/>
                </a:solidFill>
                <a:ln w="9525">
                  <a:noFill/>
                  <a:round/>
                  <a:headEnd/>
                  <a:tailEnd/>
                </a:ln>
              </p:spPr>
              <p:txBody>
                <a:bodyPr/>
                <a:lstStyle/>
                <a:p>
                  <a:endParaRPr lang="zh-CN" altLang="en-US"/>
                </a:p>
              </p:txBody>
            </p:sp>
            <p:sp>
              <p:nvSpPr>
                <p:cNvPr id="422" name="Freeform 184"/>
                <p:cNvSpPr>
                  <a:spLocks/>
                </p:cNvSpPr>
                <p:nvPr/>
              </p:nvSpPr>
              <p:spPr bwMode="auto">
                <a:xfrm>
                  <a:off x="4101" y="2748"/>
                  <a:ext cx="11" cy="11"/>
                </a:xfrm>
                <a:custGeom>
                  <a:avLst/>
                  <a:gdLst/>
                  <a:ahLst/>
                  <a:cxnLst>
                    <a:cxn ang="0">
                      <a:pos x="8" y="1"/>
                    </a:cxn>
                    <a:cxn ang="0">
                      <a:pos x="4" y="4"/>
                    </a:cxn>
                    <a:cxn ang="0">
                      <a:pos x="2" y="8"/>
                    </a:cxn>
                    <a:cxn ang="0">
                      <a:pos x="0" y="12"/>
                    </a:cxn>
                    <a:cxn ang="0">
                      <a:pos x="2" y="17"/>
                    </a:cxn>
                    <a:cxn ang="0">
                      <a:pos x="4" y="20"/>
                    </a:cxn>
                    <a:cxn ang="0">
                      <a:pos x="8" y="22"/>
                    </a:cxn>
                    <a:cxn ang="0">
                      <a:pos x="12" y="23"/>
                    </a:cxn>
                    <a:cxn ang="0">
                      <a:pos x="17" y="23"/>
                    </a:cxn>
                    <a:cxn ang="0">
                      <a:pos x="17" y="23"/>
                    </a:cxn>
                    <a:cxn ang="0">
                      <a:pos x="20" y="20"/>
                    </a:cxn>
                    <a:cxn ang="0">
                      <a:pos x="23" y="17"/>
                    </a:cxn>
                    <a:cxn ang="0">
                      <a:pos x="23" y="12"/>
                    </a:cxn>
                    <a:cxn ang="0">
                      <a:pos x="23" y="8"/>
                    </a:cxn>
                    <a:cxn ang="0">
                      <a:pos x="20" y="4"/>
                    </a:cxn>
                    <a:cxn ang="0">
                      <a:pos x="17" y="1"/>
                    </a:cxn>
                    <a:cxn ang="0">
                      <a:pos x="12" y="0"/>
                    </a:cxn>
                    <a:cxn ang="0">
                      <a:pos x="8" y="1"/>
                    </a:cxn>
                  </a:cxnLst>
                  <a:rect l="0" t="0" r="r" b="b"/>
                  <a:pathLst>
                    <a:path w="23" h="23">
                      <a:moveTo>
                        <a:pt x="8" y="1"/>
                      </a:moveTo>
                      <a:lnTo>
                        <a:pt x="4" y="4"/>
                      </a:lnTo>
                      <a:lnTo>
                        <a:pt x="2" y="8"/>
                      </a:lnTo>
                      <a:lnTo>
                        <a:pt x="0" y="12"/>
                      </a:lnTo>
                      <a:lnTo>
                        <a:pt x="2" y="17"/>
                      </a:lnTo>
                      <a:lnTo>
                        <a:pt x="4" y="20"/>
                      </a:lnTo>
                      <a:lnTo>
                        <a:pt x="8" y="22"/>
                      </a:lnTo>
                      <a:lnTo>
                        <a:pt x="12" y="23"/>
                      </a:lnTo>
                      <a:lnTo>
                        <a:pt x="17" y="23"/>
                      </a:lnTo>
                      <a:lnTo>
                        <a:pt x="17" y="23"/>
                      </a:lnTo>
                      <a:lnTo>
                        <a:pt x="20" y="20"/>
                      </a:lnTo>
                      <a:lnTo>
                        <a:pt x="23" y="17"/>
                      </a:lnTo>
                      <a:lnTo>
                        <a:pt x="23" y="12"/>
                      </a:lnTo>
                      <a:lnTo>
                        <a:pt x="23" y="8"/>
                      </a:lnTo>
                      <a:lnTo>
                        <a:pt x="20" y="4"/>
                      </a:lnTo>
                      <a:lnTo>
                        <a:pt x="17" y="1"/>
                      </a:lnTo>
                      <a:lnTo>
                        <a:pt x="12" y="0"/>
                      </a:lnTo>
                      <a:lnTo>
                        <a:pt x="8" y="1"/>
                      </a:lnTo>
                      <a:close/>
                    </a:path>
                  </a:pathLst>
                </a:custGeom>
                <a:solidFill>
                  <a:srgbClr val="357199"/>
                </a:solidFill>
                <a:ln w="9525">
                  <a:noFill/>
                  <a:round/>
                  <a:headEnd/>
                  <a:tailEnd/>
                </a:ln>
              </p:spPr>
              <p:txBody>
                <a:bodyPr/>
                <a:lstStyle/>
                <a:p>
                  <a:endParaRPr lang="zh-CN" altLang="en-US"/>
                </a:p>
              </p:txBody>
            </p:sp>
            <p:sp>
              <p:nvSpPr>
                <p:cNvPr id="423" name="Freeform 185"/>
                <p:cNvSpPr>
                  <a:spLocks/>
                </p:cNvSpPr>
                <p:nvPr/>
              </p:nvSpPr>
              <p:spPr bwMode="auto">
                <a:xfrm>
                  <a:off x="4123" y="2740"/>
                  <a:ext cx="11" cy="11"/>
                </a:xfrm>
                <a:custGeom>
                  <a:avLst/>
                  <a:gdLst/>
                  <a:ahLst/>
                  <a:cxnLst>
                    <a:cxn ang="0">
                      <a:pos x="8" y="0"/>
                    </a:cxn>
                    <a:cxn ang="0">
                      <a:pos x="4" y="2"/>
                    </a:cxn>
                    <a:cxn ang="0">
                      <a:pos x="1" y="6"/>
                    </a:cxn>
                    <a:cxn ang="0">
                      <a:pos x="0" y="11"/>
                    </a:cxn>
                    <a:cxn ang="0">
                      <a:pos x="1" y="15"/>
                    </a:cxn>
                    <a:cxn ang="0">
                      <a:pos x="4" y="19"/>
                    </a:cxn>
                    <a:cxn ang="0">
                      <a:pos x="8" y="22"/>
                    </a:cxn>
                    <a:cxn ang="0">
                      <a:pos x="11" y="23"/>
                    </a:cxn>
                    <a:cxn ang="0">
                      <a:pos x="16" y="22"/>
                    </a:cxn>
                    <a:cxn ang="0">
                      <a:pos x="16" y="22"/>
                    </a:cxn>
                    <a:cxn ang="0">
                      <a:pos x="20" y="19"/>
                    </a:cxn>
                    <a:cxn ang="0">
                      <a:pos x="21" y="15"/>
                    </a:cxn>
                    <a:cxn ang="0">
                      <a:pos x="23" y="11"/>
                    </a:cxn>
                    <a:cxn ang="0">
                      <a:pos x="21" y="6"/>
                    </a:cxn>
                    <a:cxn ang="0">
                      <a:pos x="20" y="2"/>
                    </a:cxn>
                    <a:cxn ang="0">
                      <a:pos x="16" y="0"/>
                    </a:cxn>
                    <a:cxn ang="0">
                      <a:pos x="11" y="0"/>
                    </a:cxn>
                    <a:cxn ang="0">
                      <a:pos x="8" y="0"/>
                    </a:cxn>
                  </a:cxnLst>
                  <a:rect l="0" t="0" r="r" b="b"/>
                  <a:pathLst>
                    <a:path w="23" h="23">
                      <a:moveTo>
                        <a:pt x="8" y="0"/>
                      </a:moveTo>
                      <a:lnTo>
                        <a:pt x="4" y="2"/>
                      </a:lnTo>
                      <a:lnTo>
                        <a:pt x="1" y="6"/>
                      </a:lnTo>
                      <a:lnTo>
                        <a:pt x="0" y="11"/>
                      </a:lnTo>
                      <a:lnTo>
                        <a:pt x="1" y="15"/>
                      </a:lnTo>
                      <a:lnTo>
                        <a:pt x="4" y="19"/>
                      </a:lnTo>
                      <a:lnTo>
                        <a:pt x="8" y="22"/>
                      </a:lnTo>
                      <a:lnTo>
                        <a:pt x="11" y="23"/>
                      </a:lnTo>
                      <a:lnTo>
                        <a:pt x="16" y="22"/>
                      </a:lnTo>
                      <a:lnTo>
                        <a:pt x="16" y="22"/>
                      </a:lnTo>
                      <a:lnTo>
                        <a:pt x="20" y="19"/>
                      </a:lnTo>
                      <a:lnTo>
                        <a:pt x="21" y="15"/>
                      </a:lnTo>
                      <a:lnTo>
                        <a:pt x="23" y="11"/>
                      </a:lnTo>
                      <a:lnTo>
                        <a:pt x="21" y="6"/>
                      </a:lnTo>
                      <a:lnTo>
                        <a:pt x="20" y="2"/>
                      </a:lnTo>
                      <a:lnTo>
                        <a:pt x="16" y="0"/>
                      </a:lnTo>
                      <a:lnTo>
                        <a:pt x="11" y="0"/>
                      </a:lnTo>
                      <a:lnTo>
                        <a:pt x="8" y="0"/>
                      </a:lnTo>
                      <a:close/>
                    </a:path>
                  </a:pathLst>
                </a:custGeom>
                <a:solidFill>
                  <a:srgbClr val="357199"/>
                </a:solidFill>
                <a:ln w="9525">
                  <a:noFill/>
                  <a:round/>
                  <a:headEnd/>
                  <a:tailEnd/>
                </a:ln>
              </p:spPr>
              <p:txBody>
                <a:bodyPr/>
                <a:lstStyle/>
                <a:p>
                  <a:endParaRPr lang="zh-CN" altLang="en-US"/>
                </a:p>
              </p:txBody>
            </p:sp>
            <p:sp>
              <p:nvSpPr>
                <p:cNvPr id="424" name="Freeform 186"/>
                <p:cNvSpPr>
                  <a:spLocks/>
                </p:cNvSpPr>
                <p:nvPr/>
              </p:nvSpPr>
              <p:spPr bwMode="auto">
                <a:xfrm>
                  <a:off x="4144" y="2731"/>
                  <a:ext cx="11" cy="12"/>
                </a:xfrm>
                <a:custGeom>
                  <a:avLst/>
                  <a:gdLst/>
                  <a:ahLst/>
                  <a:cxnLst>
                    <a:cxn ang="0">
                      <a:pos x="6" y="1"/>
                    </a:cxn>
                    <a:cxn ang="0">
                      <a:pos x="3" y="4"/>
                    </a:cxn>
                    <a:cxn ang="0">
                      <a:pos x="1" y="7"/>
                    </a:cxn>
                    <a:cxn ang="0">
                      <a:pos x="0" y="11"/>
                    </a:cxn>
                    <a:cxn ang="0">
                      <a:pos x="1" y="17"/>
                    </a:cxn>
                    <a:cxn ang="0">
                      <a:pos x="3" y="20"/>
                    </a:cxn>
                    <a:cxn ang="0">
                      <a:pos x="6" y="23"/>
                    </a:cxn>
                    <a:cxn ang="0">
                      <a:pos x="11" y="23"/>
                    </a:cxn>
                    <a:cxn ang="0">
                      <a:pos x="15" y="23"/>
                    </a:cxn>
                    <a:cxn ang="0">
                      <a:pos x="15" y="23"/>
                    </a:cxn>
                    <a:cxn ang="0">
                      <a:pos x="18" y="20"/>
                    </a:cxn>
                    <a:cxn ang="0">
                      <a:pos x="21" y="17"/>
                    </a:cxn>
                    <a:cxn ang="0">
                      <a:pos x="22" y="11"/>
                    </a:cxn>
                    <a:cxn ang="0">
                      <a:pos x="21" y="7"/>
                    </a:cxn>
                    <a:cxn ang="0">
                      <a:pos x="18" y="4"/>
                    </a:cxn>
                    <a:cxn ang="0">
                      <a:pos x="15" y="1"/>
                    </a:cxn>
                    <a:cxn ang="0">
                      <a:pos x="11" y="0"/>
                    </a:cxn>
                    <a:cxn ang="0">
                      <a:pos x="6" y="1"/>
                    </a:cxn>
                  </a:cxnLst>
                  <a:rect l="0" t="0" r="r" b="b"/>
                  <a:pathLst>
                    <a:path w="22" h="23">
                      <a:moveTo>
                        <a:pt x="6" y="1"/>
                      </a:moveTo>
                      <a:lnTo>
                        <a:pt x="3" y="4"/>
                      </a:lnTo>
                      <a:lnTo>
                        <a:pt x="1" y="7"/>
                      </a:lnTo>
                      <a:lnTo>
                        <a:pt x="0" y="11"/>
                      </a:lnTo>
                      <a:lnTo>
                        <a:pt x="1" y="17"/>
                      </a:lnTo>
                      <a:lnTo>
                        <a:pt x="3" y="20"/>
                      </a:lnTo>
                      <a:lnTo>
                        <a:pt x="6" y="23"/>
                      </a:lnTo>
                      <a:lnTo>
                        <a:pt x="11" y="23"/>
                      </a:lnTo>
                      <a:lnTo>
                        <a:pt x="15" y="23"/>
                      </a:lnTo>
                      <a:lnTo>
                        <a:pt x="15" y="23"/>
                      </a:lnTo>
                      <a:lnTo>
                        <a:pt x="18" y="20"/>
                      </a:lnTo>
                      <a:lnTo>
                        <a:pt x="21" y="17"/>
                      </a:lnTo>
                      <a:lnTo>
                        <a:pt x="22" y="11"/>
                      </a:lnTo>
                      <a:lnTo>
                        <a:pt x="21" y="7"/>
                      </a:lnTo>
                      <a:lnTo>
                        <a:pt x="18" y="4"/>
                      </a:lnTo>
                      <a:lnTo>
                        <a:pt x="15" y="1"/>
                      </a:lnTo>
                      <a:lnTo>
                        <a:pt x="11" y="0"/>
                      </a:lnTo>
                      <a:lnTo>
                        <a:pt x="6" y="1"/>
                      </a:lnTo>
                      <a:close/>
                    </a:path>
                  </a:pathLst>
                </a:custGeom>
                <a:solidFill>
                  <a:srgbClr val="357199"/>
                </a:solidFill>
                <a:ln w="9525">
                  <a:noFill/>
                  <a:round/>
                  <a:headEnd/>
                  <a:tailEnd/>
                </a:ln>
              </p:spPr>
              <p:txBody>
                <a:bodyPr/>
                <a:lstStyle/>
                <a:p>
                  <a:endParaRPr lang="zh-CN" altLang="en-US"/>
                </a:p>
              </p:txBody>
            </p:sp>
            <p:sp>
              <p:nvSpPr>
                <p:cNvPr id="425" name="Freeform 187"/>
                <p:cNvSpPr>
                  <a:spLocks/>
                </p:cNvSpPr>
                <p:nvPr/>
              </p:nvSpPr>
              <p:spPr bwMode="auto">
                <a:xfrm>
                  <a:off x="4165" y="2724"/>
                  <a:ext cx="11" cy="11"/>
                </a:xfrm>
                <a:custGeom>
                  <a:avLst/>
                  <a:gdLst/>
                  <a:ahLst/>
                  <a:cxnLst>
                    <a:cxn ang="0">
                      <a:pos x="6" y="0"/>
                    </a:cxn>
                    <a:cxn ang="0">
                      <a:pos x="3" y="4"/>
                    </a:cxn>
                    <a:cxn ang="0">
                      <a:pos x="0" y="7"/>
                    </a:cxn>
                    <a:cxn ang="0">
                      <a:pos x="0" y="12"/>
                    </a:cxn>
                    <a:cxn ang="0">
                      <a:pos x="0" y="16"/>
                    </a:cxn>
                    <a:cxn ang="0">
                      <a:pos x="3" y="20"/>
                    </a:cxn>
                    <a:cxn ang="0">
                      <a:pos x="6" y="22"/>
                    </a:cxn>
                    <a:cxn ang="0">
                      <a:pos x="11" y="23"/>
                    </a:cxn>
                    <a:cxn ang="0">
                      <a:pos x="15" y="22"/>
                    </a:cxn>
                    <a:cxn ang="0">
                      <a:pos x="15" y="22"/>
                    </a:cxn>
                    <a:cxn ang="0">
                      <a:pos x="19" y="20"/>
                    </a:cxn>
                    <a:cxn ang="0">
                      <a:pos x="22" y="16"/>
                    </a:cxn>
                    <a:cxn ang="0">
                      <a:pos x="23" y="12"/>
                    </a:cxn>
                    <a:cxn ang="0">
                      <a:pos x="22" y="7"/>
                    </a:cxn>
                    <a:cxn ang="0">
                      <a:pos x="19" y="4"/>
                    </a:cxn>
                    <a:cxn ang="0">
                      <a:pos x="15" y="1"/>
                    </a:cxn>
                    <a:cxn ang="0">
                      <a:pos x="11" y="0"/>
                    </a:cxn>
                    <a:cxn ang="0">
                      <a:pos x="6" y="0"/>
                    </a:cxn>
                  </a:cxnLst>
                  <a:rect l="0" t="0" r="r" b="b"/>
                  <a:pathLst>
                    <a:path w="23" h="23">
                      <a:moveTo>
                        <a:pt x="6" y="0"/>
                      </a:moveTo>
                      <a:lnTo>
                        <a:pt x="3" y="4"/>
                      </a:lnTo>
                      <a:lnTo>
                        <a:pt x="0" y="7"/>
                      </a:lnTo>
                      <a:lnTo>
                        <a:pt x="0" y="12"/>
                      </a:lnTo>
                      <a:lnTo>
                        <a:pt x="0" y="16"/>
                      </a:lnTo>
                      <a:lnTo>
                        <a:pt x="3" y="20"/>
                      </a:lnTo>
                      <a:lnTo>
                        <a:pt x="6" y="22"/>
                      </a:lnTo>
                      <a:lnTo>
                        <a:pt x="11" y="23"/>
                      </a:lnTo>
                      <a:lnTo>
                        <a:pt x="15" y="22"/>
                      </a:lnTo>
                      <a:lnTo>
                        <a:pt x="15" y="22"/>
                      </a:lnTo>
                      <a:lnTo>
                        <a:pt x="19" y="20"/>
                      </a:lnTo>
                      <a:lnTo>
                        <a:pt x="22" y="16"/>
                      </a:lnTo>
                      <a:lnTo>
                        <a:pt x="23" y="12"/>
                      </a:lnTo>
                      <a:lnTo>
                        <a:pt x="22" y="7"/>
                      </a:lnTo>
                      <a:lnTo>
                        <a:pt x="19" y="4"/>
                      </a:lnTo>
                      <a:lnTo>
                        <a:pt x="15" y="1"/>
                      </a:lnTo>
                      <a:lnTo>
                        <a:pt x="11" y="0"/>
                      </a:lnTo>
                      <a:lnTo>
                        <a:pt x="6" y="0"/>
                      </a:lnTo>
                      <a:close/>
                    </a:path>
                  </a:pathLst>
                </a:custGeom>
                <a:solidFill>
                  <a:srgbClr val="357199"/>
                </a:solidFill>
                <a:ln w="9525">
                  <a:noFill/>
                  <a:round/>
                  <a:headEnd/>
                  <a:tailEnd/>
                </a:ln>
              </p:spPr>
              <p:txBody>
                <a:bodyPr/>
                <a:lstStyle/>
                <a:p>
                  <a:endParaRPr lang="zh-CN" altLang="en-US"/>
                </a:p>
              </p:txBody>
            </p:sp>
            <p:sp>
              <p:nvSpPr>
                <p:cNvPr id="426" name="Freeform 188"/>
                <p:cNvSpPr>
                  <a:spLocks/>
                </p:cNvSpPr>
                <p:nvPr/>
              </p:nvSpPr>
              <p:spPr bwMode="auto">
                <a:xfrm>
                  <a:off x="4186" y="2716"/>
                  <a:ext cx="12" cy="11"/>
                </a:xfrm>
                <a:custGeom>
                  <a:avLst/>
                  <a:gdLst/>
                  <a:ahLst/>
                  <a:cxnLst>
                    <a:cxn ang="0">
                      <a:pos x="6" y="0"/>
                    </a:cxn>
                    <a:cxn ang="0">
                      <a:pos x="2" y="3"/>
                    </a:cxn>
                    <a:cxn ang="0">
                      <a:pos x="0" y="7"/>
                    </a:cxn>
                    <a:cxn ang="0">
                      <a:pos x="0" y="12"/>
                    </a:cxn>
                    <a:cxn ang="0">
                      <a:pos x="0" y="16"/>
                    </a:cxn>
                    <a:cxn ang="0">
                      <a:pos x="2" y="20"/>
                    </a:cxn>
                    <a:cxn ang="0">
                      <a:pos x="6" y="23"/>
                    </a:cxn>
                    <a:cxn ang="0">
                      <a:pos x="11" y="24"/>
                    </a:cxn>
                    <a:cxn ang="0">
                      <a:pos x="15" y="23"/>
                    </a:cxn>
                    <a:cxn ang="0">
                      <a:pos x="15" y="23"/>
                    </a:cxn>
                    <a:cxn ang="0">
                      <a:pos x="19" y="20"/>
                    </a:cxn>
                    <a:cxn ang="0">
                      <a:pos x="21" y="16"/>
                    </a:cxn>
                    <a:cxn ang="0">
                      <a:pos x="22" y="12"/>
                    </a:cxn>
                    <a:cxn ang="0">
                      <a:pos x="21" y="7"/>
                    </a:cxn>
                    <a:cxn ang="0">
                      <a:pos x="19" y="3"/>
                    </a:cxn>
                    <a:cxn ang="0">
                      <a:pos x="15" y="0"/>
                    </a:cxn>
                    <a:cxn ang="0">
                      <a:pos x="11" y="0"/>
                    </a:cxn>
                    <a:cxn ang="0">
                      <a:pos x="6" y="0"/>
                    </a:cxn>
                  </a:cxnLst>
                  <a:rect l="0" t="0" r="r" b="b"/>
                  <a:pathLst>
                    <a:path w="22" h="24">
                      <a:moveTo>
                        <a:pt x="6" y="0"/>
                      </a:moveTo>
                      <a:lnTo>
                        <a:pt x="2" y="3"/>
                      </a:lnTo>
                      <a:lnTo>
                        <a:pt x="0" y="7"/>
                      </a:lnTo>
                      <a:lnTo>
                        <a:pt x="0" y="12"/>
                      </a:lnTo>
                      <a:lnTo>
                        <a:pt x="0" y="16"/>
                      </a:lnTo>
                      <a:lnTo>
                        <a:pt x="2" y="20"/>
                      </a:lnTo>
                      <a:lnTo>
                        <a:pt x="6" y="23"/>
                      </a:lnTo>
                      <a:lnTo>
                        <a:pt x="11" y="24"/>
                      </a:lnTo>
                      <a:lnTo>
                        <a:pt x="15" y="23"/>
                      </a:lnTo>
                      <a:lnTo>
                        <a:pt x="15" y="23"/>
                      </a:lnTo>
                      <a:lnTo>
                        <a:pt x="19" y="20"/>
                      </a:lnTo>
                      <a:lnTo>
                        <a:pt x="21" y="16"/>
                      </a:lnTo>
                      <a:lnTo>
                        <a:pt x="22" y="12"/>
                      </a:lnTo>
                      <a:lnTo>
                        <a:pt x="21" y="7"/>
                      </a:lnTo>
                      <a:lnTo>
                        <a:pt x="19" y="3"/>
                      </a:lnTo>
                      <a:lnTo>
                        <a:pt x="15" y="0"/>
                      </a:lnTo>
                      <a:lnTo>
                        <a:pt x="11" y="0"/>
                      </a:lnTo>
                      <a:lnTo>
                        <a:pt x="6" y="0"/>
                      </a:lnTo>
                      <a:close/>
                    </a:path>
                  </a:pathLst>
                </a:custGeom>
                <a:solidFill>
                  <a:srgbClr val="357199"/>
                </a:solidFill>
                <a:ln w="9525">
                  <a:noFill/>
                  <a:round/>
                  <a:headEnd/>
                  <a:tailEnd/>
                </a:ln>
              </p:spPr>
              <p:txBody>
                <a:bodyPr/>
                <a:lstStyle/>
                <a:p>
                  <a:endParaRPr lang="zh-CN" altLang="en-US"/>
                </a:p>
              </p:txBody>
            </p:sp>
            <p:sp>
              <p:nvSpPr>
                <p:cNvPr id="427" name="Freeform 189"/>
                <p:cNvSpPr>
                  <a:spLocks/>
                </p:cNvSpPr>
                <p:nvPr/>
              </p:nvSpPr>
              <p:spPr bwMode="auto">
                <a:xfrm>
                  <a:off x="4207" y="2707"/>
                  <a:ext cx="11" cy="12"/>
                </a:xfrm>
                <a:custGeom>
                  <a:avLst/>
                  <a:gdLst/>
                  <a:ahLst/>
                  <a:cxnLst>
                    <a:cxn ang="0">
                      <a:pos x="8" y="1"/>
                    </a:cxn>
                    <a:cxn ang="0">
                      <a:pos x="4" y="4"/>
                    </a:cxn>
                    <a:cxn ang="0">
                      <a:pos x="1" y="7"/>
                    </a:cxn>
                    <a:cxn ang="0">
                      <a:pos x="0" y="11"/>
                    </a:cxn>
                    <a:cxn ang="0">
                      <a:pos x="1" y="16"/>
                    </a:cxn>
                    <a:cxn ang="0">
                      <a:pos x="4" y="20"/>
                    </a:cxn>
                    <a:cxn ang="0">
                      <a:pos x="8" y="23"/>
                    </a:cxn>
                    <a:cxn ang="0">
                      <a:pos x="11" y="23"/>
                    </a:cxn>
                    <a:cxn ang="0">
                      <a:pos x="16" y="23"/>
                    </a:cxn>
                    <a:cxn ang="0">
                      <a:pos x="16" y="23"/>
                    </a:cxn>
                    <a:cxn ang="0">
                      <a:pos x="20" y="20"/>
                    </a:cxn>
                    <a:cxn ang="0">
                      <a:pos x="23" y="16"/>
                    </a:cxn>
                    <a:cxn ang="0">
                      <a:pos x="23" y="11"/>
                    </a:cxn>
                    <a:cxn ang="0">
                      <a:pos x="23" y="7"/>
                    </a:cxn>
                    <a:cxn ang="0">
                      <a:pos x="20" y="4"/>
                    </a:cxn>
                    <a:cxn ang="0">
                      <a:pos x="16" y="1"/>
                    </a:cxn>
                    <a:cxn ang="0">
                      <a:pos x="11" y="0"/>
                    </a:cxn>
                    <a:cxn ang="0">
                      <a:pos x="8" y="1"/>
                    </a:cxn>
                  </a:cxnLst>
                  <a:rect l="0" t="0" r="r" b="b"/>
                  <a:pathLst>
                    <a:path w="23" h="23">
                      <a:moveTo>
                        <a:pt x="8" y="1"/>
                      </a:moveTo>
                      <a:lnTo>
                        <a:pt x="4" y="4"/>
                      </a:lnTo>
                      <a:lnTo>
                        <a:pt x="1" y="7"/>
                      </a:lnTo>
                      <a:lnTo>
                        <a:pt x="0" y="11"/>
                      </a:lnTo>
                      <a:lnTo>
                        <a:pt x="1" y="16"/>
                      </a:lnTo>
                      <a:lnTo>
                        <a:pt x="4" y="20"/>
                      </a:lnTo>
                      <a:lnTo>
                        <a:pt x="8" y="23"/>
                      </a:lnTo>
                      <a:lnTo>
                        <a:pt x="11" y="23"/>
                      </a:lnTo>
                      <a:lnTo>
                        <a:pt x="16" y="23"/>
                      </a:lnTo>
                      <a:lnTo>
                        <a:pt x="16" y="23"/>
                      </a:lnTo>
                      <a:lnTo>
                        <a:pt x="20" y="20"/>
                      </a:lnTo>
                      <a:lnTo>
                        <a:pt x="23" y="16"/>
                      </a:lnTo>
                      <a:lnTo>
                        <a:pt x="23" y="11"/>
                      </a:lnTo>
                      <a:lnTo>
                        <a:pt x="23" y="7"/>
                      </a:lnTo>
                      <a:lnTo>
                        <a:pt x="20" y="4"/>
                      </a:lnTo>
                      <a:lnTo>
                        <a:pt x="16" y="1"/>
                      </a:lnTo>
                      <a:lnTo>
                        <a:pt x="11" y="0"/>
                      </a:lnTo>
                      <a:lnTo>
                        <a:pt x="8" y="1"/>
                      </a:lnTo>
                      <a:close/>
                    </a:path>
                  </a:pathLst>
                </a:custGeom>
                <a:solidFill>
                  <a:srgbClr val="357199"/>
                </a:solidFill>
                <a:ln w="9525">
                  <a:noFill/>
                  <a:round/>
                  <a:headEnd/>
                  <a:tailEnd/>
                </a:ln>
              </p:spPr>
              <p:txBody>
                <a:bodyPr/>
                <a:lstStyle/>
                <a:p>
                  <a:endParaRPr lang="zh-CN" altLang="en-US"/>
                </a:p>
              </p:txBody>
            </p:sp>
            <p:sp>
              <p:nvSpPr>
                <p:cNvPr id="428" name="Freeform 190"/>
                <p:cNvSpPr>
                  <a:spLocks/>
                </p:cNvSpPr>
                <p:nvPr/>
              </p:nvSpPr>
              <p:spPr bwMode="auto">
                <a:xfrm>
                  <a:off x="4228" y="2700"/>
                  <a:ext cx="12" cy="11"/>
                </a:xfrm>
                <a:custGeom>
                  <a:avLst/>
                  <a:gdLst/>
                  <a:ahLst/>
                  <a:cxnLst>
                    <a:cxn ang="0">
                      <a:pos x="7" y="0"/>
                    </a:cxn>
                    <a:cxn ang="0">
                      <a:pos x="3" y="4"/>
                    </a:cxn>
                    <a:cxn ang="0">
                      <a:pos x="1" y="7"/>
                    </a:cxn>
                    <a:cxn ang="0">
                      <a:pos x="0" y="12"/>
                    </a:cxn>
                    <a:cxn ang="0">
                      <a:pos x="1" y="16"/>
                    </a:cxn>
                    <a:cxn ang="0">
                      <a:pos x="3" y="20"/>
                    </a:cxn>
                    <a:cxn ang="0">
                      <a:pos x="7" y="22"/>
                    </a:cxn>
                    <a:cxn ang="0">
                      <a:pos x="11" y="23"/>
                    </a:cxn>
                    <a:cxn ang="0">
                      <a:pos x="16" y="22"/>
                    </a:cxn>
                    <a:cxn ang="0">
                      <a:pos x="16" y="22"/>
                    </a:cxn>
                    <a:cxn ang="0">
                      <a:pos x="20" y="20"/>
                    </a:cxn>
                    <a:cxn ang="0">
                      <a:pos x="22" y="16"/>
                    </a:cxn>
                    <a:cxn ang="0">
                      <a:pos x="22" y="12"/>
                    </a:cxn>
                    <a:cxn ang="0">
                      <a:pos x="22" y="7"/>
                    </a:cxn>
                    <a:cxn ang="0">
                      <a:pos x="20" y="4"/>
                    </a:cxn>
                    <a:cxn ang="0">
                      <a:pos x="16" y="1"/>
                    </a:cxn>
                    <a:cxn ang="0">
                      <a:pos x="11" y="0"/>
                    </a:cxn>
                    <a:cxn ang="0">
                      <a:pos x="7" y="0"/>
                    </a:cxn>
                  </a:cxnLst>
                  <a:rect l="0" t="0" r="r" b="b"/>
                  <a:pathLst>
                    <a:path w="22" h="23">
                      <a:moveTo>
                        <a:pt x="7" y="0"/>
                      </a:moveTo>
                      <a:lnTo>
                        <a:pt x="3" y="4"/>
                      </a:lnTo>
                      <a:lnTo>
                        <a:pt x="1" y="7"/>
                      </a:lnTo>
                      <a:lnTo>
                        <a:pt x="0" y="12"/>
                      </a:lnTo>
                      <a:lnTo>
                        <a:pt x="1" y="16"/>
                      </a:lnTo>
                      <a:lnTo>
                        <a:pt x="3" y="20"/>
                      </a:lnTo>
                      <a:lnTo>
                        <a:pt x="7" y="22"/>
                      </a:lnTo>
                      <a:lnTo>
                        <a:pt x="11" y="23"/>
                      </a:lnTo>
                      <a:lnTo>
                        <a:pt x="16" y="22"/>
                      </a:lnTo>
                      <a:lnTo>
                        <a:pt x="16" y="22"/>
                      </a:lnTo>
                      <a:lnTo>
                        <a:pt x="20" y="20"/>
                      </a:lnTo>
                      <a:lnTo>
                        <a:pt x="22" y="16"/>
                      </a:lnTo>
                      <a:lnTo>
                        <a:pt x="22" y="12"/>
                      </a:lnTo>
                      <a:lnTo>
                        <a:pt x="22" y="7"/>
                      </a:lnTo>
                      <a:lnTo>
                        <a:pt x="20" y="4"/>
                      </a:lnTo>
                      <a:lnTo>
                        <a:pt x="16" y="1"/>
                      </a:lnTo>
                      <a:lnTo>
                        <a:pt x="11" y="0"/>
                      </a:lnTo>
                      <a:lnTo>
                        <a:pt x="7" y="0"/>
                      </a:lnTo>
                      <a:close/>
                    </a:path>
                  </a:pathLst>
                </a:custGeom>
                <a:solidFill>
                  <a:srgbClr val="357199"/>
                </a:solidFill>
                <a:ln w="9525">
                  <a:noFill/>
                  <a:round/>
                  <a:headEnd/>
                  <a:tailEnd/>
                </a:ln>
              </p:spPr>
              <p:txBody>
                <a:bodyPr/>
                <a:lstStyle/>
                <a:p>
                  <a:endParaRPr lang="zh-CN" altLang="en-US"/>
                </a:p>
              </p:txBody>
            </p:sp>
            <p:sp>
              <p:nvSpPr>
                <p:cNvPr id="429" name="Freeform 191"/>
                <p:cNvSpPr>
                  <a:spLocks/>
                </p:cNvSpPr>
                <p:nvPr/>
              </p:nvSpPr>
              <p:spPr bwMode="auto">
                <a:xfrm>
                  <a:off x="4250" y="2692"/>
                  <a:ext cx="11" cy="11"/>
                </a:xfrm>
                <a:custGeom>
                  <a:avLst/>
                  <a:gdLst/>
                  <a:ahLst/>
                  <a:cxnLst>
                    <a:cxn ang="0">
                      <a:pos x="8" y="0"/>
                    </a:cxn>
                    <a:cxn ang="0">
                      <a:pos x="4" y="3"/>
                    </a:cxn>
                    <a:cxn ang="0">
                      <a:pos x="2" y="7"/>
                    </a:cxn>
                    <a:cxn ang="0">
                      <a:pos x="0" y="12"/>
                    </a:cxn>
                    <a:cxn ang="0">
                      <a:pos x="2" y="16"/>
                    </a:cxn>
                    <a:cxn ang="0">
                      <a:pos x="4" y="20"/>
                    </a:cxn>
                    <a:cxn ang="0">
                      <a:pos x="8" y="23"/>
                    </a:cxn>
                    <a:cxn ang="0">
                      <a:pos x="12" y="24"/>
                    </a:cxn>
                    <a:cxn ang="0">
                      <a:pos x="17" y="23"/>
                    </a:cxn>
                    <a:cxn ang="0">
                      <a:pos x="17" y="23"/>
                    </a:cxn>
                    <a:cxn ang="0">
                      <a:pos x="19" y="20"/>
                    </a:cxn>
                    <a:cxn ang="0">
                      <a:pos x="22" y="16"/>
                    </a:cxn>
                    <a:cxn ang="0">
                      <a:pos x="23" y="12"/>
                    </a:cxn>
                    <a:cxn ang="0">
                      <a:pos x="22" y="7"/>
                    </a:cxn>
                    <a:cxn ang="0">
                      <a:pos x="19" y="3"/>
                    </a:cxn>
                    <a:cxn ang="0">
                      <a:pos x="17" y="0"/>
                    </a:cxn>
                    <a:cxn ang="0">
                      <a:pos x="12" y="0"/>
                    </a:cxn>
                    <a:cxn ang="0">
                      <a:pos x="8" y="0"/>
                    </a:cxn>
                  </a:cxnLst>
                  <a:rect l="0" t="0" r="r" b="b"/>
                  <a:pathLst>
                    <a:path w="23" h="24">
                      <a:moveTo>
                        <a:pt x="8" y="0"/>
                      </a:moveTo>
                      <a:lnTo>
                        <a:pt x="4" y="3"/>
                      </a:lnTo>
                      <a:lnTo>
                        <a:pt x="2" y="7"/>
                      </a:lnTo>
                      <a:lnTo>
                        <a:pt x="0" y="12"/>
                      </a:lnTo>
                      <a:lnTo>
                        <a:pt x="2" y="16"/>
                      </a:lnTo>
                      <a:lnTo>
                        <a:pt x="4" y="20"/>
                      </a:lnTo>
                      <a:lnTo>
                        <a:pt x="8" y="23"/>
                      </a:lnTo>
                      <a:lnTo>
                        <a:pt x="12" y="24"/>
                      </a:lnTo>
                      <a:lnTo>
                        <a:pt x="17" y="23"/>
                      </a:lnTo>
                      <a:lnTo>
                        <a:pt x="17" y="23"/>
                      </a:lnTo>
                      <a:lnTo>
                        <a:pt x="19" y="20"/>
                      </a:lnTo>
                      <a:lnTo>
                        <a:pt x="22" y="16"/>
                      </a:lnTo>
                      <a:lnTo>
                        <a:pt x="23" y="12"/>
                      </a:lnTo>
                      <a:lnTo>
                        <a:pt x="22" y="7"/>
                      </a:lnTo>
                      <a:lnTo>
                        <a:pt x="19" y="3"/>
                      </a:lnTo>
                      <a:lnTo>
                        <a:pt x="17" y="0"/>
                      </a:lnTo>
                      <a:lnTo>
                        <a:pt x="12" y="0"/>
                      </a:lnTo>
                      <a:lnTo>
                        <a:pt x="8" y="0"/>
                      </a:lnTo>
                      <a:close/>
                    </a:path>
                  </a:pathLst>
                </a:custGeom>
                <a:solidFill>
                  <a:srgbClr val="357199"/>
                </a:solidFill>
                <a:ln w="9525">
                  <a:noFill/>
                  <a:round/>
                  <a:headEnd/>
                  <a:tailEnd/>
                </a:ln>
              </p:spPr>
              <p:txBody>
                <a:bodyPr/>
                <a:lstStyle/>
                <a:p>
                  <a:endParaRPr lang="zh-CN" altLang="en-US"/>
                </a:p>
              </p:txBody>
            </p:sp>
            <p:sp>
              <p:nvSpPr>
                <p:cNvPr id="430" name="Freeform 192"/>
                <p:cNvSpPr>
                  <a:spLocks/>
                </p:cNvSpPr>
                <p:nvPr/>
              </p:nvSpPr>
              <p:spPr bwMode="auto">
                <a:xfrm>
                  <a:off x="4271" y="2683"/>
                  <a:ext cx="11" cy="12"/>
                </a:xfrm>
                <a:custGeom>
                  <a:avLst/>
                  <a:gdLst/>
                  <a:ahLst/>
                  <a:cxnLst>
                    <a:cxn ang="0">
                      <a:pos x="6" y="1"/>
                    </a:cxn>
                    <a:cxn ang="0">
                      <a:pos x="2" y="3"/>
                    </a:cxn>
                    <a:cxn ang="0">
                      <a:pos x="1" y="7"/>
                    </a:cxn>
                    <a:cxn ang="0">
                      <a:pos x="0" y="11"/>
                    </a:cxn>
                    <a:cxn ang="0">
                      <a:pos x="1" y="16"/>
                    </a:cxn>
                    <a:cxn ang="0">
                      <a:pos x="2" y="20"/>
                    </a:cxn>
                    <a:cxn ang="0">
                      <a:pos x="6" y="23"/>
                    </a:cxn>
                    <a:cxn ang="0">
                      <a:pos x="11" y="23"/>
                    </a:cxn>
                    <a:cxn ang="0">
                      <a:pos x="15" y="23"/>
                    </a:cxn>
                    <a:cxn ang="0">
                      <a:pos x="15" y="23"/>
                    </a:cxn>
                    <a:cxn ang="0">
                      <a:pos x="19" y="20"/>
                    </a:cxn>
                    <a:cxn ang="0">
                      <a:pos x="21" y="16"/>
                    </a:cxn>
                    <a:cxn ang="0">
                      <a:pos x="22" y="11"/>
                    </a:cxn>
                    <a:cxn ang="0">
                      <a:pos x="21" y="7"/>
                    </a:cxn>
                    <a:cxn ang="0">
                      <a:pos x="19" y="3"/>
                    </a:cxn>
                    <a:cxn ang="0">
                      <a:pos x="15" y="1"/>
                    </a:cxn>
                    <a:cxn ang="0">
                      <a:pos x="11" y="0"/>
                    </a:cxn>
                    <a:cxn ang="0">
                      <a:pos x="6" y="1"/>
                    </a:cxn>
                  </a:cxnLst>
                  <a:rect l="0" t="0" r="r" b="b"/>
                  <a:pathLst>
                    <a:path w="22" h="23">
                      <a:moveTo>
                        <a:pt x="6" y="1"/>
                      </a:moveTo>
                      <a:lnTo>
                        <a:pt x="2" y="3"/>
                      </a:lnTo>
                      <a:lnTo>
                        <a:pt x="1" y="7"/>
                      </a:lnTo>
                      <a:lnTo>
                        <a:pt x="0" y="11"/>
                      </a:lnTo>
                      <a:lnTo>
                        <a:pt x="1" y="16"/>
                      </a:lnTo>
                      <a:lnTo>
                        <a:pt x="2" y="20"/>
                      </a:lnTo>
                      <a:lnTo>
                        <a:pt x="6" y="23"/>
                      </a:lnTo>
                      <a:lnTo>
                        <a:pt x="11" y="23"/>
                      </a:lnTo>
                      <a:lnTo>
                        <a:pt x="15" y="23"/>
                      </a:lnTo>
                      <a:lnTo>
                        <a:pt x="15" y="23"/>
                      </a:lnTo>
                      <a:lnTo>
                        <a:pt x="19" y="20"/>
                      </a:lnTo>
                      <a:lnTo>
                        <a:pt x="21" y="16"/>
                      </a:lnTo>
                      <a:lnTo>
                        <a:pt x="22" y="11"/>
                      </a:lnTo>
                      <a:lnTo>
                        <a:pt x="21" y="7"/>
                      </a:lnTo>
                      <a:lnTo>
                        <a:pt x="19" y="3"/>
                      </a:lnTo>
                      <a:lnTo>
                        <a:pt x="15" y="1"/>
                      </a:lnTo>
                      <a:lnTo>
                        <a:pt x="11" y="0"/>
                      </a:lnTo>
                      <a:lnTo>
                        <a:pt x="6" y="1"/>
                      </a:lnTo>
                      <a:close/>
                    </a:path>
                  </a:pathLst>
                </a:custGeom>
                <a:solidFill>
                  <a:srgbClr val="357199"/>
                </a:solidFill>
                <a:ln w="9525">
                  <a:noFill/>
                  <a:round/>
                  <a:headEnd/>
                  <a:tailEnd/>
                </a:ln>
              </p:spPr>
              <p:txBody>
                <a:bodyPr/>
                <a:lstStyle/>
                <a:p>
                  <a:endParaRPr lang="zh-CN" altLang="en-US"/>
                </a:p>
              </p:txBody>
            </p:sp>
            <p:sp>
              <p:nvSpPr>
                <p:cNvPr id="431" name="Freeform 193"/>
                <p:cNvSpPr>
                  <a:spLocks/>
                </p:cNvSpPr>
                <p:nvPr/>
              </p:nvSpPr>
              <p:spPr bwMode="auto">
                <a:xfrm>
                  <a:off x="4292" y="2676"/>
                  <a:ext cx="12" cy="11"/>
                </a:xfrm>
                <a:custGeom>
                  <a:avLst/>
                  <a:gdLst/>
                  <a:ahLst/>
                  <a:cxnLst>
                    <a:cxn ang="0">
                      <a:pos x="7" y="0"/>
                    </a:cxn>
                    <a:cxn ang="0">
                      <a:pos x="3" y="4"/>
                    </a:cxn>
                    <a:cxn ang="0">
                      <a:pos x="0" y="7"/>
                    </a:cxn>
                    <a:cxn ang="0">
                      <a:pos x="0" y="12"/>
                    </a:cxn>
                    <a:cxn ang="0">
                      <a:pos x="0" y="16"/>
                    </a:cxn>
                    <a:cxn ang="0">
                      <a:pos x="3" y="19"/>
                    </a:cxn>
                    <a:cxn ang="0">
                      <a:pos x="7" y="22"/>
                    </a:cxn>
                    <a:cxn ang="0">
                      <a:pos x="12" y="23"/>
                    </a:cxn>
                    <a:cxn ang="0">
                      <a:pos x="16" y="22"/>
                    </a:cxn>
                    <a:cxn ang="0">
                      <a:pos x="16" y="22"/>
                    </a:cxn>
                    <a:cxn ang="0">
                      <a:pos x="19" y="19"/>
                    </a:cxn>
                    <a:cxn ang="0">
                      <a:pos x="22" y="16"/>
                    </a:cxn>
                    <a:cxn ang="0">
                      <a:pos x="23" y="12"/>
                    </a:cxn>
                    <a:cxn ang="0">
                      <a:pos x="22" y="7"/>
                    </a:cxn>
                    <a:cxn ang="0">
                      <a:pos x="19" y="4"/>
                    </a:cxn>
                    <a:cxn ang="0">
                      <a:pos x="16" y="1"/>
                    </a:cxn>
                    <a:cxn ang="0">
                      <a:pos x="12" y="0"/>
                    </a:cxn>
                    <a:cxn ang="0">
                      <a:pos x="7" y="0"/>
                    </a:cxn>
                  </a:cxnLst>
                  <a:rect l="0" t="0" r="r" b="b"/>
                  <a:pathLst>
                    <a:path w="23" h="23">
                      <a:moveTo>
                        <a:pt x="7" y="0"/>
                      </a:moveTo>
                      <a:lnTo>
                        <a:pt x="3" y="4"/>
                      </a:lnTo>
                      <a:lnTo>
                        <a:pt x="0" y="7"/>
                      </a:lnTo>
                      <a:lnTo>
                        <a:pt x="0" y="12"/>
                      </a:lnTo>
                      <a:lnTo>
                        <a:pt x="0" y="16"/>
                      </a:lnTo>
                      <a:lnTo>
                        <a:pt x="3" y="19"/>
                      </a:lnTo>
                      <a:lnTo>
                        <a:pt x="7" y="22"/>
                      </a:lnTo>
                      <a:lnTo>
                        <a:pt x="12" y="23"/>
                      </a:lnTo>
                      <a:lnTo>
                        <a:pt x="16" y="22"/>
                      </a:lnTo>
                      <a:lnTo>
                        <a:pt x="16" y="22"/>
                      </a:lnTo>
                      <a:lnTo>
                        <a:pt x="19" y="19"/>
                      </a:lnTo>
                      <a:lnTo>
                        <a:pt x="22" y="16"/>
                      </a:lnTo>
                      <a:lnTo>
                        <a:pt x="23" y="12"/>
                      </a:lnTo>
                      <a:lnTo>
                        <a:pt x="22" y="7"/>
                      </a:lnTo>
                      <a:lnTo>
                        <a:pt x="19" y="4"/>
                      </a:lnTo>
                      <a:lnTo>
                        <a:pt x="16" y="1"/>
                      </a:lnTo>
                      <a:lnTo>
                        <a:pt x="12" y="0"/>
                      </a:lnTo>
                      <a:lnTo>
                        <a:pt x="7" y="0"/>
                      </a:lnTo>
                      <a:close/>
                    </a:path>
                  </a:pathLst>
                </a:custGeom>
                <a:solidFill>
                  <a:srgbClr val="357199"/>
                </a:solidFill>
                <a:ln w="9525">
                  <a:noFill/>
                  <a:round/>
                  <a:headEnd/>
                  <a:tailEnd/>
                </a:ln>
              </p:spPr>
              <p:txBody>
                <a:bodyPr/>
                <a:lstStyle/>
                <a:p>
                  <a:endParaRPr lang="zh-CN" altLang="en-US"/>
                </a:p>
              </p:txBody>
            </p:sp>
            <p:sp>
              <p:nvSpPr>
                <p:cNvPr id="432" name="Freeform 194"/>
                <p:cNvSpPr>
                  <a:spLocks/>
                </p:cNvSpPr>
                <p:nvPr/>
              </p:nvSpPr>
              <p:spPr bwMode="auto">
                <a:xfrm>
                  <a:off x="4313" y="2668"/>
                  <a:ext cx="11" cy="11"/>
                </a:xfrm>
                <a:custGeom>
                  <a:avLst/>
                  <a:gdLst/>
                  <a:ahLst/>
                  <a:cxnLst>
                    <a:cxn ang="0">
                      <a:pos x="7" y="0"/>
                    </a:cxn>
                    <a:cxn ang="0">
                      <a:pos x="4" y="3"/>
                    </a:cxn>
                    <a:cxn ang="0">
                      <a:pos x="1" y="7"/>
                    </a:cxn>
                    <a:cxn ang="0">
                      <a:pos x="0" y="12"/>
                    </a:cxn>
                    <a:cxn ang="0">
                      <a:pos x="1" y="16"/>
                    </a:cxn>
                    <a:cxn ang="0">
                      <a:pos x="4" y="20"/>
                    </a:cxn>
                    <a:cxn ang="0">
                      <a:pos x="7" y="23"/>
                    </a:cxn>
                    <a:cxn ang="0">
                      <a:pos x="11" y="24"/>
                    </a:cxn>
                    <a:cxn ang="0">
                      <a:pos x="16" y="23"/>
                    </a:cxn>
                    <a:cxn ang="0">
                      <a:pos x="16" y="23"/>
                    </a:cxn>
                    <a:cxn ang="0">
                      <a:pos x="20" y="20"/>
                    </a:cxn>
                    <a:cxn ang="0">
                      <a:pos x="22" y="16"/>
                    </a:cxn>
                    <a:cxn ang="0">
                      <a:pos x="22" y="12"/>
                    </a:cxn>
                    <a:cxn ang="0">
                      <a:pos x="22" y="7"/>
                    </a:cxn>
                    <a:cxn ang="0">
                      <a:pos x="20" y="3"/>
                    </a:cxn>
                    <a:cxn ang="0">
                      <a:pos x="16" y="0"/>
                    </a:cxn>
                    <a:cxn ang="0">
                      <a:pos x="11" y="0"/>
                    </a:cxn>
                    <a:cxn ang="0">
                      <a:pos x="7" y="0"/>
                    </a:cxn>
                  </a:cxnLst>
                  <a:rect l="0" t="0" r="r" b="b"/>
                  <a:pathLst>
                    <a:path w="22" h="24">
                      <a:moveTo>
                        <a:pt x="7" y="0"/>
                      </a:moveTo>
                      <a:lnTo>
                        <a:pt x="4" y="3"/>
                      </a:lnTo>
                      <a:lnTo>
                        <a:pt x="1" y="7"/>
                      </a:lnTo>
                      <a:lnTo>
                        <a:pt x="0" y="12"/>
                      </a:lnTo>
                      <a:lnTo>
                        <a:pt x="1" y="16"/>
                      </a:lnTo>
                      <a:lnTo>
                        <a:pt x="4" y="20"/>
                      </a:lnTo>
                      <a:lnTo>
                        <a:pt x="7" y="23"/>
                      </a:lnTo>
                      <a:lnTo>
                        <a:pt x="11" y="24"/>
                      </a:lnTo>
                      <a:lnTo>
                        <a:pt x="16" y="23"/>
                      </a:lnTo>
                      <a:lnTo>
                        <a:pt x="16" y="23"/>
                      </a:lnTo>
                      <a:lnTo>
                        <a:pt x="20" y="20"/>
                      </a:lnTo>
                      <a:lnTo>
                        <a:pt x="22" y="16"/>
                      </a:lnTo>
                      <a:lnTo>
                        <a:pt x="22" y="12"/>
                      </a:lnTo>
                      <a:lnTo>
                        <a:pt x="22" y="7"/>
                      </a:lnTo>
                      <a:lnTo>
                        <a:pt x="20" y="3"/>
                      </a:lnTo>
                      <a:lnTo>
                        <a:pt x="16" y="0"/>
                      </a:lnTo>
                      <a:lnTo>
                        <a:pt x="11" y="0"/>
                      </a:lnTo>
                      <a:lnTo>
                        <a:pt x="7" y="0"/>
                      </a:lnTo>
                      <a:close/>
                    </a:path>
                  </a:pathLst>
                </a:custGeom>
                <a:solidFill>
                  <a:srgbClr val="357199"/>
                </a:solidFill>
                <a:ln w="9525">
                  <a:noFill/>
                  <a:round/>
                  <a:headEnd/>
                  <a:tailEnd/>
                </a:ln>
              </p:spPr>
              <p:txBody>
                <a:bodyPr/>
                <a:lstStyle/>
                <a:p>
                  <a:endParaRPr lang="zh-CN" altLang="en-US"/>
                </a:p>
              </p:txBody>
            </p:sp>
            <p:sp>
              <p:nvSpPr>
                <p:cNvPr id="433" name="Freeform 195"/>
                <p:cNvSpPr>
                  <a:spLocks/>
                </p:cNvSpPr>
                <p:nvPr/>
              </p:nvSpPr>
              <p:spPr bwMode="auto">
                <a:xfrm>
                  <a:off x="4334" y="2659"/>
                  <a:ext cx="11" cy="12"/>
                </a:xfrm>
                <a:custGeom>
                  <a:avLst/>
                  <a:gdLst/>
                  <a:ahLst/>
                  <a:cxnLst>
                    <a:cxn ang="0">
                      <a:pos x="8" y="1"/>
                    </a:cxn>
                    <a:cxn ang="0">
                      <a:pos x="4" y="3"/>
                    </a:cxn>
                    <a:cxn ang="0">
                      <a:pos x="2" y="7"/>
                    </a:cxn>
                    <a:cxn ang="0">
                      <a:pos x="0" y="11"/>
                    </a:cxn>
                    <a:cxn ang="0">
                      <a:pos x="2" y="16"/>
                    </a:cxn>
                    <a:cxn ang="0">
                      <a:pos x="4" y="20"/>
                    </a:cxn>
                    <a:cxn ang="0">
                      <a:pos x="8" y="23"/>
                    </a:cxn>
                    <a:cxn ang="0">
                      <a:pos x="12" y="23"/>
                    </a:cxn>
                    <a:cxn ang="0">
                      <a:pos x="17" y="23"/>
                    </a:cxn>
                    <a:cxn ang="0">
                      <a:pos x="17" y="23"/>
                    </a:cxn>
                    <a:cxn ang="0">
                      <a:pos x="20" y="20"/>
                    </a:cxn>
                    <a:cxn ang="0">
                      <a:pos x="23" y="16"/>
                    </a:cxn>
                    <a:cxn ang="0">
                      <a:pos x="23" y="11"/>
                    </a:cxn>
                    <a:cxn ang="0">
                      <a:pos x="23" y="7"/>
                    </a:cxn>
                    <a:cxn ang="0">
                      <a:pos x="20" y="3"/>
                    </a:cxn>
                    <a:cxn ang="0">
                      <a:pos x="17" y="1"/>
                    </a:cxn>
                    <a:cxn ang="0">
                      <a:pos x="12" y="0"/>
                    </a:cxn>
                    <a:cxn ang="0">
                      <a:pos x="8" y="1"/>
                    </a:cxn>
                  </a:cxnLst>
                  <a:rect l="0" t="0" r="r" b="b"/>
                  <a:pathLst>
                    <a:path w="23" h="23">
                      <a:moveTo>
                        <a:pt x="8" y="1"/>
                      </a:moveTo>
                      <a:lnTo>
                        <a:pt x="4" y="3"/>
                      </a:lnTo>
                      <a:lnTo>
                        <a:pt x="2" y="7"/>
                      </a:lnTo>
                      <a:lnTo>
                        <a:pt x="0" y="11"/>
                      </a:lnTo>
                      <a:lnTo>
                        <a:pt x="2" y="16"/>
                      </a:lnTo>
                      <a:lnTo>
                        <a:pt x="4" y="20"/>
                      </a:lnTo>
                      <a:lnTo>
                        <a:pt x="8" y="23"/>
                      </a:lnTo>
                      <a:lnTo>
                        <a:pt x="12" y="23"/>
                      </a:lnTo>
                      <a:lnTo>
                        <a:pt x="17" y="23"/>
                      </a:lnTo>
                      <a:lnTo>
                        <a:pt x="17" y="23"/>
                      </a:lnTo>
                      <a:lnTo>
                        <a:pt x="20" y="20"/>
                      </a:lnTo>
                      <a:lnTo>
                        <a:pt x="23" y="16"/>
                      </a:lnTo>
                      <a:lnTo>
                        <a:pt x="23" y="11"/>
                      </a:lnTo>
                      <a:lnTo>
                        <a:pt x="23" y="7"/>
                      </a:lnTo>
                      <a:lnTo>
                        <a:pt x="20" y="3"/>
                      </a:lnTo>
                      <a:lnTo>
                        <a:pt x="17" y="1"/>
                      </a:lnTo>
                      <a:lnTo>
                        <a:pt x="12" y="0"/>
                      </a:lnTo>
                      <a:lnTo>
                        <a:pt x="8" y="1"/>
                      </a:lnTo>
                      <a:close/>
                    </a:path>
                  </a:pathLst>
                </a:custGeom>
                <a:solidFill>
                  <a:srgbClr val="357199"/>
                </a:solidFill>
                <a:ln w="9525">
                  <a:noFill/>
                  <a:round/>
                  <a:headEnd/>
                  <a:tailEnd/>
                </a:ln>
              </p:spPr>
              <p:txBody>
                <a:bodyPr/>
                <a:lstStyle/>
                <a:p>
                  <a:endParaRPr lang="zh-CN" altLang="en-US"/>
                </a:p>
              </p:txBody>
            </p:sp>
          </p:grpSp>
          <p:grpSp>
            <p:nvGrpSpPr>
              <p:cNvPr id="28" name="Group 196"/>
              <p:cNvGrpSpPr>
                <a:grpSpLocks/>
              </p:cNvGrpSpPr>
              <p:nvPr/>
            </p:nvGrpSpPr>
            <p:grpSpPr bwMode="auto">
              <a:xfrm>
                <a:off x="3385" y="2666"/>
                <a:ext cx="615" cy="204"/>
                <a:chOff x="3385" y="2666"/>
                <a:chExt cx="615" cy="204"/>
              </a:xfrm>
            </p:grpSpPr>
            <p:sp>
              <p:nvSpPr>
                <p:cNvPr id="373" name="Freeform 197"/>
                <p:cNvSpPr>
                  <a:spLocks/>
                </p:cNvSpPr>
                <p:nvPr/>
              </p:nvSpPr>
              <p:spPr bwMode="auto">
                <a:xfrm>
                  <a:off x="3385" y="2666"/>
                  <a:ext cx="11" cy="12"/>
                </a:xfrm>
                <a:custGeom>
                  <a:avLst/>
                  <a:gdLst/>
                  <a:ahLst/>
                  <a:cxnLst>
                    <a:cxn ang="0">
                      <a:pos x="17" y="1"/>
                    </a:cxn>
                    <a:cxn ang="0">
                      <a:pos x="12" y="0"/>
                    </a:cxn>
                    <a:cxn ang="0">
                      <a:pos x="8" y="1"/>
                    </a:cxn>
                    <a:cxn ang="0">
                      <a:pos x="4" y="4"/>
                    </a:cxn>
                    <a:cxn ang="0">
                      <a:pos x="2" y="8"/>
                    </a:cxn>
                    <a:cxn ang="0">
                      <a:pos x="0" y="12"/>
                    </a:cxn>
                    <a:cxn ang="0">
                      <a:pos x="2" y="15"/>
                    </a:cxn>
                    <a:cxn ang="0">
                      <a:pos x="4" y="19"/>
                    </a:cxn>
                    <a:cxn ang="0">
                      <a:pos x="8" y="23"/>
                    </a:cxn>
                    <a:cxn ang="0">
                      <a:pos x="8" y="23"/>
                    </a:cxn>
                    <a:cxn ang="0">
                      <a:pos x="12" y="23"/>
                    </a:cxn>
                    <a:cxn ang="0">
                      <a:pos x="15" y="22"/>
                    </a:cxn>
                    <a:cxn ang="0">
                      <a:pos x="19" y="19"/>
                    </a:cxn>
                    <a:cxn ang="0">
                      <a:pos x="22" y="15"/>
                    </a:cxn>
                    <a:cxn ang="0">
                      <a:pos x="23" y="12"/>
                    </a:cxn>
                    <a:cxn ang="0">
                      <a:pos x="22" y="8"/>
                    </a:cxn>
                    <a:cxn ang="0">
                      <a:pos x="19" y="4"/>
                    </a:cxn>
                    <a:cxn ang="0">
                      <a:pos x="17" y="1"/>
                    </a:cxn>
                  </a:cxnLst>
                  <a:rect l="0" t="0" r="r" b="b"/>
                  <a:pathLst>
                    <a:path w="23" h="23">
                      <a:moveTo>
                        <a:pt x="17" y="1"/>
                      </a:moveTo>
                      <a:lnTo>
                        <a:pt x="12" y="0"/>
                      </a:lnTo>
                      <a:lnTo>
                        <a:pt x="8" y="1"/>
                      </a:lnTo>
                      <a:lnTo>
                        <a:pt x="4" y="4"/>
                      </a:lnTo>
                      <a:lnTo>
                        <a:pt x="2" y="8"/>
                      </a:lnTo>
                      <a:lnTo>
                        <a:pt x="0" y="12"/>
                      </a:lnTo>
                      <a:lnTo>
                        <a:pt x="2" y="15"/>
                      </a:lnTo>
                      <a:lnTo>
                        <a:pt x="4" y="19"/>
                      </a:lnTo>
                      <a:lnTo>
                        <a:pt x="8" y="23"/>
                      </a:lnTo>
                      <a:lnTo>
                        <a:pt x="8" y="23"/>
                      </a:lnTo>
                      <a:lnTo>
                        <a:pt x="12" y="23"/>
                      </a:lnTo>
                      <a:lnTo>
                        <a:pt x="15" y="22"/>
                      </a:lnTo>
                      <a:lnTo>
                        <a:pt x="19" y="19"/>
                      </a:lnTo>
                      <a:lnTo>
                        <a:pt x="22" y="15"/>
                      </a:lnTo>
                      <a:lnTo>
                        <a:pt x="23" y="12"/>
                      </a:lnTo>
                      <a:lnTo>
                        <a:pt x="22" y="8"/>
                      </a:lnTo>
                      <a:lnTo>
                        <a:pt x="19" y="4"/>
                      </a:lnTo>
                      <a:lnTo>
                        <a:pt x="17" y="1"/>
                      </a:lnTo>
                      <a:close/>
                    </a:path>
                  </a:pathLst>
                </a:custGeom>
                <a:solidFill>
                  <a:srgbClr val="357199"/>
                </a:solidFill>
                <a:ln w="9525">
                  <a:noFill/>
                  <a:round/>
                  <a:headEnd/>
                  <a:tailEnd/>
                </a:ln>
              </p:spPr>
              <p:txBody>
                <a:bodyPr/>
                <a:lstStyle/>
                <a:p>
                  <a:endParaRPr lang="zh-CN" altLang="en-US"/>
                </a:p>
              </p:txBody>
            </p:sp>
            <p:sp>
              <p:nvSpPr>
                <p:cNvPr id="374" name="Freeform 198"/>
                <p:cNvSpPr>
                  <a:spLocks/>
                </p:cNvSpPr>
                <p:nvPr/>
              </p:nvSpPr>
              <p:spPr bwMode="auto">
                <a:xfrm>
                  <a:off x="3406" y="2674"/>
                  <a:ext cx="11" cy="11"/>
                </a:xfrm>
                <a:custGeom>
                  <a:avLst/>
                  <a:gdLst/>
                  <a:ahLst/>
                  <a:cxnLst>
                    <a:cxn ang="0">
                      <a:pos x="16" y="0"/>
                    </a:cxn>
                    <a:cxn ang="0">
                      <a:pos x="11" y="0"/>
                    </a:cxn>
                    <a:cxn ang="0">
                      <a:pos x="8" y="0"/>
                    </a:cxn>
                    <a:cxn ang="0">
                      <a:pos x="4" y="3"/>
                    </a:cxn>
                    <a:cxn ang="0">
                      <a:pos x="1" y="7"/>
                    </a:cxn>
                    <a:cxn ang="0">
                      <a:pos x="0" y="12"/>
                    </a:cxn>
                    <a:cxn ang="0">
                      <a:pos x="1" y="16"/>
                    </a:cxn>
                    <a:cxn ang="0">
                      <a:pos x="4" y="20"/>
                    </a:cxn>
                    <a:cxn ang="0">
                      <a:pos x="8" y="22"/>
                    </a:cxn>
                    <a:cxn ang="0">
                      <a:pos x="8" y="22"/>
                    </a:cxn>
                    <a:cxn ang="0">
                      <a:pos x="11" y="23"/>
                    </a:cxn>
                    <a:cxn ang="0">
                      <a:pos x="16" y="22"/>
                    </a:cxn>
                    <a:cxn ang="0">
                      <a:pos x="20" y="20"/>
                    </a:cxn>
                    <a:cxn ang="0">
                      <a:pos x="23" y="16"/>
                    </a:cxn>
                    <a:cxn ang="0">
                      <a:pos x="23" y="12"/>
                    </a:cxn>
                    <a:cxn ang="0">
                      <a:pos x="23" y="7"/>
                    </a:cxn>
                    <a:cxn ang="0">
                      <a:pos x="20" y="3"/>
                    </a:cxn>
                    <a:cxn ang="0">
                      <a:pos x="16" y="0"/>
                    </a:cxn>
                  </a:cxnLst>
                  <a:rect l="0" t="0" r="r" b="b"/>
                  <a:pathLst>
                    <a:path w="23" h="23">
                      <a:moveTo>
                        <a:pt x="16" y="0"/>
                      </a:moveTo>
                      <a:lnTo>
                        <a:pt x="11" y="0"/>
                      </a:lnTo>
                      <a:lnTo>
                        <a:pt x="8" y="0"/>
                      </a:lnTo>
                      <a:lnTo>
                        <a:pt x="4" y="3"/>
                      </a:lnTo>
                      <a:lnTo>
                        <a:pt x="1" y="7"/>
                      </a:lnTo>
                      <a:lnTo>
                        <a:pt x="0" y="12"/>
                      </a:lnTo>
                      <a:lnTo>
                        <a:pt x="1" y="16"/>
                      </a:lnTo>
                      <a:lnTo>
                        <a:pt x="4" y="20"/>
                      </a:lnTo>
                      <a:lnTo>
                        <a:pt x="8" y="22"/>
                      </a:lnTo>
                      <a:lnTo>
                        <a:pt x="8" y="22"/>
                      </a:lnTo>
                      <a:lnTo>
                        <a:pt x="11" y="23"/>
                      </a:lnTo>
                      <a:lnTo>
                        <a:pt x="16" y="22"/>
                      </a:lnTo>
                      <a:lnTo>
                        <a:pt x="20" y="20"/>
                      </a:lnTo>
                      <a:lnTo>
                        <a:pt x="23" y="16"/>
                      </a:lnTo>
                      <a:lnTo>
                        <a:pt x="23" y="12"/>
                      </a:lnTo>
                      <a:lnTo>
                        <a:pt x="23" y="7"/>
                      </a:lnTo>
                      <a:lnTo>
                        <a:pt x="20" y="3"/>
                      </a:lnTo>
                      <a:lnTo>
                        <a:pt x="16" y="0"/>
                      </a:lnTo>
                      <a:close/>
                    </a:path>
                  </a:pathLst>
                </a:custGeom>
                <a:solidFill>
                  <a:srgbClr val="357199"/>
                </a:solidFill>
                <a:ln w="9525">
                  <a:noFill/>
                  <a:round/>
                  <a:headEnd/>
                  <a:tailEnd/>
                </a:ln>
              </p:spPr>
              <p:txBody>
                <a:bodyPr/>
                <a:lstStyle/>
                <a:p>
                  <a:endParaRPr lang="zh-CN" altLang="en-US"/>
                </a:p>
              </p:txBody>
            </p:sp>
            <p:sp>
              <p:nvSpPr>
                <p:cNvPr id="375" name="Freeform 199"/>
                <p:cNvSpPr>
                  <a:spLocks/>
                </p:cNvSpPr>
                <p:nvPr/>
              </p:nvSpPr>
              <p:spPr bwMode="auto">
                <a:xfrm>
                  <a:off x="3428" y="2680"/>
                  <a:ext cx="11" cy="12"/>
                </a:xfrm>
                <a:custGeom>
                  <a:avLst/>
                  <a:gdLst/>
                  <a:ahLst/>
                  <a:cxnLst>
                    <a:cxn ang="0">
                      <a:pos x="15" y="1"/>
                    </a:cxn>
                    <a:cxn ang="0">
                      <a:pos x="11" y="0"/>
                    </a:cxn>
                    <a:cxn ang="0">
                      <a:pos x="6" y="1"/>
                    </a:cxn>
                    <a:cxn ang="0">
                      <a:pos x="2" y="4"/>
                    </a:cxn>
                    <a:cxn ang="0">
                      <a:pos x="1" y="8"/>
                    </a:cxn>
                    <a:cxn ang="0">
                      <a:pos x="0" y="12"/>
                    </a:cxn>
                    <a:cxn ang="0">
                      <a:pos x="1" y="17"/>
                    </a:cxn>
                    <a:cxn ang="0">
                      <a:pos x="2" y="21"/>
                    </a:cxn>
                    <a:cxn ang="0">
                      <a:pos x="6" y="23"/>
                    </a:cxn>
                    <a:cxn ang="0">
                      <a:pos x="6" y="23"/>
                    </a:cxn>
                    <a:cxn ang="0">
                      <a:pos x="11" y="23"/>
                    </a:cxn>
                    <a:cxn ang="0">
                      <a:pos x="15" y="22"/>
                    </a:cxn>
                    <a:cxn ang="0">
                      <a:pos x="19" y="21"/>
                    </a:cxn>
                    <a:cxn ang="0">
                      <a:pos x="21" y="17"/>
                    </a:cxn>
                    <a:cxn ang="0">
                      <a:pos x="22" y="12"/>
                    </a:cxn>
                    <a:cxn ang="0">
                      <a:pos x="21" y="8"/>
                    </a:cxn>
                    <a:cxn ang="0">
                      <a:pos x="19" y="4"/>
                    </a:cxn>
                    <a:cxn ang="0">
                      <a:pos x="15" y="1"/>
                    </a:cxn>
                  </a:cxnLst>
                  <a:rect l="0" t="0" r="r" b="b"/>
                  <a:pathLst>
                    <a:path w="22" h="23">
                      <a:moveTo>
                        <a:pt x="15" y="1"/>
                      </a:moveTo>
                      <a:lnTo>
                        <a:pt x="11" y="0"/>
                      </a:lnTo>
                      <a:lnTo>
                        <a:pt x="6" y="1"/>
                      </a:lnTo>
                      <a:lnTo>
                        <a:pt x="2" y="4"/>
                      </a:lnTo>
                      <a:lnTo>
                        <a:pt x="1" y="8"/>
                      </a:lnTo>
                      <a:lnTo>
                        <a:pt x="0" y="12"/>
                      </a:lnTo>
                      <a:lnTo>
                        <a:pt x="1" y="17"/>
                      </a:lnTo>
                      <a:lnTo>
                        <a:pt x="2" y="21"/>
                      </a:lnTo>
                      <a:lnTo>
                        <a:pt x="6" y="23"/>
                      </a:lnTo>
                      <a:lnTo>
                        <a:pt x="6" y="23"/>
                      </a:lnTo>
                      <a:lnTo>
                        <a:pt x="11" y="23"/>
                      </a:lnTo>
                      <a:lnTo>
                        <a:pt x="15" y="22"/>
                      </a:lnTo>
                      <a:lnTo>
                        <a:pt x="19" y="21"/>
                      </a:lnTo>
                      <a:lnTo>
                        <a:pt x="21" y="17"/>
                      </a:lnTo>
                      <a:lnTo>
                        <a:pt x="22" y="12"/>
                      </a:lnTo>
                      <a:lnTo>
                        <a:pt x="21" y="8"/>
                      </a:lnTo>
                      <a:lnTo>
                        <a:pt x="19" y="4"/>
                      </a:lnTo>
                      <a:lnTo>
                        <a:pt x="15" y="1"/>
                      </a:lnTo>
                      <a:close/>
                    </a:path>
                  </a:pathLst>
                </a:custGeom>
                <a:solidFill>
                  <a:srgbClr val="357199"/>
                </a:solidFill>
                <a:ln w="9525">
                  <a:noFill/>
                  <a:round/>
                  <a:headEnd/>
                  <a:tailEnd/>
                </a:ln>
              </p:spPr>
              <p:txBody>
                <a:bodyPr/>
                <a:lstStyle/>
                <a:p>
                  <a:endParaRPr lang="zh-CN" altLang="en-US"/>
                </a:p>
              </p:txBody>
            </p:sp>
            <p:sp>
              <p:nvSpPr>
                <p:cNvPr id="376" name="Freeform 200"/>
                <p:cNvSpPr>
                  <a:spLocks/>
                </p:cNvSpPr>
                <p:nvPr/>
              </p:nvSpPr>
              <p:spPr bwMode="auto">
                <a:xfrm>
                  <a:off x="3449" y="2687"/>
                  <a:ext cx="12" cy="12"/>
                </a:xfrm>
                <a:custGeom>
                  <a:avLst/>
                  <a:gdLst/>
                  <a:ahLst/>
                  <a:cxnLst>
                    <a:cxn ang="0">
                      <a:pos x="17" y="0"/>
                    </a:cxn>
                    <a:cxn ang="0">
                      <a:pos x="12" y="0"/>
                    </a:cxn>
                    <a:cxn ang="0">
                      <a:pos x="8" y="0"/>
                    </a:cxn>
                    <a:cxn ang="0">
                      <a:pos x="4" y="3"/>
                    </a:cxn>
                    <a:cxn ang="0">
                      <a:pos x="2" y="7"/>
                    </a:cxn>
                    <a:cxn ang="0">
                      <a:pos x="0" y="12"/>
                    </a:cxn>
                    <a:cxn ang="0">
                      <a:pos x="2" y="16"/>
                    </a:cxn>
                    <a:cxn ang="0">
                      <a:pos x="4" y="20"/>
                    </a:cxn>
                    <a:cxn ang="0">
                      <a:pos x="8" y="22"/>
                    </a:cxn>
                    <a:cxn ang="0">
                      <a:pos x="8" y="22"/>
                    </a:cxn>
                    <a:cxn ang="0">
                      <a:pos x="12" y="24"/>
                    </a:cxn>
                    <a:cxn ang="0">
                      <a:pos x="17" y="22"/>
                    </a:cxn>
                    <a:cxn ang="0">
                      <a:pos x="21" y="20"/>
                    </a:cxn>
                    <a:cxn ang="0">
                      <a:pos x="23" y="16"/>
                    </a:cxn>
                    <a:cxn ang="0">
                      <a:pos x="23" y="12"/>
                    </a:cxn>
                    <a:cxn ang="0">
                      <a:pos x="23" y="7"/>
                    </a:cxn>
                    <a:cxn ang="0">
                      <a:pos x="21" y="3"/>
                    </a:cxn>
                    <a:cxn ang="0">
                      <a:pos x="17" y="0"/>
                    </a:cxn>
                  </a:cxnLst>
                  <a:rect l="0" t="0" r="r" b="b"/>
                  <a:pathLst>
                    <a:path w="23" h="24">
                      <a:moveTo>
                        <a:pt x="17" y="0"/>
                      </a:moveTo>
                      <a:lnTo>
                        <a:pt x="12" y="0"/>
                      </a:lnTo>
                      <a:lnTo>
                        <a:pt x="8" y="0"/>
                      </a:lnTo>
                      <a:lnTo>
                        <a:pt x="4" y="3"/>
                      </a:lnTo>
                      <a:lnTo>
                        <a:pt x="2" y="7"/>
                      </a:lnTo>
                      <a:lnTo>
                        <a:pt x="0" y="12"/>
                      </a:lnTo>
                      <a:lnTo>
                        <a:pt x="2" y="16"/>
                      </a:lnTo>
                      <a:lnTo>
                        <a:pt x="4" y="20"/>
                      </a:lnTo>
                      <a:lnTo>
                        <a:pt x="8" y="22"/>
                      </a:lnTo>
                      <a:lnTo>
                        <a:pt x="8" y="22"/>
                      </a:lnTo>
                      <a:lnTo>
                        <a:pt x="12" y="24"/>
                      </a:lnTo>
                      <a:lnTo>
                        <a:pt x="17" y="22"/>
                      </a:lnTo>
                      <a:lnTo>
                        <a:pt x="21" y="20"/>
                      </a:lnTo>
                      <a:lnTo>
                        <a:pt x="23" y="16"/>
                      </a:lnTo>
                      <a:lnTo>
                        <a:pt x="23" y="12"/>
                      </a:lnTo>
                      <a:lnTo>
                        <a:pt x="23" y="7"/>
                      </a:lnTo>
                      <a:lnTo>
                        <a:pt x="21" y="3"/>
                      </a:lnTo>
                      <a:lnTo>
                        <a:pt x="17" y="0"/>
                      </a:lnTo>
                      <a:close/>
                    </a:path>
                  </a:pathLst>
                </a:custGeom>
                <a:solidFill>
                  <a:srgbClr val="357199"/>
                </a:solidFill>
                <a:ln w="9525">
                  <a:noFill/>
                  <a:round/>
                  <a:headEnd/>
                  <a:tailEnd/>
                </a:ln>
              </p:spPr>
              <p:txBody>
                <a:bodyPr/>
                <a:lstStyle/>
                <a:p>
                  <a:endParaRPr lang="zh-CN" altLang="en-US"/>
                </a:p>
              </p:txBody>
            </p:sp>
            <p:sp>
              <p:nvSpPr>
                <p:cNvPr id="377" name="Freeform 201"/>
                <p:cNvSpPr>
                  <a:spLocks/>
                </p:cNvSpPr>
                <p:nvPr/>
              </p:nvSpPr>
              <p:spPr bwMode="auto">
                <a:xfrm>
                  <a:off x="3471" y="2694"/>
                  <a:ext cx="11" cy="11"/>
                </a:xfrm>
                <a:custGeom>
                  <a:avLst/>
                  <a:gdLst/>
                  <a:ahLst/>
                  <a:cxnLst>
                    <a:cxn ang="0">
                      <a:pos x="15" y="2"/>
                    </a:cxn>
                    <a:cxn ang="0">
                      <a:pos x="12" y="0"/>
                    </a:cxn>
                    <a:cxn ang="0">
                      <a:pos x="7" y="2"/>
                    </a:cxn>
                    <a:cxn ang="0">
                      <a:pos x="3" y="4"/>
                    </a:cxn>
                    <a:cxn ang="0">
                      <a:pos x="0" y="8"/>
                    </a:cxn>
                    <a:cxn ang="0">
                      <a:pos x="0" y="12"/>
                    </a:cxn>
                    <a:cxn ang="0">
                      <a:pos x="0" y="17"/>
                    </a:cxn>
                    <a:cxn ang="0">
                      <a:pos x="3" y="21"/>
                    </a:cxn>
                    <a:cxn ang="0">
                      <a:pos x="7" y="24"/>
                    </a:cxn>
                    <a:cxn ang="0">
                      <a:pos x="7" y="24"/>
                    </a:cxn>
                    <a:cxn ang="0">
                      <a:pos x="12" y="24"/>
                    </a:cxn>
                    <a:cxn ang="0">
                      <a:pos x="15" y="24"/>
                    </a:cxn>
                    <a:cxn ang="0">
                      <a:pos x="19" y="21"/>
                    </a:cxn>
                    <a:cxn ang="0">
                      <a:pos x="22" y="17"/>
                    </a:cxn>
                    <a:cxn ang="0">
                      <a:pos x="23" y="12"/>
                    </a:cxn>
                    <a:cxn ang="0">
                      <a:pos x="22" y="8"/>
                    </a:cxn>
                    <a:cxn ang="0">
                      <a:pos x="19" y="4"/>
                    </a:cxn>
                    <a:cxn ang="0">
                      <a:pos x="15" y="2"/>
                    </a:cxn>
                  </a:cxnLst>
                  <a:rect l="0" t="0" r="r" b="b"/>
                  <a:pathLst>
                    <a:path w="23" h="24">
                      <a:moveTo>
                        <a:pt x="15" y="2"/>
                      </a:moveTo>
                      <a:lnTo>
                        <a:pt x="12" y="0"/>
                      </a:lnTo>
                      <a:lnTo>
                        <a:pt x="7" y="2"/>
                      </a:lnTo>
                      <a:lnTo>
                        <a:pt x="3" y="4"/>
                      </a:lnTo>
                      <a:lnTo>
                        <a:pt x="0" y="8"/>
                      </a:lnTo>
                      <a:lnTo>
                        <a:pt x="0" y="12"/>
                      </a:lnTo>
                      <a:lnTo>
                        <a:pt x="0" y="17"/>
                      </a:lnTo>
                      <a:lnTo>
                        <a:pt x="3" y="21"/>
                      </a:lnTo>
                      <a:lnTo>
                        <a:pt x="7" y="24"/>
                      </a:lnTo>
                      <a:lnTo>
                        <a:pt x="7" y="24"/>
                      </a:lnTo>
                      <a:lnTo>
                        <a:pt x="12" y="24"/>
                      </a:lnTo>
                      <a:lnTo>
                        <a:pt x="15" y="24"/>
                      </a:lnTo>
                      <a:lnTo>
                        <a:pt x="19" y="21"/>
                      </a:lnTo>
                      <a:lnTo>
                        <a:pt x="22" y="17"/>
                      </a:lnTo>
                      <a:lnTo>
                        <a:pt x="23" y="12"/>
                      </a:lnTo>
                      <a:lnTo>
                        <a:pt x="22" y="8"/>
                      </a:lnTo>
                      <a:lnTo>
                        <a:pt x="19" y="4"/>
                      </a:lnTo>
                      <a:lnTo>
                        <a:pt x="15" y="2"/>
                      </a:lnTo>
                      <a:close/>
                    </a:path>
                  </a:pathLst>
                </a:custGeom>
                <a:solidFill>
                  <a:srgbClr val="357199"/>
                </a:solidFill>
                <a:ln w="9525">
                  <a:noFill/>
                  <a:round/>
                  <a:headEnd/>
                  <a:tailEnd/>
                </a:ln>
              </p:spPr>
              <p:txBody>
                <a:bodyPr/>
                <a:lstStyle/>
                <a:p>
                  <a:endParaRPr lang="zh-CN" altLang="en-US"/>
                </a:p>
              </p:txBody>
            </p:sp>
            <p:sp>
              <p:nvSpPr>
                <p:cNvPr id="378" name="Freeform 202"/>
                <p:cNvSpPr>
                  <a:spLocks/>
                </p:cNvSpPr>
                <p:nvPr/>
              </p:nvSpPr>
              <p:spPr bwMode="auto">
                <a:xfrm>
                  <a:off x="3492" y="2701"/>
                  <a:ext cx="12" cy="12"/>
                </a:xfrm>
                <a:custGeom>
                  <a:avLst/>
                  <a:gdLst/>
                  <a:ahLst/>
                  <a:cxnLst>
                    <a:cxn ang="0">
                      <a:pos x="16" y="0"/>
                    </a:cxn>
                    <a:cxn ang="0">
                      <a:pos x="11" y="0"/>
                    </a:cxn>
                    <a:cxn ang="0">
                      <a:pos x="7" y="1"/>
                    </a:cxn>
                    <a:cxn ang="0">
                      <a:pos x="4" y="2"/>
                    </a:cxn>
                    <a:cxn ang="0">
                      <a:pos x="1" y="6"/>
                    </a:cxn>
                    <a:cxn ang="0">
                      <a:pos x="0" y="11"/>
                    </a:cxn>
                    <a:cxn ang="0">
                      <a:pos x="1" y="15"/>
                    </a:cxn>
                    <a:cxn ang="0">
                      <a:pos x="4" y="19"/>
                    </a:cxn>
                    <a:cxn ang="0">
                      <a:pos x="7" y="22"/>
                    </a:cxn>
                    <a:cxn ang="0">
                      <a:pos x="7" y="22"/>
                    </a:cxn>
                    <a:cxn ang="0">
                      <a:pos x="11" y="23"/>
                    </a:cxn>
                    <a:cxn ang="0">
                      <a:pos x="16" y="22"/>
                    </a:cxn>
                    <a:cxn ang="0">
                      <a:pos x="19" y="19"/>
                    </a:cxn>
                    <a:cxn ang="0">
                      <a:pos x="21" y="15"/>
                    </a:cxn>
                    <a:cxn ang="0">
                      <a:pos x="22" y="11"/>
                    </a:cxn>
                    <a:cxn ang="0">
                      <a:pos x="21" y="6"/>
                    </a:cxn>
                    <a:cxn ang="0">
                      <a:pos x="19" y="2"/>
                    </a:cxn>
                    <a:cxn ang="0">
                      <a:pos x="16" y="0"/>
                    </a:cxn>
                  </a:cxnLst>
                  <a:rect l="0" t="0" r="r" b="b"/>
                  <a:pathLst>
                    <a:path w="22" h="23">
                      <a:moveTo>
                        <a:pt x="16" y="0"/>
                      </a:moveTo>
                      <a:lnTo>
                        <a:pt x="11" y="0"/>
                      </a:lnTo>
                      <a:lnTo>
                        <a:pt x="7" y="1"/>
                      </a:lnTo>
                      <a:lnTo>
                        <a:pt x="4" y="2"/>
                      </a:lnTo>
                      <a:lnTo>
                        <a:pt x="1" y="6"/>
                      </a:lnTo>
                      <a:lnTo>
                        <a:pt x="0" y="11"/>
                      </a:lnTo>
                      <a:lnTo>
                        <a:pt x="1" y="15"/>
                      </a:lnTo>
                      <a:lnTo>
                        <a:pt x="4" y="19"/>
                      </a:lnTo>
                      <a:lnTo>
                        <a:pt x="7" y="22"/>
                      </a:lnTo>
                      <a:lnTo>
                        <a:pt x="7" y="22"/>
                      </a:lnTo>
                      <a:lnTo>
                        <a:pt x="11" y="23"/>
                      </a:lnTo>
                      <a:lnTo>
                        <a:pt x="16" y="22"/>
                      </a:lnTo>
                      <a:lnTo>
                        <a:pt x="19" y="19"/>
                      </a:lnTo>
                      <a:lnTo>
                        <a:pt x="21" y="15"/>
                      </a:lnTo>
                      <a:lnTo>
                        <a:pt x="22" y="11"/>
                      </a:lnTo>
                      <a:lnTo>
                        <a:pt x="21" y="6"/>
                      </a:lnTo>
                      <a:lnTo>
                        <a:pt x="19" y="2"/>
                      </a:lnTo>
                      <a:lnTo>
                        <a:pt x="16" y="0"/>
                      </a:lnTo>
                      <a:close/>
                    </a:path>
                  </a:pathLst>
                </a:custGeom>
                <a:solidFill>
                  <a:srgbClr val="357199"/>
                </a:solidFill>
                <a:ln w="9525">
                  <a:noFill/>
                  <a:round/>
                  <a:headEnd/>
                  <a:tailEnd/>
                </a:ln>
              </p:spPr>
              <p:txBody>
                <a:bodyPr/>
                <a:lstStyle/>
                <a:p>
                  <a:endParaRPr lang="zh-CN" altLang="en-US"/>
                </a:p>
              </p:txBody>
            </p:sp>
            <p:sp>
              <p:nvSpPr>
                <p:cNvPr id="379" name="Freeform 203"/>
                <p:cNvSpPr>
                  <a:spLocks/>
                </p:cNvSpPr>
                <p:nvPr/>
              </p:nvSpPr>
              <p:spPr bwMode="auto">
                <a:xfrm>
                  <a:off x="3514" y="2707"/>
                  <a:ext cx="11" cy="12"/>
                </a:xfrm>
                <a:custGeom>
                  <a:avLst/>
                  <a:gdLst/>
                  <a:ahLst/>
                  <a:cxnLst>
                    <a:cxn ang="0">
                      <a:pos x="17" y="1"/>
                    </a:cxn>
                    <a:cxn ang="0">
                      <a:pos x="12" y="0"/>
                    </a:cxn>
                    <a:cxn ang="0">
                      <a:pos x="8" y="1"/>
                    </a:cxn>
                    <a:cxn ang="0">
                      <a:pos x="4" y="4"/>
                    </a:cxn>
                    <a:cxn ang="0">
                      <a:pos x="2" y="7"/>
                    </a:cxn>
                    <a:cxn ang="0">
                      <a:pos x="0" y="11"/>
                    </a:cxn>
                    <a:cxn ang="0">
                      <a:pos x="2" y="16"/>
                    </a:cxn>
                    <a:cxn ang="0">
                      <a:pos x="4" y="20"/>
                    </a:cxn>
                    <a:cxn ang="0">
                      <a:pos x="8" y="23"/>
                    </a:cxn>
                    <a:cxn ang="0">
                      <a:pos x="8" y="23"/>
                    </a:cxn>
                    <a:cxn ang="0">
                      <a:pos x="12" y="23"/>
                    </a:cxn>
                    <a:cxn ang="0">
                      <a:pos x="17" y="23"/>
                    </a:cxn>
                    <a:cxn ang="0">
                      <a:pos x="21" y="20"/>
                    </a:cxn>
                    <a:cxn ang="0">
                      <a:pos x="23" y="16"/>
                    </a:cxn>
                    <a:cxn ang="0">
                      <a:pos x="23" y="11"/>
                    </a:cxn>
                    <a:cxn ang="0">
                      <a:pos x="23" y="7"/>
                    </a:cxn>
                    <a:cxn ang="0">
                      <a:pos x="21" y="4"/>
                    </a:cxn>
                    <a:cxn ang="0">
                      <a:pos x="17" y="1"/>
                    </a:cxn>
                  </a:cxnLst>
                  <a:rect l="0" t="0" r="r" b="b"/>
                  <a:pathLst>
                    <a:path w="23" h="23">
                      <a:moveTo>
                        <a:pt x="17" y="1"/>
                      </a:moveTo>
                      <a:lnTo>
                        <a:pt x="12" y="0"/>
                      </a:lnTo>
                      <a:lnTo>
                        <a:pt x="8" y="1"/>
                      </a:lnTo>
                      <a:lnTo>
                        <a:pt x="4" y="4"/>
                      </a:lnTo>
                      <a:lnTo>
                        <a:pt x="2" y="7"/>
                      </a:lnTo>
                      <a:lnTo>
                        <a:pt x="0" y="11"/>
                      </a:lnTo>
                      <a:lnTo>
                        <a:pt x="2" y="16"/>
                      </a:lnTo>
                      <a:lnTo>
                        <a:pt x="4" y="20"/>
                      </a:lnTo>
                      <a:lnTo>
                        <a:pt x="8" y="23"/>
                      </a:lnTo>
                      <a:lnTo>
                        <a:pt x="8" y="23"/>
                      </a:lnTo>
                      <a:lnTo>
                        <a:pt x="12" y="23"/>
                      </a:lnTo>
                      <a:lnTo>
                        <a:pt x="17" y="23"/>
                      </a:lnTo>
                      <a:lnTo>
                        <a:pt x="21" y="20"/>
                      </a:lnTo>
                      <a:lnTo>
                        <a:pt x="23" y="16"/>
                      </a:lnTo>
                      <a:lnTo>
                        <a:pt x="23" y="11"/>
                      </a:lnTo>
                      <a:lnTo>
                        <a:pt x="23" y="7"/>
                      </a:lnTo>
                      <a:lnTo>
                        <a:pt x="21" y="4"/>
                      </a:lnTo>
                      <a:lnTo>
                        <a:pt x="17" y="1"/>
                      </a:lnTo>
                      <a:close/>
                    </a:path>
                  </a:pathLst>
                </a:custGeom>
                <a:solidFill>
                  <a:srgbClr val="357199"/>
                </a:solidFill>
                <a:ln w="9525">
                  <a:noFill/>
                  <a:round/>
                  <a:headEnd/>
                  <a:tailEnd/>
                </a:ln>
              </p:spPr>
              <p:txBody>
                <a:bodyPr/>
                <a:lstStyle/>
                <a:p>
                  <a:endParaRPr lang="zh-CN" altLang="en-US"/>
                </a:p>
              </p:txBody>
            </p:sp>
            <p:sp>
              <p:nvSpPr>
                <p:cNvPr id="380" name="Freeform 204"/>
                <p:cNvSpPr>
                  <a:spLocks/>
                </p:cNvSpPr>
                <p:nvPr/>
              </p:nvSpPr>
              <p:spPr bwMode="auto">
                <a:xfrm>
                  <a:off x="3536" y="2714"/>
                  <a:ext cx="11" cy="12"/>
                </a:xfrm>
                <a:custGeom>
                  <a:avLst/>
                  <a:gdLst/>
                  <a:ahLst/>
                  <a:cxnLst>
                    <a:cxn ang="0">
                      <a:pos x="15" y="1"/>
                    </a:cxn>
                    <a:cxn ang="0">
                      <a:pos x="12" y="0"/>
                    </a:cxn>
                    <a:cxn ang="0">
                      <a:pos x="7" y="1"/>
                    </a:cxn>
                    <a:cxn ang="0">
                      <a:pos x="4" y="4"/>
                    </a:cxn>
                    <a:cxn ang="0">
                      <a:pos x="2" y="8"/>
                    </a:cxn>
                    <a:cxn ang="0">
                      <a:pos x="0" y="12"/>
                    </a:cxn>
                    <a:cxn ang="0">
                      <a:pos x="2" y="17"/>
                    </a:cxn>
                    <a:cxn ang="0">
                      <a:pos x="4" y="19"/>
                    </a:cxn>
                    <a:cxn ang="0">
                      <a:pos x="7" y="23"/>
                    </a:cxn>
                    <a:cxn ang="0">
                      <a:pos x="7" y="23"/>
                    </a:cxn>
                    <a:cxn ang="0">
                      <a:pos x="12" y="23"/>
                    </a:cxn>
                    <a:cxn ang="0">
                      <a:pos x="15" y="22"/>
                    </a:cxn>
                    <a:cxn ang="0">
                      <a:pos x="19" y="19"/>
                    </a:cxn>
                    <a:cxn ang="0">
                      <a:pos x="22" y="17"/>
                    </a:cxn>
                    <a:cxn ang="0">
                      <a:pos x="23" y="12"/>
                    </a:cxn>
                    <a:cxn ang="0">
                      <a:pos x="22" y="8"/>
                    </a:cxn>
                    <a:cxn ang="0">
                      <a:pos x="19" y="4"/>
                    </a:cxn>
                    <a:cxn ang="0">
                      <a:pos x="15" y="1"/>
                    </a:cxn>
                  </a:cxnLst>
                  <a:rect l="0" t="0" r="r" b="b"/>
                  <a:pathLst>
                    <a:path w="23" h="23">
                      <a:moveTo>
                        <a:pt x="15" y="1"/>
                      </a:moveTo>
                      <a:lnTo>
                        <a:pt x="12" y="0"/>
                      </a:lnTo>
                      <a:lnTo>
                        <a:pt x="7" y="1"/>
                      </a:lnTo>
                      <a:lnTo>
                        <a:pt x="4" y="4"/>
                      </a:lnTo>
                      <a:lnTo>
                        <a:pt x="2" y="8"/>
                      </a:lnTo>
                      <a:lnTo>
                        <a:pt x="0" y="12"/>
                      </a:lnTo>
                      <a:lnTo>
                        <a:pt x="2" y="17"/>
                      </a:lnTo>
                      <a:lnTo>
                        <a:pt x="4" y="19"/>
                      </a:lnTo>
                      <a:lnTo>
                        <a:pt x="7" y="23"/>
                      </a:lnTo>
                      <a:lnTo>
                        <a:pt x="7" y="23"/>
                      </a:lnTo>
                      <a:lnTo>
                        <a:pt x="12" y="23"/>
                      </a:lnTo>
                      <a:lnTo>
                        <a:pt x="15" y="22"/>
                      </a:lnTo>
                      <a:lnTo>
                        <a:pt x="19" y="19"/>
                      </a:lnTo>
                      <a:lnTo>
                        <a:pt x="22" y="17"/>
                      </a:lnTo>
                      <a:lnTo>
                        <a:pt x="23" y="12"/>
                      </a:lnTo>
                      <a:lnTo>
                        <a:pt x="22" y="8"/>
                      </a:lnTo>
                      <a:lnTo>
                        <a:pt x="19" y="4"/>
                      </a:lnTo>
                      <a:lnTo>
                        <a:pt x="15" y="1"/>
                      </a:lnTo>
                      <a:close/>
                    </a:path>
                  </a:pathLst>
                </a:custGeom>
                <a:solidFill>
                  <a:srgbClr val="357199"/>
                </a:solidFill>
                <a:ln w="9525">
                  <a:noFill/>
                  <a:round/>
                  <a:headEnd/>
                  <a:tailEnd/>
                </a:ln>
              </p:spPr>
              <p:txBody>
                <a:bodyPr/>
                <a:lstStyle/>
                <a:p>
                  <a:endParaRPr lang="zh-CN" altLang="en-US"/>
                </a:p>
              </p:txBody>
            </p:sp>
            <p:sp>
              <p:nvSpPr>
                <p:cNvPr id="381" name="Freeform 205"/>
                <p:cNvSpPr>
                  <a:spLocks/>
                </p:cNvSpPr>
                <p:nvPr/>
              </p:nvSpPr>
              <p:spPr bwMode="auto">
                <a:xfrm>
                  <a:off x="3557" y="2722"/>
                  <a:ext cx="11" cy="11"/>
                </a:xfrm>
                <a:custGeom>
                  <a:avLst/>
                  <a:gdLst/>
                  <a:ahLst/>
                  <a:cxnLst>
                    <a:cxn ang="0">
                      <a:pos x="16" y="0"/>
                    </a:cxn>
                    <a:cxn ang="0">
                      <a:pos x="11" y="0"/>
                    </a:cxn>
                    <a:cxn ang="0">
                      <a:pos x="7" y="0"/>
                    </a:cxn>
                    <a:cxn ang="0">
                      <a:pos x="4" y="3"/>
                    </a:cxn>
                    <a:cxn ang="0">
                      <a:pos x="1" y="7"/>
                    </a:cxn>
                    <a:cxn ang="0">
                      <a:pos x="0" y="12"/>
                    </a:cxn>
                    <a:cxn ang="0">
                      <a:pos x="1" y="16"/>
                    </a:cxn>
                    <a:cxn ang="0">
                      <a:pos x="4" y="20"/>
                    </a:cxn>
                    <a:cxn ang="0">
                      <a:pos x="7" y="22"/>
                    </a:cxn>
                    <a:cxn ang="0">
                      <a:pos x="7" y="22"/>
                    </a:cxn>
                    <a:cxn ang="0">
                      <a:pos x="11" y="24"/>
                    </a:cxn>
                    <a:cxn ang="0">
                      <a:pos x="16" y="22"/>
                    </a:cxn>
                    <a:cxn ang="0">
                      <a:pos x="20" y="20"/>
                    </a:cxn>
                    <a:cxn ang="0">
                      <a:pos x="22" y="16"/>
                    </a:cxn>
                    <a:cxn ang="0">
                      <a:pos x="22" y="12"/>
                    </a:cxn>
                    <a:cxn ang="0">
                      <a:pos x="22" y="7"/>
                    </a:cxn>
                    <a:cxn ang="0">
                      <a:pos x="20" y="3"/>
                    </a:cxn>
                    <a:cxn ang="0">
                      <a:pos x="16" y="0"/>
                    </a:cxn>
                  </a:cxnLst>
                  <a:rect l="0" t="0" r="r" b="b"/>
                  <a:pathLst>
                    <a:path w="22" h="24">
                      <a:moveTo>
                        <a:pt x="16" y="0"/>
                      </a:moveTo>
                      <a:lnTo>
                        <a:pt x="11" y="0"/>
                      </a:lnTo>
                      <a:lnTo>
                        <a:pt x="7" y="0"/>
                      </a:lnTo>
                      <a:lnTo>
                        <a:pt x="4" y="3"/>
                      </a:lnTo>
                      <a:lnTo>
                        <a:pt x="1" y="7"/>
                      </a:lnTo>
                      <a:lnTo>
                        <a:pt x="0" y="12"/>
                      </a:lnTo>
                      <a:lnTo>
                        <a:pt x="1" y="16"/>
                      </a:lnTo>
                      <a:lnTo>
                        <a:pt x="4" y="20"/>
                      </a:lnTo>
                      <a:lnTo>
                        <a:pt x="7" y="22"/>
                      </a:lnTo>
                      <a:lnTo>
                        <a:pt x="7" y="22"/>
                      </a:lnTo>
                      <a:lnTo>
                        <a:pt x="11" y="24"/>
                      </a:lnTo>
                      <a:lnTo>
                        <a:pt x="16" y="22"/>
                      </a:lnTo>
                      <a:lnTo>
                        <a:pt x="20" y="20"/>
                      </a:lnTo>
                      <a:lnTo>
                        <a:pt x="22" y="16"/>
                      </a:lnTo>
                      <a:lnTo>
                        <a:pt x="22" y="12"/>
                      </a:lnTo>
                      <a:lnTo>
                        <a:pt x="22" y="7"/>
                      </a:lnTo>
                      <a:lnTo>
                        <a:pt x="20" y="3"/>
                      </a:lnTo>
                      <a:lnTo>
                        <a:pt x="16" y="0"/>
                      </a:lnTo>
                      <a:close/>
                    </a:path>
                  </a:pathLst>
                </a:custGeom>
                <a:solidFill>
                  <a:srgbClr val="357199"/>
                </a:solidFill>
                <a:ln w="9525">
                  <a:noFill/>
                  <a:round/>
                  <a:headEnd/>
                  <a:tailEnd/>
                </a:ln>
              </p:spPr>
              <p:txBody>
                <a:bodyPr/>
                <a:lstStyle/>
                <a:p>
                  <a:endParaRPr lang="zh-CN" altLang="en-US"/>
                </a:p>
              </p:txBody>
            </p:sp>
            <p:sp>
              <p:nvSpPr>
                <p:cNvPr id="382" name="Freeform 206"/>
                <p:cNvSpPr>
                  <a:spLocks/>
                </p:cNvSpPr>
                <p:nvPr/>
              </p:nvSpPr>
              <p:spPr bwMode="auto">
                <a:xfrm>
                  <a:off x="3579" y="2728"/>
                  <a:ext cx="11" cy="12"/>
                </a:xfrm>
                <a:custGeom>
                  <a:avLst/>
                  <a:gdLst/>
                  <a:ahLst/>
                  <a:cxnLst>
                    <a:cxn ang="0">
                      <a:pos x="15" y="1"/>
                    </a:cxn>
                    <a:cxn ang="0">
                      <a:pos x="11" y="0"/>
                    </a:cxn>
                    <a:cxn ang="0">
                      <a:pos x="6" y="1"/>
                    </a:cxn>
                    <a:cxn ang="0">
                      <a:pos x="2" y="4"/>
                    </a:cxn>
                    <a:cxn ang="0">
                      <a:pos x="0" y="8"/>
                    </a:cxn>
                    <a:cxn ang="0">
                      <a:pos x="0" y="12"/>
                    </a:cxn>
                    <a:cxn ang="0">
                      <a:pos x="0" y="17"/>
                    </a:cxn>
                    <a:cxn ang="0">
                      <a:pos x="2" y="21"/>
                    </a:cxn>
                    <a:cxn ang="0">
                      <a:pos x="6" y="24"/>
                    </a:cxn>
                    <a:cxn ang="0">
                      <a:pos x="6" y="24"/>
                    </a:cxn>
                    <a:cxn ang="0">
                      <a:pos x="11" y="24"/>
                    </a:cxn>
                    <a:cxn ang="0">
                      <a:pos x="15" y="22"/>
                    </a:cxn>
                    <a:cxn ang="0">
                      <a:pos x="19" y="21"/>
                    </a:cxn>
                    <a:cxn ang="0">
                      <a:pos x="21" y="17"/>
                    </a:cxn>
                    <a:cxn ang="0">
                      <a:pos x="22" y="12"/>
                    </a:cxn>
                    <a:cxn ang="0">
                      <a:pos x="21" y="8"/>
                    </a:cxn>
                    <a:cxn ang="0">
                      <a:pos x="19" y="4"/>
                    </a:cxn>
                    <a:cxn ang="0">
                      <a:pos x="15" y="1"/>
                    </a:cxn>
                  </a:cxnLst>
                  <a:rect l="0" t="0" r="r" b="b"/>
                  <a:pathLst>
                    <a:path w="22" h="24">
                      <a:moveTo>
                        <a:pt x="15" y="1"/>
                      </a:moveTo>
                      <a:lnTo>
                        <a:pt x="11" y="0"/>
                      </a:lnTo>
                      <a:lnTo>
                        <a:pt x="6" y="1"/>
                      </a:lnTo>
                      <a:lnTo>
                        <a:pt x="2" y="4"/>
                      </a:lnTo>
                      <a:lnTo>
                        <a:pt x="0" y="8"/>
                      </a:lnTo>
                      <a:lnTo>
                        <a:pt x="0" y="12"/>
                      </a:lnTo>
                      <a:lnTo>
                        <a:pt x="0" y="17"/>
                      </a:lnTo>
                      <a:lnTo>
                        <a:pt x="2" y="21"/>
                      </a:lnTo>
                      <a:lnTo>
                        <a:pt x="6" y="24"/>
                      </a:lnTo>
                      <a:lnTo>
                        <a:pt x="6" y="24"/>
                      </a:lnTo>
                      <a:lnTo>
                        <a:pt x="11" y="24"/>
                      </a:lnTo>
                      <a:lnTo>
                        <a:pt x="15" y="22"/>
                      </a:lnTo>
                      <a:lnTo>
                        <a:pt x="19" y="21"/>
                      </a:lnTo>
                      <a:lnTo>
                        <a:pt x="21" y="17"/>
                      </a:lnTo>
                      <a:lnTo>
                        <a:pt x="22" y="12"/>
                      </a:lnTo>
                      <a:lnTo>
                        <a:pt x="21" y="8"/>
                      </a:lnTo>
                      <a:lnTo>
                        <a:pt x="19" y="4"/>
                      </a:lnTo>
                      <a:lnTo>
                        <a:pt x="15" y="1"/>
                      </a:lnTo>
                      <a:close/>
                    </a:path>
                  </a:pathLst>
                </a:custGeom>
                <a:solidFill>
                  <a:srgbClr val="357199"/>
                </a:solidFill>
                <a:ln w="9525">
                  <a:noFill/>
                  <a:round/>
                  <a:headEnd/>
                  <a:tailEnd/>
                </a:ln>
              </p:spPr>
              <p:txBody>
                <a:bodyPr/>
                <a:lstStyle/>
                <a:p>
                  <a:endParaRPr lang="zh-CN" altLang="en-US"/>
                </a:p>
              </p:txBody>
            </p:sp>
            <p:sp>
              <p:nvSpPr>
                <p:cNvPr id="383" name="Freeform 207"/>
                <p:cNvSpPr>
                  <a:spLocks/>
                </p:cNvSpPr>
                <p:nvPr/>
              </p:nvSpPr>
              <p:spPr bwMode="auto">
                <a:xfrm>
                  <a:off x="3600" y="2735"/>
                  <a:ext cx="11" cy="12"/>
                </a:xfrm>
                <a:custGeom>
                  <a:avLst/>
                  <a:gdLst/>
                  <a:ahLst/>
                  <a:cxnLst>
                    <a:cxn ang="0">
                      <a:pos x="17" y="0"/>
                    </a:cxn>
                    <a:cxn ang="0">
                      <a:pos x="12" y="0"/>
                    </a:cxn>
                    <a:cxn ang="0">
                      <a:pos x="8" y="0"/>
                    </a:cxn>
                    <a:cxn ang="0">
                      <a:pos x="4" y="3"/>
                    </a:cxn>
                    <a:cxn ang="0">
                      <a:pos x="2" y="7"/>
                    </a:cxn>
                    <a:cxn ang="0">
                      <a:pos x="0" y="12"/>
                    </a:cxn>
                    <a:cxn ang="0">
                      <a:pos x="2" y="16"/>
                    </a:cxn>
                    <a:cxn ang="0">
                      <a:pos x="4" y="20"/>
                    </a:cxn>
                    <a:cxn ang="0">
                      <a:pos x="8" y="22"/>
                    </a:cxn>
                    <a:cxn ang="0">
                      <a:pos x="8" y="22"/>
                    </a:cxn>
                    <a:cxn ang="0">
                      <a:pos x="12" y="24"/>
                    </a:cxn>
                    <a:cxn ang="0">
                      <a:pos x="17" y="22"/>
                    </a:cxn>
                    <a:cxn ang="0">
                      <a:pos x="20" y="20"/>
                    </a:cxn>
                    <a:cxn ang="0">
                      <a:pos x="22" y="16"/>
                    </a:cxn>
                    <a:cxn ang="0">
                      <a:pos x="23" y="12"/>
                    </a:cxn>
                    <a:cxn ang="0">
                      <a:pos x="22" y="7"/>
                    </a:cxn>
                    <a:cxn ang="0">
                      <a:pos x="20" y="3"/>
                    </a:cxn>
                    <a:cxn ang="0">
                      <a:pos x="17" y="0"/>
                    </a:cxn>
                  </a:cxnLst>
                  <a:rect l="0" t="0" r="r" b="b"/>
                  <a:pathLst>
                    <a:path w="23" h="24">
                      <a:moveTo>
                        <a:pt x="17" y="0"/>
                      </a:moveTo>
                      <a:lnTo>
                        <a:pt x="12" y="0"/>
                      </a:lnTo>
                      <a:lnTo>
                        <a:pt x="8" y="0"/>
                      </a:lnTo>
                      <a:lnTo>
                        <a:pt x="4" y="3"/>
                      </a:lnTo>
                      <a:lnTo>
                        <a:pt x="2" y="7"/>
                      </a:lnTo>
                      <a:lnTo>
                        <a:pt x="0" y="12"/>
                      </a:lnTo>
                      <a:lnTo>
                        <a:pt x="2" y="16"/>
                      </a:lnTo>
                      <a:lnTo>
                        <a:pt x="4" y="20"/>
                      </a:lnTo>
                      <a:lnTo>
                        <a:pt x="8" y="22"/>
                      </a:lnTo>
                      <a:lnTo>
                        <a:pt x="8" y="22"/>
                      </a:lnTo>
                      <a:lnTo>
                        <a:pt x="12" y="24"/>
                      </a:lnTo>
                      <a:lnTo>
                        <a:pt x="17" y="22"/>
                      </a:lnTo>
                      <a:lnTo>
                        <a:pt x="20" y="20"/>
                      </a:lnTo>
                      <a:lnTo>
                        <a:pt x="22" y="16"/>
                      </a:lnTo>
                      <a:lnTo>
                        <a:pt x="23" y="12"/>
                      </a:lnTo>
                      <a:lnTo>
                        <a:pt x="22" y="7"/>
                      </a:lnTo>
                      <a:lnTo>
                        <a:pt x="20" y="3"/>
                      </a:lnTo>
                      <a:lnTo>
                        <a:pt x="17" y="0"/>
                      </a:lnTo>
                      <a:close/>
                    </a:path>
                  </a:pathLst>
                </a:custGeom>
                <a:solidFill>
                  <a:srgbClr val="357199"/>
                </a:solidFill>
                <a:ln w="9525">
                  <a:noFill/>
                  <a:round/>
                  <a:headEnd/>
                  <a:tailEnd/>
                </a:ln>
              </p:spPr>
              <p:txBody>
                <a:bodyPr/>
                <a:lstStyle/>
                <a:p>
                  <a:endParaRPr lang="zh-CN" altLang="en-US"/>
                </a:p>
              </p:txBody>
            </p:sp>
            <p:sp>
              <p:nvSpPr>
                <p:cNvPr id="384" name="Freeform 208"/>
                <p:cNvSpPr>
                  <a:spLocks/>
                </p:cNvSpPr>
                <p:nvPr/>
              </p:nvSpPr>
              <p:spPr bwMode="auto">
                <a:xfrm>
                  <a:off x="3622" y="2742"/>
                  <a:ext cx="11" cy="11"/>
                </a:xfrm>
                <a:custGeom>
                  <a:avLst/>
                  <a:gdLst/>
                  <a:ahLst/>
                  <a:cxnLst>
                    <a:cxn ang="0">
                      <a:pos x="15" y="2"/>
                    </a:cxn>
                    <a:cxn ang="0">
                      <a:pos x="11" y="0"/>
                    </a:cxn>
                    <a:cxn ang="0">
                      <a:pos x="6" y="2"/>
                    </a:cxn>
                    <a:cxn ang="0">
                      <a:pos x="3" y="4"/>
                    </a:cxn>
                    <a:cxn ang="0">
                      <a:pos x="0" y="8"/>
                    </a:cxn>
                    <a:cxn ang="0">
                      <a:pos x="0" y="12"/>
                    </a:cxn>
                    <a:cxn ang="0">
                      <a:pos x="0" y="17"/>
                    </a:cxn>
                    <a:cxn ang="0">
                      <a:pos x="3" y="21"/>
                    </a:cxn>
                    <a:cxn ang="0">
                      <a:pos x="6" y="24"/>
                    </a:cxn>
                    <a:cxn ang="0">
                      <a:pos x="6" y="24"/>
                    </a:cxn>
                    <a:cxn ang="0">
                      <a:pos x="11" y="24"/>
                    </a:cxn>
                    <a:cxn ang="0">
                      <a:pos x="15" y="24"/>
                    </a:cxn>
                    <a:cxn ang="0">
                      <a:pos x="19" y="21"/>
                    </a:cxn>
                    <a:cxn ang="0">
                      <a:pos x="21" y="17"/>
                    </a:cxn>
                    <a:cxn ang="0">
                      <a:pos x="23" y="12"/>
                    </a:cxn>
                    <a:cxn ang="0">
                      <a:pos x="21" y="8"/>
                    </a:cxn>
                    <a:cxn ang="0">
                      <a:pos x="19" y="4"/>
                    </a:cxn>
                    <a:cxn ang="0">
                      <a:pos x="15" y="2"/>
                    </a:cxn>
                  </a:cxnLst>
                  <a:rect l="0" t="0" r="r" b="b"/>
                  <a:pathLst>
                    <a:path w="23" h="24">
                      <a:moveTo>
                        <a:pt x="15" y="2"/>
                      </a:moveTo>
                      <a:lnTo>
                        <a:pt x="11" y="0"/>
                      </a:lnTo>
                      <a:lnTo>
                        <a:pt x="6" y="2"/>
                      </a:lnTo>
                      <a:lnTo>
                        <a:pt x="3" y="4"/>
                      </a:lnTo>
                      <a:lnTo>
                        <a:pt x="0" y="8"/>
                      </a:lnTo>
                      <a:lnTo>
                        <a:pt x="0" y="12"/>
                      </a:lnTo>
                      <a:lnTo>
                        <a:pt x="0" y="17"/>
                      </a:lnTo>
                      <a:lnTo>
                        <a:pt x="3" y="21"/>
                      </a:lnTo>
                      <a:lnTo>
                        <a:pt x="6" y="24"/>
                      </a:lnTo>
                      <a:lnTo>
                        <a:pt x="6" y="24"/>
                      </a:lnTo>
                      <a:lnTo>
                        <a:pt x="11" y="24"/>
                      </a:lnTo>
                      <a:lnTo>
                        <a:pt x="15" y="24"/>
                      </a:lnTo>
                      <a:lnTo>
                        <a:pt x="19" y="21"/>
                      </a:lnTo>
                      <a:lnTo>
                        <a:pt x="21" y="17"/>
                      </a:lnTo>
                      <a:lnTo>
                        <a:pt x="23" y="12"/>
                      </a:lnTo>
                      <a:lnTo>
                        <a:pt x="21" y="8"/>
                      </a:lnTo>
                      <a:lnTo>
                        <a:pt x="19" y="4"/>
                      </a:lnTo>
                      <a:lnTo>
                        <a:pt x="15" y="2"/>
                      </a:lnTo>
                      <a:close/>
                    </a:path>
                  </a:pathLst>
                </a:custGeom>
                <a:solidFill>
                  <a:srgbClr val="357199"/>
                </a:solidFill>
                <a:ln w="9525">
                  <a:noFill/>
                  <a:round/>
                  <a:headEnd/>
                  <a:tailEnd/>
                </a:ln>
              </p:spPr>
              <p:txBody>
                <a:bodyPr/>
                <a:lstStyle/>
                <a:p>
                  <a:endParaRPr lang="zh-CN" altLang="en-US"/>
                </a:p>
              </p:txBody>
            </p:sp>
            <p:sp>
              <p:nvSpPr>
                <p:cNvPr id="385" name="Freeform 209"/>
                <p:cNvSpPr>
                  <a:spLocks/>
                </p:cNvSpPr>
                <p:nvPr/>
              </p:nvSpPr>
              <p:spPr bwMode="auto">
                <a:xfrm>
                  <a:off x="3643" y="2749"/>
                  <a:ext cx="12" cy="12"/>
                </a:xfrm>
                <a:custGeom>
                  <a:avLst/>
                  <a:gdLst/>
                  <a:ahLst/>
                  <a:cxnLst>
                    <a:cxn ang="0">
                      <a:pos x="15" y="0"/>
                    </a:cxn>
                    <a:cxn ang="0">
                      <a:pos x="11" y="0"/>
                    </a:cxn>
                    <a:cxn ang="0">
                      <a:pos x="6" y="1"/>
                    </a:cxn>
                    <a:cxn ang="0">
                      <a:pos x="4" y="2"/>
                    </a:cxn>
                    <a:cxn ang="0">
                      <a:pos x="1" y="6"/>
                    </a:cxn>
                    <a:cxn ang="0">
                      <a:pos x="0" y="11"/>
                    </a:cxn>
                    <a:cxn ang="0">
                      <a:pos x="1" y="15"/>
                    </a:cxn>
                    <a:cxn ang="0">
                      <a:pos x="4" y="19"/>
                    </a:cxn>
                    <a:cxn ang="0">
                      <a:pos x="6" y="22"/>
                    </a:cxn>
                    <a:cxn ang="0">
                      <a:pos x="6" y="22"/>
                    </a:cxn>
                    <a:cxn ang="0">
                      <a:pos x="11" y="23"/>
                    </a:cxn>
                    <a:cxn ang="0">
                      <a:pos x="15" y="22"/>
                    </a:cxn>
                    <a:cxn ang="0">
                      <a:pos x="19" y="19"/>
                    </a:cxn>
                    <a:cxn ang="0">
                      <a:pos x="21" y="15"/>
                    </a:cxn>
                    <a:cxn ang="0">
                      <a:pos x="22" y="11"/>
                    </a:cxn>
                    <a:cxn ang="0">
                      <a:pos x="21" y="6"/>
                    </a:cxn>
                    <a:cxn ang="0">
                      <a:pos x="19" y="4"/>
                    </a:cxn>
                    <a:cxn ang="0">
                      <a:pos x="15" y="0"/>
                    </a:cxn>
                  </a:cxnLst>
                  <a:rect l="0" t="0" r="r" b="b"/>
                  <a:pathLst>
                    <a:path w="22" h="23">
                      <a:moveTo>
                        <a:pt x="15" y="0"/>
                      </a:moveTo>
                      <a:lnTo>
                        <a:pt x="11" y="0"/>
                      </a:lnTo>
                      <a:lnTo>
                        <a:pt x="6" y="1"/>
                      </a:lnTo>
                      <a:lnTo>
                        <a:pt x="4" y="2"/>
                      </a:lnTo>
                      <a:lnTo>
                        <a:pt x="1" y="6"/>
                      </a:lnTo>
                      <a:lnTo>
                        <a:pt x="0" y="11"/>
                      </a:lnTo>
                      <a:lnTo>
                        <a:pt x="1" y="15"/>
                      </a:lnTo>
                      <a:lnTo>
                        <a:pt x="4" y="19"/>
                      </a:lnTo>
                      <a:lnTo>
                        <a:pt x="6" y="22"/>
                      </a:lnTo>
                      <a:lnTo>
                        <a:pt x="6" y="22"/>
                      </a:lnTo>
                      <a:lnTo>
                        <a:pt x="11" y="23"/>
                      </a:lnTo>
                      <a:lnTo>
                        <a:pt x="15" y="22"/>
                      </a:lnTo>
                      <a:lnTo>
                        <a:pt x="19" y="19"/>
                      </a:lnTo>
                      <a:lnTo>
                        <a:pt x="21" y="15"/>
                      </a:lnTo>
                      <a:lnTo>
                        <a:pt x="22" y="11"/>
                      </a:lnTo>
                      <a:lnTo>
                        <a:pt x="21" y="6"/>
                      </a:lnTo>
                      <a:lnTo>
                        <a:pt x="19" y="4"/>
                      </a:lnTo>
                      <a:lnTo>
                        <a:pt x="15" y="0"/>
                      </a:lnTo>
                      <a:close/>
                    </a:path>
                  </a:pathLst>
                </a:custGeom>
                <a:solidFill>
                  <a:srgbClr val="357199"/>
                </a:solidFill>
                <a:ln w="9525">
                  <a:noFill/>
                  <a:round/>
                  <a:headEnd/>
                  <a:tailEnd/>
                </a:ln>
              </p:spPr>
              <p:txBody>
                <a:bodyPr/>
                <a:lstStyle/>
                <a:p>
                  <a:endParaRPr lang="zh-CN" altLang="en-US"/>
                </a:p>
              </p:txBody>
            </p:sp>
            <p:sp>
              <p:nvSpPr>
                <p:cNvPr id="386" name="Freeform 210"/>
                <p:cNvSpPr>
                  <a:spLocks/>
                </p:cNvSpPr>
                <p:nvPr/>
              </p:nvSpPr>
              <p:spPr bwMode="auto">
                <a:xfrm>
                  <a:off x="3665" y="2755"/>
                  <a:ext cx="11" cy="12"/>
                </a:xfrm>
                <a:custGeom>
                  <a:avLst/>
                  <a:gdLst/>
                  <a:ahLst/>
                  <a:cxnLst>
                    <a:cxn ang="0">
                      <a:pos x="17" y="1"/>
                    </a:cxn>
                    <a:cxn ang="0">
                      <a:pos x="12" y="0"/>
                    </a:cxn>
                    <a:cxn ang="0">
                      <a:pos x="8" y="1"/>
                    </a:cxn>
                    <a:cxn ang="0">
                      <a:pos x="4" y="4"/>
                    </a:cxn>
                    <a:cxn ang="0">
                      <a:pos x="2" y="7"/>
                    </a:cxn>
                    <a:cxn ang="0">
                      <a:pos x="0" y="11"/>
                    </a:cxn>
                    <a:cxn ang="0">
                      <a:pos x="2" y="17"/>
                    </a:cxn>
                    <a:cxn ang="0">
                      <a:pos x="4" y="20"/>
                    </a:cxn>
                    <a:cxn ang="0">
                      <a:pos x="8" y="23"/>
                    </a:cxn>
                    <a:cxn ang="0">
                      <a:pos x="8" y="23"/>
                    </a:cxn>
                    <a:cxn ang="0">
                      <a:pos x="12" y="23"/>
                    </a:cxn>
                    <a:cxn ang="0">
                      <a:pos x="17" y="23"/>
                    </a:cxn>
                    <a:cxn ang="0">
                      <a:pos x="20" y="20"/>
                    </a:cxn>
                    <a:cxn ang="0">
                      <a:pos x="23" y="17"/>
                    </a:cxn>
                    <a:cxn ang="0">
                      <a:pos x="23" y="11"/>
                    </a:cxn>
                    <a:cxn ang="0">
                      <a:pos x="23" y="7"/>
                    </a:cxn>
                    <a:cxn ang="0">
                      <a:pos x="20" y="4"/>
                    </a:cxn>
                    <a:cxn ang="0">
                      <a:pos x="17" y="1"/>
                    </a:cxn>
                  </a:cxnLst>
                  <a:rect l="0" t="0" r="r" b="b"/>
                  <a:pathLst>
                    <a:path w="23" h="23">
                      <a:moveTo>
                        <a:pt x="17" y="1"/>
                      </a:moveTo>
                      <a:lnTo>
                        <a:pt x="12" y="0"/>
                      </a:lnTo>
                      <a:lnTo>
                        <a:pt x="8" y="1"/>
                      </a:lnTo>
                      <a:lnTo>
                        <a:pt x="4" y="4"/>
                      </a:lnTo>
                      <a:lnTo>
                        <a:pt x="2" y="7"/>
                      </a:lnTo>
                      <a:lnTo>
                        <a:pt x="0" y="11"/>
                      </a:lnTo>
                      <a:lnTo>
                        <a:pt x="2" y="17"/>
                      </a:lnTo>
                      <a:lnTo>
                        <a:pt x="4" y="20"/>
                      </a:lnTo>
                      <a:lnTo>
                        <a:pt x="8" y="23"/>
                      </a:lnTo>
                      <a:lnTo>
                        <a:pt x="8" y="23"/>
                      </a:lnTo>
                      <a:lnTo>
                        <a:pt x="12" y="23"/>
                      </a:lnTo>
                      <a:lnTo>
                        <a:pt x="17" y="23"/>
                      </a:lnTo>
                      <a:lnTo>
                        <a:pt x="20" y="20"/>
                      </a:lnTo>
                      <a:lnTo>
                        <a:pt x="23" y="17"/>
                      </a:lnTo>
                      <a:lnTo>
                        <a:pt x="23" y="11"/>
                      </a:lnTo>
                      <a:lnTo>
                        <a:pt x="23" y="7"/>
                      </a:lnTo>
                      <a:lnTo>
                        <a:pt x="20" y="4"/>
                      </a:lnTo>
                      <a:lnTo>
                        <a:pt x="17" y="1"/>
                      </a:lnTo>
                      <a:close/>
                    </a:path>
                  </a:pathLst>
                </a:custGeom>
                <a:solidFill>
                  <a:srgbClr val="357199"/>
                </a:solidFill>
                <a:ln w="9525">
                  <a:noFill/>
                  <a:round/>
                  <a:headEnd/>
                  <a:tailEnd/>
                </a:ln>
              </p:spPr>
              <p:txBody>
                <a:bodyPr/>
                <a:lstStyle/>
                <a:p>
                  <a:endParaRPr lang="zh-CN" altLang="en-US"/>
                </a:p>
              </p:txBody>
            </p:sp>
            <p:sp>
              <p:nvSpPr>
                <p:cNvPr id="387" name="Freeform 211"/>
                <p:cNvSpPr>
                  <a:spLocks/>
                </p:cNvSpPr>
                <p:nvPr/>
              </p:nvSpPr>
              <p:spPr bwMode="auto">
                <a:xfrm>
                  <a:off x="3687" y="2762"/>
                  <a:ext cx="11" cy="12"/>
                </a:xfrm>
                <a:custGeom>
                  <a:avLst/>
                  <a:gdLst/>
                  <a:ahLst/>
                  <a:cxnLst>
                    <a:cxn ang="0">
                      <a:pos x="15" y="1"/>
                    </a:cxn>
                    <a:cxn ang="0">
                      <a:pos x="11" y="0"/>
                    </a:cxn>
                    <a:cxn ang="0">
                      <a:pos x="6" y="1"/>
                    </a:cxn>
                    <a:cxn ang="0">
                      <a:pos x="3" y="4"/>
                    </a:cxn>
                    <a:cxn ang="0">
                      <a:pos x="0" y="8"/>
                    </a:cxn>
                    <a:cxn ang="0">
                      <a:pos x="0" y="12"/>
                    </a:cxn>
                    <a:cxn ang="0">
                      <a:pos x="0" y="17"/>
                    </a:cxn>
                    <a:cxn ang="0">
                      <a:pos x="3" y="19"/>
                    </a:cxn>
                    <a:cxn ang="0">
                      <a:pos x="6" y="23"/>
                    </a:cxn>
                    <a:cxn ang="0">
                      <a:pos x="6" y="23"/>
                    </a:cxn>
                    <a:cxn ang="0">
                      <a:pos x="11" y="23"/>
                    </a:cxn>
                    <a:cxn ang="0">
                      <a:pos x="15" y="22"/>
                    </a:cxn>
                    <a:cxn ang="0">
                      <a:pos x="19" y="19"/>
                    </a:cxn>
                    <a:cxn ang="0">
                      <a:pos x="22" y="17"/>
                    </a:cxn>
                    <a:cxn ang="0">
                      <a:pos x="23" y="12"/>
                    </a:cxn>
                    <a:cxn ang="0">
                      <a:pos x="22" y="8"/>
                    </a:cxn>
                    <a:cxn ang="0">
                      <a:pos x="19" y="4"/>
                    </a:cxn>
                    <a:cxn ang="0">
                      <a:pos x="15" y="1"/>
                    </a:cxn>
                  </a:cxnLst>
                  <a:rect l="0" t="0" r="r" b="b"/>
                  <a:pathLst>
                    <a:path w="23" h="23">
                      <a:moveTo>
                        <a:pt x="15" y="1"/>
                      </a:moveTo>
                      <a:lnTo>
                        <a:pt x="11" y="0"/>
                      </a:lnTo>
                      <a:lnTo>
                        <a:pt x="6" y="1"/>
                      </a:lnTo>
                      <a:lnTo>
                        <a:pt x="3" y="4"/>
                      </a:lnTo>
                      <a:lnTo>
                        <a:pt x="0" y="8"/>
                      </a:lnTo>
                      <a:lnTo>
                        <a:pt x="0" y="12"/>
                      </a:lnTo>
                      <a:lnTo>
                        <a:pt x="0" y="17"/>
                      </a:lnTo>
                      <a:lnTo>
                        <a:pt x="3" y="19"/>
                      </a:lnTo>
                      <a:lnTo>
                        <a:pt x="6" y="23"/>
                      </a:lnTo>
                      <a:lnTo>
                        <a:pt x="6" y="23"/>
                      </a:lnTo>
                      <a:lnTo>
                        <a:pt x="11" y="23"/>
                      </a:lnTo>
                      <a:lnTo>
                        <a:pt x="15" y="22"/>
                      </a:lnTo>
                      <a:lnTo>
                        <a:pt x="19" y="19"/>
                      </a:lnTo>
                      <a:lnTo>
                        <a:pt x="22" y="17"/>
                      </a:lnTo>
                      <a:lnTo>
                        <a:pt x="23" y="12"/>
                      </a:lnTo>
                      <a:lnTo>
                        <a:pt x="22" y="8"/>
                      </a:lnTo>
                      <a:lnTo>
                        <a:pt x="19" y="4"/>
                      </a:lnTo>
                      <a:lnTo>
                        <a:pt x="15" y="1"/>
                      </a:lnTo>
                      <a:close/>
                    </a:path>
                  </a:pathLst>
                </a:custGeom>
                <a:solidFill>
                  <a:srgbClr val="357199"/>
                </a:solidFill>
                <a:ln w="9525">
                  <a:noFill/>
                  <a:round/>
                  <a:headEnd/>
                  <a:tailEnd/>
                </a:ln>
              </p:spPr>
              <p:txBody>
                <a:bodyPr/>
                <a:lstStyle/>
                <a:p>
                  <a:endParaRPr lang="zh-CN" altLang="en-US"/>
                </a:p>
              </p:txBody>
            </p:sp>
            <p:sp>
              <p:nvSpPr>
                <p:cNvPr id="388" name="Freeform 212"/>
                <p:cNvSpPr>
                  <a:spLocks/>
                </p:cNvSpPr>
                <p:nvPr/>
              </p:nvSpPr>
              <p:spPr bwMode="auto">
                <a:xfrm>
                  <a:off x="3708" y="2770"/>
                  <a:ext cx="11" cy="11"/>
                </a:xfrm>
                <a:custGeom>
                  <a:avLst/>
                  <a:gdLst/>
                  <a:ahLst/>
                  <a:cxnLst>
                    <a:cxn ang="0">
                      <a:pos x="16" y="0"/>
                    </a:cxn>
                    <a:cxn ang="0">
                      <a:pos x="11" y="0"/>
                    </a:cxn>
                    <a:cxn ang="0">
                      <a:pos x="7" y="0"/>
                    </a:cxn>
                    <a:cxn ang="0">
                      <a:pos x="4" y="3"/>
                    </a:cxn>
                    <a:cxn ang="0">
                      <a:pos x="1" y="7"/>
                    </a:cxn>
                    <a:cxn ang="0">
                      <a:pos x="0" y="12"/>
                    </a:cxn>
                    <a:cxn ang="0">
                      <a:pos x="1" y="16"/>
                    </a:cxn>
                    <a:cxn ang="0">
                      <a:pos x="4" y="20"/>
                    </a:cxn>
                    <a:cxn ang="0">
                      <a:pos x="7" y="22"/>
                    </a:cxn>
                    <a:cxn ang="0">
                      <a:pos x="7" y="22"/>
                    </a:cxn>
                    <a:cxn ang="0">
                      <a:pos x="11" y="24"/>
                    </a:cxn>
                    <a:cxn ang="0">
                      <a:pos x="16" y="22"/>
                    </a:cxn>
                    <a:cxn ang="0">
                      <a:pos x="20" y="20"/>
                    </a:cxn>
                    <a:cxn ang="0">
                      <a:pos x="22" y="16"/>
                    </a:cxn>
                    <a:cxn ang="0">
                      <a:pos x="22" y="12"/>
                    </a:cxn>
                    <a:cxn ang="0">
                      <a:pos x="22" y="7"/>
                    </a:cxn>
                    <a:cxn ang="0">
                      <a:pos x="20" y="3"/>
                    </a:cxn>
                    <a:cxn ang="0">
                      <a:pos x="16" y="0"/>
                    </a:cxn>
                  </a:cxnLst>
                  <a:rect l="0" t="0" r="r" b="b"/>
                  <a:pathLst>
                    <a:path w="22" h="24">
                      <a:moveTo>
                        <a:pt x="16" y="0"/>
                      </a:moveTo>
                      <a:lnTo>
                        <a:pt x="11" y="0"/>
                      </a:lnTo>
                      <a:lnTo>
                        <a:pt x="7" y="0"/>
                      </a:lnTo>
                      <a:lnTo>
                        <a:pt x="4" y="3"/>
                      </a:lnTo>
                      <a:lnTo>
                        <a:pt x="1" y="7"/>
                      </a:lnTo>
                      <a:lnTo>
                        <a:pt x="0" y="12"/>
                      </a:lnTo>
                      <a:lnTo>
                        <a:pt x="1" y="16"/>
                      </a:lnTo>
                      <a:lnTo>
                        <a:pt x="4" y="20"/>
                      </a:lnTo>
                      <a:lnTo>
                        <a:pt x="7" y="22"/>
                      </a:lnTo>
                      <a:lnTo>
                        <a:pt x="7" y="22"/>
                      </a:lnTo>
                      <a:lnTo>
                        <a:pt x="11" y="24"/>
                      </a:lnTo>
                      <a:lnTo>
                        <a:pt x="16" y="22"/>
                      </a:lnTo>
                      <a:lnTo>
                        <a:pt x="20" y="20"/>
                      </a:lnTo>
                      <a:lnTo>
                        <a:pt x="22" y="16"/>
                      </a:lnTo>
                      <a:lnTo>
                        <a:pt x="22" y="12"/>
                      </a:lnTo>
                      <a:lnTo>
                        <a:pt x="22" y="7"/>
                      </a:lnTo>
                      <a:lnTo>
                        <a:pt x="20" y="3"/>
                      </a:lnTo>
                      <a:lnTo>
                        <a:pt x="16" y="0"/>
                      </a:lnTo>
                      <a:close/>
                    </a:path>
                  </a:pathLst>
                </a:custGeom>
                <a:solidFill>
                  <a:srgbClr val="357199"/>
                </a:solidFill>
                <a:ln w="9525">
                  <a:noFill/>
                  <a:round/>
                  <a:headEnd/>
                  <a:tailEnd/>
                </a:ln>
              </p:spPr>
              <p:txBody>
                <a:bodyPr/>
                <a:lstStyle/>
                <a:p>
                  <a:endParaRPr lang="zh-CN" altLang="en-US"/>
                </a:p>
              </p:txBody>
            </p:sp>
            <p:sp>
              <p:nvSpPr>
                <p:cNvPr id="389" name="Freeform 213"/>
                <p:cNvSpPr>
                  <a:spLocks/>
                </p:cNvSpPr>
                <p:nvPr/>
              </p:nvSpPr>
              <p:spPr bwMode="auto">
                <a:xfrm>
                  <a:off x="3730" y="2776"/>
                  <a:ext cx="11" cy="12"/>
                </a:xfrm>
                <a:custGeom>
                  <a:avLst/>
                  <a:gdLst/>
                  <a:ahLst/>
                  <a:cxnLst>
                    <a:cxn ang="0">
                      <a:pos x="15" y="1"/>
                    </a:cxn>
                    <a:cxn ang="0">
                      <a:pos x="11" y="0"/>
                    </a:cxn>
                    <a:cxn ang="0">
                      <a:pos x="6" y="1"/>
                    </a:cxn>
                    <a:cxn ang="0">
                      <a:pos x="2" y="4"/>
                    </a:cxn>
                    <a:cxn ang="0">
                      <a:pos x="0" y="8"/>
                    </a:cxn>
                    <a:cxn ang="0">
                      <a:pos x="0" y="12"/>
                    </a:cxn>
                    <a:cxn ang="0">
                      <a:pos x="0" y="17"/>
                    </a:cxn>
                    <a:cxn ang="0">
                      <a:pos x="2" y="21"/>
                    </a:cxn>
                    <a:cxn ang="0">
                      <a:pos x="6" y="24"/>
                    </a:cxn>
                    <a:cxn ang="0">
                      <a:pos x="6" y="24"/>
                    </a:cxn>
                    <a:cxn ang="0">
                      <a:pos x="11" y="24"/>
                    </a:cxn>
                    <a:cxn ang="0">
                      <a:pos x="15" y="22"/>
                    </a:cxn>
                    <a:cxn ang="0">
                      <a:pos x="18" y="21"/>
                    </a:cxn>
                    <a:cxn ang="0">
                      <a:pos x="21" y="17"/>
                    </a:cxn>
                    <a:cxn ang="0">
                      <a:pos x="22" y="12"/>
                    </a:cxn>
                    <a:cxn ang="0">
                      <a:pos x="21" y="8"/>
                    </a:cxn>
                    <a:cxn ang="0">
                      <a:pos x="18" y="4"/>
                    </a:cxn>
                    <a:cxn ang="0">
                      <a:pos x="15" y="1"/>
                    </a:cxn>
                  </a:cxnLst>
                  <a:rect l="0" t="0" r="r" b="b"/>
                  <a:pathLst>
                    <a:path w="22" h="24">
                      <a:moveTo>
                        <a:pt x="15" y="1"/>
                      </a:moveTo>
                      <a:lnTo>
                        <a:pt x="11" y="0"/>
                      </a:lnTo>
                      <a:lnTo>
                        <a:pt x="6" y="1"/>
                      </a:lnTo>
                      <a:lnTo>
                        <a:pt x="2" y="4"/>
                      </a:lnTo>
                      <a:lnTo>
                        <a:pt x="0" y="8"/>
                      </a:lnTo>
                      <a:lnTo>
                        <a:pt x="0" y="12"/>
                      </a:lnTo>
                      <a:lnTo>
                        <a:pt x="0" y="17"/>
                      </a:lnTo>
                      <a:lnTo>
                        <a:pt x="2" y="21"/>
                      </a:lnTo>
                      <a:lnTo>
                        <a:pt x="6" y="24"/>
                      </a:lnTo>
                      <a:lnTo>
                        <a:pt x="6" y="24"/>
                      </a:lnTo>
                      <a:lnTo>
                        <a:pt x="11" y="24"/>
                      </a:lnTo>
                      <a:lnTo>
                        <a:pt x="15" y="22"/>
                      </a:lnTo>
                      <a:lnTo>
                        <a:pt x="18" y="21"/>
                      </a:lnTo>
                      <a:lnTo>
                        <a:pt x="21" y="17"/>
                      </a:lnTo>
                      <a:lnTo>
                        <a:pt x="22" y="12"/>
                      </a:lnTo>
                      <a:lnTo>
                        <a:pt x="21" y="8"/>
                      </a:lnTo>
                      <a:lnTo>
                        <a:pt x="18" y="4"/>
                      </a:lnTo>
                      <a:lnTo>
                        <a:pt x="15" y="1"/>
                      </a:lnTo>
                      <a:close/>
                    </a:path>
                  </a:pathLst>
                </a:custGeom>
                <a:solidFill>
                  <a:srgbClr val="357199"/>
                </a:solidFill>
                <a:ln w="9525">
                  <a:noFill/>
                  <a:round/>
                  <a:headEnd/>
                  <a:tailEnd/>
                </a:ln>
              </p:spPr>
              <p:txBody>
                <a:bodyPr/>
                <a:lstStyle/>
                <a:p>
                  <a:endParaRPr lang="zh-CN" altLang="en-US"/>
                </a:p>
              </p:txBody>
            </p:sp>
            <p:sp>
              <p:nvSpPr>
                <p:cNvPr id="390" name="Freeform 214"/>
                <p:cNvSpPr>
                  <a:spLocks/>
                </p:cNvSpPr>
                <p:nvPr/>
              </p:nvSpPr>
              <p:spPr bwMode="auto">
                <a:xfrm>
                  <a:off x="3751" y="2783"/>
                  <a:ext cx="11" cy="12"/>
                </a:xfrm>
                <a:custGeom>
                  <a:avLst/>
                  <a:gdLst/>
                  <a:ahLst/>
                  <a:cxnLst>
                    <a:cxn ang="0">
                      <a:pos x="17" y="0"/>
                    </a:cxn>
                    <a:cxn ang="0">
                      <a:pos x="12" y="0"/>
                    </a:cxn>
                    <a:cxn ang="0">
                      <a:pos x="8" y="0"/>
                    </a:cxn>
                    <a:cxn ang="0">
                      <a:pos x="4" y="3"/>
                    </a:cxn>
                    <a:cxn ang="0">
                      <a:pos x="1" y="7"/>
                    </a:cxn>
                    <a:cxn ang="0">
                      <a:pos x="0" y="12"/>
                    </a:cxn>
                    <a:cxn ang="0">
                      <a:pos x="1" y="16"/>
                    </a:cxn>
                    <a:cxn ang="0">
                      <a:pos x="4" y="20"/>
                    </a:cxn>
                    <a:cxn ang="0">
                      <a:pos x="8" y="23"/>
                    </a:cxn>
                    <a:cxn ang="0">
                      <a:pos x="8" y="23"/>
                    </a:cxn>
                    <a:cxn ang="0">
                      <a:pos x="12" y="24"/>
                    </a:cxn>
                    <a:cxn ang="0">
                      <a:pos x="17" y="23"/>
                    </a:cxn>
                    <a:cxn ang="0">
                      <a:pos x="19" y="20"/>
                    </a:cxn>
                    <a:cxn ang="0">
                      <a:pos x="22" y="16"/>
                    </a:cxn>
                    <a:cxn ang="0">
                      <a:pos x="23" y="12"/>
                    </a:cxn>
                    <a:cxn ang="0">
                      <a:pos x="22" y="7"/>
                    </a:cxn>
                    <a:cxn ang="0">
                      <a:pos x="19" y="3"/>
                    </a:cxn>
                    <a:cxn ang="0">
                      <a:pos x="17" y="0"/>
                    </a:cxn>
                  </a:cxnLst>
                  <a:rect l="0" t="0" r="r" b="b"/>
                  <a:pathLst>
                    <a:path w="23" h="24">
                      <a:moveTo>
                        <a:pt x="17" y="0"/>
                      </a:moveTo>
                      <a:lnTo>
                        <a:pt x="12" y="0"/>
                      </a:lnTo>
                      <a:lnTo>
                        <a:pt x="8" y="0"/>
                      </a:lnTo>
                      <a:lnTo>
                        <a:pt x="4" y="3"/>
                      </a:lnTo>
                      <a:lnTo>
                        <a:pt x="1" y="7"/>
                      </a:lnTo>
                      <a:lnTo>
                        <a:pt x="0" y="12"/>
                      </a:lnTo>
                      <a:lnTo>
                        <a:pt x="1" y="16"/>
                      </a:lnTo>
                      <a:lnTo>
                        <a:pt x="4" y="20"/>
                      </a:lnTo>
                      <a:lnTo>
                        <a:pt x="8" y="23"/>
                      </a:lnTo>
                      <a:lnTo>
                        <a:pt x="8" y="23"/>
                      </a:lnTo>
                      <a:lnTo>
                        <a:pt x="12" y="24"/>
                      </a:lnTo>
                      <a:lnTo>
                        <a:pt x="17" y="23"/>
                      </a:lnTo>
                      <a:lnTo>
                        <a:pt x="19" y="20"/>
                      </a:lnTo>
                      <a:lnTo>
                        <a:pt x="22" y="16"/>
                      </a:lnTo>
                      <a:lnTo>
                        <a:pt x="23" y="12"/>
                      </a:lnTo>
                      <a:lnTo>
                        <a:pt x="22" y="7"/>
                      </a:lnTo>
                      <a:lnTo>
                        <a:pt x="19" y="3"/>
                      </a:lnTo>
                      <a:lnTo>
                        <a:pt x="17" y="0"/>
                      </a:lnTo>
                      <a:close/>
                    </a:path>
                  </a:pathLst>
                </a:custGeom>
                <a:solidFill>
                  <a:srgbClr val="357199"/>
                </a:solidFill>
                <a:ln w="9525">
                  <a:noFill/>
                  <a:round/>
                  <a:headEnd/>
                  <a:tailEnd/>
                </a:ln>
              </p:spPr>
              <p:txBody>
                <a:bodyPr/>
                <a:lstStyle/>
                <a:p>
                  <a:endParaRPr lang="zh-CN" altLang="en-US"/>
                </a:p>
              </p:txBody>
            </p:sp>
            <p:sp>
              <p:nvSpPr>
                <p:cNvPr id="391" name="Freeform 215"/>
                <p:cNvSpPr>
                  <a:spLocks/>
                </p:cNvSpPr>
                <p:nvPr/>
              </p:nvSpPr>
              <p:spPr bwMode="auto">
                <a:xfrm>
                  <a:off x="3772" y="2790"/>
                  <a:ext cx="12" cy="11"/>
                </a:xfrm>
                <a:custGeom>
                  <a:avLst/>
                  <a:gdLst/>
                  <a:ahLst/>
                  <a:cxnLst>
                    <a:cxn ang="0">
                      <a:pos x="16" y="2"/>
                    </a:cxn>
                    <a:cxn ang="0">
                      <a:pos x="11" y="0"/>
                    </a:cxn>
                    <a:cxn ang="0">
                      <a:pos x="7" y="2"/>
                    </a:cxn>
                    <a:cxn ang="0">
                      <a:pos x="4" y="4"/>
                    </a:cxn>
                    <a:cxn ang="0">
                      <a:pos x="1" y="8"/>
                    </a:cxn>
                    <a:cxn ang="0">
                      <a:pos x="0" y="12"/>
                    </a:cxn>
                    <a:cxn ang="0">
                      <a:pos x="1" y="17"/>
                    </a:cxn>
                    <a:cxn ang="0">
                      <a:pos x="4" y="21"/>
                    </a:cxn>
                    <a:cxn ang="0">
                      <a:pos x="7" y="24"/>
                    </a:cxn>
                    <a:cxn ang="0">
                      <a:pos x="7" y="24"/>
                    </a:cxn>
                    <a:cxn ang="0">
                      <a:pos x="11" y="24"/>
                    </a:cxn>
                    <a:cxn ang="0">
                      <a:pos x="16" y="24"/>
                    </a:cxn>
                    <a:cxn ang="0">
                      <a:pos x="20" y="21"/>
                    </a:cxn>
                    <a:cxn ang="0">
                      <a:pos x="22" y="17"/>
                    </a:cxn>
                    <a:cxn ang="0">
                      <a:pos x="22" y="12"/>
                    </a:cxn>
                    <a:cxn ang="0">
                      <a:pos x="22" y="8"/>
                    </a:cxn>
                    <a:cxn ang="0">
                      <a:pos x="20" y="4"/>
                    </a:cxn>
                    <a:cxn ang="0">
                      <a:pos x="16" y="2"/>
                    </a:cxn>
                  </a:cxnLst>
                  <a:rect l="0" t="0" r="r" b="b"/>
                  <a:pathLst>
                    <a:path w="22" h="24">
                      <a:moveTo>
                        <a:pt x="16" y="2"/>
                      </a:moveTo>
                      <a:lnTo>
                        <a:pt x="11" y="0"/>
                      </a:lnTo>
                      <a:lnTo>
                        <a:pt x="7" y="2"/>
                      </a:lnTo>
                      <a:lnTo>
                        <a:pt x="4" y="4"/>
                      </a:lnTo>
                      <a:lnTo>
                        <a:pt x="1" y="8"/>
                      </a:lnTo>
                      <a:lnTo>
                        <a:pt x="0" y="12"/>
                      </a:lnTo>
                      <a:lnTo>
                        <a:pt x="1" y="17"/>
                      </a:lnTo>
                      <a:lnTo>
                        <a:pt x="4" y="21"/>
                      </a:lnTo>
                      <a:lnTo>
                        <a:pt x="7" y="24"/>
                      </a:lnTo>
                      <a:lnTo>
                        <a:pt x="7" y="24"/>
                      </a:lnTo>
                      <a:lnTo>
                        <a:pt x="11" y="24"/>
                      </a:lnTo>
                      <a:lnTo>
                        <a:pt x="16" y="24"/>
                      </a:lnTo>
                      <a:lnTo>
                        <a:pt x="20" y="21"/>
                      </a:lnTo>
                      <a:lnTo>
                        <a:pt x="22" y="17"/>
                      </a:lnTo>
                      <a:lnTo>
                        <a:pt x="22" y="12"/>
                      </a:lnTo>
                      <a:lnTo>
                        <a:pt x="22" y="8"/>
                      </a:lnTo>
                      <a:lnTo>
                        <a:pt x="20" y="4"/>
                      </a:lnTo>
                      <a:lnTo>
                        <a:pt x="16" y="2"/>
                      </a:lnTo>
                      <a:close/>
                    </a:path>
                  </a:pathLst>
                </a:custGeom>
                <a:solidFill>
                  <a:srgbClr val="357199"/>
                </a:solidFill>
                <a:ln w="9525">
                  <a:noFill/>
                  <a:round/>
                  <a:headEnd/>
                  <a:tailEnd/>
                </a:ln>
              </p:spPr>
              <p:txBody>
                <a:bodyPr/>
                <a:lstStyle/>
                <a:p>
                  <a:endParaRPr lang="zh-CN" altLang="en-US"/>
                </a:p>
              </p:txBody>
            </p:sp>
            <p:sp>
              <p:nvSpPr>
                <p:cNvPr id="392" name="Freeform 216"/>
                <p:cNvSpPr>
                  <a:spLocks/>
                </p:cNvSpPr>
                <p:nvPr/>
              </p:nvSpPr>
              <p:spPr bwMode="auto">
                <a:xfrm>
                  <a:off x="3794" y="2797"/>
                  <a:ext cx="12" cy="12"/>
                </a:xfrm>
                <a:custGeom>
                  <a:avLst/>
                  <a:gdLst/>
                  <a:ahLst/>
                  <a:cxnLst>
                    <a:cxn ang="0">
                      <a:pos x="15" y="0"/>
                    </a:cxn>
                    <a:cxn ang="0">
                      <a:pos x="11" y="0"/>
                    </a:cxn>
                    <a:cxn ang="0">
                      <a:pos x="6" y="1"/>
                    </a:cxn>
                    <a:cxn ang="0">
                      <a:pos x="2" y="4"/>
                    </a:cxn>
                    <a:cxn ang="0">
                      <a:pos x="1" y="6"/>
                    </a:cxn>
                    <a:cxn ang="0">
                      <a:pos x="0" y="11"/>
                    </a:cxn>
                    <a:cxn ang="0">
                      <a:pos x="1" y="15"/>
                    </a:cxn>
                    <a:cxn ang="0">
                      <a:pos x="2" y="19"/>
                    </a:cxn>
                    <a:cxn ang="0">
                      <a:pos x="6" y="22"/>
                    </a:cxn>
                    <a:cxn ang="0">
                      <a:pos x="6" y="22"/>
                    </a:cxn>
                    <a:cxn ang="0">
                      <a:pos x="11" y="23"/>
                    </a:cxn>
                    <a:cxn ang="0">
                      <a:pos x="15" y="22"/>
                    </a:cxn>
                    <a:cxn ang="0">
                      <a:pos x="18" y="19"/>
                    </a:cxn>
                    <a:cxn ang="0">
                      <a:pos x="21" y="15"/>
                    </a:cxn>
                    <a:cxn ang="0">
                      <a:pos x="22" y="11"/>
                    </a:cxn>
                    <a:cxn ang="0">
                      <a:pos x="21" y="6"/>
                    </a:cxn>
                    <a:cxn ang="0">
                      <a:pos x="18" y="4"/>
                    </a:cxn>
                    <a:cxn ang="0">
                      <a:pos x="15" y="0"/>
                    </a:cxn>
                  </a:cxnLst>
                  <a:rect l="0" t="0" r="r" b="b"/>
                  <a:pathLst>
                    <a:path w="22" h="23">
                      <a:moveTo>
                        <a:pt x="15" y="0"/>
                      </a:moveTo>
                      <a:lnTo>
                        <a:pt x="11" y="0"/>
                      </a:lnTo>
                      <a:lnTo>
                        <a:pt x="6" y="1"/>
                      </a:lnTo>
                      <a:lnTo>
                        <a:pt x="2" y="4"/>
                      </a:lnTo>
                      <a:lnTo>
                        <a:pt x="1" y="6"/>
                      </a:lnTo>
                      <a:lnTo>
                        <a:pt x="0" y="11"/>
                      </a:lnTo>
                      <a:lnTo>
                        <a:pt x="1" y="15"/>
                      </a:lnTo>
                      <a:lnTo>
                        <a:pt x="2" y="19"/>
                      </a:lnTo>
                      <a:lnTo>
                        <a:pt x="6" y="22"/>
                      </a:lnTo>
                      <a:lnTo>
                        <a:pt x="6" y="22"/>
                      </a:lnTo>
                      <a:lnTo>
                        <a:pt x="11" y="23"/>
                      </a:lnTo>
                      <a:lnTo>
                        <a:pt x="15" y="22"/>
                      </a:lnTo>
                      <a:lnTo>
                        <a:pt x="18" y="19"/>
                      </a:lnTo>
                      <a:lnTo>
                        <a:pt x="21" y="15"/>
                      </a:lnTo>
                      <a:lnTo>
                        <a:pt x="22" y="11"/>
                      </a:lnTo>
                      <a:lnTo>
                        <a:pt x="21" y="6"/>
                      </a:lnTo>
                      <a:lnTo>
                        <a:pt x="18" y="4"/>
                      </a:lnTo>
                      <a:lnTo>
                        <a:pt x="15" y="0"/>
                      </a:lnTo>
                      <a:close/>
                    </a:path>
                  </a:pathLst>
                </a:custGeom>
                <a:solidFill>
                  <a:srgbClr val="357199"/>
                </a:solidFill>
                <a:ln w="9525">
                  <a:noFill/>
                  <a:round/>
                  <a:headEnd/>
                  <a:tailEnd/>
                </a:ln>
              </p:spPr>
              <p:txBody>
                <a:bodyPr/>
                <a:lstStyle/>
                <a:p>
                  <a:endParaRPr lang="zh-CN" altLang="en-US"/>
                </a:p>
              </p:txBody>
            </p:sp>
            <p:sp>
              <p:nvSpPr>
                <p:cNvPr id="393" name="Freeform 217"/>
                <p:cNvSpPr>
                  <a:spLocks/>
                </p:cNvSpPr>
                <p:nvPr/>
              </p:nvSpPr>
              <p:spPr bwMode="auto">
                <a:xfrm>
                  <a:off x="3816" y="2803"/>
                  <a:ext cx="11" cy="12"/>
                </a:xfrm>
                <a:custGeom>
                  <a:avLst/>
                  <a:gdLst/>
                  <a:ahLst/>
                  <a:cxnLst>
                    <a:cxn ang="0">
                      <a:pos x="17" y="1"/>
                    </a:cxn>
                    <a:cxn ang="0">
                      <a:pos x="12" y="0"/>
                    </a:cxn>
                    <a:cxn ang="0">
                      <a:pos x="8" y="1"/>
                    </a:cxn>
                    <a:cxn ang="0">
                      <a:pos x="4" y="4"/>
                    </a:cxn>
                    <a:cxn ang="0">
                      <a:pos x="2" y="7"/>
                    </a:cxn>
                    <a:cxn ang="0">
                      <a:pos x="0" y="11"/>
                    </a:cxn>
                    <a:cxn ang="0">
                      <a:pos x="2" y="17"/>
                    </a:cxn>
                    <a:cxn ang="0">
                      <a:pos x="4" y="20"/>
                    </a:cxn>
                    <a:cxn ang="0">
                      <a:pos x="8" y="23"/>
                    </a:cxn>
                    <a:cxn ang="0">
                      <a:pos x="8" y="23"/>
                    </a:cxn>
                    <a:cxn ang="0">
                      <a:pos x="12" y="23"/>
                    </a:cxn>
                    <a:cxn ang="0">
                      <a:pos x="17" y="23"/>
                    </a:cxn>
                    <a:cxn ang="0">
                      <a:pos x="20" y="20"/>
                    </a:cxn>
                    <a:cxn ang="0">
                      <a:pos x="23" y="17"/>
                    </a:cxn>
                    <a:cxn ang="0">
                      <a:pos x="23" y="11"/>
                    </a:cxn>
                    <a:cxn ang="0">
                      <a:pos x="23" y="7"/>
                    </a:cxn>
                    <a:cxn ang="0">
                      <a:pos x="20" y="4"/>
                    </a:cxn>
                    <a:cxn ang="0">
                      <a:pos x="17" y="1"/>
                    </a:cxn>
                  </a:cxnLst>
                  <a:rect l="0" t="0" r="r" b="b"/>
                  <a:pathLst>
                    <a:path w="23" h="23">
                      <a:moveTo>
                        <a:pt x="17" y="1"/>
                      </a:moveTo>
                      <a:lnTo>
                        <a:pt x="12" y="0"/>
                      </a:lnTo>
                      <a:lnTo>
                        <a:pt x="8" y="1"/>
                      </a:lnTo>
                      <a:lnTo>
                        <a:pt x="4" y="4"/>
                      </a:lnTo>
                      <a:lnTo>
                        <a:pt x="2" y="7"/>
                      </a:lnTo>
                      <a:lnTo>
                        <a:pt x="0" y="11"/>
                      </a:lnTo>
                      <a:lnTo>
                        <a:pt x="2" y="17"/>
                      </a:lnTo>
                      <a:lnTo>
                        <a:pt x="4" y="20"/>
                      </a:lnTo>
                      <a:lnTo>
                        <a:pt x="8" y="23"/>
                      </a:lnTo>
                      <a:lnTo>
                        <a:pt x="8" y="23"/>
                      </a:lnTo>
                      <a:lnTo>
                        <a:pt x="12" y="23"/>
                      </a:lnTo>
                      <a:lnTo>
                        <a:pt x="17" y="23"/>
                      </a:lnTo>
                      <a:lnTo>
                        <a:pt x="20" y="20"/>
                      </a:lnTo>
                      <a:lnTo>
                        <a:pt x="23" y="17"/>
                      </a:lnTo>
                      <a:lnTo>
                        <a:pt x="23" y="11"/>
                      </a:lnTo>
                      <a:lnTo>
                        <a:pt x="23" y="7"/>
                      </a:lnTo>
                      <a:lnTo>
                        <a:pt x="20" y="4"/>
                      </a:lnTo>
                      <a:lnTo>
                        <a:pt x="17" y="1"/>
                      </a:lnTo>
                      <a:close/>
                    </a:path>
                  </a:pathLst>
                </a:custGeom>
                <a:solidFill>
                  <a:srgbClr val="357199"/>
                </a:solidFill>
                <a:ln w="9525">
                  <a:noFill/>
                  <a:round/>
                  <a:headEnd/>
                  <a:tailEnd/>
                </a:ln>
              </p:spPr>
              <p:txBody>
                <a:bodyPr/>
                <a:lstStyle/>
                <a:p>
                  <a:endParaRPr lang="zh-CN" altLang="en-US"/>
                </a:p>
              </p:txBody>
            </p:sp>
            <p:sp>
              <p:nvSpPr>
                <p:cNvPr id="394" name="Freeform 218"/>
                <p:cNvSpPr>
                  <a:spLocks/>
                </p:cNvSpPr>
                <p:nvPr/>
              </p:nvSpPr>
              <p:spPr bwMode="auto">
                <a:xfrm>
                  <a:off x="3838" y="2810"/>
                  <a:ext cx="11" cy="12"/>
                </a:xfrm>
                <a:custGeom>
                  <a:avLst/>
                  <a:gdLst/>
                  <a:ahLst/>
                  <a:cxnLst>
                    <a:cxn ang="0">
                      <a:pos x="15" y="1"/>
                    </a:cxn>
                    <a:cxn ang="0">
                      <a:pos x="11" y="0"/>
                    </a:cxn>
                    <a:cxn ang="0">
                      <a:pos x="6" y="1"/>
                    </a:cxn>
                    <a:cxn ang="0">
                      <a:pos x="3" y="4"/>
                    </a:cxn>
                    <a:cxn ang="0">
                      <a:pos x="0" y="8"/>
                    </a:cxn>
                    <a:cxn ang="0">
                      <a:pos x="0" y="12"/>
                    </a:cxn>
                    <a:cxn ang="0">
                      <a:pos x="0" y="17"/>
                    </a:cxn>
                    <a:cxn ang="0">
                      <a:pos x="3" y="19"/>
                    </a:cxn>
                    <a:cxn ang="0">
                      <a:pos x="6" y="23"/>
                    </a:cxn>
                    <a:cxn ang="0">
                      <a:pos x="6" y="23"/>
                    </a:cxn>
                    <a:cxn ang="0">
                      <a:pos x="11" y="23"/>
                    </a:cxn>
                    <a:cxn ang="0">
                      <a:pos x="15" y="22"/>
                    </a:cxn>
                    <a:cxn ang="0">
                      <a:pos x="19" y="19"/>
                    </a:cxn>
                    <a:cxn ang="0">
                      <a:pos x="21" y="17"/>
                    </a:cxn>
                    <a:cxn ang="0">
                      <a:pos x="23" y="12"/>
                    </a:cxn>
                    <a:cxn ang="0">
                      <a:pos x="21" y="8"/>
                    </a:cxn>
                    <a:cxn ang="0">
                      <a:pos x="19" y="4"/>
                    </a:cxn>
                    <a:cxn ang="0">
                      <a:pos x="15" y="1"/>
                    </a:cxn>
                  </a:cxnLst>
                  <a:rect l="0" t="0" r="r" b="b"/>
                  <a:pathLst>
                    <a:path w="23" h="23">
                      <a:moveTo>
                        <a:pt x="15" y="1"/>
                      </a:moveTo>
                      <a:lnTo>
                        <a:pt x="11" y="0"/>
                      </a:lnTo>
                      <a:lnTo>
                        <a:pt x="6" y="1"/>
                      </a:lnTo>
                      <a:lnTo>
                        <a:pt x="3" y="4"/>
                      </a:lnTo>
                      <a:lnTo>
                        <a:pt x="0" y="8"/>
                      </a:lnTo>
                      <a:lnTo>
                        <a:pt x="0" y="12"/>
                      </a:lnTo>
                      <a:lnTo>
                        <a:pt x="0" y="17"/>
                      </a:lnTo>
                      <a:lnTo>
                        <a:pt x="3" y="19"/>
                      </a:lnTo>
                      <a:lnTo>
                        <a:pt x="6" y="23"/>
                      </a:lnTo>
                      <a:lnTo>
                        <a:pt x="6" y="23"/>
                      </a:lnTo>
                      <a:lnTo>
                        <a:pt x="11" y="23"/>
                      </a:lnTo>
                      <a:lnTo>
                        <a:pt x="15" y="22"/>
                      </a:lnTo>
                      <a:lnTo>
                        <a:pt x="19" y="19"/>
                      </a:lnTo>
                      <a:lnTo>
                        <a:pt x="21" y="17"/>
                      </a:lnTo>
                      <a:lnTo>
                        <a:pt x="23" y="12"/>
                      </a:lnTo>
                      <a:lnTo>
                        <a:pt x="21" y="8"/>
                      </a:lnTo>
                      <a:lnTo>
                        <a:pt x="19" y="4"/>
                      </a:lnTo>
                      <a:lnTo>
                        <a:pt x="15" y="1"/>
                      </a:lnTo>
                      <a:close/>
                    </a:path>
                  </a:pathLst>
                </a:custGeom>
                <a:solidFill>
                  <a:srgbClr val="357199"/>
                </a:solidFill>
                <a:ln w="9525">
                  <a:noFill/>
                  <a:round/>
                  <a:headEnd/>
                  <a:tailEnd/>
                </a:ln>
              </p:spPr>
              <p:txBody>
                <a:bodyPr/>
                <a:lstStyle/>
                <a:p>
                  <a:endParaRPr lang="zh-CN" altLang="en-US"/>
                </a:p>
              </p:txBody>
            </p:sp>
            <p:sp>
              <p:nvSpPr>
                <p:cNvPr id="395" name="Freeform 219"/>
                <p:cNvSpPr>
                  <a:spLocks/>
                </p:cNvSpPr>
                <p:nvPr/>
              </p:nvSpPr>
              <p:spPr bwMode="auto">
                <a:xfrm>
                  <a:off x="3859" y="2818"/>
                  <a:ext cx="11" cy="11"/>
                </a:xfrm>
                <a:custGeom>
                  <a:avLst/>
                  <a:gdLst/>
                  <a:ahLst/>
                  <a:cxnLst>
                    <a:cxn ang="0">
                      <a:pos x="16" y="0"/>
                    </a:cxn>
                    <a:cxn ang="0">
                      <a:pos x="11" y="0"/>
                    </a:cxn>
                    <a:cxn ang="0">
                      <a:pos x="7" y="0"/>
                    </a:cxn>
                    <a:cxn ang="0">
                      <a:pos x="3" y="3"/>
                    </a:cxn>
                    <a:cxn ang="0">
                      <a:pos x="1" y="7"/>
                    </a:cxn>
                    <a:cxn ang="0">
                      <a:pos x="0" y="12"/>
                    </a:cxn>
                    <a:cxn ang="0">
                      <a:pos x="1" y="16"/>
                    </a:cxn>
                    <a:cxn ang="0">
                      <a:pos x="3" y="20"/>
                    </a:cxn>
                    <a:cxn ang="0">
                      <a:pos x="7" y="22"/>
                    </a:cxn>
                    <a:cxn ang="0">
                      <a:pos x="7" y="22"/>
                    </a:cxn>
                    <a:cxn ang="0">
                      <a:pos x="11" y="24"/>
                    </a:cxn>
                    <a:cxn ang="0">
                      <a:pos x="16" y="22"/>
                    </a:cxn>
                    <a:cxn ang="0">
                      <a:pos x="18" y="20"/>
                    </a:cxn>
                    <a:cxn ang="0">
                      <a:pos x="21" y="16"/>
                    </a:cxn>
                    <a:cxn ang="0">
                      <a:pos x="22" y="12"/>
                    </a:cxn>
                    <a:cxn ang="0">
                      <a:pos x="21" y="7"/>
                    </a:cxn>
                    <a:cxn ang="0">
                      <a:pos x="18" y="3"/>
                    </a:cxn>
                    <a:cxn ang="0">
                      <a:pos x="16" y="0"/>
                    </a:cxn>
                  </a:cxnLst>
                  <a:rect l="0" t="0" r="r" b="b"/>
                  <a:pathLst>
                    <a:path w="22" h="24">
                      <a:moveTo>
                        <a:pt x="16" y="0"/>
                      </a:moveTo>
                      <a:lnTo>
                        <a:pt x="11" y="0"/>
                      </a:lnTo>
                      <a:lnTo>
                        <a:pt x="7" y="0"/>
                      </a:lnTo>
                      <a:lnTo>
                        <a:pt x="3" y="3"/>
                      </a:lnTo>
                      <a:lnTo>
                        <a:pt x="1" y="7"/>
                      </a:lnTo>
                      <a:lnTo>
                        <a:pt x="0" y="12"/>
                      </a:lnTo>
                      <a:lnTo>
                        <a:pt x="1" y="16"/>
                      </a:lnTo>
                      <a:lnTo>
                        <a:pt x="3" y="20"/>
                      </a:lnTo>
                      <a:lnTo>
                        <a:pt x="7" y="22"/>
                      </a:lnTo>
                      <a:lnTo>
                        <a:pt x="7" y="22"/>
                      </a:lnTo>
                      <a:lnTo>
                        <a:pt x="11" y="24"/>
                      </a:lnTo>
                      <a:lnTo>
                        <a:pt x="16" y="22"/>
                      </a:lnTo>
                      <a:lnTo>
                        <a:pt x="18" y="20"/>
                      </a:lnTo>
                      <a:lnTo>
                        <a:pt x="21" y="16"/>
                      </a:lnTo>
                      <a:lnTo>
                        <a:pt x="22" y="12"/>
                      </a:lnTo>
                      <a:lnTo>
                        <a:pt x="21" y="7"/>
                      </a:lnTo>
                      <a:lnTo>
                        <a:pt x="18" y="3"/>
                      </a:lnTo>
                      <a:lnTo>
                        <a:pt x="16" y="0"/>
                      </a:lnTo>
                      <a:close/>
                    </a:path>
                  </a:pathLst>
                </a:custGeom>
                <a:solidFill>
                  <a:srgbClr val="357199"/>
                </a:solidFill>
                <a:ln w="9525">
                  <a:noFill/>
                  <a:round/>
                  <a:headEnd/>
                  <a:tailEnd/>
                </a:ln>
              </p:spPr>
              <p:txBody>
                <a:bodyPr/>
                <a:lstStyle/>
                <a:p>
                  <a:endParaRPr lang="zh-CN" altLang="en-US"/>
                </a:p>
              </p:txBody>
            </p:sp>
            <p:sp>
              <p:nvSpPr>
                <p:cNvPr id="396" name="Freeform 220"/>
                <p:cNvSpPr>
                  <a:spLocks/>
                </p:cNvSpPr>
                <p:nvPr/>
              </p:nvSpPr>
              <p:spPr bwMode="auto">
                <a:xfrm>
                  <a:off x="3880" y="2824"/>
                  <a:ext cx="12" cy="12"/>
                </a:xfrm>
                <a:custGeom>
                  <a:avLst/>
                  <a:gdLst/>
                  <a:ahLst/>
                  <a:cxnLst>
                    <a:cxn ang="0">
                      <a:pos x="17" y="1"/>
                    </a:cxn>
                    <a:cxn ang="0">
                      <a:pos x="12" y="0"/>
                    </a:cxn>
                    <a:cxn ang="0">
                      <a:pos x="8" y="1"/>
                    </a:cxn>
                    <a:cxn ang="0">
                      <a:pos x="4" y="4"/>
                    </a:cxn>
                    <a:cxn ang="0">
                      <a:pos x="2" y="8"/>
                    </a:cxn>
                    <a:cxn ang="0">
                      <a:pos x="0" y="12"/>
                    </a:cxn>
                    <a:cxn ang="0">
                      <a:pos x="2" y="17"/>
                    </a:cxn>
                    <a:cxn ang="0">
                      <a:pos x="4" y="21"/>
                    </a:cxn>
                    <a:cxn ang="0">
                      <a:pos x="8" y="24"/>
                    </a:cxn>
                    <a:cxn ang="0">
                      <a:pos x="8" y="24"/>
                    </a:cxn>
                    <a:cxn ang="0">
                      <a:pos x="13" y="24"/>
                    </a:cxn>
                    <a:cxn ang="0">
                      <a:pos x="17" y="22"/>
                    </a:cxn>
                    <a:cxn ang="0">
                      <a:pos x="20" y="21"/>
                    </a:cxn>
                    <a:cxn ang="0">
                      <a:pos x="23" y="17"/>
                    </a:cxn>
                    <a:cxn ang="0">
                      <a:pos x="24" y="12"/>
                    </a:cxn>
                    <a:cxn ang="0">
                      <a:pos x="23" y="8"/>
                    </a:cxn>
                    <a:cxn ang="0">
                      <a:pos x="20" y="4"/>
                    </a:cxn>
                    <a:cxn ang="0">
                      <a:pos x="17" y="1"/>
                    </a:cxn>
                  </a:cxnLst>
                  <a:rect l="0" t="0" r="r" b="b"/>
                  <a:pathLst>
                    <a:path w="24" h="24">
                      <a:moveTo>
                        <a:pt x="17" y="1"/>
                      </a:moveTo>
                      <a:lnTo>
                        <a:pt x="12" y="0"/>
                      </a:lnTo>
                      <a:lnTo>
                        <a:pt x="8" y="1"/>
                      </a:lnTo>
                      <a:lnTo>
                        <a:pt x="4" y="4"/>
                      </a:lnTo>
                      <a:lnTo>
                        <a:pt x="2" y="8"/>
                      </a:lnTo>
                      <a:lnTo>
                        <a:pt x="0" y="12"/>
                      </a:lnTo>
                      <a:lnTo>
                        <a:pt x="2" y="17"/>
                      </a:lnTo>
                      <a:lnTo>
                        <a:pt x="4" y="21"/>
                      </a:lnTo>
                      <a:lnTo>
                        <a:pt x="8" y="24"/>
                      </a:lnTo>
                      <a:lnTo>
                        <a:pt x="8" y="24"/>
                      </a:lnTo>
                      <a:lnTo>
                        <a:pt x="13" y="24"/>
                      </a:lnTo>
                      <a:lnTo>
                        <a:pt x="17" y="22"/>
                      </a:lnTo>
                      <a:lnTo>
                        <a:pt x="20" y="21"/>
                      </a:lnTo>
                      <a:lnTo>
                        <a:pt x="23" y="17"/>
                      </a:lnTo>
                      <a:lnTo>
                        <a:pt x="24" y="12"/>
                      </a:lnTo>
                      <a:lnTo>
                        <a:pt x="23" y="8"/>
                      </a:lnTo>
                      <a:lnTo>
                        <a:pt x="20" y="4"/>
                      </a:lnTo>
                      <a:lnTo>
                        <a:pt x="17" y="1"/>
                      </a:lnTo>
                      <a:close/>
                    </a:path>
                  </a:pathLst>
                </a:custGeom>
                <a:solidFill>
                  <a:srgbClr val="357199"/>
                </a:solidFill>
                <a:ln w="9525">
                  <a:noFill/>
                  <a:round/>
                  <a:headEnd/>
                  <a:tailEnd/>
                </a:ln>
              </p:spPr>
              <p:txBody>
                <a:bodyPr/>
                <a:lstStyle/>
                <a:p>
                  <a:endParaRPr lang="zh-CN" altLang="en-US"/>
                </a:p>
              </p:txBody>
            </p:sp>
            <p:sp>
              <p:nvSpPr>
                <p:cNvPr id="397" name="Freeform 221"/>
                <p:cNvSpPr>
                  <a:spLocks/>
                </p:cNvSpPr>
                <p:nvPr/>
              </p:nvSpPr>
              <p:spPr bwMode="auto">
                <a:xfrm>
                  <a:off x="3902" y="2831"/>
                  <a:ext cx="11" cy="12"/>
                </a:xfrm>
                <a:custGeom>
                  <a:avLst/>
                  <a:gdLst/>
                  <a:ahLst/>
                  <a:cxnLst>
                    <a:cxn ang="0">
                      <a:pos x="15" y="0"/>
                    </a:cxn>
                    <a:cxn ang="0">
                      <a:pos x="11" y="0"/>
                    </a:cxn>
                    <a:cxn ang="0">
                      <a:pos x="6" y="0"/>
                    </a:cxn>
                    <a:cxn ang="0">
                      <a:pos x="4" y="3"/>
                    </a:cxn>
                    <a:cxn ang="0">
                      <a:pos x="1" y="7"/>
                    </a:cxn>
                    <a:cxn ang="0">
                      <a:pos x="0" y="12"/>
                    </a:cxn>
                    <a:cxn ang="0">
                      <a:pos x="1" y="16"/>
                    </a:cxn>
                    <a:cxn ang="0">
                      <a:pos x="4" y="20"/>
                    </a:cxn>
                    <a:cxn ang="0">
                      <a:pos x="6" y="23"/>
                    </a:cxn>
                    <a:cxn ang="0">
                      <a:pos x="6" y="23"/>
                    </a:cxn>
                    <a:cxn ang="0">
                      <a:pos x="11" y="24"/>
                    </a:cxn>
                    <a:cxn ang="0">
                      <a:pos x="15" y="23"/>
                    </a:cxn>
                    <a:cxn ang="0">
                      <a:pos x="19" y="20"/>
                    </a:cxn>
                    <a:cxn ang="0">
                      <a:pos x="21" y="16"/>
                    </a:cxn>
                    <a:cxn ang="0">
                      <a:pos x="23" y="12"/>
                    </a:cxn>
                    <a:cxn ang="0">
                      <a:pos x="21" y="7"/>
                    </a:cxn>
                    <a:cxn ang="0">
                      <a:pos x="19" y="3"/>
                    </a:cxn>
                    <a:cxn ang="0">
                      <a:pos x="15" y="0"/>
                    </a:cxn>
                  </a:cxnLst>
                  <a:rect l="0" t="0" r="r" b="b"/>
                  <a:pathLst>
                    <a:path w="23" h="24">
                      <a:moveTo>
                        <a:pt x="15" y="0"/>
                      </a:moveTo>
                      <a:lnTo>
                        <a:pt x="11" y="0"/>
                      </a:lnTo>
                      <a:lnTo>
                        <a:pt x="6" y="0"/>
                      </a:lnTo>
                      <a:lnTo>
                        <a:pt x="4" y="3"/>
                      </a:lnTo>
                      <a:lnTo>
                        <a:pt x="1" y="7"/>
                      </a:lnTo>
                      <a:lnTo>
                        <a:pt x="0" y="12"/>
                      </a:lnTo>
                      <a:lnTo>
                        <a:pt x="1" y="16"/>
                      </a:lnTo>
                      <a:lnTo>
                        <a:pt x="4" y="20"/>
                      </a:lnTo>
                      <a:lnTo>
                        <a:pt x="6" y="23"/>
                      </a:lnTo>
                      <a:lnTo>
                        <a:pt x="6" y="23"/>
                      </a:lnTo>
                      <a:lnTo>
                        <a:pt x="11" y="24"/>
                      </a:lnTo>
                      <a:lnTo>
                        <a:pt x="15" y="23"/>
                      </a:lnTo>
                      <a:lnTo>
                        <a:pt x="19" y="20"/>
                      </a:lnTo>
                      <a:lnTo>
                        <a:pt x="21" y="16"/>
                      </a:lnTo>
                      <a:lnTo>
                        <a:pt x="23" y="12"/>
                      </a:lnTo>
                      <a:lnTo>
                        <a:pt x="21" y="7"/>
                      </a:lnTo>
                      <a:lnTo>
                        <a:pt x="19" y="3"/>
                      </a:lnTo>
                      <a:lnTo>
                        <a:pt x="15" y="0"/>
                      </a:lnTo>
                      <a:close/>
                    </a:path>
                  </a:pathLst>
                </a:custGeom>
                <a:solidFill>
                  <a:srgbClr val="357199"/>
                </a:solidFill>
                <a:ln w="9525">
                  <a:noFill/>
                  <a:round/>
                  <a:headEnd/>
                  <a:tailEnd/>
                </a:ln>
              </p:spPr>
              <p:txBody>
                <a:bodyPr/>
                <a:lstStyle/>
                <a:p>
                  <a:endParaRPr lang="zh-CN" altLang="en-US"/>
                </a:p>
              </p:txBody>
            </p:sp>
            <p:sp>
              <p:nvSpPr>
                <p:cNvPr id="398" name="Freeform 222"/>
                <p:cNvSpPr>
                  <a:spLocks/>
                </p:cNvSpPr>
                <p:nvPr/>
              </p:nvSpPr>
              <p:spPr bwMode="auto">
                <a:xfrm>
                  <a:off x="3923" y="2838"/>
                  <a:ext cx="12" cy="11"/>
                </a:xfrm>
                <a:custGeom>
                  <a:avLst/>
                  <a:gdLst/>
                  <a:ahLst/>
                  <a:cxnLst>
                    <a:cxn ang="0">
                      <a:pos x="16" y="2"/>
                    </a:cxn>
                    <a:cxn ang="0">
                      <a:pos x="11" y="0"/>
                    </a:cxn>
                    <a:cxn ang="0">
                      <a:pos x="7" y="2"/>
                    </a:cxn>
                    <a:cxn ang="0">
                      <a:pos x="3" y="4"/>
                    </a:cxn>
                    <a:cxn ang="0">
                      <a:pos x="1" y="8"/>
                    </a:cxn>
                    <a:cxn ang="0">
                      <a:pos x="0" y="12"/>
                    </a:cxn>
                    <a:cxn ang="0">
                      <a:pos x="1" y="17"/>
                    </a:cxn>
                    <a:cxn ang="0">
                      <a:pos x="3" y="21"/>
                    </a:cxn>
                    <a:cxn ang="0">
                      <a:pos x="7" y="24"/>
                    </a:cxn>
                    <a:cxn ang="0">
                      <a:pos x="7" y="24"/>
                    </a:cxn>
                    <a:cxn ang="0">
                      <a:pos x="11" y="24"/>
                    </a:cxn>
                    <a:cxn ang="0">
                      <a:pos x="16" y="24"/>
                    </a:cxn>
                    <a:cxn ang="0">
                      <a:pos x="20" y="21"/>
                    </a:cxn>
                    <a:cxn ang="0">
                      <a:pos x="22" y="17"/>
                    </a:cxn>
                    <a:cxn ang="0">
                      <a:pos x="22" y="12"/>
                    </a:cxn>
                    <a:cxn ang="0">
                      <a:pos x="22" y="8"/>
                    </a:cxn>
                    <a:cxn ang="0">
                      <a:pos x="20" y="4"/>
                    </a:cxn>
                    <a:cxn ang="0">
                      <a:pos x="16" y="2"/>
                    </a:cxn>
                  </a:cxnLst>
                  <a:rect l="0" t="0" r="r" b="b"/>
                  <a:pathLst>
                    <a:path w="22" h="24">
                      <a:moveTo>
                        <a:pt x="16" y="2"/>
                      </a:moveTo>
                      <a:lnTo>
                        <a:pt x="11" y="0"/>
                      </a:lnTo>
                      <a:lnTo>
                        <a:pt x="7" y="2"/>
                      </a:lnTo>
                      <a:lnTo>
                        <a:pt x="3" y="4"/>
                      </a:lnTo>
                      <a:lnTo>
                        <a:pt x="1" y="8"/>
                      </a:lnTo>
                      <a:lnTo>
                        <a:pt x="0" y="12"/>
                      </a:lnTo>
                      <a:lnTo>
                        <a:pt x="1" y="17"/>
                      </a:lnTo>
                      <a:lnTo>
                        <a:pt x="3" y="21"/>
                      </a:lnTo>
                      <a:lnTo>
                        <a:pt x="7" y="24"/>
                      </a:lnTo>
                      <a:lnTo>
                        <a:pt x="7" y="24"/>
                      </a:lnTo>
                      <a:lnTo>
                        <a:pt x="11" y="24"/>
                      </a:lnTo>
                      <a:lnTo>
                        <a:pt x="16" y="24"/>
                      </a:lnTo>
                      <a:lnTo>
                        <a:pt x="20" y="21"/>
                      </a:lnTo>
                      <a:lnTo>
                        <a:pt x="22" y="17"/>
                      </a:lnTo>
                      <a:lnTo>
                        <a:pt x="22" y="12"/>
                      </a:lnTo>
                      <a:lnTo>
                        <a:pt x="22" y="8"/>
                      </a:lnTo>
                      <a:lnTo>
                        <a:pt x="20" y="4"/>
                      </a:lnTo>
                      <a:lnTo>
                        <a:pt x="16" y="2"/>
                      </a:lnTo>
                      <a:close/>
                    </a:path>
                  </a:pathLst>
                </a:custGeom>
                <a:solidFill>
                  <a:srgbClr val="357199"/>
                </a:solidFill>
                <a:ln w="9525">
                  <a:noFill/>
                  <a:round/>
                  <a:headEnd/>
                  <a:tailEnd/>
                </a:ln>
              </p:spPr>
              <p:txBody>
                <a:bodyPr/>
                <a:lstStyle/>
                <a:p>
                  <a:endParaRPr lang="zh-CN" altLang="en-US"/>
                </a:p>
              </p:txBody>
            </p:sp>
            <p:sp>
              <p:nvSpPr>
                <p:cNvPr id="399" name="Freeform 223"/>
                <p:cNvSpPr>
                  <a:spLocks/>
                </p:cNvSpPr>
                <p:nvPr/>
              </p:nvSpPr>
              <p:spPr bwMode="auto">
                <a:xfrm>
                  <a:off x="3945" y="2845"/>
                  <a:ext cx="12" cy="12"/>
                </a:xfrm>
                <a:custGeom>
                  <a:avLst/>
                  <a:gdLst/>
                  <a:ahLst/>
                  <a:cxnLst>
                    <a:cxn ang="0">
                      <a:pos x="15" y="0"/>
                    </a:cxn>
                    <a:cxn ang="0">
                      <a:pos x="11" y="0"/>
                    </a:cxn>
                    <a:cxn ang="0">
                      <a:pos x="6" y="1"/>
                    </a:cxn>
                    <a:cxn ang="0">
                      <a:pos x="2" y="4"/>
                    </a:cxn>
                    <a:cxn ang="0">
                      <a:pos x="0" y="6"/>
                    </a:cxn>
                    <a:cxn ang="0">
                      <a:pos x="0" y="11"/>
                    </a:cxn>
                    <a:cxn ang="0">
                      <a:pos x="0" y="15"/>
                    </a:cxn>
                    <a:cxn ang="0">
                      <a:pos x="2" y="19"/>
                    </a:cxn>
                    <a:cxn ang="0">
                      <a:pos x="6" y="22"/>
                    </a:cxn>
                    <a:cxn ang="0">
                      <a:pos x="6" y="22"/>
                    </a:cxn>
                    <a:cxn ang="0">
                      <a:pos x="11" y="23"/>
                    </a:cxn>
                    <a:cxn ang="0">
                      <a:pos x="15" y="22"/>
                    </a:cxn>
                    <a:cxn ang="0">
                      <a:pos x="18" y="19"/>
                    </a:cxn>
                    <a:cxn ang="0">
                      <a:pos x="21" y="15"/>
                    </a:cxn>
                    <a:cxn ang="0">
                      <a:pos x="22" y="11"/>
                    </a:cxn>
                    <a:cxn ang="0">
                      <a:pos x="21" y="6"/>
                    </a:cxn>
                    <a:cxn ang="0">
                      <a:pos x="18" y="4"/>
                    </a:cxn>
                    <a:cxn ang="0">
                      <a:pos x="15" y="0"/>
                    </a:cxn>
                  </a:cxnLst>
                  <a:rect l="0" t="0" r="r" b="b"/>
                  <a:pathLst>
                    <a:path w="22" h="23">
                      <a:moveTo>
                        <a:pt x="15" y="0"/>
                      </a:moveTo>
                      <a:lnTo>
                        <a:pt x="11" y="0"/>
                      </a:lnTo>
                      <a:lnTo>
                        <a:pt x="6" y="1"/>
                      </a:lnTo>
                      <a:lnTo>
                        <a:pt x="2" y="4"/>
                      </a:lnTo>
                      <a:lnTo>
                        <a:pt x="0" y="6"/>
                      </a:lnTo>
                      <a:lnTo>
                        <a:pt x="0" y="11"/>
                      </a:lnTo>
                      <a:lnTo>
                        <a:pt x="0" y="15"/>
                      </a:lnTo>
                      <a:lnTo>
                        <a:pt x="2" y="19"/>
                      </a:lnTo>
                      <a:lnTo>
                        <a:pt x="6" y="22"/>
                      </a:lnTo>
                      <a:lnTo>
                        <a:pt x="6" y="22"/>
                      </a:lnTo>
                      <a:lnTo>
                        <a:pt x="11" y="23"/>
                      </a:lnTo>
                      <a:lnTo>
                        <a:pt x="15" y="22"/>
                      </a:lnTo>
                      <a:lnTo>
                        <a:pt x="18" y="19"/>
                      </a:lnTo>
                      <a:lnTo>
                        <a:pt x="21" y="15"/>
                      </a:lnTo>
                      <a:lnTo>
                        <a:pt x="22" y="11"/>
                      </a:lnTo>
                      <a:lnTo>
                        <a:pt x="21" y="6"/>
                      </a:lnTo>
                      <a:lnTo>
                        <a:pt x="18" y="4"/>
                      </a:lnTo>
                      <a:lnTo>
                        <a:pt x="15" y="0"/>
                      </a:lnTo>
                      <a:close/>
                    </a:path>
                  </a:pathLst>
                </a:custGeom>
                <a:solidFill>
                  <a:srgbClr val="357199"/>
                </a:solidFill>
                <a:ln w="9525">
                  <a:noFill/>
                  <a:round/>
                  <a:headEnd/>
                  <a:tailEnd/>
                </a:ln>
              </p:spPr>
              <p:txBody>
                <a:bodyPr/>
                <a:lstStyle/>
                <a:p>
                  <a:endParaRPr lang="zh-CN" altLang="en-US"/>
                </a:p>
              </p:txBody>
            </p:sp>
            <p:sp>
              <p:nvSpPr>
                <p:cNvPr id="400" name="Freeform 224"/>
                <p:cNvSpPr>
                  <a:spLocks/>
                </p:cNvSpPr>
                <p:nvPr/>
              </p:nvSpPr>
              <p:spPr bwMode="auto">
                <a:xfrm>
                  <a:off x="3967" y="2851"/>
                  <a:ext cx="11" cy="12"/>
                </a:xfrm>
                <a:custGeom>
                  <a:avLst/>
                  <a:gdLst/>
                  <a:ahLst/>
                  <a:cxnLst>
                    <a:cxn ang="0">
                      <a:pos x="16" y="1"/>
                    </a:cxn>
                    <a:cxn ang="0">
                      <a:pos x="11" y="0"/>
                    </a:cxn>
                    <a:cxn ang="0">
                      <a:pos x="8" y="1"/>
                    </a:cxn>
                    <a:cxn ang="0">
                      <a:pos x="4" y="4"/>
                    </a:cxn>
                    <a:cxn ang="0">
                      <a:pos x="1" y="7"/>
                    </a:cxn>
                    <a:cxn ang="0">
                      <a:pos x="0" y="11"/>
                    </a:cxn>
                    <a:cxn ang="0">
                      <a:pos x="1" y="17"/>
                    </a:cxn>
                    <a:cxn ang="0">
                      <a:pos x="4" y="20"/>
                    </a:cxn>
                    <a:cxn ang="0">
                      <a:pos x="8" y="23"/>
                    </a:cxn>
                    <a:cxn ang="0">
                      <a:pos x="8" y="23"/>
                    </a:cxn>
                    <a:cxn ang="0">
                      <a:pos x="11" y="23"/>
                    </a:cxn>
                    <a:cxn ang="0">
                      <a:pos x="16" y="23"/>
                    </a:cxn>
                    <a:cxn ang="0">
                      <a:pos x="20" y="20"/>
                    </a:cxn>
                    <a:cxn ang="0">
                      <a:pos x="21" y="17"/>
                    </a:cxn>
                    <a:cxn ang="0">
                      <a:pos x="23" y="11"/>
                    </a:cxn>
                    <a:cxn ang="0">
                      <a:pos x="21" y="7"/>
                    </a:cxn>
                    <a:cxn ang="0">
                      <a:pos x="20" y="4"/>
                    </a:cxn>
                    <a:cxn ang="0">
                      <a:pos x="16" y="1"/>
                    </a:cxn>
                  </a:cxnLst>
                  <a:rect l="0" t="0" r="r" b="b"/>
                  <a:pathLst>
                    <a:path w="23" h="23">
                      <a:moveTo>
                        <a:pt x="16" y="1"/>
                      </a:moveTo>
                      <a:lnTo>
                        <a:pt x="11" y="0"/>
                      </a:lnTo>
                      <a:lnTo>
                        <a:pt x="8" y="1"/>
                      </a:lnTo>
                      <a:lnTo>
                        <a:pt x="4" y="4"/>
                      </a:lnTo>
                      <a:lnTo>
                        <a:pt x="1" y="7"/>
                      </a:lnTo>
                      <a:lnTo>
                        <a:pt x="0" y="11"/>
                      </a:lnTo>
                      <a:lnTo>
                        <a:pt x="1" y="17"/>
                      </a:lnTo>
                      <a:lnTo>
                        <a:pt x="4" y="20"/>
                      </a:lnTo>
                      <a:lnTo>
                        <a:pt x="8" y="23"/>
                      </a:lnTo>
                      <a:lnTo>
                        <a:pt x="8" y="23"/>
                      </a:lnTo>
                      <a:lnTo>
                        <a:pt x="11" y="23"/>
                      </a:lnTo>
                      <a:lnTo>
                        <a:pt x="16" y="23"/>
                      </a:lnTo>
                      <a:lnTo>
                        <a:pt x="20" y="20"/>
                      </a:lnTo>
                      <a:lnTo>
                        <a:pt x="21" y="17"/>
                      </a:lnTo>
                      <a:lnTo>
                        <a:pt x="23" y="11"/>
                      </a:lnTo>
                      <a:lnTo>
                        <a:pt x="21" y="7"/>
                      </a:lnTo>
                      <a:lnTo>
                        <a:pt x="20" y="4"/>
                      </a:lnTo>
                      <a:lnTo>
                        <a:pt x="16" y="1"/>
                      </a:lnTo>
                      <a:close/>
                    </a:path>
                  </a:pathLst>
                </a:custGeom>
                <a:solidFill>
                  <a:srgbClr val="357199"/>
                </a:solidFill>
                <a:ln w="9525">
                  <a:noFill/>
                  <a:round/>
                  <a:headEnd/>
                  <a:tailEnd/>
                </a:ln>
              </p:spPr>
              <p:txBody>
                <a:bodyPr/>
                <a:lstStyle/>
                <a:p>
                  <a:endParaRPr lang="zh-CN" altLang="en-US"/>
                </a:p>
              </p:txBody>
            </p:sp>
            <p:sp>
              <p:nvSpPr>
                <p:cNvPr id="401" name="Freeform 225"/>
                <p:cNvSpPr>
                  <a:spLocks/>
                </p:cNvSpPr>
                <p:nvPr/>
              </p:nvSpPr>
              <p:spPr bwMode="auto">
                <a:xfrm>
                  <a:off x="3988" y="2858"/>
                  <a:ext cx="12" cy="12"/>
                </a:xfrm>
                <a:custGeom>
                  <a:avLst/>
                  <a:gdLst/>
                  <a:ahLst/>
                  <a:cxnLst>
                    <a:cxn ang="0">
                      <a:pos x="15" y="1"/>
                    </a:cxn>
                    <a:cxn ang="0">
                      <a:pos x="11" y="0"/>
                    </a:cxn>
                    <a:cxn ang="0">
                      <a:pos x="6" y="1"/>
                    </a:cxn>
                    <a:cxn ang="0">
                      <a:pos x="2" y="4"/>
                    </a:cxn>
                    <a:cxn ang="0">
                      <a:pos x="0" y="8"/>
                    </a:cxn>
                    <a:cxn ang="0">
                      <a:pos x="0" y="12"/>
                    </a:cxn>
                    <a:cxn ang="0">
                      <a:pos x="0" y="17"/>
                    </a:cxn>
                    <a:cxn ang="0">
                      <a:pos x="2" y="19"/>
                    </a:cxn>
                    <a:cxn ang="0">
                      <a:pos x="6" y="23"/>
                    </a:cxn>
                    <a:cxn ang="0">
                      <a:pos x="6" y="23"/>
                    </a:cxn>
                    <a:cxn ang="0">
                      <a:pos x="11" y="23"/>
                    </a:cxn>
                    <a:cxn ang="0">
                      <a:pos x="15" y="22"/>
                    </a:cxn>
                    <a:cxn ang="0">
                      <a:pos x="19" y="19"/>
                    </a:cxn>
                    <a:cxn ang="0">
                      <a:pos x="21" y="17"/>
                    </a:cxn>
                    <a:cxn ang="0">
                      <a:pos x="23" y="12"/>
                    </a:cxn>
                    <a:cxn ang="0">
                      <a:pos x="21" y="8"/>
                    </a:cxn>
                    <a:cxn ang="0">
                      <a:pos x="19" y="4"/>
                    </a:cxn>
                    <a:cxn ang="0">
                      <a:pos x="15" y="1"/>
                    </a:cxn>
                  </a:cxnLst>
                  <a:rect l="0" t="0" r="r" b="b"/>
                  <a:pathLst>
                    <a:path w="23" h="23">
                      <a:moveTo>
                        <a:pt x="15" y="1"/>
                      </a:moveTo>
                      <a:lnTo>
                        <a:pt x="11" y="0"/>
                      </a:lnTo>
                      <a:lnTo>
                        <a:pt x="6" y="1"/>
                      </a:lnTo>
                      <a:lnTo>
                        <a:pt x="2" y="4"/>
                      </a:lnTo>
                      <a:lnTo>
                        <a:pt x="0" y="8"/>
                      </a:lnTo>
                      <a:lnTo>
                        <a:pt x="0" y="12"/>
                      </a:lnTo>
                      <a:lnTo>
                        <a:pt x="0" y="17"/>
                      </a:lnTo>
                      <a:lnTo>
                        <a:pt x="2" y="19"/>
                      </a:lnTo>
                      <a:lnTo>
                        <a:pt x="6" y="23"/>
                      </a:lnTo>
                      <a:lnTo>
                        <a:pt x="6" y="23"/>
                      </a:lnTo>
                      <a:lnTo>
                        <a:pt x="11" y="23"/>
                      </a:lnTo>
                      <a:lnTo>
                        <a:pt x="15" y="22"/>
                      </a:lnTo>
                      <a:lnTo>
                        <a:pt x="19" y="19"/>
                      </a:lnTo>
                      <a:lnTo>
                        <a:pt x="21" y="17"/>
                      </a:lnTo>
                      <a:lnTo>
                        <a:pt x="23" y="12"/>
                      </a:lnTo>
                      <a:lnTo>
                        <a:pt x="21" y="8"/>
                      </a:lnTo>
                      <a:lnTo>
                        <a:pt x="19" y="4"/>
                      </a:lnTo>
                      <a:lnTo>
                        <a:pt x="15" y="1"/>
                      </a:lnTo>
                      <a:close/>
                    </a:path>
                  </a:pathLst>
                </a:custGeom>
                <a:solidFill>
                  <a:srgbClr val="357199"/>
                </a:solidFill>
                <a:ln w="9525">
                  <a:noFill/>
                  <a:round/>
                  <a:headEnd/>
                  <a:tailEnd/>
                </a:ln>
              </p:spPr>
              <p:txBody>
                <a:bodyPr/>
                <a:lstStyle/>
                <a:p>
                  <a:endParaRPr lang="zh-CN" altLang="en-US"/>
                </a:p>
              </p:txBody>
            </p:sp>
          </p:grpSp>
          <p:grpSp>
            <p:nvGrpSpPr>
              <p:cNvPr id="29" name="Group 226"/>
              <p:cNvGrpSpPr>
                <a:grpSpLocks/>
              </p:cNvGrpSpPr>
              <p:nvPr/>
            </p:nvGrpSpPr>
            <p:grpSpPr bwMode="auto">
              <a:xfrm>
                <a:off x="3798" y="2398"/>
                <a:ext cx="354" cy="446"/>
                <a:chOff x="3798" y="2398"/>
                <a:chExt cx="354" cy="446"/>
              </a:xfrm>
            </p:grpSpPr>
            <p:sp>
              <p:nvSpPr>
                <p:cNvPr id="348" name="Freeform 227"/>
                <p:cNvSpPr>
                  <a:spLocks/>
                </p:cNvSpPr>
                <p:nvPr/>
              </p:nvSpPr>
              <p:spPr bwMode="auto">
                <a:xfrm>
                  <a:off x="3798" y="2398"/>
                  <a:ext cx="11" cy="11"/>
                </a:xfrm>
                <a:custGeom>
                  <a:avLst/>
                  <a:gdLst/>
                  <a:ahLst/>
                  <a:cxnLst>
                    <a:cxn ang="0">
                      <a:pos x="20" y="4"/>
                    </a:cxn>
                    <a:cxn ang="0">
                      <a:pos x="15" y="1"/>
                    </a:cxn>
                    <a:cxn ang="0">
                      <a:pos x="11" y="0"/>
                    </a:cxn>
                    <a:cxn ang="0">
                      <a:pos x="8" y="1"/>
                    </a:cxn>
                    <a:cxn ang="0">
                      <a:pos x="4" y="4"/>
                    </a:cxn>
                    <a:cxn ang="0">
                      <a:pos x="1" y="7"/>
                    </a:cxn>
                    <a:cxn ang="0">
                      <a:pos x="0" y="11"/>
                    </a:cxn>
                    <a:cxn ang="0">
                      <a:pos x="1" y="15"/>
                    </a:cxn>
                    <a:cxn ang="0">
                      <a:pos x="4" y="20"/>
                    </a:cxn>
                    <a:cxn ang="0">
                      <a:pos x="4" y="20"/>
                    </a:cxn>
                    <a:cxn ang="0">
                      <a:pos x="8" y="22"/>
                    </a:cxn>
                    <a:cxn ang="0">
                      <a:pos x="11" y="23"/>
                    </a:cxn>
                    <a:cxn ang="0">
                      <a:pos x="15" y="22"/>
                    </a:cxn>
                    <a:cxn ang="0">
                      <a:pos x="19" y="19"/>
                    </a:cxn>
                    <a:cxn ang="0">
                      <a:pos x="21" y="15"/>
                    </a:cxn>
                    <a:cxn ang="0">
                      <a:pos x="23" y="11"/>
                    </a:cxn>
                    <a:cxn ang="0">
                      <a:pos x="21" y="7"/>
                    </a:cxn>
                    <a:cxn ang="0">
                      <a:pos x="20" y="4"/>
                    </a:cxn>
                  </a:cxnLst>
                  <a:rect l="0" t="0" r="r" b="b"/>
                  <a:pathLst>
                    <a:path w="23" h="23">
                      <a:moveTo>
                        <a:pt x="20" y="4"/>
                      </a:moveTo>
                      <a:lnTo>
                        <a:pt x="15" y="1"/>
                      </a:lnTo>
                      <a:lnTo>
                        <a:pt x="11" y="0"/>
                      </a:lnTo>
                      <a:lnTo>
                        <a:pt x="8" y="1"/>
                      </a:lnTo>
                      <a:lnTo>
                        <a:pt x="4" y="4"/>
                      </a:lnTo>
                      <a:lnTo>
                        <a:pt x="1" y="7"/>
                      </a:lnTo>
                      <a:lnTo>
                        <a:pt x="0" y="11"/>
                      </a:lnTo>
                      <a:lnTo>
                        <a:pt x="1" y="15"/>
                      </a:lnTo>
                      <a:lnTo>
                        <a:pt x="4" y="20"/>
                      </a:lnTo>
                      <a:lnTo>
                        <a:pt x="4" y="20"/>
                      </a:lnTo>
                      <a:lnTo>
                        <a:pt x="8" y="22"/>
                      </a:lnTo>
                      <a:lnTo>
                        <a:pt x="11" y="23"/>
                      </a:lnTo>
                      <a:lnTo>
                        <a:pt x="15" y="22"/>
                      </a:lnTo>
                      <a:lnTo>
                        <a:pt x="19" y="19"/>
                      </a:lnTo>
                      <a:lnTo>
                        <a:pt x="21" y="15"/>
                      </a:lnTo>
                      <a:lnTo>
                        <a:pt x="23" y="11"/>
                      </a:lnTo>
                      <a:lnTo>
                        <a:pt x="21" y="7"/>
                      </a:lnTo>
                      <a:lnTo>
                        <a:pt x="20" y="4"/>
                      </a:lnTo>
                      <a:close/>
                    </a:path>
                  </a:pathLst>
                </a:custGeom>
                <a:solidFill>
                  <a:srgbClr val="357199"/>
                </a:solidFill>
                <a:ln w="9525">
                  <a:noFill/>
                  <a:round/>
                  <a:headEnd/>
                  <a:tailEnd/>
                </a:ln>
              </p:spPr>
              <p:txBody>
                <a:bodyPr/>
                <a:lstStyle/>
                <a:p>
                  <a:endParaRPr lang="zh-CN" altLang="en-US"/>
                </a:p>
              </p:txBody>
            </p:sp>
            <p:sp>
              <p:nvSpPr>
                <p:cNvPr id="349" name="Freeform 228"/>
                <p:cNvSpPr>
                  <a:spLocks/>
                </p:cNvSpPr>
                <p:nvPr/>
              </p:nvSpPr>
              <p:spPr bwMode="auto">
                <a:xfrm>
                  <a:off x="3812" y="2416"/>
                  <a:ext cx="12" cy="12"/>
                </a:xfrm>
                <a:custGeom>
                  <a:avLst/>
                  <a:gdLst/>
                  <a:ahLst/>
                  <a:cxnLst>
                    <a:cxn ang="0">
                      <a:pos x="19" y="3"/>
                    </a:cxn>
                    <a:cxn ang="0">
                      <a:pos x="15" y="1"/>
                    </a:cxn>
                    <a:cxn ang="0">
                      <a:pos x="11" y="0"/>
                    </a:cxn>
                    <a:cxn ang="0">
                      <a:pos x="6" y="1"/>
                    </a:cxn>
                    <a:cxn ang="0">
                      <a:pos x="2" y="3"/>
                    </a:cxn>
                    <a:cxn ang="0">
                      <a:pos x="0" y="6"/>
                    </a:cxn>
                    <a:cxn ang="0">
                      <a:pos x="0" y="12"/>
                    </a:cxn>
                    <a:cxn ang="0">
                      <a:pos x="0" y="16"/>
                    </a:cxn>
                    <a:cxn ang="0">
                      <a:pos x="2" y="19"/>
                    </a:cxn>
                    <a:cxn ang="0">
                      <a:pos x="2" y="19"/>
                    </a:cxn>
                    <a:cxn ang="0">
                      <a:pos x="6" y="22"/>
                    </a:cxn>
                    <a:cxn ang="0">
                      <a:pos x="11" y="23"/>
                    </a:cxn>
                    <a:cxn ang="0">
                      <a:pos x="15" y="22"/>
                    </a:cxn>
                    <a:cxn ang="0">
                      <a:pos x="19" y="19"/>
                    </a:cxn>
                    <a:cxn ang="0">
                      <a:pos x="21" y="16"/>
                    </a:cxn>
                    <a:cxn ang="0">
                      <a:pos x="23" y="12"/>
                    </a:cxn>
                    <a:cxn ang="0">
                      <a:pos x="21" y="6"/>
                    </a:cxn>
                    <a:cxn ang="0">
                      <a:pos x="19" y="3"/>
                    </a:cxn>
                  </a:cxnLst>
                  <a:rect l="0" t="0" r="r" b="b"/>
                  <a:pathLst>
                    <a:path w="23" h="23">
                      <a:moveTo>
                        <a:pt x="19" y="3"/>
                      </a:moveTo>
                      <a:lnTo>
                        <a:pt x="15" y="1"/>
                      </a:lnTo>
                      <a:lnTo>
                        <a:pt x="11" y="0"/>
                      </a:lnTo>
                      <a:lnTo>
                        <a:pt x="6" y="1"/>
                      </a:lnTo>
                      <a:lnTo>
                        <a:pt x="2" y="3"/>
                      </a:lnTo>
                      <a:lnTo>
                        <a:pt x="0" y="6"/>
                      </a:lnTo>
                      <a:lnTo>
                        <a:pt x="0" y="12"/>
                      </a:lnTo>
                      <a:lnTo>
                        <a:pt x="0" y="16"/>
                      </a:lnTo>
                      <a:lnTo>
                        <a:pt x="2" y="19"/>
                      </a:lnTo>
                      <a:lnTo>
                        <a:pt x="2" y="19"/>
                      </a:lnTo>
                      <a:lnTo>
                        <a:pt x="6" y="22"/>
                      </a:lnTo>
                      <a:lnTo>
                        <a:pt x="11" y="23"/>
                      </a:lnTo>
                      <a:lnTo>
                        <a:pt x="15" y="22"/>
                      </a:lnTo>
                      <a:lnTo>
                        <a:pt x="19" y="19"/>
                      </a:lnTo>
                      <a:lnTo>
                        <a:pt x="21" y="16"/>
                      </a:lnTo>
                      <a:lnTo>
                        <a:pt x="23" y="12"/>
                      </a:lnTo>
                      <a:lnTo>
                        <a:pt x="21" y="6"/>
                      </a:lnTo>
                      <a:lnTo>
                        <a:pt x="19" y="3"/>
                      </a:lnTo>
                      <a:close/>
                    </a:path>
                  </a:pathLst>
                </a:custGeom>
                <a:solidFill>
                  <a:srgbClr val="357199"/>
                </a:solidFill>
                <a:ln w="9525">
                  <a:noFill/>
                  <a:round/>
                  <a:headEnd/>
                  <a:tailEnd/>
                </a:ln>
              </p:spPr>
              <p:txBody>
                <a:bodyPr/>
                <a:lstStyle/>
                <a:p>
                  <a:endParaRPr lang="zh-CN" altLang="en-US"/>
                </a:p>
              </p:txBody>
            </p:sp>
            <p:sp>
              <p:nvSpPr>
                <p:cNvPr id="350" name="Freeform 229"/>
                <p:cNvSpPr>
                  <a:spLocks/>
                </p:cNvSpPr>
                <p:nvPr/>
              </p:nvSpPr>
              <p:spPr bwMode="auto">
                <a:xfrm>
                  <a:off x="3827" y="2434"/>
                  <a:ext cx="11" cy="12"/>
                </a:xfrm>
                <a:custGeom>
                  <a:avLst/>
                  <a:gdLst/>
                  <a:ahLst/>
                  <a:cxnLst>
                    <a:cxn ang="0">
                      <a:pos x="19" y="3"/>
                    </a:cxn>
                    <a:cxn ang="0">
                      <a:pos x="15" y="0"/>
                    </a:cxn>
                    <a:cxn ang="0">
                      <a:pos x="11" y="0"/>
                    </a:cxn>
                    <a:cxn ang="0">
                      <a:pos x="6" y="0"/>
                    </a:cxn>
                    <a:cxn ang="0">
                      <a:pos x="2" y="3"/>
                    </a:cxn>
                    <a:cxn ang="0">
                      <a:pos x="0" y="7"/>
                    </a:cxn>
                    <a:cxn ang="0">
                      <a:pos x="0" y="12"/>
                    </a:cxn>
                    <a:cxn ang="0">
                      <a:pos x="0" y="16"/>
                    </a:cxn>
                    <a:cxn ang="0">
                      <a:pos x="2" y="20"/>
                    </a:cxn>
                    <a:cxn ang="0">
                      <a:pos x="2" y="20"/>
                    </a:cxn>
                    <a:cxn ang="0">
                      <a:pos x="6" y="22"/>
                    </a:cxn>
                    <a:cxn ang="0">
                      <a:pos x="11" y="24"/>
                    </a:cxn>
                    <a:cxn ang="0">
                      <a:pos x="15" y="22"/>
                    </a:cxn>
                    <a:cxn ang="0">
                      <a:pos x="19" y="20"/>
                    </a:cxn>
                    <a:cxn ang="0">
                      <a:pos x="21" y="16"/>
                    </a:cxn>
                    <a:cxn ang="0">
                      <a:pos x="22" y="12"/>
                    </a:cxn>
                    <a:cxn ang="0">
                      <a:pos x="21" y="7"/>
                    </a:cxn>
                    <a:cxn ang="0">
                      <a:pos x="19" y="3"/>
                    </a:cxn>
                  </a:cxnLst>
                  <a:rect l="0" t="0" r="r" b="b"/>
                  <a:pathLst>
                    <a:path w="22" h="24">
                      <a:moveTo>
                        <a:pt x="19" y="3"/>
                      </a:moveTo>
                      <a:lnTo>
                        <a:pt x="15" y="0"/>
                      </a:lnTo>
                      <a:lnTo>
                        <a:pt x="11" y="0"/>
                      </a:lnTo>
                      <a:lnTo>
                        <a:pt x="6" y="0"/>
                      </a:lnTo>
                      <a:lnTo>
                        <a:pt x="2" y="3"/>
                      </a:lnTo>
                      <a:lnTo>
                        <a:pt x="0" y="7"/>
                      </a:lnTo>
                      <a:lnTo>
                        <a:pt x="0" y="12"/>
                      </a:lnTo>
                      <a:lnTo>
                        <a:pt x="0" y="16"/>
                      </a:lnTo>
                      <a:lnTo>
                        <a:pt x="2" y="20"/>
                      </a:lnTo>
                      <a:lnTo>
                        <a:pt x="2" y="20"/>
                      </a:lnTo>
                      <a:lnTo>
                        <a:pt x="6" y="22"/>
                      </a:lnTo>
                      <a:lnTo>
                        <a:pt x="11" y="24"/>
                      </a:lnTo>
                      <a:lnTo>
                        <a:pt x="15" y="22"/>
                      </a:lnTo>
                      <a:lnTo>
                        <a:pt x="19" y="20"/>
                      </a:lnTo>
                      <a:lnTo>
                        <a:pt x="21" y="16"/>
                      </a:lnTo>
                      <a:lnTo>
                        <a:pt x="22" y="12"/>
                      </a:lnTo>
                      <a:lnTo>
                        <a:pt x="21" y="7"/>
                      </a:lnTo>
                      <a:lnTo>
                        <a:pt x="19" y="3"/>
                      </a:lnTo>
                      <a:close/>
                    </a:path>
                  </a:pathLst>
                </a:custGeom>
                <a:solidFill>
                  <a:srgbClr val="357199"/>
                </a:solidFill>
                <a:ln w="9525">
                  <a:noFill/>
                  <a:round/>
                  <a:headEnd/>
                  <a:tailEnd/>
                </a:ln>
              </p:spPr>
              <p:txBody>
                <a:bodyPr/>
                <a:lstStyle/>
                <a:p>
                  <a:endParaRPr lang="zh-CN" altLang="en-US"/>
                </a:p>
              </p:txBody>
            </p:sp>
            <p:sp>
              <p:nvSpPr>
                <p:cNvPr id="351" name="Freeform 230"/>
                <p:cNvSpPr>
                  <a:spLocks/>
                </p:cNvSpPr>
                <p:nvPr/>
              </p:nvSpPr>
              <p:spPr bwMode="auto">
                <a:xfrm>
                  <a:off x="3841" y="2452"/>
                  <a:ext cx="11" cy="12"/>
                </a:xfrm>
                <a:custGeom>
                  <a:avLst/>
                  <a:gdLst/>
                  <a:ahLst/>
                  <a:cxnLst>
                    <a:cxn ang="0">
                      <a:pos x="20" y="2"/>
                    </a:cxn>
                    <a:cxn ang="0">
                      <a:pos x="17" y="0"/>
                    </a:cxn>
                    <a:cxn ang="0">
                      <a:pos x="12" y="0"/>
                    </a:cxn>
                    <a:cxn ang="0">
                      <a:pos x="8" y="0"/>
                    </a:cxn>
                    <a:cxn ang="0">
                      <a:pos x="4" y="2"/>
                    </a:cxn>
                    <a:cxn ang="0">
                      <a:pos x="2" y="6"/>
                    </a:cxn>
                    <a:cxn ang="0">
                      <a:pos x="0" y="11"/>
                    </a:cxn>
                    <a:cxn ang="0">
                      <a:pos x="2" y="15"/>
                    </a:cxn>
                    <a:cxn ang="0">
                      <a:pos x="4" y="19"/>
                    </a:cxn>
                    <a:cxn ang="0">
                      <a:pos x="4" y="19"/>
                    </a:cxn>
                    <a:cxn ang="0">
                      <a:pos x="8" y="22"/>
                    </a:cxn>
                    <a:cxn ang="0">
                      <a:pos x="12" y="23"/>
                    </a:cxn>
                    <a:cxn ang="0">
                      <a:pos x="17" y="22"/>
                    </a:cxn>
                    <a:cxn ang="0">
                      <a:pos x="20" y="19"/>
                    </a:cxn>
                    <a:cxn ang="0">
                      <a:pos x="23" y="15"/>
                    </a:cxn>
                    <a:cxn ang="0">
                      <a:pos x="23" y="11"/>
                    </a:cxn>
                    <a:cxn ang="0">
                      <a:pos x="23" y="6"/>
                    </a:cxn>
                    <a:cxn ang="0">
                      <a:pos x="20" y="2"/>
                    </a:cxn>
                  </a:cxnLst>
                  <a:rect l="0" t="0" r="r" b="b"/>
                  <a:pathLst>
                    <a:path w="23" h="23">
                      <a:moveTo>
                        <a:pt x="20" y="2"/>
                      </a:moveTo>
                      <a:lnTo>
                        <a:pt x="17" y="0"/>
                      </a:lnTo>
                      <a:lnTo>
                        <a:pt x="12" y="0"/>
                      </a:lnTo>
                      <a:lnTo>
                        <a:pt x="8" y="0"/>
                      </a:lnTo>
                      <a:lnTo>
                        <a:pt x="4" y="2"/>
                      </a:lnTo>
                      <a:lnTo>
                        <a:pt x="2" y="6"/>
                      </a:lnTo>
                      <a:lnTo>
                        <a:pt x="0" y="11"/>
                      </a:lnTo>
                      <a:lnTo>
                        <a:pt x="2" y="15"/>
                      </a:lnTo>
                      <a:lnTo>
                        <a:pt x="4" y="19"/>
                      </a:lnTo>
                      <a:lnTo>
                        <a:pt x="4" y="19"/>
                      </a:lnTo>
                      <a:lnTo>
                        <a:pt x="8" y="22"/>
                      </a:lnTo>
                      <a:lnTo>
                        <a:pt x="12" y="23"/>
                      </a:lnTo>
                      <a:lnTo>
                        <a:pt x="17" y="22"/>
                      </a:lnTo>
                      <a:lnTo>
                        <a:pt x="20" y="19"/>
                      </a:lnTo>
                      <a:lnTo>
                        <a:pt x="23" y="15"/>
                      </a:lnTo>
                      <a:lnTo>
                        <a:pt x="23" y="11"/>
                      </a:lnTo>
                      <a:lnTo>
                        <a:pt x="23" y="6"/>
                      </a:lnTo>
                      <a:lnTo>
                        <a:pt x="20" y="2"/>
                      </a:lnTo>
                      <a:close/>
                    </a:path>
                  </a:pathLst>
                </a:custGeom>
                <a:solidFill>
                  <a:srgbClr val="357199"/>
                </a:solidFill>
                <a:ln w="9525">
                  <a:noFill/>
                  <a:round/>
                  <a:headEnd/>
                  <a:tailEnd/>
                </a:ln>
              </p:spPr>
              <p:txBody>
                <a:bodyPr/>
                <a:lstStyle/>
                <a:p>
                  <a:endParaRPr lang="zh-CN" altLang="en-US"/>
                </a:p>
              </p:txBody>
            </p:sp>
            <p:sp>
              <p:nvSpPr>
                <p:cNvPr id="352" name="Freeform 231"/>
                <p:cNvSpPr>
                  <a:spLocks/>
                </p:cNvSpPr>
                <p:nvPr/>
              </p:nvSpPr>
              <p:spPr bwMode="auto">
                <a:xfrm>
                  <a:off x="3855" y="2470"/>
                  <a:ext cx="11" cy="12"/>
                </a:xfrm>
                <a:custGeom>
                  <a:avLst/>
                  <a:gdLst/>
                  <a:ahLst/>
                  <a:cxnLst>
                    <a:cxn ang="0">
                      <a:pos x="20" y="4"/>
                    </a:cxn>
                    <a:cxn ang="0">
                      <a:pos x="16" y="1"/>
                    </a:cxn>
                    <a:cxn ang="0">
                      <a:pos x="11" y="0"/>
                    </a:cxn>
                    <a:cxn ang="0">
                      <a:pos x="8" y="1"/>
                    </a:cxn>
                    <a:cxn ang="0">
                      <a:pos x="4" y="4"/>
                    </a:cxn>
                    <a:cxn ang="0">
                      <a:pos x="1" y="7"/>
                    </a:cxn>
                    <a:cxn ang="0">
                      <a:pos x="0" y="11"/>
                    </a:cxn>
                    <a:cxn ang="0">
                      <a:pos x="1" y="17"/>
                    </a:cxn>
                    <a:cxn ang="0">
                      <a:pos x="4" y="20"/>
                    </a:cxn>
                    <a:cxn ang="0">
                      <a:pos x="4" y="20"/>
                    </a:cxn>
                    <a:cxn ang="0">
                      <a:pos x="8" y="23"/>
                    </a:cxn>
                    <a:cxn ang="0">
                      <a:pos x="11" y="24"/>
                    </a:cxn>
                    <a:cxn ang="0">
                      <a:pos x="16" y="23"/>
                    </a:cxn>
                    <a:cxn ang="0">
                      <a:pos x="20" y="20"/>
                    </a:cxn>
                    <a:cxn ang="0">
                      <a:pos x="21" y="17"/>
                    </a:cxn>
                    <a:cxn ang="0">
                      <a:pos x="23" y="13"/>
                    </a:cxn>
                    <a:cxn ang="0">
                      <a:pos x="21" y="7"/>
                    </a:cxn>
                    <a:cxn ang="0">
                      <a:pos x="20" y="4"/>
                    </a:cxn>
                  </a:cxnLst>
                  <a:rect l="0" t="0" r="r" b="b"/>
                  <a:pathLst>
                    <a:path w="23" h="24">
                      <a:moveTo>
                        <a:pt x="20" y="4"/>
                      </a:moveTo>
                      <a:lnTo>
                        <a:pt x="16" y="1"/>
                      </a:lnTo>
                      <a:lnTo>
                        <a:pt x="11" y="0"/>
                      </a:lnTo>
                      <a:lnTo>
                        <a:pt x="8" y="1"/>
                      </a:lnTo>
                      <a:lnTo>
                        <a:pt x="4" y="4"/>
                      </a:lnTo>
                      <a:lnTo>
                        <a:pt x="1" y="7"/>
                      </a:lnTo>
                      <a:lnTo>
                        <a:pt x="0" y="11"/>
                      </a:lnTo>
                      <a:lnTo>
                        <a:pt x="1" y="17"/>
                      </a:lnTo>
                      <a:lnTo>
                        <a:pt x="4" y="20"/>
                      </a:lnTo>
                      <a:lnTo>
                        <a:pt x="4" y="20"/>
                      </a:lnTo>
                      <a:lnTo>
                        <a:pt x="8" y="23"/>
                      </a:lnTo>
                      <a:lnTo>
                        <a:pt x="11" y="24"/>
                      </a:lnTo>
                      <a:lnTo>
                        <a:pt x="16" y="23"/>
                      </a:lnTo>
                      <a:lnTo>
                        <a:pt x="20" y="20"/>
                      </a:lnTo>
                      <a:lnTo>
                        <a:pt x="21" y="17"/>
                      </a:lnTo>
                      <a:lnTo>
                        <a:pt x="23" y="13"/>
                      </a:lnTo>
                      <a:lnTo>
                        <a:pt x="21" y="7"/>
                      </a:lnTo>
                      <a:lnTo>
                        <a:pt x="20" y="4"/>
                      </a:lnTo>
                      <a:close/>
                    </a:path>
                  </a:pathLst>
                </a:custGeom>
                <a:solidFill>
                  <a:srgbClr val="357199"/>
                </a:solidFill>
                <a:ln w="9525">
                  <a:noFill/>
                  <a:round/>
                  <a:headEnd/>
                  <a:tailEnd/>
                </a:ln>
              </p:spPr>
              <p:txBody>
                <a:bodyPr/>
                <a:lstStyle/>
                <a:p>
                  <a:endParaRPr lang="zh-CN" altLang="en-US"/>
                </a:p>
              </p:txBody>
            </p:sp>
            <p:sp>
              <p:nvSpPr>
                <p:cNvPr id="353" name="Freeform 232"/>
                <p:cNvSpPr>
                  <a:spLocks/>
                </p:cNvSpPr>
                <p:nvPr/>
              </p:nvSpPr>
              <p:spPr bwMode="auto">
                <a:xfrm>
                  <a:off x="3869" y="2488"/>
                  <a:ext cx="12" cy="12"/>
                </a:xfrm>
                <a:custGeom>
                  <a:avLst/>
                  <a:gdLst/>
                  <a:ahLst/>
                  <a:cxnLst>
                    <a:cxn ang="0">
                      <a:pos x="19" y="4"/>
                    </a:cxn>
                    <a:cxn ang="0">
                      <a:pos x="15" y="1"/>
                    </a:cxn>
                    <a:cxn ang="0">
                      <a:pos x="11" y="0"/>
                    </a:cxn>
                    <a:cxn ang="0">
                      <a:pos x="6" y="1"/>
                    </a:cxn>
                    <a:cxn ang="0">
                      <a:pos x="4" y="4"/>
                    </a:cxn>
                    <a:cxn ang="0">
                      <a:pos x="1" y="8"/>
                    </a:cxn>
                    <a:cxn ang="0">
                      <a:pos x="0" y="12"/>
                    </a:cxn>
                    <a:cxn ang="0">
                      <a:pos x="1" y="17"/>
                    </a:cxn>
                    <a:cxn ang="0">
                      <a:pos x="2" y="21"/>
                    </a:cxn>
                    <a:cxn ang="0">
                      <a:pos x="2" y="21"/>
                    </a:cxn>
                    <a:cxn ang="0">
                      <a:pos x="6" y="23"/>
                    </a:cxn>
                    <a:cxn ang="0">
                      <a:pos x="11" y="23"/>
                    </a:cxn>
                    <a:cxn ang="0">
                      <a:pos x="15" y="23"/>
                    </a:cxn>
                    <a:cxn ang="0">
                      <a:pos x="19" y="21"/>
                    </a:cxn>
                    <a:cxn ang="0">
                      <a:pos x="21" y="17"/>
                    </a:cxn>
                    <a:cxn ang="0">
                      <a:pos x="23" y="12"/>
                    </a:cxn>
                    <a:cxn ang="0">
                      <a:pos x="21" y="8"/>
                    </a:cxn>
                    <a:cxn ang="0">
                      <a:pos x="19" y="4"/>
                    </a:cxn>
                  </a:cxnLst>
                  <a:rect l="0" t="0" r="r" b="b"/>
                  <a:pathLst>
                    <a:path w="23" h="23">
                      <a:moveTo>
                        <a:pt x="19" y="4"/>
                      </a:moveTo>
                      <a:lnTo>
                        <a:pt x="15" y="1"/>
                      </a:lnTo>
                      <a:lnTo>
                        <a:pt x="11" y="0"/>
                      </a:lnTo>
                      <a:lnTo>
                        <a:pt x="6" y="1"/>
                      </a:lnTo>
                      <a:lnTo>
                        <a:pt x="4" y="4"/>
                      </a:lnTo>
                      <a:lnTo>
                        <a:pt x="1" y="8"/>
                      </a:lnTo>
                      <a:lnTo>
                        <a:pt x="0" y="12"/>
                      </a:lnTo>
                      <a:lnTo>
                        <a:pt x="1" y="17"/>
                      </a:lnTo>
                      <a:lnTo>
                        <a:pt x="2" y="21"/>
                      </a:lnTo>
                      <a:lnTo>
                        <a:pt x="2" y="21"/>
                      </a:lnTo>
                      <a:lnTo>
                        <a:pt x="6" y="23"/>
                      </a:lnTo>
                      <a:lnTo>
                        <a:pt x="11" y="23"/>
                      </a:lnTo>
                      <a:lnTo>
                        <a:pt x="15" y="23"/>
                      </a:lnTo>
                      <a:lnTo>
                        <a:pt x="19" y="21"/>
                      </a:lnTo>
                      <a:lnTo>
                        <a:pt x="21" y="17"/>
                      </a:lnTo>
                      <a:lnTo>
                        <a:pt x="23" y="12"/>
                      </a:lnTo>
                      <a:lnTo>
                        <a:pt x="21" y="8"/>
                      </a:lnTo>
                      <a:lnTo>
                        <a:pt x="19" y="4"/>
                      </a:lnTo>
                      <a:close/>
                    </a:path>
                  </a:pathLst>
                </a:custGeom>
                <a:solidFill>
                  <a:srgbClr val="357199"/>
                </a:solidFill>
                <a:ln w="9525">
                  <a:noFill/>
                  <a:round/>
                  <a:headEnd/>
                  <a:tailEnd/>
                </a:ln>
              </p:spPr>
              <p:txBody>
                <a:bodyPr/>
                <a:lstStyle/>
                <a:p>
                  <a:endParaRPr lang="zh-CN" altLang="en-US"/>
                </a:p>
              </p:txBody>
            </p:sp>
            <p:sp>
              <p:nvSpPr>
                <p:cNvPr id="354" name="Freeform 233"/>
                <p:cNvSpPr>
                  <a:spLocks/>
                </p:cNvSpPr>
                <p:nvPr/>
              </p:nvSpPr>
              <p:spPr bwMode="auto">
                <a:xfrm>
                  <a:off x="3884" y="2506"/>
                  <a:ext cx="11" cy="12"/>
                </a:xfrm>
                <a:custGeom>
                  <a:avLst/>
                  <a:gdLst/>
                  <a:ahLst/>
                  <a:cxnLst>
                    <a:cxn ang="0">
                      <a:pos x="19" y="4"/>
                    </a:cxn>
                    <a:cxn ang="0">
                      <a:pos x="15" y="2"/>
                    </a:cxn>
                    <a:cxn ang="0">
                      <a:pos x="11" y="0"/>
                    </a:cxn>
                    <a:cxn ang="0">
                      <a:pos x="6" y="2"/>
                    </a:cxn>
                    <a:cxn ang="0">
                      <a:pos x="2" y="4"/>
                    </a:cxn>
                    <a:cxn ang="0">
                      <a:pos x="0" y="8"/>
                    </a:cxn>
                    <a:cxn ang="0">
                      <a:pos x="0" y="12"/>
                    </a:cxn>
                    <a:cxn ang="0">
                      <a:pos x="0" y="17"/>
                    </a:cxn>
                    <a:cxn ang="0">
                      <a:pos x="2" y="21"/>
                    </a:cxn>
                    <a:cxn ang="0">
                      <a:pos x="2" y="21"/>
                    </a:cxn>
                    <a:cxn ang="0">
                      <a:pos x="6" y="24"/>
                    </a:cxn>
                    <a:cxn ang="0">
                      <a:pos x="11" y="24"/>
                    </a:cxn>
                    <a:cxn ang="0">
                      <a:pos x="15" y="24"/>
                    </a:cxn>
                    <a:cxn ang="0">
                      <a:pos x="19" y="21"/>
                    </a:cxn>
                    <a:cxn ang="0">
                      <a:pos x="21" y="17"/>
                    </a:cxn>
                    <a:cxn ang="0">
                      <a:pos x="22" y="12"/>
                    </a:cxn>
                    <a:cxn ang="0">
                      <a:pos x="21" y="8"/>
                    </a:cxn>
                    <a:cxn ang="0">
                      <a:pos x="19" y="4"/>
                    </a:cxn>
                  </a:cxnLst>
                  <a:rect l="0" t="0" r="r" b="b"/>
                  <a:pathLst>
                    <a:path w="22" h="24">
                      <a:moveTo>
                        <a:pt x="19" y="4"/>
                      </a:moveTo>
                      <a:lnTo>
                        <a:pt x="15" y="2"/>
                      </a:lnTo>
                      <a:lnTo>
                        <a:pt x="11" y="0"/>
                      </a:lnTo>
                      <a:lnTo>
                        <a:pt x="6" y="2"/>
                      </a:lnTo>
                      <a:lnTo>
                        <a:pt x="2" y="4"/>
                      </a:lnTo>
                      <a:lnTo>
                        <a:pt x="0" y="8"/>
                      </a:lnTo>
                      <a:lnTo>
                        <a:pt x="0" y="12"/>
                      </a:lnTo>
                      <a:lnTo>
                        <a:pt x="0" y="17"/>
                      </a:lnTo>
                      <a:lnTo>
                        <a:pt x="2" y="21"/>
                      </a:lnTo>
                      <a:lnTo>
                        <a:pt x="2" y="21"/>
                      </a:lnTo>
                      <a:lnTo>
                        <a:pt x="6" y="24"/>
                      </a:lnTo>
                      <a:lnTo>
                        <a:pt x="11" y="24"/>
                      </a:lnTo>
                      <a:lnTo>
                        <a:pt x="15" y="24"/>
                      </a:lnTo>
                      <a:lnTo>
                        <a:pt x="19" y="21"/>
                      </a:lnTo>
                      <a:lnTo>
                        <a:pt x="21" y="17"/>
                      </a:lnTo>
                      <a:lnTo>
                        <a:pt x="22" y="12"/>
                      </a:lnTo>
                      <a:lnTo>
                        <a:pt x="21" y="8"/>
                      </a:lnTo>
                      <a:lnTo>
                        <a:pt x="19" y="4"/>
                      </a:lnTo>
                      <a:close/>
                    </a:path>
                  </a:pathLst>
                </a:custGeom>
                <a:solidFill>
                  <a:srgbClr val="357199"/>
                </a:solidFill>
                <a:ln w="9525">
                  <a:noFill/>
                  <a:round/>
                  <a:headEnd/>
                  <a:tailEnd/>
                </a:ln>
              </p:spPr>
              <p:txBody>
                <a:bodyPr/>
                <a:lstStyle/>
                <a:p>
                  <a:endParaRPr lang="zh-CN" altLang="en-US"/>
                </a:p>
              </p:txBody>
            </p:sp>
            <p:sp>
              <p:nvSpPr>
                <p:cNvPr id="355" name="Freeform 234"/>
                <p:cNvSpPr>
                  <a:spLocks/>
                </p:cNvSpPr>
                <p:nvPr/>
              </p:nvSpPr>
              <p:spPr bwMode="auto">
                <a:xfrm>
                  <a:off x="3898" y="2524"/>
                  <a:ext cx="11" cy="12"/>
                </a:xfrm>
                <a:custGeom>
                  <a:avLst/>
                  <a:gdLst/>
                  <a:ahLst/>
                  <a:cxnLst>
                    <a:cxn ang="0">
                      <a:pos x="20" y="4"/>
                    </a:cxn>
                    <a:cxn ang="0">
                      <a:pos x="17" y="1"/>
                    </a:cxn>
                    <a:cxn ang="0">
                      <a:pos x="12" y="0"/>
                    </a:cxn>
                    <a:cxn ang="0">
                      <a:pos x="8" y="1"/>
                    </a:cxn>
                    <a:cxn ang="0">
                      <a:pos x="4" y="4"/>
                    </a:cxn>
                    <a:cxn ang="0">
                      <a:pos x="2" y="7"/>
                    </a:cxn>
                    <a:cxn ang="0">
                      <a:pos x="0" y="11"/>
                    </a:cxn>
                    <a:cxn ang="0">
                      <a:pos x="2" y="17"/>
                    </a:cxn>
                    <a:cxn ang="0">
                      <a:pos x="4" y="20"/>
                    </a:cxn>
                    <a:cxn ang="0">
                      <a:pos x="4" y="20"/>
                    </a:cxn>
                    <a:cxn ang="0">
                      <a:pos x="8" y="22"/>
                    </a:cxn>
                    <a:cxn ang="0">
                      <a:pos x="12" y="23"/>
                    </a:cxn>
                    <a:cxn ang="0">
                      <a:pos x="17" y="22"/>
                    </a:cxn>
                    <a:cxn ang="0">
                      <a:pos x="20" y="20"/>
                    </a:cxn>
                    <a:cxn ang="0">
                      <a:pos x="23" y="17"/>
                    </a:cxn>
                    <a:cxn ang="0">
                      <a:pos x="23" y="11"/>
                    </a:cxn>
                    <a:cxn ang="0">
                      <a:pos x="23" y="7"/>
                    </a:cxn>
                    <a:cxn ang="0">
                      <a:pos x="20" y="4"/>
                    </a:cxn>
                  </a:cxnLst>
                  <a:rect l="0" t="0" r="r" b="b"/>
                  <a:pathLst>
                    <a:path w="23" h="23">
                      <a:moveTo>
                        <a:pt x="20" y="4"/>
                      </a:moveTo>
                      <a:lnTo>
                        <a:pt x="17" y="1"/>
                      </a:lnTo>
                      <a:lnTo>
                        <a:pt x="12" y="0"/>
                      </a:lnTo>
                      <a:lnTo>
                        <a:pt x="8" y="1"/>
                      </a:lnTo>
                      <a:lnTo>
                        <a:pt x="4" y="4"/>
                      </a:lnTo>
                      <a:lnTo>
                        <a:pt x="2" y="7"/>
                      </a:lnTo>
                      <a:lnTo>
                        <a:pt x="0" y="11"/>
                      </a:lnTo>
                      <a:lnTo>
                        <a:pt x="2" y="17"/>
                      </a:lnTo>
                      <a:lnTo>
                        <a:pt x="4" y="20"/>
                      </a:lnTo>
                      <a:lnTo>
                        <a:pt x="4" y="20"/>
                      </a:lnTo>
                      <a:lnTo>
                        <a:pt x="8" y="22"/>
                      </a:lnTo>
                      <a:lnTo>
                        <a:pt x="12" y="23"/>
                      </a:lnTo>
                      <a:lnTo>
                        <a:pt x="17" y="22"/>
                      </a:lnTo>
                      <a:lnTo>
                        <a:pt x="20" y="20"/>
                      </a:lnTo>
                      <a:lnTo>
                        <a:pt x="23" y="17"/>
                      </a:lnTo>
                      <a:lnTo>
                        <a:pt x="23" y="11"/>
                      </a:lnTo>
                      <a:lnTo>
                        <a:pt x="23" y="7"/>
                      </a:lnTo>
                      <a:lnTo>
                        <a:pt x="20" y="4"/>
                      </a:lnTo>
                      <a:close/>
                    </a:path>
                  </a:pathLst>
                </a:custGeom>
                <a:solidFill>
                  <a:srgbClr val="357199"/>
                </a:solidFill>
                <a:ln w="9525">
                  <a:noFill/>
                  <a:round/>
                  <a:headEnd/>
                  <a:tailEnd/>
                </a:ln>
              </p:spPr>
              <p:txBody>
                <a:bodyPr/>
                <a:lstStyle/>
                <a:p>
                  <a:endParaRPr lang="zh-CN" altLang="en-US"/>
                </a:p>
              </p:txBody>
            </p:sp>
            <p:sp>
              <p:nvSpPr>
                <p:cNvPr id="356" name="Freeform 235"/>
                <p:cNvSpPr>
                  <a:spLocks/>
                </p:cNvSpPr>
                <p:nvPr/>
              </p:nvSpPr>
              <p:spPr bwMode="auto">
                <a:xfrm>
                  <a:off x="3912" y="2543"/>
                  <a:ext cx="11" cy="11"/>
                </a:xfrm>
                <a:custGeom>
                  <a:avLst/>
                  <a:gdLst/>
                  <a:ahLst/>
                  <a:cxnLst>
                    <a:cxn ang="0">
                      <a:pos x="20" y="3"/>
                    </a:cxn>
                    <a:cxn ang="0">
                      <a:pos x="16" y="1"/>
                    </a:cxn>
                    <a:cxn ang="0">
                      <a:pos x="11" y="0"/>
                    </a:cxn>
                    <a:cxn ang="0">
                      <a:pos x="8" y="1"/>
                    </a:cxn>
                    <a:cxn ang="0">
                      <a:pos x="4" y="4"/>
                    </a:cxn>
                    <a:cxn ang="0">
                      <a:pos x="1" y="7"/>
                    </a:cxn>
                    <a:cxn ang="0">
                      <a:pos x="0" y="12"/>
                    </a:cxn>
                    <a:cxn ang="0">
                      <a:pos x="1" y="16"/>
                    </a:cxn>
                    <a:cxn ang="0">
                      <a:pos x="4" y="19"/>
                    </a:cxn>
                    <a:cxn ang="0">
                      <a:pos x="4" y="21"/>
                    </a:cxn>
                    <a:cxn ang="0">
                      <a:pos x="8" y="22"/>
                    </a:cxn>
                    <a:cxn ang="0">
                      <a:pos x="11" y="23"/>
                    </a:cxn>
                    <a:cxn ang="0">
                      <a:pos x="16" y="22"/>
                    </a:cxn>
                    <a:cxn ang="0">
                      <a:pos x="20" y="19"/>
                    </a:cxn>
                    <a:cxn ang="0">
                      <a:pos x="23" y="17"/>
                    </a:cxn>
                    <a:cxn ang="0">
                      <a:pos x="23" y="12"/>
                    </a:cxn>
                    <a:cxn ang="0">
                      <a:pos x="23" y="8"/>
                    </a:cxn>
                    <a:cxn ang="0">
                      <a:pos x="20" y="4"/>
                    </a:cxn>
                    <a:cxn ang="0">
                      <a:pos x="20" y="3"/>
                    </a:cxn>
                  </a:cxnLst>
                  <a:rect l="0" t="0" r="r" b="b"/>
                  <a:pathLst>
                    <a:path w="23" h="23">
                      <a:moveTo>
                        <a:pt x="20" y="3"/>
                      </a:moveTo>
                      <a:lnTo>
                        <a:pt x="16" y="1"/>
                      </a:lnTo>
                      <a:lnTo>
                        <a:pt x="11" y="0"/>
                      </a:lnTo>
                      <a:lnTo>
                        <a:pt x="8" y="1"/>
                      </a:lnTo>
                      <a:lnTo>
                        <a:pt x="4" y="4"/>
                      </a:lnTo>
                      <a:lnTo>
                        <a:pt x="1" y="7"/>
                      </a:lnTo>
                      <a:lnTo>
                        <a:pt x="0" y="12"/>
                      </a:lnTo>
                      <a:lnTo>
                        <a:pt x="1" y="16"/>
                      </a:lnTo>
                      <a:lnTo>
                        <a:pt x="4" y="19"/>
                      </a:lnTo>
                      <a:lnTo>
                        <a:pt x="4" y="21"/>
                      </a:lnTo>
                      <a:lnTo>
                        <a:pt x="8" y="22"/>
                      </a:lnTo>
                      <a:lnTo>
                        <a:pt x="11" y="23"/>
                      </a:lnTo>
                      <a:lnTo>
                        <a:pt x="16" y="22"/>
                      </a:lnTo>
                      <a:lnTo>
                        <a:pt x="20" y="19"/>
                      </a:lnTo>
                      <a:lnTo>
                        <a:pt x="23" y="17"/>
                      </a:lnTo>
                      <a:lnTo>
                        <a:pt x="23" y="12"/>
                      </a:lnTo>
                      <a:lnTo>
                        <a:pt x="23" y="8"/>
                      </a:lnTo>
                      <a:lnTo>
                        <a:pt x="20" y="4"/>
                      </a:lnTo>
                      <a:lnTo>
                        <a:pt x="20" y="3"/>
                      </a:lnTo>
                      <a:close/>
                    </a:path>
                  </a:pathLst>
                </a:custGeom>
                <a:solidFill>
                  <a:srgbClr val="357199"/>
                </a:solidFill>
                <a:ln w="9525">
                  <a:noFill/>
                  <a:round/>
                  <a:headEnd/>
                  <a:tailEnd/>
                </a:ln>
              </p:spPr>
              <p:txBody>
                <a:bodyPr/>
                <a:lstStyle/>
                <a:p>
                  <a:endParaRPr lang="zh-CN" altLang="en-US"/>
                </a:p>
              </p:txBody>
            </p:sp>
            <p:sp>
              <p:nvSpPr>
                <p:cNvPr id="357" name="Freeform 236"/>
                <p:cNvSpPr>
                  <a:spLocks/>
                </p:cNvSpPr>
                <p:nvPr/>
              </p:nvSpPr>
              <p:spPr bwMode="auto">
                <a:xfrm>
                  <a:off x="3926" y="2561"/>
                  <a:ext cx="12" cy="11"/>
                </a:xfrm>
                <a:custGeom>
                  <a:avLst/>
                  <a:gdLst/>
                  <a:ahLst/>
                  <a:cxnLst>
                    <a:cxn ang="0">
                      <a:pos x="20" y="3"/>
                    </a:cxn>
                    <a:cxn ang="0">
                      <a:pos x="16" y="2"/>
                    </a:cxn>
                    <a:cxn ang="0">
                      <a:pos x="11" y="0"/>
                    </a:cxn>
                    <a:cxn ang="0">
                      <a:pos x="7" y="2"/>
                    </a:cxn>
                    <a:cxn ang="0">
                      <a:pos x="4" y="3"/>
                    </a:cxn>
                    <a:cxn ang="0">
                      <a:pos x="1" y="7"/>
                    </a:cxn>
                    <a:cxn ang="0">
                      <a:pos x="0" y="12"/>
                    </a:cxn>
                    <a:cxn ang="0">
                      <a:pos x="1" y="16"/>
                    </a:cxn>
                    <a:cxn ang="0">
                      <a:pos x="4" y="20"/>
                    </a:cxn>
                    <a:cxn ang="0">
                      <a:pos x="4" y="20"/>
                    </a:cxn>
                    <a:cxn ang="0">
                      <a:pos x="7" y="22"/>
                    </a:cxn>
                    <a:cxn ang="0">
                      <a:pos x="11" y="24"/>
                    </a:cxn>
                    <a:cxn ang="0">
                      <a:pos x="16" y="22"/>
                    </a:cxn>
                    <a:cxn ang="0">
                      <a:pos x="19" y="20"/>
                    </a:cxn>
                    <a:cxn ang="0">
                      <a:pos x="21" y="16"/>
                    </a:cxn>
                    <a:cxn ang="0">
                      <a:pos x="23" y="12"/>
                    </a:cxn>
                    <a:cxn ang="0">
                      <a:pos x="21" y="7"/>
                    </a:cxn>
                    <a:cxn ang="0">
                      <a:pos x="20" y="3"/>
                    </a:cxn>
                  </a:cxnLst>
                  <a:rect l="0" t="0" r="r" b="b"/>
                  <a:pathLst>
                    <a:path w="23" h="24">
                      <a:moveTo>
                        <a:pt x="20" y="3"/>
                      </a:moveTo>
                      <a:lnTo>
                        <a:pt x="16" y="2"/>
                      </a:lnTo>
                      <a:lnTo>
                        <a:pt x="11" y="0"/>
                      </a:lnTo>
                      <a:lnTo>
                        <a:pt x="7" y="2"/>
                      </a:lnTo>
                      <a:lnTo>
                        <a:pt x="4" y="3"/>
                      </a:lnTo>
                      <a:lnTo>
                        <a:pt x="1" y="7"/>
                      </a:lnTo>
                      <a:lnTo>
                        <a:pt x="0" y="12"/>
                      </a:lnTo>
                      <a:lnTo>
                        <a:pt x="1" y="16"/>
                      </a:lnTo>
                      <a:lnTo>
                        <a:pt x="4" y="20"/>
                      </a:lnTo>
                      <a:lnTo>
                        <a:pt x="4" y="20"/>
                      </a:lnTo>
                      <a:lnTo>
                        <a:pt x="7" y="22"/>
                      </a:lnTo>
                      <a:lnTo>
                        <a:pt x="11" y="24"/>
                      </a:lnTo>
                      <a:lnTo>
                        <a:pt x="16" y="22"/>
                      </a:lnTo>
                      <a:lnTo>
                        <a:pt x="19" y="20"/>
                      </a:lnTo>
                      <a:lnTo>
                        <a:pt x="21" y="16"/>
                      </a:lnTo>
                      <a:lnTo>
                        <a:pt x="23" y="12"/>
                      </a:lnTo>
                      <a:lnTo>
                        <a:pt x="21" y="7"/>
                      </a:lnTo>
                      <a:lnTo>
                        <a:pt x="20" y="3"/>
                      </a:lnTo>
                      <a:close/>
                    </a:path>
                  </a:pathLst>
                </a:custGeom>
                <a:solidFill>
                  <a:srgbClr val="357199"/>
                </a:solidFill>
                <a:ln w="9525">
                  <a:noFill/>
                  <a:round/>
                  <a:headEnd/>
                  <a:tailEnd/>
                </a:ln>
              </p:spPr>
              <p:txBody>
                <a:bodyPr/>
                <a:lstStyle/>
                <a:p>
                  <a:endParaRPr lang="zh-CN" altLang="en-US"/>
                </a:p>
              </p:txBody>
            </p:sp>
            <p:sp>
              <p:nvSpPr>
                <p:cNvPr id="358" name="Freeform 237"/>
                <p:cNvSpPr>
                  <a:spLocks/>
                </p:cNvSpPr>
                <p:nvPr/>
              </p:nvSpPr>
              <p:spPr bwMode="auto">
                <a:xfrm>
                  <a:off x="3941" y="2579"/>
                  <a:ext cx="11" cy="12"/>
                </a:xfrm>
                <a:custGeom>
                  <a:avLst/>
                  <a:gdLst/>
                  <a:ahLst/>
                  <a:cxnLst>
                    <a:cxn ang="0">
                      <a:pos x="19" y="2"/>
                    </a:cxn>
                    <a:cxn ang="0">
                      <a:pos x="15" y="0"/>
                    </a:cxn>
                    <a:cxn ang="0">
                      <a:pos x="11" y="0"/>
                    </a:cxn>
                    <a:cxn ang="0">
                      <a:pos x="6" y="0"/>
                    </a:cxn>
                    <a:cxn ang="0">
                      <a:pos x="2" y="2"/>
                    </a:cxn>
                    <a:cxn ang="0">
                      <a:pos x="1" y="6"/>
                    </a:cxn>
                    <a:cxn ang="0">
                      <a:pos x="0" y="11"/>
                    </a:cxn>
                    <a:cxn ang="0">
                      <a:pos x="1" y="15"/>
                    </a:cxn>
                    <a:cxn ang="0">
                      <a:pos x="2" y="19"/>
                    </a:cxn>
                    <a:cxn ang="0">
                      <a:pos x="2" y="19"/>
                    </a:cxn>
                    <a:cxn ang="0">
                      <a:pos x="6" y="22"/>
                    </a:cxn>
                    <a:cxn ang="0">
                      <a:pos x="11" y="23"/>
                    </a:cxn>
                    <a:cxn ang="0">
                      <a:pos x="15" y="22"/>
                    </a:cxn>
                    <a:cxn ang="0">
                      <a:pos x="19" y="19"/>
                    </a:cxn>
                    <a:cxn ang="0">
                      <a:pos x="21" y="15"/>
                    </a:cxn>
                    <a:cxn ang="0">
                      <a:pos x="22" y="11"/>
                    </a:cxn>
                    <a:cxn ang="0">
                      <a:pos x="21" y="6"/>
                    </a:cxn>
                    <a:cxn ang="0">
                      <a:pos x="19" y="2"/>
                    </a:cxn>
                  </a:cxnLst>
                  <a:rect l="0" t="0" r="r" b="b"/>
                  <a:pathLst>
                    <a:path w="22" h="23">
                      <a:moveTo>
                        <a:pt x="19" y="2"/>
                      </a:moveTo>
                      <a:lnTo>
                        <a:pt x="15" y="0"/>
                      </a:lnTo>
                      <a:lnTo>
                        <a:pt x="11" y="0"/>
                      </a:lnTo>
                      <a:lnTo>
                        <a:pt x="6" y="0"/>
                      </a:lnTo>
                      <a:lnTo>
                        <a:pt x="2" y="2"/>
                      </a:lnTo>
                      <a:lnTo>
                        <a:pt x="1" y="6"/>
                      </a:lnTo>
                      <a:lnTo>
                        <a:pt x="0" y="11"/>
                      </a:lnTo>
                      <a:lnTo>
                        <a:pt x="1" y="15"/>
                      </a:lnTo>
                      <a:lnTo>
                        <a:pt x="2" y="19"/>
                      </a:lnTo>
                      <a:lnTo>
                        <a:pt x="2" y="19"/>
                      </a:lnTo>
                      <a:lnTo>
                        <a:pt x="6" y="22"/>
                      </a:lnTo>
                      <a:lnTo>
                        <a:pt x="11" y="23"/>
                      </a:lnTo>
                      <a:lnTo>
                        <a:pt x="15" y="22"/>
                      </a:lnTo>
                      <a:lnTo>
                        <a:pt x="19" y="19"/>
                      </a:lnTo>
                      <a:lnTo>
                        <a:pt x="21" y="15"/>
                      </a:lnTo>
                      <a:lnTo>
                        <a:pt x="22" y="11"/>
                      </a:lnTo>
                      <a:lnTo>
                        <a:pt x="21" y="6"/>
                      </a:lnTo>
                      <a:lnTo>
                        <a:pt x="19" y="2"/>
                      </a:lnTo>
                      <a:close/>
                    </a:path>
                  </a:pathLst>
                </a:custGeom>
                <a:solidFill>
                  <a:srgbClr val="357199"/>
                </a:solidFill>
                <a:ln w="9525">
                  <a:noFill/>
                  <a:round/>
                  <a:headEnd/>
                  <a:tailEnd/>
                </a:ln>
              </p:spPr>
              <p:txBody>
                <a:bodyPr/>
                <a:lstStyle/>
                <a:p>
                  <a:endParaRPr lang="zh-CN" altLang="en-US"/>
                </a:p>
              </p:txBody>
            </p:sp>
            <p:sp>
              <p:nvSpPr>
                <p:cNvPr id="359" name="Freeform 238"/>
                <p:cNvSpPr>
                  <a:spLocks/>
                </p:cNvSpPr>
                <p:nvPr/>
              </p:nvSpPr>
              <p:spPr bwMode="auto">
                <a:xfrm>
                  <a:off x="3955" y="2597"/>
                  <a:ext cx="12" cy="12"/>
                </a:xfrm>
                <a:custGeom>
                  <a:avLst/>
                  <a:gdLst/>
                  <a:ahLst/>
                  <a:cxnLst>
                    <a:cxn ang="0">
                      <a:pos x="18" y="3"/>
                    </a:cxn>
                    <a:cxn ang="0">
                      <a:pos x="15" y="0"/>
                    </a:cxn>
                    <a:cxn ang="0">
                      <a:pos x="11" y="0"/>
                    </a:cxn>
                    <a:cxn ang="0">
                      <a:pos x="6" y="0"/>
                    </a:cxn>
                    <a:cxn ang="0">
                      <a:pos x="2" y="3"/>
                    </a:cxn>
                    <a:cxn ang="0">
                      <a:pos x="0" y="7"/>
                    </a:cxn>
                    <a:cxn ang="0">
                      <a:pos x="0" y="12"/>
                    </a:cxn>
                    <a:cxn ang="0">
                      <a:pos x="0" y="16"/>
                    </a:cxn>
                    <a:cxn ang="0">
                      <a:pos x="2" y="19"/>
                    </a:cxn>
                    <a:cxn ang="0">
                      <a:pos x="2" y="19"/>
                    </a:cxn>
                    <a:cxn ang="0">
                      <a:pos x="6" y="22"/>
                    </a:cxn>
                    <a:cxn ang="0">
                      <a:pos x="11" y="23"/>
                    </a:cxn>
                    <a:cxn ang="0">
                      <a:pos x="15" y="22"/>
                    </a:cxn>
                    <a:cxn ang="0">
                      <a:pos x="18" y="19"/>
                    </a:cxn>
                    <a:cxn ang="0">
                      <a:pos x="21" y="16"/>
                    </a:cxn>
                    <a:cxn ang="0">
                      <a:pos x="22" y="12"/>
                    </a:cxn>
                    <a:cxn ang="0">
                      <a:pos x="21" y="7"/>
                    </a:cxn>
                    <a:cxn ang="0">
                      <a:pos x="18" y="3"/>
                    </a:cxn>
                  </a:cxnLst>
                  <a:rect l="0" t="0" r="r" b="b"/>
                  <a:pathLst>
                    <a:path w="22" h="23">
                      <a:moveTo>
                        <a:pt x="18" y="3"/>
                      </a:moveTo>
                      <a:lnTo>
                        <a:pt x="15" y="0"/>
                      </a:lnTo>
                      <a:lnTo>
                        <a:pt x="11" y="0"/>
                      </a:lnTo>
                      <a:lnTo>
                        <a:pt x="6" y="0"/>
                      </a:lnTo>
                      <a:lnTo>
                        <a:pt x="2" y="3"/>
                      </a:lnTo>
                      <a:lnTo>
                        <a:pt x="0" y="7"/>
                      </a:lnTo>
                      <a:lnTo>
                        <a:pt x="0" y="12"/>
                      </a:lnTo>
                      <a:lnTo>
                        <a:pt x="0" y="16"/>
                      </a:lnTo>
                      <a:lnTo>
                        <a:pt x="2" y="19"/>
                      </a:lnTo>
                      <a:lnTo>
                        <a:pt x="2" y="19"/>
                      </a:lnTo>
                      <a:lnTo>
                        <a:pt x="6" y="22"/>
                      </a:lnTo>
                      <a:lnTo>
                        <a:pt x="11" y="23"/>
                      </a:lnTo>
                      <a:lnTo>
                        <a:pt x="15" y="22"/>
                      </a:lnTo>
                      <a:lnTo>
                        <a:pt x="18" y="19"/>
                      </a:lnTo>
                      <a:lnTo>
                        <a:pt x="21" y="16"/>
                      </a:lnTo>
                      <a:lnTo>
                        <a:pt x="22" y="12"/>
                      </a:lnTo>
                      <a:lnTo>
                        <a:pt x="21" y="7"/>
                      </a:lnTo>
                      <a:lnTo>
                        <a:pt x="18" y="3"/>
                      </a:lnTo>
                      <a:close/>
                    </a:path>
                  </a:pathLst>
                </a:custGeom>
                <a:solidFill>
                  <a:srgbClr val="357199"/>
                </a:solidFill>
                <a:ln w="9525">
                  <a:noFill/>
                  <a:round/>
                  <a:headEnd/>
                  <a:tailEnd/>
                </a:ln>
              </p:spPr>
              <p:txBody>
                <a:bodyPr/>
                <a:lstStyle/>
                <a:p>
                  <a:endParaRPr lang="zh-CN" altLang="en-US"/>
                </a:p>
              </p:txBody>
            </p:sp>
            <p:sp>
              <p:nvSpPr>
                <p:cNvPr id="360" name="Freeform 239"/>
                <p:cNvSpPr>
                  <a:spLocks/>
                </p:cNvSpPr>
                <p:nvPr/>
              </p:nvSpPr>
              <p:spPr bwMode="auto">
                <a:xfrm>
                  <a:off x="3969" y="2615"/>
                  <a:ext cx="11" cy="11"/>
                </a:xfrm>
                <a:custGeom>
                  <a:avLst/>
                  <a:gdLst/>
                  <a:ahLst/>
                  <a:cxnLst>
                    <a:cxn ang="0">
                      <a:pos x="20" y="4"/>
                    </a:cxn>
                    <a:cxn ang="0">
                      <a:pos x="16" y="1"/>
                    </a:cxn>
                    <a:cxn ang="0">
                      <a:pos x="11" y="0"/>
                    </a:cxn>
                    <a:cxn ang="0">
                      <a:pos x="8" y="1"/>
                    </a:cxn>
                    <a:cxn ang="0">
                      <a:pos x="4" y="4"/>
                    </a:cxn>
                    <a:cxn ang="0">
                      <a:pos x="1" y="8"/>
                    </a:cxn>
                    <a:cxn ang="0">
                      <a:pos x="0" y="12"/>
                    </a:cxn>
                    <a:cxn ang="0">
                      <a:pos x="1" y="17"/>
                    </a:cxn>
                    <a:cxn ang="0">
                      <a:pos x="4" y="21"/>
                    </a:cxn>
                    <a:cxn ang="0">
                      <a:pos x="4" y="21"/>
                    </a:cxn>
                    <a:cxn ang="0">
                      <a:pos x="8" y="23"/>
                    </a:cxn>
                    <a:cxn ang="0">
                      <a:pos x="11" y="23"/>
                    </a:cxn>
                    <a:cxn ang="0">
                      <a:pos x="16" y="23"/>
                    </a:cxn>
                    <a:cxn ang="0">
                      <a:pos x="20" y="21"/>
                    </a:cxn>
                    <a:cxn ang="0">
                      <a:pos x="23" y="17"/>
                    </a:cxn>
                    <a:cxn ang="0">
                      <a:pos x="23" y="12"/>
                    </a:cxn>
                    <a:cxn ang="0">
                      <a:pos x="23" y="8"/>
                    </a:cxn>
                    <a:cxn ang="0">
                      <a:pos x="20" y="4"/>
                    </a:cxn>
                  </a:cxnLst>
                  <a:rect l="0" t="0" r="r" b="b"/>
                  <a:pathLst>
                    <a:path w="23" h="23">
                      <a:moveTo>
                        <a:pt x="20" y="4"/>
                      </a:moveTo>
                      <a:lnTo>
                        <a:pt x="16" y="1"/>
                      </a:lnTo>
                      <a:lnTo>
                        <a:pt x="11" y="0"/>
                      </a:lnTo>
                      <a:lnTo>
                        <a:pt x="8" y="1"/>
                      </a:lnTo>
                      <a:lnTo>
                        <a:pt x="4" y="4"/>
                      </a:lnTo>
                      <a:lnTo>
                        <a:pt x="1" y="8"/>
                      </a:lnTo>
                      <a:lnTo>
                        <a:pt x="0" y="12"/>
                      </a:lnTo>
                      <a:lnTo>
                        <a:pt x="1" y="17"/>
                      </a:lnTo>
                      <a:lnTo>
                        <a:pt x="4" y="21"/>
                      </a:lnTo>
                      <a:lnTo>
                        <a:pt x="4" y="21"/>
                      </a:lnTo>
                      <a:lnTo>
                        <a:pt x="8" y="23"/>
                      </a:lnTo>
                      <a:lnTo>
                        <a:pt x="11" y="23"/>
                      </a:lnTo>
                      <a:lnTo>
                        <a:pt x="16" y="23"/>
                      </a:lnTo>
                      <a:lnTo>
                        <a:pt x="20" y="21"/>
                      </a:lnTo>
                      <a:lnTo>
                        <a:pt x="23" y="17"/>
                      </a:lnTo>
                      <a:lnTo>
                        <a:pt x="23" y="12"/>
                      </a:lnTo>
                      <a:lnTo>
                        <a:pt x="23" y="8"/>
                      </a:lnTo>
                      <a:lnTo>
                        <a:pt x="20" y="4"/>
                      </a:lnTo>
                      <a:close/>
                    </a:path>
                  </a:pathLst>
                </a:custGeom>
                <a:solidFill>
                  <a:srgbClr val="357199"/>
                </a:solidFill>
                <a:ln w="9525">
                  <a:noFill/>
                  <a:round/>
                  <a:headEnd/>
                  <a:tailEnd/>
                </a:ln>
              </p:spPr>
              <p:txBody>
                <a:bodyPr/>
                <a:lstStyle/>
                <a:p>
                  <a:endParaRPr lang="zh-CN" altLang="en-US"/>
                </a:p>
              </p:txBody>
            </p:sp>
            <p:sp>
              <p:nvSpPr>
                <p:cNvPr id="361" name="Freeform 240"/>
                <p:cNvSpPr>
                  <a:spLocks/>
                </p:cNvSpPr>
                <p:nvPr/>
              </p:nvSpPr>
              <p:spPr bwMode="auto">
                <a:xfrm>
                  <a:off x="3983" y="2633"/>
                  <a:ext cx="12" cy="11"/>
                </a:xfrm>
                <a:custGeom>
                  <a:avLst/>
                  <a:gdLst/>
                  <a:ahLst/>
                  <a:cxnLst>
                    <a:cxn ang="0">
                      <a:pos x="20" y="4"/>
                    </a:cxn>
                    <a:cxn ang="0">
                      <a:pos x="16" y="2"/>
                    </a:cxn>
                    <a:cxn ang="0">
                      <a:pos x="11" y="0"/>
                    </a:cxn>
                    <a:cxn ang="0">
                      <a:pos x="7" y="2"/>
                    </a:cxn>
                    <a:cxn ang="0">
                      <a:pos x="4" y="4"/>
                    </a:cxn>
                    <a:cxn ang="0">
                      <a:pos x="1" y="8"/>
                    </a:cxn>
                    <a:cxn ang="0">
                      <a:pos x="0" y="12"/>
                    </a:cxn>
                    <a:cxn ang="0">
                      <a:pos x="1" y="17"/>
                    </a:cxn>
                    <a:cxn ang="0">
                      <a:pos x="4" y="21"/>
                    </a:cxn>
                    <a:cxn ang="0">
                      <a:pos x="4" y="21"/>
                    </a:cxn>
                    <a:cxn ang="0">
                      <a:pos x="7" y="24"/>
                    </a:cxn>
                    <a:cxn ang="0">
                      <a:pos x="11" y="24"/>
                    </a:cxn>
                    <a:cxn ang="0">
                      <a:pos x="16" y="24"/>
                    </a:cxn>
                    <a:cxn ang="0">
                      <a:pos x="20" y="21"/>
                    </a:cxn>
                    <a:cxn ang="0">
                      <a:pos x="22" y="17"/>
                    </a:cxn>
                    <a:cxn ang="0">
                      <a:pos x="22" y="12"/>
                    </a:cxn>
                    <a:cxn ang="0">
                      <a:pos x="22" y="8"/>
                    </a:cxn>
                    <a:cxn ang="0">
                      <a:pos x="20" y="4"/>
                    </a:cxn>
                  </a:cxnLst>
                  <a:rect l="0" t="0" r="r" b="b"/>
                  <a:pathLst>
                    <a:path w="22" h="24">
                      <a:moveTo>
                        <a:pt x="20" y="4"/>
                      </a:moveTo>
                      <a:lnTo>
                        <a:pt x="16" y="2"/>
                      </a:lnTo>
                      <a:lnTo>
                        <a:pt x="11" y="0"/>
                      </a:lnTo>
                      <a:lnTo>
                        <a:pt x="7" y="2"/>
                      </a:lnTo>
                      <a:lnTo>
                        <a:pt x="4" y="4"/>
                      </a:lnTo>
                      <a:lnTo>
                        <a:pt x="1" y="8"/>
                      </a:lnTo>
                      <a:lnTo>
                        <a:pt x="0" y="12"/>
                      </a:lnTo>
                      <a:lnTo>
                        <a:pt x="1" y="17"/>
                      </a:lnTo>
                      <a:lnTo>
                        <a:pt x="4" y="21"/>
                      </a:lnTo>
                      <a:lnTo>
                        <a:pt x="4" y="21"/>
                      </a:lnTo>
                      <a:lnTo>
                        <a:pt x="7" y="24"/>
                      </a:lnTo>
                      <a:lnTo>
                        <a:pt x="11" y="24"/>
                      </a:lnTo>
                      <a:lnTo>
                        <a:pt x="16" y="24"/>
                      </a:lnTo>
                      <a:lnTo>
                        <a:pt x="20" y="21"/>
                      </a:lnTo>
                      <a:lnTo>
                        <a:pt x="22" y="17"/>
                      </a:lnTo>
                      <a:lnTo>
                        <a:pt x="22" y="12"/>
                      </a:lnTo>
                      <a:lnTo>
                        <a:pt x="22" y="8"/>
                      </a:lnTo>
                      <a:lnTo>
                        <a:pt x="20" y="4"/>
                      </a:lnTo>
                      <a:close/>
                    </a:path>
                  </a:pathLst>
                </a:custGeom>
                <a:solidFill>
                  <a:srgbClr val="357199"/>
                </a:solidFill>
                <a:ln w="9525">
                  <a:noFill/>
                  <a:round/>
                  <a:headEnd/>
                  <a:tailEnd/>
                </a:ln>
              </p:spPr>
              <p:txBody>
                <a:bodyPr/>
                <a:lstStyle/>
                <a:p>
                  <a:endParaRPr lang="zh-CN" altLang="en-US"/>
                </a:p>
              </p:txBody>
            </p:sp>
            <p:sp>
              <p:nvSpPr>
                <p:cNvPr id="362" name="Freeform 241"/>
                <p:cNvSpPr>
                  <a:spLocks/>
                </p:cNvSpPr>
                <p:nvPr/>
              </p:nvSpPr>
              <p:spPr bwMode="auto">
                <a:xfrm>
                  <a:off x="3998" y="2651"/>
                  <a:ext cx="11" cy="12"/>
                </a:xfrm>
                <a:custGeom>
                  <a:avLst/>
                  <a:gdLst/>
                  <a:ahLst/>
                  <a:cxnLst>
                    <a:cxn ang="0">
                      <a:pos x="19" y="4"/>
                    </a:cxn>
                    <a:cxn ang="0">
                      <a:pos x="15" y="1"/>
                    </a:cxn>
                    <a:cxn ang="0">
                      <a:pos x="11" y="0"/>
                    </a:cxn>
                    <a:cxn ang="0">
                      <a:pos x="6" y="1"/>
                    </a:cxn>
                    <a:cxn ang="0">
                      <a:pos x="4" y="4"/>
                    </a:cxn>
                    <a:cxn ang="0">
                      <a:pos x="1" y="8"/>
                    </a:cxn>
                    <a:cxn ang="0">
                      <a:pos x="0" y="11"/>
                    </a:cxn>
                    <a:cxn ang="0">
                      <a:pos x="1" y="17"/>
                    </a:cxn>
                    <a:cxn ang="0">
                      <a:pos x="2" y="20"/>
                    </a:cxn>
                    <a:cxn ang="0">
                      <a:pos x="2" y="20"/>
                    </a:cxn>
                    <a:cxn ang="0">
                      <a:pos x="6" y="23"/>
                    </a:cxn>
                    <a:cxn ang="0">
                      <a:pos x="11" y="23"/>
                    </a:cxn>
                    <a:cxn ang="0">
                      <a:pos x="15" y="23"/>
                    </a:cxn>
                    <a:cxn ang="0">
                      <a:pos x="19" y="20"/>
                    </a:cxn>
                    <a:cxn ang="0">
                      <a:pos x="21" y="17"/>
                    </a:cxn>
                    <a:cxn ang="0">
                      <a:pos x="22" y="11"/>
                    </a:cxn>
                    <a:cxn ang="0">
                      <a:pos x="21" y="8"/>
                    </a:cxn>
                    <a:cxn ang="0">
                      <a:pos x="19" y="4"/>
                    </a:cxn>
                  </a:cxnLst>
                  <a:rect l="0" t="0" r="r" b="b"/>
                  <a:pathLst>
                    <a:path w="22" h="23">
                      <a:moveTo>
                        <a:pt x="19" y="4"/>
                      </a:moveTo>
                      <a:lnTo>
                        <a:pt x="15" y="1"/>
                      </a:lnTo>
                      <a:lnTo>
                        <a:pt x="11" y="0"/>
                      </a:lnTo>
                      <a:lnTo>
                        <a:pt x="6" y="1"/>
                      </a:lnTo>
                      <a:lnTo>
                        <a:pt x="4" y="4"/>
                      </a:lnTo>
                      <a:lnTo>
                        <a:pt x="1" y="8"/>
                      </a:lnTo>
                      <a:lnTo>
                        <a:pt x="0" y="11"/>
                      </a:lnTo>
                      <a:lnTo>
                        <a:pt x="1" y="17"/>
                      </a:lnTo>
                      <a:lnTo>
                        <a:pt x="2" y="20"/>
                      </a:lnTo>
                      <a:lnTo>
                        <a:pt x="2" y="20"/>
                      </a:lnTo>
                      <a:lnTo>
                        <a:pt x="6" y="23"/>
                      </a:lnTo>
                      <a:lnTo>
                        <a:pt x="11" y="23"/>
                      </a:lnTo>
                      <a:lnTo>
                        <a:pt x="15" y="23"/>
                      </a:lnTo>
                      <a:lnTo>
                        <a:pt x="19" y="20"/>
                      </a:lnTo>
                      <a:lnTo>
                        <a:pt x="21" y="17"/>
                      </a:lnTo>
                      <a:lnTo>
                        <a:pt x="22" y="11"/>
                      </a:lnTo>
                      <a:lnTo>
                        <a:pt x="21" y="8"/>
                      </a:lnTo>
                      <a:lnTo>
                        <a:pt x="19" y="4"/>
                      </a:lnTo>
                      <a:close/>
                    </a:path>
                  </a:pathLst>
                </a:custGeom>
                <a:solidFill>
                  <a:srgbClr val="357199"/>
                </a:solidFill>
                <a:ln w="9525">
                  <a:noFill/>
                  <a:round/>
                  <a:headEnd/>
                  <a:tailEnd/>
                </a:ln>
              </p:spPr>
              <p:txBody>
                <a:bodyPr/>
                <a:lstStyle/>
                <a:p>
                  <a:endParaRPr lang="zh-CN" altLang="en-US"/>
                </a:p>
              </p:txBody>
            </p:sp>
            <p:sp>
              <p:nvSpPr>
                <p:cNvPr id="363" name="Freeform 242"/>
                <p:cNvSpPr>
                  <a:spLocks/>
                </p:cNvSpPr>
                <p:nvPr/>
              </p:nvSpPr>
              <p:spPr bwMode="auto">
                <a:xfrm>
                  <a:off x="4012" y="2669"/>
                  <a:ext cx="12" cy="12"/>
                </a:xfrm>
                <a:custGeom>
                  <a:avLst/>
                  <a:gdLst/>
                  <a:ahLst/>
                  <a:cxnLst>
                    <a:cxn ang="0">
                      <a:pos x="18" y="4"/>
                    </a:cxn>
                    <a:cxn ang="0">
                      <a:pos x="15" y="1"/>
                    </a:cxn>
                    <a:cxn ang="0">
                      <a:pos x="11" y="0"/>
                    </a:cxn>
                    <a:cxn ang="0">
                      <a:pos x="6" y="1"/>
                    </a:cxn>
                    <a:cxn ang="0">
                      <a:pos x="2" y="4"/>
                    </a:cxn>
                    <a:cxn ang="0">
                      <a:pos x="0" y="8"/>
                    </a:cxn>
                    <a:cxn ang="0">
                      <a:pos x="0" y="12"/>
                    </a:cxn>
                    <a:cxn ang="0">
                      <a:pos x="0" y="17"/>
                    </a:cxn>
                    <a:cxn ang="0">
                      <a:pos x="2" y="21"/>
                    </a:cxn>
                    <a:cxn ang="0">
                      <a:pos x="2" y="21"/>
                    </a:cxn>
                    <a:cxn ang="0">
                      <a:pos x="6" y="22"/>
                    </a:cxn>
                    <a:cxn ang="0">
                      <a:pos x="11" y="23"/>
                    </a:cxn>
                    <a:cxn ang="0">
                      <a:pos x="15" y="22"/>
                    </a:cxn>
                    <a:cxn ang="0">
                      <a:pos x="18" y="20"/>
                    </a:cxn>
                    <a:cxn ang="0">
                      <a:pos x="21" y="17"/>
                    </a:cxn>
                    <a:cxn ang="0">
                      <a:pos x="22" y="12"/>
                    </a:cxn>
                    <a:cxn ang="0">
                      <a:pos x="21" y="8"/>
                    </a:cxn>
                    <a:cxn ang="0">
                      <a:pos x="18" y="4"/>
                    </a:cxn>
                  </a:cxnLst>
                  <a:rect l="0" t="0" r="r" b="b"/>
                  <a:pathLst>
                    <a:path w="22" h="23">
                      <a:moveTo>
                        <a:pt x="18" y="4"/>
                      </a:moveTo>
                      <a:lnTo>
                        <a:pt x="15" y="1"/>
                      </a:lnTo>
                      <a:lnTo>
                        <a:pt x="11" y="0"/>
                      </a:lnTo>
                      <a:lnTo>
                        <a:pt x="6" y="1"/>
                      </a:lnTo>
                      <a:lnTo>
                        <a:pt x="2" y="4"/>
                      </a:lnTo>
                      <a:lnTo>
                        <a:pt x="0" y="8"/>
                      </a:lnTo>
                      <a:lnTo>
                        <a:pt x="0" y="12"/>
                      </a:lnTo>
                      <a:lnTo>
                        <a:pt x="0" y="17"/>
                      </a:lnTo>
                      <a:lnTo>
                        <a:pt x="2" y="21"/>
                      </a:lnTo>
                      <a:lnTo>
                        <a:pt x="2" y="21"/>
                      </a:lnTo>
                      <a:lnTo>
                        <a:pt x="6" y="22"/>
                      </a:lnTo>
                      <a:lnTo>
                        <a:pt x="11" y="23"/>
                      </a:lnTo>
                      <a:lnTo>
                        <a:pt x="15" y="22"/>
                      </a:lnTo>
                      <a:lnTo>
                        <a:pt x="18" y="20"/>
                      </a:lnTo>
                      <a:lnTo>
                        <a:pt x="21" y="17"/>
                      </a:lnTo>
                      <a:lnTo>
                        <a:pt x="22" y="12"/>
                      </a:lnTo>
                      <a:lnTo>
                        <a:pt x="21" y="8"/>
                      </a:lnTo>
                      <a:lnTo>
                        <a:pt x="18" y="4"/>
                      </a:lnTo>
                      <a:close/>
                    </a:path>
                  </a:pathLst>
                </a:custGeom>
                <a:solidFill>
                  <a:srgbClr val="357199"/>
                </a:solidFill>
                <a:ln w="9525">
                  <a:noFill/>
                  <a:round/>
                  <a:headEnd/>
                  <a:tailEnd/>
                </a:ln>
              </p:spPr>
              <p:txBody>
                <a:bodyPr/>
                <a:lstStyle/>
                <a:p>
                  <a:endParaRPr lang="zh-CN" altLang="en-US"/>
                </a:p>
              </p:txBody>
            </p:sp>
            <p:sp>
              <p:nvSpPr>
                <p:cNvPr id="364" name="Freeform 243"/>
                <p:cNvSpPr>
                  <a:spLocks/>
                </p:cNvSpPr>
                <p:nvPr/>
              </p:nvSpPr>
              <p:spPr bwMode="auto">
                <a:xfrm>
                  <a:off x="4027" y="2687"/>
                  <a:ext cx="11" cy="12"/>
                </a:xfrm>
                <a:custGeom>
                  <a:avLst/>
                  <a:gdLst/>
                  <a:ahLst/>
                  <a:cxnLst>
                    <a:cxn ang="0">
                      <a:pos x="19" y="3"/>
                    </a:cxn>
                    <a:cxn ang="0">
                      <a:pos x="15" y="2"/>
                    </a:cxn>
                    <a:cxn ang="0">
                      <a:pos x="12" y="0"/>
                    </a:cxn>
                    <a:cxn ang="0">
                      <a:pos x="7" y="2"/>
                    </a:cxn>
                    <a:cxn ang="0">
                      <a:pos x="3" y="4"/>
                    </a:cxn>
                    <a:cxn ang="0">
                      <a:pos x="0" y="7"/>
                    </a:cxn>
                    <a:cxn ang="0">
                      <a:pos x="0" y="12"/>
                    </a:cxn>
                    <a:cxn ang="0">
                      <a:pos x="0" y="16"/>
                    </a:cxn>
                    <a:cxn ang="0">
                      <a:pos x="3" y="20"/>
                    </a:cxn>
                    <a:cxn ang="0">
                      <a:pos x="3" y="20"/>
                    </a:cxn>
                    <a:cxn ang="0">
                      <a:pos x="7" y="22"/>
                    </a:cxn>
                    <a:cxn ang="0">
                      <a:pos x="12" y="24"/>
                    </a:cxn>
                    <a:cxn ang="0">
                      <a:pos x="15" y="22"/>
                    </a:cxn>
                    <a:cxn ang="0">
                      <a:pos x="19" y="20"/>
                    </a:cxn>
                    <a:cxn ang="0">
                      <a:pos x="22" y="16"/>
                    </a:cxn>
                    <a:cxn ang="0">
                      <a:pos x="23" y="12"/>
                    </a:cxn>
                    <a:cxn ang="0">
                      <a:pos x="22" y="7"/>
                    </a:cxn>
                    <a:cxn ang="0">
                      <a:pos x="19" y="3"/>
                    </a:cxn>
                  </a:cxnLst>
                  <a:rect l="0" t="0" r="r" b="b"/>
                  <a:pathLst>
                    <a:path w="23" h="24">
                      <a:moveTo>
                        <a:pt x="19" y="3"/>
                      </a:moveTo>
                      <a:lnTo>
                        <a:pt x="15" y="2"/>
                      </a:lnTo>
                      <a:lnTo>
                        <a:pt x="12" y="0"/>
                      </a:lnTo>
                      <a:lnTo>
                        <a:pt x="7" y="2"/>
                      </a:lnTo>
                      <a:lnTo>
                        <a:pt x="3" y="4"/>
                      </a:lnTo>
                      <a:lnTo>
                        <a:pt x="0" y="7"/>
                      </a:lnTo>
                      <a:lnTo>
                        <a:pt x="0" y="12"/>
                      </a:lnTo>
                      <a:lnTo>
                        <a:pt x="0" y="16"/>
                      </a:lnTo>
                      <a:lnTo>
                        <a:pt x="3" y="20"/>
                      </a:lnTo>
                      <a:lnTo>
                        <a:pt x="3" y="20"/>
                      </a:lnTo>
                      <a:lnTo>
                        <a:pt x="7" y="22"/>
                      </a:lnTo>
                      <a:lnTo>
                        <a:pt x="12" y="24"/>
                      </a:lnTo>
                      <a:lnTo>
                        <a:pt x="15" y="22"/>
                      </a:lnTo>
                      <a:lnTo>
                        <a:pt x="19" y="20"/>
                      </a:lnTo>
                      <a:lnTo>
                        <a:pt x="22" y="16"/>
                      </a:lnTo>
                      <a:lnTo>
                        <a:pt x="23" y="12"/>
                      </a:lnTo>
                      <a:lnTo>
                        <a:pt x="22" y="7"/>
                      </a:lnTo>
                      <a:lnTo>
                        <a:pt x="19" y="3"/>
                      </a:lnTo>
                      <a:close/>
                    </a:path>
                  </a:pathLst>
                </a:custGeom>
                <a:solidFill>
                  <a:srgbClr val="357199"/>
                </a:solidFill>
                <a:ln w="9525">
                  <a:noFill/>
                  <a:round/>
                  <a:headEnd/>
                  <a:tailEnd/>
                </a:ln>
              </p:spPr>
              <p:txBody>
                <a:bodyPr/>
                <a:lstStyle/>
                <a:p>
                  <a:endParaRPr lang="zh-CN" altLang="en-US"/>
                </a:p>
              </p:txBody>
            </p:sp>
            <p:sp>
              <p:nvSpPr>
                <p:cNvPr id="365" name="Freeform 244"/>
                <p:cNvSpPr>
                  <a:spLocks/>
                </p:cNvSpPr>
                <p:nvPr/>
              </p:nvSpPr>
              <p:spPr bwMode="auto">
                <a:xfrm>
                  <a:off x="4040" y="2705"/>
                  <a:ext cx="12" cy="12"/>
                </a:xfrm>
                <a:custGeom>
                  <a:avLst/>
                  <a:gdLst/>
                  <a:ahLst/>
                  <a:cxnLst>
                    <a:cxn ang="0">
                      <a:pos x="20" y="2"/>
                    </a:cxn>
                    <a:cxn ang="0">
                      <a:pos x="16" y="1"/>
                    </a:cxn>
                    <a:cxn ang="0">
                      <a:pos x="11" y="0"/>
                    </a:cxn>
                    <a:cxn ang="0">
                      <a:pos x="7" y="1"/>
                    </a:cxn>
                    <a:cxn ang="0">
                      <a:pos x="4" y="2"/>
                    </a:cxn>
                    <a:cxn ang="0">
                      <a:pos x="1" y="6"/>
                    </a:cxn>
                    <a:cxn ang="0">
                      <a:pos x="0" y="11"/>
                    </a:cxn>
                    <a:cxn ang="0">
                      <a:pos x="1" y="15"/>
                    </a:cxn>
                    <a:cxn ang="0">
                      <a:pos x="4" y="19"/>
                    </a:cxn>
                    <a:cxn ang="0">
                      <a:pos x="4" y="19"/>
                    </a:cxn>
                    <a:cxn ang="0">
                      <a:pos x="7" y="22"/>
                    </a:cxn>
                    <a:cxn ang="0">
                      <a:pos x="11" y="23"/>
                    </a:cxn>
                    <a:cxn ang="0">
                      <a:pos x="16" y="22"/>
                    </a:cxn>
                    <a:cxn ang="0">
                      <a:pos x="20" y="19"/>
                    </a:cxn>
                    <a:cxn ang="0">
                      <a:pos x="22" y="15"/>
                    </a:cxn>
                    <a:cxn ang="0">
                      <a:pos x="22" y="11"/>
                    </a:cxn>
                    <a:cxn ang="0">
                      <a:pos x="22" y="6"/>
                    </a:cxn>
                    <a:cxn ang="0">
                      <a:pos x="20" y="2"/>
                    </a:cxn>
                  </a:cxnLst>
                  <a:rect l="0" t="0" r="r" b="b"/>
                  <a:pathLst>
                    <a:path w="22" h="23">
                      <a:moveTo>
                        <a:pt x="20" y="2"/>
                      </a:moveTo>
                      <a:lnTo>
                        <a:pt x="16" y="1"/>
                      </a:lnTo>
                      <a:lnTo>
                        <a:pt x="11" y="0"/>
                      </a:lnTo>
                      <a:lnTo>
                        <a:pt x="7" y="1"/>
                      </a:lnTo>
                      <a:lnTo>
                        <a:pt x="4" y="2"/>
                      </a:lnTo>
                      <a:lnTo>
                        <a:pt x="1" y="6"/>
                      </a:lnTo>
                      <a:lnTo>
                        <a:pt x="0" y="11"/>
                      </a:lnTo>
                      <a:lnTo>
                        <a:pt x="1" y="15"/>
                      </a:lnTo>
                      <a:lnTo>
                        <a:pt x="4" y="19"/>
                      </a:lnTo>
                      <a:lnTo>
                        <a:pt x="4" y="19"/>
                      </a:lnTo>
                      <a:lnTo>
                        <a:pt x="7" y="22"/>
                      </a:lnTo>
                      <a:lnTo>
                        <a:pt x="11" y="23"/>
                      </a:lnTo>
                      <a:lnTo>
                        <a:pt x="16" y="22"/>
                      </a:lnTo>
                      <a:lnTo>
                        <a:pt x="20" y="19"/>
                      </a:lnTo>
                      <a:lnTo>
                        <a:pt x="22" y="15"/>
                      </a:lnTo>
                      <a:lnTo>
                        <a:pt x="22" y="11"/>
                      </a:lnTo>
                      <a:lnTo>
                        <a:pt x="22" y="6"/>
                      </a:lnTo>
                      <a:lnTo>
                        <a:pt x="20" y="2"/>
                      </a:lnTo>
                      <a:close/>
                    </a:path>
                  </a:pathLst>
                </a:custGeom>
                <a:solidFill>
                  <a:srgbClr val="357199"/>
                </a:solidFill>
                <a:ln w="9525">
                  <a:noFill/>
                  <a:round/>
                  <a:headEnd/>
                  <a:tailEnd/>
                </a:ln>
              </p:spPr>
              <p:txBody>
                <a:bodyPr/>
                <a:lstStyle/>
                <a:p>
                  <a:endParaRPr lang="zh-CN" altLang="en-US"/>
                </a:p>
              </p:txBody>
            </p:sp>
            <p:sp>
              <p:nvSpPr>
                <p:cNvPr id="366" name="Freeform 245"/>
                <p:cNvSpPr>
                  <a:spLocks/>
                </p:cNvSpPr>
                <p:nvPr/>
              </p:nvSpPr>
              <p:spPr bwMode="auto">
                <a:xfrm>
                  <a:off x="4055" y="2724"/>
                  <a:ext cx="11" cy="11"/>
                </a:xfrm>
                <a:custGeom>
                  <a:avLst/>
                  <a:gdLst/>
                  <a:ahLst/>
                  <a:cxnLst>
                    <a:cxn ang="0">
                      <a:pos x="20" y="3"/>
                    </a:cxn>
                    <a:cxn ang="0">
                      <a:pos x="16" y="0"/>
                    </a:cxn>
                    <a:cxn ang="0">
                      <a:pos x="11" y="0"/>
                    </a:cxn>
                    <a:cxn ang="0">
                      <a:pos x="7" y="0"/>
                    </a:cxn>
                    <a:cxn ang="0">
                      <a:pos x="4" y="3"/>
                    </a:cxn>
                    <a:cxn ang="0">
                      <a:pos x="1" y="7"/>
                    </a:cxn>
                    <a:cxn ang="0">
                      <a:pos x="0" y="12"/>
                    </a:cxn>
                    <a:cxn ang="0">
                      <a:pos x="1" y="16"/>
                    </a:cxn>
                    <a:cxn ang="0">
                      <a:pos x="4" y="20"/>
                    </a:cxn>
                    <a:cxn ang="0">
                      <a:pos x="4" y="20"/>
                    </a:cxn>
                    <a:cxn ang="0">
                      <a:pos x="7" y="22"/>
                    </a:cxn>
                    <a:cxn ang="0">
                      <a:pos x="11" y="23"/>
                    </a:cxn>
                    <a:cxn ang="0">
                      <a:pos x="16" y="22"/>
                    </a:cxn>
                    <a:cxn ang="0">
                      <a:pos x="19" y="20"/>
                    </a:cxn>
                    <a:cxn ang="0">
                      <a:pos x="21" y="16"/>
                    </a:cxn>
                    <a:cxn ang="0">
                      <a:pos x="22" y="12"/>
                    </a:cxn>
                    <a:cxn ang="0">
                      <a:pos x="21" y="7"/>
                    </a:cxn>
                    <a:cxn ang="0">
                      <a:pos x="20" y="3"/>
                    </a:cxn>
                  </a:cxnLst>
                  <a:rect l="0" t="0" r="r" b="b"/>
                  <a:pathLst>
                    <a:path w="22" h="23">
                      <a:moveTo>
                        <a:pt x="20" y="3"/>
                      </a:moveTo>
                      <a:lnTo>
                        <a:pt x="16" y="0"/>
                      </a:lnTo>
                      <a:lnTo>
                        <a:pt x="11" y="0"/>
                      </a:lnTo>
                      <a:lnTo>
                        <a:pt x="7" y="0"/>
                      </a:lnTo>
                      <a:lnTo>
                        <a:pt x="4" y="3"/>
                      </a:lnTo>
                      <a:lnTo>
                        <a:pt x="1" y="7"/>
                      </a:lnTo>
                      <a:lnTo>
                        <a:pt x="0" y="12"/>
                      </a:lnTo>
                      <a:lnTo>
                        <a:pt x="1" y="16"/>
                      </a:lnTo>
                      <a:lnTo>
                        <a:pt x="4" y="20"/>
                      </a:lnTo>
                      <a:lnTo>
                        <a:pt x="4" y="20"/>
                      </a:lnTo>
                      <a:lnTo>
                        <a:pt x="7" y="22"/>
                      </a:lnTo>
                      <a:lnTo>
                        <a:pt x="11" y="23"/>
                      </a:lnTo>
                      <a:lnTo>
                        <a:pt x="16" y="22"/>
                      </a:lnTo>
                      <a:lnTo>
                        <a:pt x="19" y="20"/>
                      </a:lnTo>
                      <a:lnTo>
                        <a:pt x="21" y="16"/>
                      </a:lnTo>
                      <a:lnTo>
                        <a:pt x="22" y="12"/>
                      </a:lnTo>
                      <a:lnTo>
                        <a:pt x="21" y="7"/>
                      </a:lnTo>
                      <a:lnTo>
                        <a:pt x="20" y="3"/>
                      </a:lnTo>
                      <a:close/>
                    </a:path>
                  </a:pathLst>
                </a:custGeom>
                <a:solidFill>
                  <a:srgbClr val="357199"/>
                </a:solidFill>
                <a:ln w="9525">
                  <a:noFill/>
                  <a:round/>
                  <a:headEnd/>
                  <a:tailEnd/>
                </a:ln>
              </p:spPr>
              <p:txBody>
                <a:bodyPr/>
                <a:lstStyle/>
                <a:p>
                  <a:endParaRPr lang="zh-CN" altLang="en-US"/>
                </a:p>
              </p:txBody>
            </p:sp>
            <p:sp>
              <p:nvSpPr>
                <p:cNvPr id="367" name="Freeform 246"/>
                <p:cNvSpPr>
                  <a:spLocks/>
                </p:cNvSpPr>
                <p:nvPr/>
              </p:nvSpPr>
              <p:spPr bwMode="auto">
                <a:xfrm>
                  <a:off x="4069" y="2742"/>
                  <a:ext cx="12" cy="11"/>
                </a:xfrm>
                <a:custGeom>
                  <a:avLst/>
                  <a:gdLst/>
                  <a:ahLst/>
                  <a:cxnLst>
                    <a:cxn ang="0">
                      <a:pos x="18" y="3"/>
                    </a:cxn>
                    <a:cxn ang="0">
                      <a:pos x="15" y="0"/>
                    </a:cxn>
                    <a:cxn ang="0">
                      <a:pos x="11" y="0"/>
                    </a:cxn>
                    <a:cxn ang="0">
                      <a:pos x="6" y="0"/>
                    </a:cxn>
                    <a:cxn ang="0">
                      <a:pos x="3" y="3"/>
                    </a:cxn>
                    <a:cxn ang="0">
                      <a:pos x="1" y="7"/>
                    </a:cxn>
                    <a:cxn ang="0">
                      <a:pos x="0" y="12"/>
                    </a:cxn>
                    <a:cxn ang="0">
                      <a:pos x="1" y="16"/>
                    </a:cxn>
                    <a:cxn ang="0">
                      <a:pos x="2" y="20"/>
                    </a:cxn>
                    <a:cxn ang="0">
                      <a:pos x="2" y="20"/>
                    </a:cxn>
                    <a:cxn ang="0">
                      <a:pos x="6" y="22"/>
                    </a:cxn>
                    <a:cxn ang="0">
                      <a:pos x="11" y="24"/>
                    </a:cxn>
                    <a:cxn ang="0">
                      <a:pos x="15" y="22"/>
                    </a:cxn>
                    <a:cxn ang="0">
                      <a:pos x="18" y="20"/>
                    </a:cxn>
                    <a:cxn ang="0">
                      <a:pos x="21" y="16"/>
                    </a:cxn>
                    <a:cxn ang="0">
                      <a:pos x="22" y="12"/>
                    </a:cxn>
                    <a:cxn ang="0">
                      <a:pos x="21" y="7"/>
                    </a:cxn>
                    <a:cxn ang="0">
                      <a:pos x="18" y="3"/>
                    </a:cxn>
                  </a:cxnLst>
                  <a:rect l="0" t="0" r="r" b="b"/>
                  <a:pathLst>
                    <a:path w="22" h="24">
                      <a:moveTo>
                        <a:pt x="18" y="3"/>
                      </a:moveTo>
                      <a:lnTo>
                        <a:pt x="15" y="0"/>
                      </a:lnTo>
                      <a:lnTo>
                        <a:pt x="11" y="0"/>
                      </a:lnTo>
                      <a:lnTo>
                        <a:pt x="6" y="0"/>
                      </a:lnTo>
                      <a:lnTo>
                        <a:pt x="3" y="3"/>
                      </a:lnTo>
                      <a:lnTo>
                        <a:pt x="1" y="7"/>
                      </a:lnTo>
                      <a:lnTo>
                        <a:pt x="0" y="12"/>
                      </a:lnTo>
                      <a:lnTo>
                        <a:pt x="1" y="16"/>
                      </a:lnTo>
                      <a:lnTo>
                        <a:pt x="2" y="20"/>
                      </a:lnTo>
                      <a:lnTo>
                        <a:pt x="2" y="20"/>
                      </a:lnTo>
                      <a:lnTo>
                        <a:pt x="6" y="22"/>
                      </a:lnTo>
                      <a:lnTo>
                        <a:pt x="11" y="24"/>
                      </a:lnTo>
                      <a:lnTo>
                        <a:pt x="15" y="22"/>
                      </a:lnTo>
                      <a:lnTo>
                        <a:pt x="18" y="20"/>
                      </a:lnTo>
                      <a:lnTo>
                        <a:pt x="21" y="16"/>
                      </a:lnTo>
                      <a:lnTo>
                        <a:pt x="22" y="12"/>
                      </a:lnTo>
                      <a:lnTo>
                        <a:pt x="21" y="7"/>
                      </a:lnTo>
                      <a:lnTo>
                        <a:pt x="18" y="3"/>
                      </a:lnTo>
                      <a:close/>
                    </a:path>
                  </a:pathLst>
                </a:custGeom>
                <a:solidFill>
                  <a:srgbClr val="357199"/>
                </a:solidFill>
                <a:ln w="9525">
                  <a:noFill/>
                  <a:round/>
                  <a:headEnd/>
                  <a:tailEnd/>
                </a:ln>
              </p:spPr>
              <p:txBody>
                <a:bodyPr/>
                <a:lstStyle/>
                <a:p>
                  <a:endParaRPr lang="zh-CN" altLang="en-US"/>
                </a:p>
              </p:txBody>
            </p:sp>
            <p:sp>
              <p:nvSpPr>
                <p:cNvPr id="368" name="Freeform 247"/>
                <p:cNvSpPr>
                  <a:spLocks/>
                </p:cNvSpPr>
                <p:nvPr/>
              </p:nvSpPr>
              <p:spPr bwMode="auto">
                <a:xfrm>
                  <a:off x="4084" y="2759"/>
                  <a:ext cx="11" cy="12"/>
                </a:xfrm>
                <a:custGeom>
                  <a:avLst/>
                  <a:gdLst/>
                  <a:ahLst/>
                  <a:cxnLst>
                    <a:cxn ang="0">
                      <a:pos x="19" y="4"/>
                    </a:cxn>
                    <a:cxn ang="0">
                      <a:pos x="15" y="2"/>
                    </a:cxn>
                    <a:cxn ang="0">
                      <a:pos x="12" y="0"/>
                    </a:cxn>
                    <a:cxn ang="0">
                      <a:pos x="7" y="2"/>
                    </a:cxn>
                    <a:cxn ang="0">
                      <a:pos x="3" y="4"/>
                    </a:cxn>
                    <a:cxn ang="0">
                      <a:pos x="0" y="8"/>
                    </a:cxn>
                    <a:cxn ang="0">
                      <a:pos x="0" y="12"/>
                    </a:cxn>
                    <a:cxn ang="0">
                      <a:pos x="0" y="17"/>
                    </a:cxn>
                    <a:cxn ang="0">
                      <a:pos x="3" y="21"/>
                    </a:cxn>
                    <a:cxn ang="0">
                      <a:pos x="3" y="21"/>
                    </a:cxn>
                    <a:cxn ang="0">
                      <a:pos x="7" y="24"/>
                    </a:cxn>
                    <a:cxn ang="0">
                      <a:pos x="12" y="24"/>
                    </a:cxn>
                    <a:cxn ang="0">
                      <a:pos x="15" y="24"/>
                    </a:cxn>
                    <a:cxn ang="0">
                      <a:pos x="19" y="21"/>
                    </a:cxn>
                    <a:cxn ang="0">
                      <a:pos x="22" y="17"/>
                    </a:cxn>
                    <a:cxn ang="0">
                      <a:pos x="23" y="12"/>
                    </a:cxn>
                    <a:cxn ang="0">
                      <a:pos x="22" y="8"/>
                    </a:cxn>
                    <a:cxn ang="0">
                      <a:pos x="19" y="4"/>
                    </a:cxn>
                  </a:cxnLst>
                  <a:rect l="0" t="0" r="r" b="b"/>
                  <a:pathLst>
                    <a:path w="23" h="24">
                      <a:moveTo>
                        <a:pt x="19" y="4"/>
                      </a:moveTo>
                      <a:lnTo>
                        <a:pt x="15" y="2"/>
                      </a:lnTo>
                      <a:lnTo>
                        <a:pt x="12" y="0"/>
                      </a:lnTo>
                      <a:lnTo>
                        <a:pt x="7" y="2"/>
                      </a:lnTo>
                      <a:lnTo>
                        <a:pt x="3" y="4"/>
                      </a:lnTo>
                      <a:lnTo>
                        <a:pt x="0" y="8"/>
                      </a:lnTo>
                      <a:lnTo>
                        <a:pt x="0" y="12"/>
                      </a:lnTo>
                      <a:lnTo>
                        <a:pt x="0" y="17"/>
                      </a:lnTo>
                      <a:lnTo>
                        <a:pt x="3" y="21"/>
                      </a:lnTo>
                      <a:lnTo>
                        <a:pt x="3" y="21"/>
                      </a:lnTo>
                      <a:lnTo>
                        <a:pt x="7" y="24"/>
                      </a:lnTo>
                      <a:lnTo>
                        <a:pt x="12" y="24"/>
                      </a:lnTo>
                      <a:lnTo>
                        <a:pt x="15" y="24"/>
                      </a:lnTo>
                      <a:lnTo>
                        <a:pt x="19" y="21"/>
                      </a:lnTo>
                      <a:lnTo>
                        <a:pt x="22" y="17"/>
                      </a:lnTo>
                      <a:lnTo>
                        <a:pt x="23" y="12"/>
                      </a:lnTo>
                      <a:lnTo>
                        <a:pt x="22" y="8"/>
                      </a:lnTo>
                      <a:lnTo>
                        <a:pt x="19" y="4"/>
                      </a:lnTo>
                      <a:close/>
                    </a:path>
                  </a:pathLst>
                </a:custGeom>
                <a:solidFill>
                  <a:srgbClr val="357199"/>
                </a:solidFill>
                <a:ln w="9525">
                  <a:noFill/>
                  <a:round/>
                  <a:headEnd/>
                  <a:tailEnd/>
                </a:ln>
              </p:spPr>
              <p:txBody>
                <a:bodyPr/>
                <a:lstStyle/>
                <a:p>
                  <a:endParaRPr lang="zh-CN" altLang="en-US"/>
                </a:p>
              </p:txBody>
            </p:sp>
            <p:sp>
              <p:nvSpPr>
                <p:cNvPr id="369" name="Freeform 248"/>
                <p:cNvSpPr>
                  <a:spLocks/>
                </p:cNvSpPr>
                <p:nvPr/>
              </p:nvSpPr>
              <p:spPr bwMode="auto">
                <a:xfrm>
                  <a:off x="4097" y="2777"/>
                  <a:ext cx="12" cy="12"/>
                </a:xfrm>
                <a:custGeom>
                  <a:avLst/>
                  <a:gdLst/>
                  <a:ahLst/>
                  <a:cxnLst>
                    <a:cxn ang="0">
                      <a:pos x="20" y="4"/>
                    </a:cxn>
                    <a:cxn ang="0">
                      <a:pos x="16" y="1"/>
                    </a:cxn>
                    <a:cxn ang="0">
                      <a:pos x="11" y="0"/>
                    </a:cxn>
                    <a:cxn ang="0">
                      <a:pos x="7" y="1"/>
                    </a:cxn>
                    <a:cxn ang="0">
                      <a:pos x="4" y="4"/>
                    </a:cxn>
                    <a:cxn ang="0">
                      <a:pos x="1" y="8"/>
                    </a:cxn>
                    <a:cxn ang="0">
                      <a:pos x="0" y="11"/>
                    </a:cxn>
                    <a:cxn ang="0">
                      <a:pos x="1" y="17"/>
                    </a:cxn>
                    <a:cxn ang="0">
                      <a:pos x="4" y="21"/>
                    </a:cxn>
                    <a:cxn ang="0">
                      <a:pos x="4" y="21"/>
                    </a:cxn>
                    <a:cxn ang="0">
                      <a:pos x="7" y="23"/>
                    </a:cxn>
                    <a:cxn ang="0">
                      <a:pos x="11" y="23"/>
                    </a:cxn>
                    <a:cxn ang="0">
                      <a:pos x="16" y="23"/>
                    </a:cxn>
                    <a:cxn ang="0">
                      <a:pos x="20" y="21"/>
                    </a:cxn>
                    <a:cxn ang="0">
                      <a:pos x="22" y="17"/>
                    </a:cxn>
                    <a:cxn ang="0">
                      <a:pos x="22" y="11"/>
                    </a:cxn>
                    <a:cxn ang="0">
                      <a:pos x="22" y="8"/>
                    </a:cxn>
                    <a:cxn ang="0">
                      <a:pos x="20" y="4"/>
                    </a:cxn>
                  </a:cxnLst>
                  <a:rect l="0" t="0" r="r" b="b"/>
                  <a:pathLst>
                    <a:path w="22" h="23">
                      <a:moveTo>
                        <a:pt x="20" y="4"/>
                      </a:moveTo>
                      <a:lnTo>
                        <a:pt x="16" y="1"/>
                      </a:lnTo>
                      <a:lnTo>
                        <a:pt x="11" y="0"/>
                      </a:lnTo>
                      <a:lnTo>
                        <a:pt x="7" y="1"/>
                      </a:lnTo>
                      <a:lnTo>
                        <a:pt x="4" y="4"/>
                      </a:lnTo>
                      <a:lnTo>
                        <a:pt x="1" y="8"/>
                      </a:lnTo>
                      <a:lnTo>
                        <a:pt x="0" y="11"/>
                      </a:lnTo>
                      <a:lnTo>
                        <a:pt x="1" y="17"/>
                      </a:lnTo>
                      <a:lnTo>
                        <a:pt x="4" y="21"/>
                      </a:lnTo>
                      <a:lnTo>
                        <a:pt x="4" y="21"/>
                      </a:lnTo>
                      <a:lnTo>
                        <a:pt x="7" y="23"/>
                      </a:lnTo>
                      <a:lnTo>
                        <a:pt x="11" y="23"/>
                      </a:lnTo>
                      <a:lnTo>
                        <a:pt x="16" y="23"/>
                      </a:lnTo>
                      <a:lnTo>
                        <a:pt x="20" y="21"/>
                      </a:lnTo>
                      <a:lnTo>
                        <a:pt x="22" y="17"/>
                      </a:lnTo>
                      <a:lnTo>
                        <a:pt x="22" y="11"/>
                      </a:lnTo>
                      <a:lnTo>
                        <a:pt x="22" y="8"/>
                      </a:lnTo>
                      <a:lnTo>
                        <a:pt x="20" y="4"/>
                      </a:lnTo>
                      <a:close/>
                    </a:path>
                  </a:pathLst>
                </a:custGeom>
                <a:solidFill>
                  <a:srgbClr val="357199"/>
                </a:solidFill>
                <a:ln w="9525">
                  <a:noFill/>
                  <a:round/>
                  <a:headEnd/>
                  <a:tailEnd/>
                </a:ln>
              </p:spPr>
              <p:txBody>
                <a:bodyPr/>
                <a:lstStyle/>
                <a:p>
                  <a:endParaRPr lang="zh-CN" altLang="en-US"/>
                </a:p>
              </p:txBody>
            </p:sp>
            <p:sp>
              <p:nvSpPr>
                <p:cNvPr id="370" name="Freeform 249"/>
                <p:cNvSpPr>
                  <a:spLocks/>
                </p:cNvSpPr>
                <p:nvPr/>
              </p:nvSpPr>
              <p:spPr bwMode="auto">
                <a:xfrm>
                  <a:off x="4112" y="2796"/>
                  <a:ext cx="11" cy="11"/>
                </a:xfrm>
                <a:custGeom>
                  <a:avLst/>
                  <a:gdLst/>
                  <a:ahLst/>
                  <a:cxnLst>
                    <a:cxn ang="0">
                      <a:pos x="20" y="4"/>
                    </a:cxn>
                    <a:cxn ang="0">
                      <a:pos x="16" y="1"/>
                    </a:cxn>
                    <a:cxn ang="0">
                      <a:pos x="11" y="0"/>
                    </a:cxn>
                    <a:cxn ang="0">
                      <a:pos x="7" y="1"/>
                    </a:cxn>
                    <a:cxn ang="0">
                      <a:pos x="3" y="4"/>
                    </a:cxn>
                    <a:cxn ang="0">
                      <a:pos x="1" y="8"/>
                    </a:cxn>
                    <a:cxn ang="0">
                      <a:pos x="0" y="12"/>
                    </a:cxn>
                    <a:cxn ang="0">
                      <a:pos x="1" y="17"/>
                    </a:cxn>
                    <a:cxn ang="0">
                      <a:pos x="3" y="21"/>
                    </a:cxn>
                    <a:cxn ang="0">
                      <a:pos x="3" y="21"/>
                    </a:cxn>
                    <a:cxn ang="0">
                      <a:pos x="7" y="23"/>
                    </a:cxn>
                    <a:cxn ang="0">
                      <a:pos x="11" y="23"/>
                    </a:cxn>
                    <a:cxn ang="0">
                      <a:pos x="16" y="23"/>
                    </a:cxn>
                    <a:cxn ang="0">
                      <a:pos x="20" y="21"/>
                    </a:cxn>
                    <a:cxn ang="0">
                      <a:pos x="22" y="17"/>
                    </a:cxn>
                    <a:cxn ang="0">
                      <a:pos x="22" y="12"/>
                    </a:cxn>
                    <a:cxn ang="0">
                      <a:pos x="22" y="8"/>
                    </a:cxn>
                    <a:cxn ang="0">
                      <a:pos x="20" y="4"/>
                    </a:cxn>
                  </a:cxnLst>
                  <a:rect l="0" t="0" r="r" b="b"/>
                  <a:pathLst>
                    <a:path w="22" h="23">
                      <a:moveTo>
                        <a:pt x="20" y="4"/>
                      </a:moveTo>
                      <a:lnTo>
                        <a:pt x="16" y="1"/>
                      </a:lnTo>
                      <a:lnTo>
                        <a:pt x="11" y="0"/>
                      </a:lnTo>
                      <a:lnTo>
                        <a:pt x="7" y="1"/>
                      </a:lnTo>
                      <a:lnTo>
                        <a:pt x="3" y="4"/>
                      </a:lnTo>
                      <a:lnTo>
                        <a:pt x="1" y="8"/>
                      </a:lnTo>
                      <a:lnTo>
                        <a:pt x="0" y="12"/>
                      </a:lnTo>
                      <a:lnTo>
                        <a:pt x="1" y="17"/>
                      </a:lnTo>
                      <a:lnTo>
                        <a:pt x="3" y="21"/>
                      </a:lnTo>
                      <a:lnTo>
                        <a:pt x="3" y="21"/>
                      </a:lnTo>
                      <a:lnTo>
                        <a:pt x="7" y="23"/>
                      </a:lnTo>
                      <a:lnTo>
                        <a:pt x="11" y="23"/>
                      </a:lnTo>
                      <a:lnTo>
                        <a:pt x="16" y="23"/>
                      </a:lnTo>
                      <a:lnTo>
                        <a:pt x="20" y="21"/>
                      </a:lnTo>
                      <a:lnTo>
                        <a:pt x="22" y="17"/>
                      </a:lnTo>
                      <a:lnTo>
                        <a:pt x="22" y="12"/>
                      </a:lnTo>
                      <a:lnTo>
                        <a:pt x="22" y="8"/>
                      </a:lnTo>
                      <a:lnTo>
                        <a:pt x="20" y="4"/>
                      </a:lnTo>
                      <a:close/>
                    </a:path>
                  </a:pathLst>
                </a:custGeom>
                <a:solidFill>
                  <a:srgbClr val="357199"/>
                </a:solidFill>
                <a:ln w="9525">
                  <a:noFill/>
                  <a:round/>
                  <a:headEnd/>
                  <a:tailEnd/>
                </a:ln>
              </p:spPr>
              <p:txBody>
                <a:bodyPr/>
                <a:lstStyle/>
                <a:p>
                  <a:endParaRPr lang="zh-CN" altLang="en-US"/>
                </a:p>
              </p:txBody>
            </p:sp>
            <p:sp>
              <p:nvSpPr>
                <p:cNvPr id="371" name="Freeform 250"/>
                <p:cNvSpPr>
                  <a:spLocks/>
                </p:cNvSpPr>
                <p:nvPr/>
              </p:nvSpPr>
              <p:spPr bwMode="auto">
                <a:xfrm>
                  <a:off x="4126" y="2814"/>
                  <a:ext cx="12" cy="11"/>
                </a:xfrm>
                <a:custGeom>
                  <a:avLst/>
                  <a:gdLst/>
                  <a:ahLst/>
                  <a:cxnLst>
                    <a:cxn ang="0">
                      <a:pos x="20" y="4"/>
                    </a:cxn>
                    <a:cxn ang="0">
                      <a:pos x="16" y="2"/>
                    </a:cxn>
                    <a:cxn ang="0">
                      <a:pos x="11" y="0"/>
                    </a:cxn>
                    <a:cxn ang="0">
                      <a:pos x="7" y="2"/>
                    </a:cxn>
                    <a:cxn ang="0">
                      <a:pos x="3" y="4"/>
                    </a:cxn>
                    <a:cxn ang="0">
                      <a:pos x="1" y="8"/>
                    </a:cxn>
                    <a:cxn ang="0">
                      <a:pos x="0" y="12"/>
                    </a:cxn>
                    <a:cxn ang="0">
                      <a:pos x="1" y="17"/>
                    </a:cxn>
                    <a:cxn ang="0">
                      <a:pos x="3" y="21"/>
                    </a:cxn>
                    <a:cxn ang="0">
                      <a:pos x="3" y="21"/>
                    </a:cxn>
                    <a:cxn ang="0">
                      <a:pos x="7" y="22"/>
                    </a:cxn>
                    <a:cxn ang="0">
                      <a:pos x="11" y="24"/>
                    </a:cxn>
                    <a:cxn ang="0">
                      <a:pos x="16" y="22"/>
                    </a:cxn>
                    <a:cxn ang="0">
                      <a:pos x="18" y="20"/>
                    </a:cxn>
                    <a:cxn ang="0">
                      <a:pos x="21" y="17"/>
                    </a:cxn>
                    <a:cxn ang="0">
                      <a:pos x="22" y="12"/>
                    </a:cxn>
                    <a:cxn ang="0">
                      <a:pos x="21" y="8"/>
                    </a:cxn>
                    <a:cxn ang="0">
                      <a:pos x="20" y="4"/>
                    </a:cxn>
                  </a:cxnLst>
                  <a:rect l="0" t="0" r="r" b="b"/>
                  <a:pathLst>
                    <a:path w="22" h="24">
                      <a:moveTo>
                        <a:pt x="20" y="4"/>
                      </a:moveTo>
                      <a:lnTo>
                        <a:pt x="16" y="2"/>
                      </a:lnTo>
                      <a:lnTo>
                        <a:pt x="11" y="0"/>
                      </a:lnTo>
                      <a:lnTo>
                        <a:pt x="7" y="2"/>
                      </a:lnTo>
                      <a:lnTo>
                        <a:pt x="3" y="4"/>
                      </a:lnTo>
                      <a:lnTo>
                        <a:pt x="1" y="8"/>
                      </a:lnTo>
                      <a:lnTo>
                        <a:pt x="0" y="12"/>
                      </a:lnTo>
                      <a:lnTo>
                        <a:pt x="1" y="17"/>
                      </a:lnTo>
                      <a:lnTo>
                        <a:pt x="3" y="21"/>
                      </a:lnTo>
                      <a:lnTo>
                        <a:pt x="3" y="21"/>
                      </a:lnTo>
                      <a:lnTo>
                        <a:pt x="7" y="22"/>
                      </a:lnTo>
                      <a:lnTo>
                        <a:pt x="11" y="24"/>
                      </a:lnTo>
                      <a:lnTo>
                        <a:pt x="16" y="22"/>
                      </a:lnTo>
                      <a:lnTo>
                        <a:pt x="18" y="20"/>
                      </a:lnTo>
                      <a:lnTo>
                        <a:pt x="21" y="17"/>
                      </a:lnTo>
                      <a:lnTo>
                        <a:pt x="22" y="12"/>
                      </a:lnTo>
                      <a:lnTo>
                        <a:pt x="21" y="8"/>
                      </a:lnTo>
                      <a:lnTo>
                        <a:pt x="20" y="4"/>
                      </a:lnTo>
                      <a:close/>
                    </a:path>
                  </a:pathLst>
                </a:custGeom>
                <a:solidFill>
                  <a:srgbClr val="357199"/>
                </a:solidFill>
                <a:ln w="9525">
                  <a:noFill/>
                  <a:round/>
                  <a:headEnd/>
                  <a:tailEnd/>
                </a:ln>
              </p:spPr>
              <p:txBody>
                <a:bodyPr/>
                <a:lstStyle/>
                <a:p>
                  <a:endParaRPr lang="zh-CN" altLang="en-US"/>
                </a:p>
              </p:txBody>
            </p:sp>
            <p:sp>
              <p:nvSpPr>
                <p:cNvPr id="372" name="Freeform 251"/>
                <p:cNvSpPr>
                  <a:spLocks/>
                </p:cNvSpPr>
                <p:nvPr/>
              </p:nvSpPr>
              <p:spPr bwMode="auto">
                <a:xfrm>
                  <a:off x="4141" y="2832"/>
                  <a:ext cx="11" cy="12"/>
                </a:xfrm>
                <a:custGeom>
                  <a:avLst/>
                  <a:gdLst/>
                  <a:ahLst/>
                  <a:cxnLst>
                    <a:cxn ang="0">
                      <a:pos x="19" y="2"/>
                    </a:cxn>
                    <a:cxn ang="0">
                      <a:pos x="15" y="1"/>
                    </a:cxn>
                    <a:cxn ang="0">
                      <a:pos x="12" y="0"/>
                    </a:cxn>
                    <a:cxn ang="0">
                      <a:pos x="7" y="1"/>
                    </a:cxn>
                    <a:cxn ang="0">
                      <a:pos x="3" y="4"/>
                    </a:cxn>
                    <a:cxn ang="0">
                      <a:pos x="0" y="6"/>
                    </a:cxn>
                    <a:cxn ang="0">
                      <a:pos x="0" y="11"/>
                    </a:cxn>
                    <a:cxn ang="0">
                      <a:pos x="0" y="15"/>
                    </a:cxn>
                    <a:cxn ang="0">
                      <a:pos x="3" y="19"/>
                    </a:cxn>
                    <a:cxn ang="0">
                      <a:pos x="3" y="19"/>
                    </a:cxn>
                    <a:cxn ang="0">
                      <a:pos x="7" y="22"/>
                    </a:cxn>
                    <a:cxn ang="0">
                      <a:pos x="12" y="23"/>
                    </a:cxn>
                    <a:cxn ang="0">
                      <a:pos x="15" y="22"/>
                    </a:cxn>
                    <a:cxn ang="0">
                      <a:pos x="19" y="19"/>
                    </a:cxn>
                    <a:cxn ang="0">
                      <a:pos x="22" y="15"/>
                    </a:cxn>
                    <a:cxn ang="0">
                      <a:pos x="23" y="11"/>
                    </a:cxn>
                    <a:cxn ang="0">
                      <a:pos x="22" y="6"/>
                    </a:cxn>
                    <a:cxn ang="0">
                      <a:pos x="19" y="2"/>
                    </a:cxn>
                  </a:cxnLst>
                  <a:rect l="0" t="0" r="r" b="b"/>
                  <a:pathLst>
                    <a:path w="23" h="23">
                      <a:moveTo>
                        <a:pt x="19" y="2"/>
                      </a:moveTo>
                      <a:lnTo>
                        <a:pt x="15" y="1"/>
                      </a:lnTo>
                      <a:lnTo>
                        <a:pt x="12" y="0"/>
                      </a:lnTo>
                      <a:lnTo>
                        <a:pt x="7" y="1"/>
                      </a:lnTo>
                      <a:lnTo>
                        <a:pt x="3" y="4"/>
                      </a:lnTo>
                      <a:lnTo>
                        <a:pt x="0" y="6"/>
                      </a:lnTo>
                      <a:lnTo>
                        <a:pt x="0" y="11"/>
                      </a:lnTo>
                      <a:lnTo>
                        <a:pt x="0" y="15"/>
                      </a:lnTo>
                      <a:lnTo>
                        <a:pt x="3" y="19"/>
                      </a:lnTo>
                      <a:lnTo>
                        <a:pt x="3" y="19"/>
                      </a:lnTo>
                      <a:lnTo>
                        <a:pt x="7" y="22"/>
                      </a:lnTo>
                      <a:lnTo>
                        <a:pt x="12" y="23"/>
                      </a:lnTo>
                      <a:lnTo>
                        <a:pt x="15" y="22"/>
                      </a:lnTo>
                      <a:lnTo>
                        <a:pt x="19" y="19"/>
                      </a:lnTo>
                      <a:lnTo>
                        <a:pt x="22" y="15"/>
                      </a:lnTo>
                      <a:lnTo>
                        <a:pt x="23" y="11"/>
                      </a:lnTo>
                      <a:lnTo>
                        <a:pt x="22" y="6"/>
                      </a:lnTo>
                      <a:lnTo>
                        <a:pt x="19" y="2"/>
                      </a:lnTo>
                      <a:close/>
                    </a:path>
                  </a:pathLst>
                </a:custGeom>
                <a:solidFill>
                  <a:srgbClr val="357199"/>
                </a:solidFill>
                <a:ln w="9525">
                  <a:noFill/>
                  <a:round/>
                  <a:headEnd/>
                  <a:tailEnd/>
                </a:ln>
              </p:spPr>
              <p:txBody>
                <a:bodyPr/>
                <a:lstStyle/>
                <a:p>
                  <a:endParaRPr lang="zh-CN" altLang="en-US"/>
                </a:p>
              </p:txBody>
            </p:sp>
          </p:grpSp>
          <p:grpSp>
            <p:nvGrpSpPr>
              <p:cNvPr id="30" name="Group 252"/>
              <p:cNvGrpSpPr>
                <a:grpSpLocks/>
              </p:cNvGrpSpPr>
              <p:nvPr/>
            </p:nvGrpSpPr>
            <p:grpSpPr bwMode="auto">
              <a:xfrm>
                <a:off x="3858" y="2347"/>
                <a:ext cx="501" cy="252"/>
                <a:chOff x="3858" y="2347"/>
                <a:chExt cx="501" cy="252"/>
              </a:xfrm>
            </p:grpSpPr>
            <p:sp>
              <p:nvSpPr>
                <p:cNvPr id="323" name="Freeform 253"/>
                <p:cNvSpPr>
                  <a:spLocks/>
                </p:cNvSpPr>
                <p:nvPr/>
              </p:nvSpPr>
              <p:spPr bwMode="auto">
                <a:xfrm>
                  <a:off x="3858" y="2347"/>
                  <a:ext cx="11" cy="12"/>
                </a:xfrm>
                <a:custGeom>
                  <a:avLst/>
                  <a:gdLst/>
                  <a:ahLst/>
                  <a:cxnLst>
                    <a:cxn ang="0">
                      <a:pos x="17" y="2"/>
                    </a:cxn>
                    <a:cxn ang="0">
                      <a:pos x="12" y="0"/>
                    </a:cxn>
                    <a:cxn ang="0">
                      <a:pos x="8" y="2"/>
                    </a:cxn>
                    <a:cxn ang="0">
                      <a:pos x="4" y="4"/>
                    </a:cxn>
                    <a:cxn ang="0">
                      <a:pos x="2" y="8"/>
                    </a:cxn>
                    <a:cxn ang="0">
                      <a:pos x="0" y="12"/>
                    </a:cxn>
                    <a:cxn ang="0">
                      <a:pos x="2" y="16"/>
                    </a:cxn>
                    <a:cxn ang="0">
                      <a:pos x="4" y="20"/>
                    </a:cxn>
                    <a:cxn ang="0">
                      <a:pos x="8" y="24"/>
                    </a:cxn>
                    <a:cxn ang="0">
                      <a:pos x="8" y="24"/>
                    </a:cxn>
                    <a:cxn ang="0">
                      <a:pos x="12" y="24"/>
                    </a:cxn>
                    <a:cxn ang="0">
                      <a:pos x="15" y="22"/>
                    </a:cxn>
                    <a:cxn ang="0">
                      <a:pos x="19" y="20"/>
                    </a:cxn>
                    <a:cxn ang="0">
                      <a:pos x="22" y="16"/>
                    </a:cxn>
                    <a:cxn ang="0">
                      <a:pos x="23" y="12"/>
                    </a:cxn>
                    <a:cxn ang="0">
                      <a:pos x="22" y="8"/>
                    </a:cxn>
                    <a:cxn ang="0">
                      <a:pos x="19" y="4"/>
                    </a:cxn>
                    <a:cxn ang="0">
                      <a:pos x="17" y="2"/>
                    </a:cxn>
                  </a:cxnLst>
                  <a:rect l="0" t="0" r="r" b="b"/>
                  <a:pathLst>
                    <a:path w="23" h="24">
                      <a:moveTo>
                        <a:pt x="17" y="2"/>
                      </a:moveTo>
                      <a:lnTo>
                        <a:pt x="12" y="0"/>
                      </a:lnTo>
                      <a:lnTo>
                        <a:pt x="8" y="2"/>
                      </a:lnTo>
                      <a:lnTo>
                        <a:pt x="4" y="4"/>
                      </a:lnTo>
                      <a:lnTo>
                        <a:pt x="2" y="8"/>
                      </a:lnTo>
                      <a:lnTo>
                        <a:pt x="0" y="12"/>
                      </a:lnTo>
                      <a:lnTo>
                        <a:pt x="2" y="16"/>
                      </a:lnTo>
                      <a:lnTo>
                        <a:pt x="4" y="20"/>
                      </a:lnTo>
                      <a:lnTo>
                        <a:pt x="8" y="24"/>
                      </a:lnTo>
                      <a:lnTo>
                        <a:pt x="8" y="24"/>
                      </a:lnTo>
                      <a:lnTo>
                        <a:pt x="12" y="24"/>
                      </a:lnTo>
                      <a:lnTo>
                        <a:pt x="15" y="22"/>
                      </a:lnTo>
                      <a:lnTo>
                        <a:pt x="19" y="20"/>
                      </a:lnTo>
                      <a:lnTo>
                        <a:pt x="22" y="16"/>
                      </a:lnTo>
                      <a:lnTo>
                        <a:pt x="23" y="12"/>
                      </a:lnTo>
                      <a:lnTo>
                        <a:pt x="22" y="8"/>
                      </a:lnTo>
                      <a:lnTo>
                        <a:pt x="19" y="4"/>
                      </a:lnTo>
                      <a:lnTo>
                        <a:pt x="17" y="2"/>
                      </a:lnTo>
                      <a:close/>
                    </a:path>
                  </a:pathLst>
                </a:custGeom>
                <a:solidFill>
                  <a:srgbClr val="357199"/>
                </a:solidFill>
                <a:ln w="9525">
                  <a:noFill/>
                  <a:round/>
                  <a:headEnd/>
                  <a:tailEnd/>
                </a:ln>
              </p:spPr>
              <p:txBody>
                <a:bodyPr/>
                <a:lstStyle/>
                <a:p>
                  <a:endParaRPr lang="zh-CN" altLang="en-US"/>
                </a:p>
              </p:txBody>
            </p:sp>
            <p:sp>
              <p:nvSpPr>
                <p:cNvPr id="324" name="Freeform 254"/>
                <p:cNvSpPr>
                  <a:spLocks/>
                </p:cNvSpPr>
                <p:nvPr/>
              </p:nvSpPr>
              <p:spPr bwMode="auto">
                <a:xfrm>
                  <a:off x="3879" y="2357"/>
                  <a:ext cx="11" cy="12"/>
                </a:xfrm>
                <a:custGeom>
                  <a:avLst/>
                  <a:gdLst/>
                  <a:ahLst/>
                  <a:cxnLst>
                    <a:cxn ang="0">
                      <a:pos x="15" y="1"/>
                    </a:cxn>
                    <a:cxn ang="0">
                      <a:pos x="11" y="0"/>
                    </a:cxn>
                    <a:cxn ang="0">
                      <a:pos x="6" y="1"/>
                    </a:cxn>
                    <a:cxn ang="0">
                      <a:pos x="2" y="4"/>
                    </a:cxn>
                    <a:cxn ang="0">
                      <a:pos x="0" y="8"/>
                    </a:cxn>
                    <a:cxn ang="0">
                      <a:pos x="0" y="12"/>
                    </a:cxn>
                    <a:cxn ang="0">
                      <a:pos x="0" y="17"/>
                    </a:cxn>
                    <a:cxn ang="0">
                      <a:pos x="2" y="21"/>
                    </a:cxn>
                    <a:cxn ang="0">
                      <a:pos x="6" y="23"/>
                    </a:cxn>
                    <a:cxn ang="0">
                      <a:pos x="6" y="23"/>
                    </a:cxn>
                    <a:cxn ang="0">
                      <a:pos x="11" y="23"/>
                    </a:cxn>
                    <a:cxn ang="0">
                      <a:pos x="15" y="23"/>
                    </a:cxn>
                    <a:cxn ang="0">
                      <a:pos x="19" y="21"/>
                    </a:cxn>
                    <a:cxn ang="0">
                      <a:pos x="21" y="17"/>
                    </a:cxn>
                    <a:cxn ang="0">
                      <a:pos x="22" y="12"/>
                    </a:cxn>
                    <a:cxn ang="0">
                      <a:pos x="21" y="8"/>
                    </a:cxn>
                    <a:cxn ang="0">
                      <a:pos x="19" y="4"/>
                    </a:cxn>
                    <a:cxn ang="0">
                      <a:pos x="15" y="1"/>
                    </a:cxn>
                  </a:cxnLst>
                  <a:rect l="0" t="0" r="r" b="b"/>
                  <a:pathLst>
                    <a:path w="22" h="23">
                      <a:moveTo>
                        <a:pt x="15" y="1"/>
                      </a:moveTo>
                      <a:lnTo>
                        <a:pt x="11" y="0"/>
                      </a:lnTo>
                      <a:lnTo>
                        <a:pt x="6" y="1"/>
                      </a:lnTo>
                      <a:lnTo>
                        <a:pt x="2" y="4"/>
                      </a:lnTo>
                      <a:lnTo>
                        <a:pt x="0" y="8"/>
                      </a:lnTo>
                      <a:lnTo>
                        <a:pt x="0" y="12"/>
                      </a:lnTo>
                      <a:lnTo>
                        <a:pt x="0" y="17"/>
                      </a:lnTo>
                      <a:lnTo>
                        <a:pt x="2" y="21"/>
                      </a:lnTo>
                      <a:lnTo>
                        <a:pt x="6" y="23"/>
                      </a:lnTo>
                      <a:lnTo>
                        <a:pt x="6" y="23"/>
                      </a:lnTo>
                      <a:lnTo>
                        <a:pt x="11" y="23"/>
                      </a:lnTo>
                      <a:lnTo>
                        <a:pt x="15" y="23"/>
                      </a:lnTo>
                      <a:lnTo>
                        <a:pt x="19" y="21"/>
                      </a:lnTo>
                      <a:lnTo>
                        <a:pt x="21" y="17"/>
                      </a:lnTo>
                      <a:lnTo>
                        <a:pt x="22" y="12"/>
                      </a:lnTo>
                      <a:lnTo>
                        <a:pt x="21" y="8"/>
                      </a:lnTo>
                      <a:lnTo>
                        <a:pt x="19" y="4"/>
                      </a:lnTo>
                      <a:lnTo>
                        <a:pt x="15" y="1"/>
                      </a:lnTo>
                      <a:close/>
                    </a:path>
                  </a:pathLst>
                </a:custGeom>
                <a:solidFill>
                  <a:srgbClr val="357199"/>
                </a:solidFill>
                <a:ln w="9525">
                  <a:noFill/>
                  <a:round/>
                  <a:headEnd/>
                  <a:tailEnd/>
                </a:ln>
              </p:spPr>
              <p:txBody>
                <a:bodyPr/>
                <a:lstStyle/>
                <a:p>
                  <a:endParaRPr lang="zh-CN" altLang="en-US"/>
                </a:p>
              </p:txBody>
            </p:sp>
            <p:sp>
              <p:nvSpPr>
                <p:cNvPr id="325" name="Freeform 255"/>
                <p:cNvSpPr>
                  <a:spLocks/>
                </p:cNvSpPr>
                <p:nvPr/>
              </p:nvSpPr>
              <p:spPr bwMode="auto">
                <a:xfrm>
                  <a:off x="3899" y="2367"/>
                  <a:ext cx="11" cy="12"/>
                </a:xfrm>
                <a:custGeom>
                  <a:avLst/>
                  <a:gdLst/>
                  <a:ahLst/>
                  <a:cxnLst>
                    <a:cxn ang="0">
                      <a:pos x="16" y="0"/>
                    </a:cxn>
                    <a:cxn ang="0">
                      <a:pos x="11" y="0"/>
                    </a:cxn>
                    <a:cxn ang="0">
                      <a:pos x="7" y="0"/>
                    </a:cxn>
                    <a:cxn ang="0">
                      <a:pos x="4" y="2"/>
                    </a:cxn>
                    <a:cxn ang="0">
                      <a:pos x="1" y="6"/>
                    </a:cxn>
                    <a:cxn ang="0">
                      <a:pos x="0" y="11"/>
                    </a:cxn>
                    <a:cxn ang="0">
                      <a:pos x="1" y="15"/>
                    </a:cxn>
                    <a:cxn ang="0">
                      <a:pos x="4" y="19"/>
                    </a:cxn>
                    <a:cxn ang="0">
                      <a:pos x="7" y="22"/>
                    </a:cxn>
                    <a:cxn ang="0">
                      <a:pos x="7" y="22"/>
                    </a:cxn>
                    <a:cxn ang="0">
                      <a:pos x="11" y="23"/>
                    </a:cxn>
                    <a:cxn ang="0">
                      <a:pos x="16" y="22"/>
                    </a:cxn>
                    <a:cxn ang="0">
                      <a:pos x="19" y="19"/>
                    </a:cxn>
                    <a:cxn ang="0">
                      <a:pos x="21" y="15"/>
                    </a:cxn>
                    <a:cxn ang="0">
                      <a:pos x="22" y="11"/>
                    </a:cxn>
                    <a:cxn ang="0">
                      <a:pos x="21" y="6"/>
                    </a:cxn>
                    <a:cxn ang="0">
                      <a:pos x="19" y="2"/>
                    </a:cxn>
                    <a:cxn ang="0">
                      <a:pos x="16" y="0"/>
                    </a:cxn>
                  </a:cxnLst>
                  <a:rect l="0" t="0" r="r" b="b"/>
                  <a:pathLst>
                    <a:path w="22" h="23">
                      <a:moveTo>
                        <a:pt x="16" y="0"/>
                      </a:moveTo>
                      <a:lnTo>
                        <a:pt x="11" y="0"/>
                      </a:lnTo>
                      <a:lnTo>
                        <a:pt x="7" y="0"/>
                      </a:lnTo>
                      <a:lnTo>
                        <a:pt x="4" y="2"/>
                      </a:lnTo>
                      <a:lnTo>
                        <a:pt x="1" y="6"/>
                      </a:lnTo>
                      <a:lnTo>
                        <a:pt x="0" y="11"/>
                      </a:lnTo>
                      <a:lnTo>
                        <a:pt x="1" y="15"/>
                      </a:lnTo>
                      <a:lnTo>
                        <a:pt x="4" y="19"/>
                      </a:lnTo>
                      <a:lnTo>
                        <a:pt x="7" y="22"/>
                      </a:lnTo>
                      <a:lnTo>
                        <a:pt x="7" y="22"/>
                      </a:lnTo>
                      <a:lnTo>
                        <a:pt x="11" y="23"/>
                      </a:lnTo>
                      <a:lnTo>
                        <a:pt x="16" y="22"/>
                      </a:lnTo>
                      <a:lnTo>
                        <a:pt x="19" y="19"/>
                      </a:lnTo>
                      <a:lnTo>
                        <a:pt x="21" y="15"/>
                      </a:lnTo>
                      <a:lnTo>
                        <a:pt x="22" y="11"/>
                      </a:lnTo>
                      <a:lnTo>
                        <a:pt x="21" y="6"/>
                      </a:lnTo>
                      <a:lnTo>
                        <a:pt x="19" y="2"/>
                      </a:lnTo>
                      <a:lnTo>
                        <a:pt x="16" y="0"/>
                      </a:lnTo>
                      <a:close/>
                    </a:path>
                  </a:pathLst>
                </a:custGeom>
                <a:solidFill>
                  <a:srgbClr val="357199"/>
                </a:solidFill>
                <a:ln w="9525">
                  <a:noFill/>
                  <a:round/>
                  <a:headEnd/>
                  <a:tailEnd/>
                </a:ln>
              </p:spPr>
              <p:txBody>
                <a:bodyPr/>
                <a:lstStyle/>
                <a:p>
                  <a:endParaRPr lang="zh-CN" altLang="en-US"/>
                </a:p>
              </p:txBody>
            </p:sp>
            <p:sp>
              <p:nvSpPr>
                <p:cNvPr id="326" name="Freeform 256"/>
                <p:cNvSpPr>
                  <a:spLocks/>
                </p:cNvSpPr>
                <p:nvPr/>
              </p:nvSpPr>
              <p:spPr bwMode="auto">
                <a:xfrm>
                  <a:off x="3920" y="2377"/>
                  <a:ext cx="11" cy="12"/>
                </a:xfrm>
                <a:custGeom>
                  <a:avLst/>
                  <a:gdLst/>
                  <a:ahLst/>
                  <a:cxnLst>
                    <a:cxn ang="0">
                      <a:pos x="15" y="1"/>
                    </a:cxn>
                    <a:cxn ang="0">
                      <a:pos x="11" y="0"/>
                    </a:cxn>
                    <a:cxn ang="0">
                      <a:pos x="6" y="1"/>
                    </a:cxn>
                    <a:cxn ang="0">
                      <a:pos x="3" y="4"/>
                    </a:cxn>
                    <a:cxn ang="0">
                      <a:pos x="0" y="8"/>
                    </a:cxn>
                    <a:cxn ang="0">
                      <a:pos x="0" y="12"/>
                    </a:cxn>
                    <a:cxn ang="0">
                      <a:pos x="0" y="17"/>
                    </a:cxn>
                    <a:cxn ang="0">
                      <a:pos x="3" y="21"/>
                    </a:cxn>
                    <a:cxn ang="0">
                      <a:pos x="6" y="23"/>
                    </a:cxn>
                    <a:cxn ang="0">
                      <a:pos x="6" y="23"/>
                    </a:cxn>
                    <a:cxn ang="0">
                      <a:pos x="11" y="23"/>
                    </a:cxn>
                    <a:cxn ang="0">
                      <a:pos x="15" y="23"/>
                    </a:cxn>
                    <a:cxn ang="0">
                      <a:pos x="19" y="21"/>
                    </a:cxn>
                    <a:cxn ang="0">
                      <a:pos x="21" y="17"/>
                    </a:cxn>
                    <a:cxn ang="0">
                      <a:pos x="23" y="12"/>
                    </a:cxn>
                    <a:cxn ang="0">
                      <a:pos x="21" y="8"/>
                    </a:cxn>
                    <a:cxn ang="0">
                      <a:pos x="19" y="4"/>
                    </a:cxn>
                    <a:cxn ang="0">
                      <a:pos x="15" y="1"/>
                    </a:cxn>
                  </a:cxnLst>
                  <a:rect l="0" t="0" r="r" b="b"/>
                  <a:pathLst>
                    <a:path w="23" h="23">
                      <a:moveTo>
                        <a:pt x="15" y="1"/>
                      </a:moveTo>
                      <a:lnTo>
                        <a:pt x="11" y="0"/>
                      </a:lnTo>
                      <a:lnTo>
                        <a:pt x="6" y="1"/>
                      </a:lnTo>
                      <a:lnTo>
                        <a:pt x="3" y="4"/>
                      </a:lnTo>
                      <a:lnTo>
                        <a:pt x="0" y="8"/>
                      </a:lnTo>
                      <a:lnTo>
                        <a:pt x="0" y="12"/>
                      </a:lnTo>
                      <a:lnTo>
                        <a:pt x="0" y="17"/>
                      </a:lnTo>
                      <a:lnTo>
                        <a:pt x="3" y="21"/>
                      </a:lnTo>
                      <a:lnTo>
                        <a:pt x="6" y="23"/>
                      </a:lnTo>
                      <a:lnTo>
                        <a:pt x="6" y="23"/>
                      </a:lnTo>
                      <a:lnTo>
                        <a:pt x="11" y="23"/>
                      </a:lnTo>
                      <a:lnTo>
                        <a:pt x="15" y="23"/>
                      </a:lnTo>
                      <a:lnTo>
                        <a:pt x="19" y="21"/>
                      </a:lnTo>
                      <a:lnTo>
                        <a:pt x="21" y="17"/>
                      </a:lnTo>
                      <a:lnTo>
                        <a:pt x="23" y="12"/>
                      </a:lnTo>
                      <a:lnTo>
                        <a:pt x="21" y="8"/>
                      </a:lnTo>
                      <a:lnTo>
                        <a:pt x="19" y="4"/>
                      </a:lnTo>
                      <a:lnTo>
                        <a:pt x="15" y="1"/>
                      </a:lnTo>
                      <a:close/>
                    </a:path>
                  </a:pathLst>
                </a:custGeom>
                <a:solidFill>
                  <a:srgbClr val="357199"/>
                </a:solidFill>
                <a:ln w="9525">
                  <a:noFill/>
                  <a:round/>
                  <a:headEnd/>
                  <a:tailEnd/>
                </a:ln>
              </p:spPr>
              <p:txBody>
                <a:bodyPr/>
                <a:lstStyle/>
                <a:p>
                  <a:endParaRPr lang="zh-CN" altLang="en-US"/>
                </a:p>
              </p:txBody>
            </p:sp>
            <p:sp>
              <p:nvSpPr>
                <p:cNvPr id="327" name="Freeform 257"/>
                <p:cNvSpPr>
                  <a:spLocks/>
                </p:cNvSpPr>
                <p:nvPr/>
              </p:nvSpPr>
              <p:spPr bwMode="auto">
                <a:xfrm>
                  <a:off x="3940" y="2387"/>
                  <a:ext cx="11" cy="12"/>
                </a:xfrm>
                <a:custGeom>
                  <a:avLst/>
                  <a:gdLst/>
                  <a:ahLst/>
                  <a:cxnLst>
                    <a:cxn ang="0">
                      <a:pos x="17" y="0"/>
                    </a:cxn>
                    <a:cxn ang="0">
                      <a:pos x="12" y="0"/>
                    </a:cxn>
                    <a:cxn ang="0">
                      <a:pos x="8" y="0"/>
                    </a:cxn>
                    <a:cxn ang="0">
                      <a:pos x="4" y="2"/>
                    </a:cxn>
                    <a:cxn ang="0">
                      <a:pos x="2" y="6"/>
                    </a:cxn>
                    <a:cxn ang="0">
                      <a:pos x="0" y="12"/>
                    </a:cxn>
                    <a:cxn ang="0">
                      <a:pos x="2" y="15"/>
                    </a:cxn>
                    <a:cxn ang="0">
                      <a:pos x="4" y="19"/>
                    </a:cxn>
                    <a:cxn ang="0">
                      <a:pos x="8" y="22"/>
                    </a:cxn>
                    <a:cxn ang="0">
                      <a:pos x="8" y="22"/>
                    </a:cxn>
                    <a:cxn ang="0">
                      <a:pos x="12" y="23"/>
                    </a:cxn>
                    <a:cxn ang="0">
                      <a:pos x="17" y="22"/>
                    </a:cxn>
                    <a:cxn ang="0">
                      <a:pos x="20" y="19"/>
                    </a:cxn>
                    <a:cxn ang="0">
                      <a:pos x="22" y="15"/>
                    </a:cxn>
                    <a:cxn ang="0">
                      <a:pos x="23" y="12"/>
                    </a:cxn>
                    <a:cxn ang="0">
                      <a:pos x="22" y="6"/>
                    </a:cxn>
                    <a:cxn ang="0">
                      <a:pos x="20" y="2"/>
                    </a:cxn>
                    <a:cxn ang="0">
                      <a:pos x="17" y="0"/>
                    </a:cxn>
                  </a:cxnLst>
                  <a:rect l="0" t="0" r="r" b="b"/>
                  <a:pathLst>
                    <a:path w="23" h="23">
                      <a:moveTo>
                        <a:pt x="17" y="0"/>
                      </a:moveTo>
                      <a:lnTo>
                        <a:pt x="12" y="0"/>
                      </a:lnTo>
                      <a:lnTo>
                        <a:pt x="8" y="0"/>
                      </a:lnTo>
                      <a:lnTo>
                        <a:pt x="4" y="2"/>
                      </a:lnTo>
                      <a:lnTo>
                        <a:pt x="2" y="6"/>
                      </a:lnTo>
                      <a:lnTo>
                        <a:pt x="0" y="12"/>
                      </a:lnTo>
                      <a:lnTo>
                        <a:pt x="2" y="15"/>
                      </a:lnTo>
                      <a:lnTo>
                        <a:pt x="4" y="19"/>
                      </a:lnTo>
                      <a:lnTo>
                        <a:pt x="8" y="22"/>
                      </a:lnTo>
                      <a:lnTo>
                        <a:pt x="8" y="22"/>
                      </a:lnTo>
                      <a:lnTo>
                        <a:pt x="12" y="23"/>
                      </a:lnTo>
                      <a:lnTo>
                        <a:pt x="17" y="22"/>
                      </a:lnTo>
                      <a:lnTo>
                        <a:pt x="20" y="19"/>
                      </a:lnTo>
                      <a:lnTo>
                        <a:pt x="22" y="15"/>
                      </a:lnTo>
                      <a:lnTo>
                        <a:pt x="23" y="12"/>
                      </a:lnTo>
                      <a:lnTo>
                        <a:pt x="22" y="6"/>
                      </a:lnTo>
                      <a:lnTo>
                        <a:pt x="20" y="2"/>
                      </a:lnTo>
                      <a:lnTo>
                        <a:pt x="17" y="0"/>
                      </a:lnTo>
                      <a:close/>
                    </a:path>
                  </a:pathLst>
                </a:custGeom>
                <a:solidFill>
                  <a:srgbClr val="357199"/>
                </a:solidFill>
                <a:ln w="9525">
                  <a:noFill/>
                  <a:round/>
                  <a:headEnd/>
                  <a:tailEnd/>
                </a:ln>
              </p:spPr>
              <p:txBody>
                <a:bodyPr/>
                <a:lstStyle/>
                <a:p>
                  <a:endParaRPr lang="zh-CN" altLang="en-US"/>
                </a:p>
              </p:txBody>
            </p:sp>
            <p:sp>
              <p:nvSpPr>
                <p:cNvPr id="328" name="Freeform 258"/>
                <p:cNvSpPr>
                  <a:spLocks/>
                </p:cNvSpPr>
                <p:nvPr/>
              </p:nvSpPr>
              <p:spPr bwMode="auto">
                <a:xfrm>
                  <a:off x="3960" y="2397"/>
                  <a:ext cx="12" cy="12"/>
                </a:xfrm>
                <a:custGeom>
                  <a:avLst/>
                  <a:gdLst/>
                  <a:ahLst/>
                  <a:cxnLst>
                    <a:cxn ang="0">
                      <a:pos x="15" y="2"/>
                    </a:cxn>
                    <a:cxn ang="0">
                      <a:pos x="11" y="0"/>
                    </a:cxn>
                    <a:cxn ang="0">
                      <a:pos x="6" y="2"/>
                    </a:cxn>
                    <a:cxn ang="0">
                      <a:pos x="2" y="4"/>
                    </a:cxn>
                    <a:cxn ang="0">
                      <a:pos x="0" y="8"/>
                    </a:cxn>
                    <a:cxn ang="0">
                      <a:pos x="0" y="12"/>
                    </a:cxn>
                    <a:cxn ang="0">
                      <a:pos x="0" y="17"/>
                    </a:cxn>
                    <a:cxn ang="0">
                      <a:pos x="2" y="20"/>
                    </a:cxn>
                    <a:cxn ang="0">
                      <a:pos x="6" y="24"/>
                    </a:cxn>
                    <a:cxn ang="0">
                      <a:pos x="6" y="24"/>
                    </a:cxn>
                    <a:cxn ang="0">
                      <a:pos x="11" y="24"/>
                    </a:cxn>
                    <a:cxn ang="0">
                      <a:pos x="15" y="22"/>
                    </a:cxn>
                    <a:cxn ang="0">
                      <a:pos x="18" y="20"/>
                    </a:cxn>
                    <a:cxn ang="0">
                      <a:pos x="21" y="17"/>
                    </a:cxn>
                    <a:cxn ang="0">
                      <a:pos x="22" y="12"/>
                    </a:cxn>
                    <a:cxn ang="0">
                      <a:pos x="21" y="8"/>
                    </a:cxn>
                    <a:cxn ang="0">
                      <a:pos x="18" y="4"/>
                    </a:cxn>
                    <a:cxn ang="0">
                      <a:pos x="15" y="2"/>
                    </a:cxn>
                  </a:cxnLst>
                  <a:rect l="0" t="0" r="r" b="b"/>
                  <a:pathLst>
                    <a:path w="22" h="24">
                      <a:moveTo>
                        <a:pt x="15" y="2"/>
                      </a:moveTo>
                      <a:lnTo>
                        <a:pt x="11" y="0"/>
                      </a:lnTo>
                      <a:lnTo>
                        <a:pt x="6" y="2"/>
                      </a:lnTo>
                      <a:lnTo>
                        <a:pt x="2" y="4"/>
                      </a:lnTo>
                      <a:lnTo>
                        <a:pt x="0" y="8"/>
                      </a:lnTo>
                      <a:lnTo>
                        <a:pt x="0" y="12"/>
                      </a:lnTo>
                      <a:lnTo>
                        <a:pt x="0" y="17"/>
                      </a:lnTo>
                      <a:lnTo>
                        <a:pt x="2" y="20"/>
                      </a:lnTo>
                      <a:lnTo>
                        <a:pt x="6" y="24"/>
                      </a:lnTo>
                      <a:lnTo>
                        <a:pt x="6" y="24"/>
                      </a:lnTo>
                      <a:lnTo>
                        <a:pt x="11" y="24"/>
                      </a:lnTo>
                      <a:lnTo>
                        <a:pt x="15" y="22"/>
                      </a:lnTo>
                      <a:lnTo>
                        <a:pt x="18" y="20"/>
                      </a:lnTo>
                      <a:lnTo>
                        <a:pt x="21" y="17"/>
                      </a:lnTo>
                      <a:lnTo>
                        <a:pt x="22" y="12"/>
                      </a:lnTo>
                      <a:lnTo>
                        <a:pt x="21" y="8"/>
                      </a:lnTo>
                      <a:lnTo>
                        <a:pt x="18" y="4"/>
                      </a:lnTo>
                      <a:lnTo>
                        <a:pt x="15" y="2"/>
                      </a:lnTo>
                      <a:close/>
                    </a:path>
                  </a:pathLst>
                </a:custGeom>
                <a:solidFill>
                  <a:srgbClr val="357199"/>
                </a:solidFill>
                <a:ln w="9525">
                  <a:noFill/>
                  <a:round/>
                  <a:headEnd/>
                  <a:tailEnd/>
                </a:ln>
              </p:spPr>
              <p:txBody>
                <a:bodyPr/>
                <a:lstStyle/>
                <a:p>
                  <a:endParaRPr lang="zh-CN" altLang="en-US"/>
                </a:p>
              </p:txBody>
            </p:sp>
            <p:sp>
              <p:nvSpPr>
                <p:cNvPr id="329" name="Freeform 259"/>
                <p:cNvSpPr>
                  <a:spLocks/>
                </p:cNvSpPr>
                <p:nvPr/>
              </p:nvSpPr>
              <p:spPr bwMode="auto">
                <a:xfrm>
                  <a:off x="3980" y="2407"/>
                  <a:ext cx="12" cy="12"/>
                </a:xfrm>
                <a:custGeom>
                  <a:avLst/>
                  <a:gdLst/>
                  <a:ahLst/>
                  <a:cxnLst>
                    <a:cxn ang="0">
                      <a:pos x="16" y="1"/>
                    </a:cxn>
                    <a:cxn ang="0">
                      <a:pos x="11" y="0"/>
                    </a:cxn>
                    <a:cxn ang="0">
                      <a:pos x="7" y="1"/>
                    </a:cxn>
                    <a:cxn ang="0">
                      <a:pos x="3" y="4"/>
                    </a:cxn>
                    <a:cxn ang="0">
                      <a:pos x="1" y="8"/>
                    </a:cxn>
                    <a:cxn ang="0">
                      <a:pos x="0" y="11"/>
                    </a:cxn>
                    <a:cxn ang="0">
                      <a:pos x="1" y="17"/>
                    </a:cxn>
                    <a:cxn ang="0">
                      <a:pos x="3" y="21"/>
                    </a:cxn>
                    <a:cxn ang="0">
                      <a:pos x="7" y="23"/>
                    </a:cxn>
                    <a:cxn ang="0">
                      <a:pos x="7" y="23"/>
                    </a:cxn>
                    <a:cxn ang="0">
                      <a:pos x="11" y="23"/>
                    </a:cxn>
                    <a:cxn ang="0">
                      <a:pos x="16" y="23"/>
                    </a:cxn>
                    <a:cxn ang="0">
                      <a:pos x="20" y="21"/>
                    </a:cxn>
                    <a:cxn ang="0">
                      <a:pos x="22" y="17"/>
                    </a:cxn>
                    <a:cxn ang="0">
                      <a:pos x="22" y="11"/>
                    </a:cxn>
                    <a:cxn ang="0">
                      <a:pos x="22" y="8"/>
                    </a:cxn>
                    <a:cxn ang="0">
                      <a:pos x="20" y="4"/>
                    </a:cxn>
                    <a:cxn ang="0">
                      <a:pos x="16" y="1"/>
                    </a:cxn>
                  </a:cxnLst>
                  <a:rect l="0" t="0" r="r" b="b"/>
                  <a:pathLst>
                    <a:path w="22" h="23">
                      <a:moveTo>
                        <a:pt x="16" y="1"/>
                      </a:moveTo>
                      <a:lnTo>
                        <a:pt x="11" y="0"/>
                      </a:lnTo>
                      <a:lnTo>
                        <a:pt x="7" y="1"/>
                      </a:lnTo>
                      <a:lnTo>
                        <a:pt x="3" y="4"/>
                      </a:lnTo>
                      <a:lnTo>
                        <a:pt x="1" y="8"/>
                      </a:lnTo>
                      <a:lnTo>
                        <a:pt x="0" y="11"/>
                      </a:lnTo>
                      <a:lnTo>
                        <a:pt x="1" y="17"/>
                      </a:lnTo>
                      <a:lnTo>
                        <a:pt x="3" y="21"/>
                      </a:lnTo>
                      <a:lnTo>
                        <a:pt x="7" y="23"/>
                      </a:lnTo>
                      <a:lnTo>
                        <a:pt x="7" y="23"/>
                      </a:lnTo>
                      <a:lnTo>
                        <a:pt x="11" y="23"/>
                      </a:lnTo>
                      <a:lnTo>
                        <a:pt x="16" y="23"/>
                      </a:lnTo>
                      <a:lnTo>
                        <a:pt x="20" y="21"/>
                      </a:lnTo>
                      <a:lnTo>
                        <a:pt x="22" y="17"/>
                      </a:lnTo>
                      <a:lnTo>
                        <a:pt x="22" y="11"/>
                      </a:lnTo>
                      <a:lnTo>
                        <a:pt x="22" y="8"/>
                      </a:lnTo>
                      <a:lnTo>
                        <a:pt x="20" y="4"/>
                      </a:lnTo>
                      <a:lnTo>
                        <a:pt x="16" y="1"/>
                      </a:lnTo>
                      <a:close/>
                    </a:path>
                  </a:pathLst>
                </a:custGeom>
                <a:solidFill>
                  <a:srgbClr val="357199"/>
                </a:solidFill>
                <a:ln w="9525">
                  <a:noFill/>
                  <a:round/>
                  <a:headEnd/>
                  <a:tailEnd/>
                </a:ln>
              </p:spPr>
              <p:txBody>
                <a:bodyPr/>
                <a:lstStyle/>
                <a:p>
                  <a:endParaRPr lang="zh-CN" altLang="en-US"/>
                </a:p>
              </p:txBody>
            </p:sp>
            <p:sp>
              <p:nvSpPr>
                <p:cNvPr id="330" name="Freeform 260"/>
                <p:cNvSpPr>
                  <a:spLocks/>
                </p:cNvSpPr>
                <p:nvPr/>
              </p:nvSpPr>
              <p:spPr bwMode="auto">
                <a:xfrm>
                  <a:off x="4001" y="2417"/>
                  <a:ext cx="11" cy="12"/>
                </a:xfrm>
                <a:custGeom>
                  <a:avLst/>
                  <a:gdLst/>
                  <a:ahLst/>
                  <a:cxnLst>
                    <a:cxn ang="0">
                      <a:pos x="15" y="0"/>
                    </a:cxn>
                    <a:cxn ang="0">
                      <a:pos x="11" y="0"/>
                    </a:cxn>
                    <a:cxn ang="0">
                      <a:pos x="6" y="0"/>
                    </a:cxn>
                    <a:cxn ang="0">
                      <a:pos x="3" y="2"/>
                    </a:cxn>
                    <a:cxn ang="0">
                      <a:pos x="0" y="6"/>
                    </a:cxn>
                    <a:cxn ang="0">
                      <a:pos x="0" y="11"/>
                    </a:cxn>
                    <a:cxn ang="0">
                      <a:pos x="0" y="15"/>
                    </a:cxn>
                    <a:cxn ang="0">
                      <a:pos x="3" y="19"/>
                    </a:cxn>
                    <a:cxn ang="0">
                      <a:pos x="6" y="22"/>
                    </a:cxn>
                    <a:cxn ang="0">
                      <a:pos x="6" y="22"/>
                    </a:cxn>
                    <a:cxn ang="0">
                      <a:pos x="11" y="23"/>
                    </a:cxn>
                    <a:cxn ang="0">
                      <a:pos x="15" y="22"/>
                    </a:cxn>
                    <a:cxn ang="0">
                      <a:pos x="19" y="19"/>
                    </a:cxn>
                    <a:cxn ang="0">
                      <a:pos x="21" y="15"/>
                    </a:cxn>
                    <a:cxn ang="0">
                      <a:pos x="23" y="11"/>
                    </a:cxn>
                    <a:cxn ang="0">
                      <a:pos x="21" y="6"/>
                    </a:cxn>
                    <a:cxn ang="0">
                      <a:pos x="19" y="2"/>
                    </a:cxn>
                    <a:cxn ang="0">
                      <a:pos x="15" y="0"/>
                    </a:cxn>
                  </a:cxnLst>
                  <a:rect l="0" t="0" r="r" b="b"/>
                  <a:pathLst>
                    <a:path w="23" h="23">
                      <a:moveTo>
                        <a:pt x="15" y="0"/>
                      </a:moveTo>
                      <a:lnTo>
                        <a:pt x="11" y="0"/>
                      </a:lnTo>
                      <a:lnTo>
                        <a:pt x="6" y="0"/>
                      </a:lnTo>
                      <a:lnTo>
                        <a:pt x="3" y="2"/>
                      </a:lnTo>
                      <a:lnTo>
                        <a:pt x="0" y="6"/>
                      </a:lnTo>
                      <a:lnTo>
                        <a:pt x="0" y="11"/>
                      </a:lnTo>
                      <a:lnTo>
                        <a:pt x="0" y="15"/>
                      </a:lnTo>
                      <a:lnTo>
                        <a:pt x="3" y="19"/>
                      </a:lnTo>
                      <a:lnTo>
                        <a:pt x="6" y="22"/>
                      </a:lnTo>
                      <a:lnTo>
                        <a:pt x="6" y="22"/>
                      </a:lnTo>
                      <a:lnTo>
                        <a:pt x="11" y="23"/>
                      </a:lnTo>
                      <a:lnTo>
                        <a:pt x="15" y="22"/>
                      </a:lnTo>
                      <a:lnTo>
                        <a:pt x="19" y="19"/>
                      </a:lnTo>
                      <a:lnTo>
                        <a:pt x="21" y="15"/>
                      </a:lnTo>
                      <a:lnTo>
                        <a:pt x="23" y="11"/>
                      </a:lnTo>
                      <a:lnTo>
                        <a:pt x="21" y="6"/>
                      </a:lnTo>
                      <a:lnTo>
                        <a:pt x="19" y="2"/>
                      </a:lnTo>
                      <a:lnTo>
                        <a:pt x="15" y="0"/>
                      </a:lnTo>
                      <a:close/>
                    </a:path>
                  </a:pathLst>
                </a:custGeom>
                <a:solidFill>
                  <a:srgbClr val="357199"/>
                </a:solidFill>
                <a:ln w="9525">
                  <a:noFill/>
                  <a:round/>
                  <a:headEnd/>
                  <a:tailEnd/>
                </a:ln>
              </p:spPr>
              <p:txBody>
                <a:bodyPr/>
                <a:lstStyle/>
                <a:p>
                  <a:endParaRPr lang="zh-CN" altLang="en-US"/>
                </a:p>
              </p:txBody>
            </p:sp>
            <p:sp>
              <p:nvSpPr>
                <p:cNvPr id="331" name="Freeform 261"/>
                <p:cNvSpPr>
                  <a:spLocks/>
                </p:cNvSpPr>
                <p:nvPr/>
              </p:nvSpPr>
              <p:spPr bwMode="auto">
                <a:xfrm>
                  <a:off x="4021" y="2427"/>
                  <a:ext cx="11" cy="12"/>
                </a:xfrm>
                <a:custGeom>
                  <a:avLst/>
                  <a:gdLst/>
                  <a:ahLst/>
                  <a:cxnLst>
                    <a:cxn ang="0">
                      <a:pos x="16" y="1"/>
                    </a:cxn>
                    <a:cxn ang="0">
                      <a:pos x="11" y="0"/>
                    </a:cxn>
                    <a:cxn ang="0">
                      <a:pos x="8" y="1"/>
                    </a:cxn>
                    <a:cxn ang="0">
                      <a:pos x="4" y="4"/>
                    </a:cxn>
                    <a:cxn ang="0">
                      <a:pos x="1" y="8"/>
                    </a:cxn>
                    <a:cxn ang="0">
                      <a:pos x="0" y="12"/>
                    </a:cxn>
                    <a:cxn ang="0">
                      <a:pos x="1" y="17"/>
                    </a:cxn>
                    <a:cxn ang="0">
                      <a:pos x="4" y="21"/>
                    </a:cxn>
                    <a:cxn ang="0">
                      <a:pos x="8" y="23"/>
                    </a:cxn>
                    <a:cxn ang="0">
                      <a:pos x="8" y="23"/>
                    </a:cxn>
                    <a:cxn ang="0">
                      <a:pos x="11" y="23"/>
                    </a:cxn>
                    <a:cxn ang="0">
                      <a:pos x="16" y="23"/>
                    </a:cxn>
                    <a:cxn ang="0">
                      <a:pos x="20" y="21"/>
                    </a:cxn>
                    <a:cxn ang="0">
                      <a:pos x="23" y="17"/>
                    </a:cxn>
                    <a:cxn ang="0">
                      <a:pos x="23" y="12"/>
                    </a:cxn>
                    <a:cxn ang="0">
                      <a:pos x="23" y="8"/>
                    </a:cxn>
                    <a:cxn ang="0">
                      <a:pos x="20" y="4"/>
                    </a:cxn>
                    <a:cxn ang="0">
                      <a:pos x="16" y="1"/>
                    </a:cxn>
                  </a:cxnLst>
                  <a:rect l="0" t="0" r="r" b="b"/>
                  <a:pathLst>
                    <a:path w="23" h="23">
                      <a:moveTo>
                        <a:pt x="16" y="1"/>
                      </a:moveTo>
                      <a:lnTo>
                        <a:pt x="11" y="0"/>
                      </a:lnTo>
                      <a:lnTo>
                        <a:pt x="8" y="1"/>
                      </a:lnTo>
                      <a:lnTo>
                        <a:pt x="4" y="4"/>
                      </a:lnTo>
                      <a:lnTo>
                        <a:pt x="1" y="8"/>
                      </a:lnTo>
                      <a:lnTo>
                        <a:pt x="0" y="12"/>
                      </a:lnTo>
                      <a:lnTo>
                        <a:pt x="1" y="17"/>
                      </a:lnTo>
                      <a:lnTo>
                        <a:pt x="4" y="21"/>
                      </a:lnTo>
                      <a:lnTo>
                        <a:pt x="8" y="23"/>
                      </a:lnTo>
                      <a:lnTo>
                        <a:pt x="8" y="23"/>
                      </a:lnTo>
                      <a:lnTo>
                        <a:pt x="11" y="23"/>
                      </a:lnTo>
                      <a:lnTo>
                        <a:pt x="16" y="23"/>
                      </a:lnTo>
                      <a:lnTo>
                        <a:pt x="20" y="21"/>
                      </a:lnTo>
                      <a:lnTo>
                        <a:pt x="23" y="17"/>
                      </a:lnTo>
                      <a:lnTo>
                        <a:pt x="23" y="12"/>
                      </a:lnTo>
                      <a:lnTo>
                        <a:pt x="23" y="8"/>
                      </a:lnTo>
                      <a:lnTo>
                        <a:pt x="20" y="4"/>
                      </a:lnTo>
                      <a:lnTo>
                        <a:pt x="16" y="1"/>
                      </a:lnTo>
                      <a:close/>
                    </a:path>
                  </a:pathLst>
                </a:custGeom>
                <a:solidFill>
                  <a:srgbClr val="357199"/>
                </a:solidFill>
                <a:ln w="9525">
                  <a:noFill/>
                  <a:round/>
                  <a:headEnd/>
                  <a:tailEnd/>
                </a:ln>
              </p:spPr>
              <p:txBody>
                <a:bodyPr/>
                <a:lstStyle/>
                <a:p>
                  <a:endParaRPr lang="zh-CN" altLang="en-US"/>
                </a:p>
              </p:txBody>
            </p:sp>
            <p:sp>
              <p:nvSpPr>
                <p:cNvPr id="332" name="Freeform 262"/>
                <p:cNvSpPr>
                  <a:spLocks/>
                </p:cNvSpPr>
                <p:nvPr/>
              </p:nvSpPr>
              <p:spPr bwMode="auto">
                <a:xfrm>
                  <a:off x="4042" y="2437"/>
                  <a:ext cx="11" cy="12"/>
                </a:xfrm>
                <a:custGeom>
                  <a:avLst/>
                  <a:gdLst/>
                  <a:ahLst/>
                  <a:cxnLst>
                    <a:cxn ang="0">
                      <a:pos x="15" y="0"/>
                    </a:cxn>
                    <a:cxn ang="0">
                      <a:pos x="12" y="0"/>
                    </a:cxn>
                    <a:cxn ang="0">
                      <a:pos x="7" y="0"/>
                    </a:cxn>
                    <a:cxn ang="0">
                      <a:pos x="3" y="2"/>
                    </a:cxn>
                    <a:cxn ang="0">
                      <a:pos x="2" y="6"/>
                    </a:cxn>
                    <a:cxn ang="0">
                      <a:pos x="0" y="11"/>
                    </a:cxn>
                    <a:cxn ang="0">
                      <a:pos x="2" y="15"/>
                    </a:cxn>
                    <a:cxn ang="0">
                      <a:pos x="3" y="19"/>
                    </a:cxn>
                    <a:cxn ang="0">
                      <a:pos x="7" y="22"/>
                    </a:cxn>
                    <a:cxn ang="0">
                      <a:pos x="7" y="22"/>
                    </a:cxn>
                    <a:cxn ang="0">
                      <a:pos x="12" y="23"/>
                    </a:cxn>
                    <a:cxn ang="0">
                      <a:pos x="15" y="22"/>
                    </a:cxn>
                    <a:cxn ang="0">
                      <a:pos x="19" y="19"/>
                    </a:cxn>
                    <a:cxn ang="0">
                      <a:pos x="22" y="15"/>
                    </a:cxn>
                    <a:cxn ang="0">
                      <a:pos x="23" y="11"/>
                    </a:cxn>
                    <a:cxn ang="0">
                      <a:pos x="22" y="6"/>
                    </a:cxn>
                    <a:cxn ang="0">
                      <a:pos x="19" y="2"/>
                    </a:cxn>
                    <a:cxn ang="0">
                      <a:pos x="15" y="0"/>
                    </a:cxn>
                  </a:cxnLst>
                  <a:rect l="0" t="0" r="r" b="b"/>
                  <a:pathLst>
                    <a:path w="23" h="23">
                      <a:moveTo>
                        <a:pt x="15" y="0"/>
                      </a:moveTo>
                      <a:lnTo>
                        <a:pt x="12" y="0"/>
                      </a:lnTo>
                      <a:lnTo>
                        <a:pt x="7" y="0"/>
                      </a:lnTo>
                      <a:lnTo>
                        <a:pt x="3" y="2"/>
                      </a:lnTo>
                      <a:lnTo>
                        <a:pt x="2" y="6"/>
                      </a:lnTo>
                      <a:lnTo>
                        <a:pt x="0" y="11"/>
                      </a:lnTo>
                      <a:lnTo>
                        <a:pt x="2" y="15"/>
                      </a:lnTo>
                      <a:lnTo>
                        <a:pt x="3" y="19"/>
                      </a:lnTo>
                      <a:lnTo>
                        <a:pt x="7" y="22"/>
                      </a:lnTo>
                      <a:lnTo>
                        <a:pt x="7" y="22"/>
                      </a:lnTo>
                      <a:lnTo>
                        <a:pt x="12" y="23"/>
                      </a:lnTo>
                      <a:lnTo>
                        <a:pt x="15" y="22"/>
                      </a:lnTo>
                      <a:lnTo>
                        <a:pt x="19" y="19"/>
                      </a:lnTo>
                      <a:lnTo>
                        <a:pt x="22" y="15"/>
                      </a:lnTo>
                      <a:lnTo>
                        <a:pt x="23" y="11"/>
                      </a:lnTo>
                      <a:lnTo>
                        <a:pt x="22" y="6"/>
                      </a:lnTo>
                      <a:lnTo>
                        <a:pt x="19" y="2"/>
                      </a:lnTo>
                      <a:lnTo>
                        <a:pt x="15" y="0"/>
                      </a:lnTo>
                      <a:close/>
                    </a:path>
                  </a:pathLst>
                </a:custGeom>
                <a:solidFill>
                  <a:srgbClr val="357199"/>
                </a:solidFill>
                <a:ln w="9525">
                  <a:noFill/>
                  <a:round/>
                  <a:headEnd/>
                  <a:tailEnd/>
                </a:ln>
              </p:spPr>
              <p:txBody>
                <a:bodyPr/>
                <a:lstStyle/>
                <a:p>
                  <a:endParaRPr lang="zh-CN" altLang="en-US"/>
                </a:p>
              </p:txBody>
            </p:sp>
            <p:sp>
              <p:nvSpPr>
                <p:cNvPr id="333" name="Freeform 263"/>
                <p:cNvSpPr>
                  <a:spLocks/>
                </p:cNvSpPr>
                <p:nvPr/>
              </p:nvSpPr>
              <p:spPr bwMode="auto">
                <a:xfrm>
                  <a:off x="4062" y="2447"/>
                  <a:ext cx="11" cy="12"/>
                </a:xfrm>
                <a:custGeom>
                  <a:avLst/>
                  <a:gdLst/>
                  <a:ahLst/>
                  <a:cxnLst>
                    <a:cxn ang="0">
                      <a:pos x="16" y="2"/>
                    </a:cxn>
                    <a:cxn ang="0">
                      <a:pos x="11" y="0"/>
                    </a:cxn>
                    <a:cxn ang="0">
                      <a:pos x="7" y="2"/>
                    </a:cxn>
                    <a:cxn ang="0">
                      <a:pos x="3" y="4"/>
                    </a:cxn>
                    <a:cxn ang="0">
                      <a:pos x="1" y="8"/>
                    </a:cxn>
                    <a:cxn ang="0">
                      <a:pos x="0" y="12"/>
                    </a:cxn>
                    <a:cxn ang="0">
                      <a:pos x="1" y="17"/>
                    </a:cxn>
                    <a:cxn ang="0">
                      <a:pos x="3" y="20"/>
                    </a:cxn>
                    <a:cxn ang="0">
                      <a:pos x="7" y="24"/>
                    </a:cxn>
                    <a:cxn ang="0">
                      <a:pos x="7" y="24"/>
                    </a:cxn>
                    <a:cxn ang="0">
                      <a:pos x="11" y="24"/>
                    </a:cxn>
                    <a:cxn ang="0">
                      <a:pos x="16" y="22"/>
                    </a:cxn>
                    <a:cxn ang="0">
                      <a:pos x="20" y="20"/>
                    </a:cxn>
                    <a:cxn ang="0">
                      <a:pos x="22" y="17"/>
                    </a:cxn>
                    <a:cxn ang="0">
                      <a:pos x="22" y="12"/>
                    </a:cxn>
                    <a:cxn ang="0">
                      <a:pos x="22" y="8"/>
                    </a:cxn>
                    <a:cxn ang="0">
                      <a:pos x="20" y="4"/>
                    </a:cxn>
                    <a:cxn ang="0">
                      <a:pos x="16" y="2"/>
                    </a:cxn>
                  </a:cxnLst>
                  <a:rect l="0" t="0" r="r" b="b"/>
                  <a:pathLst>
                    <a:path w="22" h="24">
                      <a:moveTo>
                        <a:pt x="16" y="2"/>
                      </a:moveTo>
                      <a:lnTo>
                        <a:pt x="11" y="0"/>
                      </a:lnTo>
                      <a:lnTo>
                        <a:pt x="7" y="2"/>
                      </a:lnTo>
                      <a:lnTo>
                        <a:pt x="3" y="4"/>
                      </a:lnTo>
                      <a:lnTo>
                        <a:pt x="1" y="8"/>
                      </a:lnTo>
                      <a:lnTo>
                        <a:pt x="0" y="12"/>
                      </a:lnTo>
                      <a:lnTo>
                        <a:pt x="1" y="17"/>
                      </a:lnTo>
                      <a:lnTo>
                        <a:pt x="3" y="20"/>
                      </a:lnTo>
                      <a:lnTo>
                        <a:pt x="7" y="24"/>
                      </a:lnTo>
                      <a:lnTo>
                        <a:pt x="7" y="24"/>
                      </a:lnTo>
                      <a:lnTo>
                        <a:pt x="11" y="24"/>
                      </a:lnTo>
                      <a:lnTo>
                        <a:pt x="16" y="22"/>
                      </a:lnTo>
                      <a:lnTo>
                        <a:pt x="20" y="20"/>
                      </a:lnTo>
                      <a:lnTo>
                        <a:pt x="22" y="17"/>
                      </a:lnTo>
                      <a:lnTo>
                        <a:pt x="22" y="12"/>
                      </a:lnTo>
                      <a:lnTo>
                        <a:pt x="22" y="8"/>
                      </a:lnTo>
                      <a:lnTo>
                        <a:pt x="20" y="4"/>
                      </a:lnTo>
                      <a:lnTo>
                        <a:pt x="16" y="2"/>
                      </a:lnTo>
                      <a:close/>
                    </a:path>
                  </a:pathLst>
                </a:custGeom>
                <a:solidFill>
                  <a:srgbClr val="357199"/>
                </a:solidFill>
                <a:ln w="9525">
                  <a:noFill/>
                  <a:round/>
                  <a:headEnd/>
                  <a:tailEnd/>
                </a:ln>
              </p:spPr>
              <p:txBody>
                <a:bodyPr/>
                <a:lstStyle/>
                <a:p>
                  <a:endParaRPr lang="zh-CN" altLang="en-US"/>
                </a:p>
              </p:txBody>
            </p:sp>
            <p:sp>
              <p:nvSpPr>
                <p:cNvPr id="334" name="Freeform 264"/>
                <p:cNvSpPr>
                  <a:spLocks/>
                </p:cNvSpPr>
                <p:nvPr/>
              </p:nvSpPr>
              <p:spPr bwMode="auto">
                <a:xfrm>
                  <a:off x="4082" y="2457"/>
                  <a:ext cx="12" cy="12"/>
                </a:xfrm>
                <a:custGeom>
                  <a:avLst/>
                  <a:gdLst/>
                  <a:ahLst/>
                  <a:cxnLst>
                    <a:cxn ang="0">
                      <a:pos x="15" y="1"/>
                    </a:cxn>
                    <a:cxn ang="0">
                      <a:pos x="11" y="0"/>
                    </a:cxn>
                    <a:cxn ang="0">
                      <a:pos x="6" y="1"/>
                    </a:cxn>
                    <a:cxn ang="0">
                      <a:pos x="4" y="4"/>
                    </a:cxn>
                    <a:cxn ang="0">
                      <a:pos x="1" y="8"/>
                    </a:cxn>
                    <a:cxn ang="0">
                      <a:pos x="0" y="11"/>
                    </a:cxn>
                    <a:cxn ang="0">
                      <a:pos x="1" y="17"/>
                    </a:cxn>
                    <a:cxn ang="0">
                      <a:pos x="4" y="20"/>
                    </a:cxn>
                    <a:cxn ang="0">
                      <a:pos x="6" y="23"/>
                    </a:cxn>
                    <a:cxn ang="0">
                      <a:pos x="6" y="23"/>
                    </a:cxn>
                    <a:cxn ang="0">
                      <a:pos x="11" y="23"/>
                    </a:cxn>
                    <a:cxn ang="0">
                      <a:pos x="15" y="23"/>
                    </a:cxn>
                    <a:cxn ang="0">
                      <a:pos x="19" y="20"/>
                    </a:cxn>
                    <a:cxn ang="0">
                      <a:pos x="21" y="17"/>
                    </a:cxn>
                    <a:cxn ang="0">
                      <a:pos x="22" y="11"/>
                    </a:cxn>
                    <a:cxn ang="0">
                      <a:pos x="21" y="8"/>
                    </a:cxn>
                    <a:cxn ang="0">
                      <a:pos x="19" y="4"/>
                    </a:cxn>
                    <a:cxn ang="0">
                      <a:pos x="15" y="1"/>
                    </a:cxn>
                  </a:cxnLst>
                  <a:rect l="0" t="0" r="r" b="b"/>
                  <a:pathLst>
                    <a:path w="22" h="23">
                      <a:moveTo>
                        <a:pt x="15" y="1"/>
                      </a:moveTo>
                      <a:lnTo>
                        <a:pt x="11" y="0"/>
                      </a:lnTo>
                      <a:lnTo>
                        <a:pt x="6" y="1"/>
                      </a:lnTo>
                      <a:lnTo>
                        <a:pt x="4" y="4"/>
                      </a:lnTo>
                      <a:lnTo>
                        <a:pt x="1" y="8"/>
                      </a:lnTo>
                      <a:lnTo>
                        <a:pt x="0" y="11"/>
                      </a:lnTo>
                      <a:lnTo>
                        <a:pt x="1" y="17"/>
                      </a:lnTo>
                      <a:lnTo>
                        <a:pt x="4" y="20"/>
                      </a:lnTo>
                      <a:lnTo>
                        <a:pt x="6" y="23"/>
                      </a:lnTo>
                      <a:lnTo>
                        <a:pt x="6" y="23"/>
                      </a:lnTo>
                      <a:lnTo>
                        <a:pt x="11" y="23"/>
                      </a:lnTo>
                      <a:lnTo>
                        <a:pt x="15" y="23"/>
                      </a:lnTo>
                      <a:lnTo>
                        <a:pt x="19" y="20"/>
                      </a:lnTo>
                      <a:lnTo>
                        <a:pt x="21" y="17"/>
                      </a:lnTo>
                      <a:lnTo>
                        <a:pt x="22" y="11"/>
                      </a:lnTo>
                      <a:lnTo>
                        <a:pt x="21" y="8"/>
                      </a:lnTo>
                      <a:lnTo>
                        <a:pt x="19" y="4"/>
                      </a:lnTo>
                      <a:lnTo>
                        <a:pt x="15" y="1"/>
                      </a:lnTo>
                      <a:close/>
                    </a:path>
                  </a:pathLst>
                </a:custGeom>
                <a:solidFill>
                  <a:srgbClr val="357199"/>
                </a:solidFill>
                <a:ln w="9525">
                  <a:noFill/>
                  <a:round/>
                  <a:headEnd/>
                  <a:tailEnd/>
                </a:ln>
              </p:spPr>
              <p:txBody>
                <a:bodyPr/>
                <a:lstStyle/>
                <a:p>
                  <a:endParaRPr lang="zh-CN" altLang="en-US"/>
                </a:p>
              </p:txBody>
            </p:sp>
            <p:sp>
              <p:nvSpPr>
                <p:cNvPr id="335" name="Freeform 265"/>
                <p:cNvSpPr>
                  <a:spLocks/>
                </p:cNvSpPr>
                <p:nvPr/>
              </p:nvSpPr>
              <p:spPr bwMode="auto">
                <a:xfrm>
                  <a:off x="4102" y="2467"/>
                  <a:ext cx="12" cy="12"/>
                </a:xfrm>
                <a:custGeom>
                  <a:avLst/>
                  <a:gdLst/>
                  <a:ahLst/>
                  <a:cxnLst>
                    <a:cxn ang="0">
                      <a:pos x="16" y="0"/>
                    </a:cxn>
                    <a:cxn ang="0">
                      <a:pos x="11" y="0"/>
                    </a:cxn>
                    <a:cxn ang="0">
                      <a:pos x="7" y="0"/>
                    </a:cxn>
                    <a:cxn ang="0">
                      <a:pos x="4" y="3"/>
                    </a:cxn>
                    <a:cxn ang="0">
                      <a:pos x="1" y="7"/>
                    </a:cxn>
                    <a:cxn ang="0">
                      <a:pos x="0" y="12"/>
                    </a:cxn>
                    <a:cxn ang="0">
                      <a:pos x="1" y="16"/>
                    </a:cxn>
                    <a:cxn ang="0">
                      <a:pos x="4" y="20"/>
                    </a:cxn>
                    <a:cxn ang="0">
                      <a:pos x="7" y="23"/>
                    </a:cxn>
                    <a:cxn ang="0">
                      <a:pos x="7" y="23"/>
                    </a:cxn>
                    <a:cxn ang="0">
                      <a:pos x="11" y="24"/>
                    </a:cxn>
                    <a:cxn ang="0">
                      <a:pos x="16" y="23"/>
                    </a:cxn>
                    <a:cxn ang="0">
                      <a:pos x="20" y="20"/>
                    </a:cxn>
                    <a:cxn ang="0">
                      <a:pos x="22" y="16"/>
                    </a:cxn>
                    <a:cxn ang="0">
                      <a:pos x="22" y="12"/>
                    </a:cxn>
                    <a:cxn ang="0">
                      <a:pos x="22" y="7"/>
                    </a:cxn>
                    <a:cxn ang="0">
                      <a:pos x="20" y="3"/>
                    </a:cxn>
                    <a:cxn ang="0">
                      <a:pos x="16" y="0"/>
                    </a:cxn>
                  </a:cxnLst>
                  <a:rect l="0" t="0" r="r" b="b"/>
                  <a:pathLst>
                    <a:path w="22" h="24">
                      <a:moveTo>
                        <a:pt x="16" y="0"/>
                      </a:moveTo>
                      <a:lnTo>
                        <a:pt x="11" y="0"/>
                      </a:lnTo>
                      <a:lnTo>
                        <a:pt x="7" y="0"/>
                      </a:lnTo>
                      <a:lnTo>
                        <a:pt x="4" y="3"/>
                      </a:lnTo>
                      <a:lnTo>
                        <a:pt x="1" y="7"/>
                      </a:lnTo>
                      <a:lnTo>
                        <a:pt x="0" y="12"/>
                      </a:lnTo>
                      <a:lnTo>
                        <a:pt x="1" y="16"/>
                      </a:lnTo>
                      <a:lnTo>
                        <a:pt x="4" y="20"/>
                      </a:lnTo>
                      <a:lnTo>
                        <a:pt x="7" y="23"/>
                      </a:lnTo>
                      <a:lnTo>
                        <a:pt x="7" y="23"/>
                      </a:lnTo>
                      <a:lnTo>
                        <a:pt x="11" y="24"/>
                      </a:lnTo>
                      <a:lnTo>
                        <a:pt x="16" y="23"/>
                      </a:lnTo>
                      <a:lnTo>
                        <a:pt x="20" y="20"/>
                      </a:lnTo>
                      <a:lnTo>
                        <a:pt x="22" y="16"/>
                      </a:lnTo>
                      <a:lnTo>
                        <a:pt x="22" y="12"/>
                      </a:lnTo>
                      <a:lnTo>
                        <a:pt x="22" y="7"/>
                      </a:lnTo>
                      <a:lnTo>
                        <a:pt x="20" y="3"/>
                      </a:lnTo>
                      <a:lnTo>
                        <a:pt x="16" y="0"/>
                      </a:lnTo>
                      <a:close/>
                    </a:path>
                  </a:pathLst>
                </a:custGeom>
                <a:solidFill>
                  <a:srgbClr val="357199"/>
                </a:solidFill>
                <a:ln w="9525">
                  <a:noFill/>
                  <a:round/>
                  <a:headEnd/>
                  <a:tailEnd/>
                </a:ln>
              </p:spPr>
              <p:txBody>
                <a:bodyPr/>
                <a:lstStyle/>
                <a:p>
                  <a:endParaRPr lang="zh-CN" altLang="en-US"/>
                </a:p>
              </p:txBody>
            </p:sp>
            <p:sp>
              <p:nvSpPr>
                <p:cNvPr id="336" name="Freeform 266"/>
                <p:cNvSpPr>
                  <a:spLocks/>
                </p:cNvSpPr>
                <p:nvPr/>
              </p:nvSpPr>
              <p:spPr bwMode="auto">
                <a:xfrm>
                  <a:off x="4123" y="2477"/>
                  <a:ext cx="11" cy="12"/>
                </a:xfrm>
                <a:custGeom>
                  <a:avLst/>
                  <a:gdLst/>
                  <a:ahLst/>
                  <a:cxnLst>
                    <a:cxn ang="0">
                      <a:pos x="17" y="1"/>
                    </a:cxn>
                    <a:cxn ang="0">
                      <a:pos x="12" y="0"/>
                    </a:cxn>
                    <a:cxn ang="0">
                      <a:pos x="8" y="1"/>
                    </a:cxn>
                    <a:cxn ang="0">
                      <a:pos x="4" y="4"/>
                    </a:cxn>
                    <a:cxn ang="0">
                      <a:pos x="2" y="8"/>
                    </a:cxn>
                    <a:cxn ang="0">
                      <a:pos x="0" y="12"/>
                    </a:cxn>
                    <a:cxn ang="0">
                      <a:pos x="2" y="17"/>
                    </a:cxn>
                    <a:cxn ang="0">
                      <a:pos x="4" y="21"/>
                    </a:cxn>
                    <a:cxn ang="0">
                      <a:pos x="8" y="23"/>
                    </a:cxn>
                    <a:cxn ang="0">
                      <a:pos x="8" y="23"/>
                    </a:cxn>
                    <a:cxn ang="0">
                      <a:pos x="12" y="23"/>
                    </a:cxn>
                    <a:cxn ang="0">
                      <a:pos x="17" y="23"/>
                    </a:cxn>
                    <a:cxn ang="0">
                      <a:pos x="19" y="21"/>
                    </a:cxn>
                    <a:cxn ang="0">
                      <a:pos x="22" y="17"/>
                    </a:cxn>
                    <a:cxn ang="0">
                      <a:pos x="23" y="12"/>
                    </a:cxn>
                    <a:cxn ang="0">
                      <a:pos x="22" y="8"/>
                    </a:cxn>
                    <a:cxn ang="0">
                      <a:pos x="19" y="4"/>
                    </a:cxn>
                    <a:cxn ang="0">
                      <a:pos x="17" y="1"/>
                    </a:cxn>
                  </a:cxnLst>
                  <a:rect l="0" t="0" r="r" b="b"/>
                  <a:pathLst>
                    <a:path w="23" h="23">
                      <a:moveTo>
                        <a:pt x="17" y="1"/>
                      </a:moveTo>
                      <a:lnTo>
                        <a:pt x="12" y="0"/>
                      </a:lnTo>
                      <a:lnTo>
                        <a:pt x="8" y="1"/>
                      </a:lnTo>
                      <a:lnTo>
                        <a:pt x="4" y="4"/>
                      </a:lnTo>
                      <a:lnTo>
                        <a:pt x="2" y="8"/>
                      </a:lnTo>
                      <a:lnTo>
                        <a:pt x="0" y="12"/>
                      </a:lnTo>
                      <a:lnTo>
                        <a:pt x="2" y="17"/>
                      </a:lnTo>
                      <a:lnTo>
                        <a:pt x="4" y="21"/>
                      </a:lnTo>
                      <a:lnTo>
                        <a:pt x="8" y="23"/>
                      </a:lnTo>
                      <a:lnTo>
                        <a:pt x="8" y="23"/>
                      </a:lnTo>
                      <a:lnTo>
                        <a:pt x="12" y="23"/>
                      </a:lnTo>
                      <a:lnTo>
                        <a:pt x="17" y="23"/>
                      </a:lnTo>
                      <a:lnTo>
                        <a:pt x="19" y="21"/>
                      </a:lnTo>
                      <a:lnTo>
                        <a:pt x="22" y="17"/>
                      </a:lnTo>
                      <a:lnTo>
                        <a:pt x="23" y="12"/>
                      </a:lnTo>
                      <a:lnTo>
                        <a:pt x="22" y="8"/>
                      </a:lnTo>
                      <a:lnTo>
                        <a:pt x="19" y="4"/>
                      </a:lnTo>
                      <a:lnTo>
                        <a:pt x="17" y="1"/>
                      </a:lnTo>
                      <a:close/>
                    </a:path>
                  </a:pathLst>
                </a:custGeom>
                <a:solidFill>
                  <a:srgbClr val="357199"/>
                </a:solidFill>
                <a:ln w="9525">
                  <a:noFill/>
                  <a:round/>
                  <a:headEnd/>
                  <a:tailEnd/>
                </a:ln>
              </p:spPr>
              <p:txBody>
                <a:bodyPr/>
                <a:lstStyle/>
                <a:p>
                  <a:endParaRPr lang="zh-CN" altLang="en-US"/>
                </a:p>
              </p:txBody>
            </p:sp>
            <p:sp>
              <p:nvSpPr>
                <p:cNvPr id="337" name="Freeform 267"/>
                <p:cNvSpPr>
                  <a:spLocks/>
                </p:cNvSpPr>
                <p:nvPr/>
              </p:nvSpPr>
              <p:spPr bwMode="auto">
                <a:xfrm>
                  <a:off x="4144" y="2487"/>
                  <a:ext cx="11" cy="12"/>
                </a:xfrm>
                <a:custGeom>
                  <a:avLst/>
                  <a:gdLst/>
                  <a:ahLst/>
                  <a:cxnLst>
                    <a:cxn ang="0">
                      <a:pos x="15" y="0"/>
                    </a:cxn>
                    <a:cxn ang="0">
                      <a:pos x="11" y="0"/>
                    </a:cxn>
                    <a:cxn ang="0">
                      <a:pos x="6" y="0"/>
                    </a:cxn>
                    <a:cxn ang="0">
                      <a:pos x="2" y="2"/>
                    </a:cxn>
                    <a:cxn ang="0">
                      <a:pos x="0" y="6"/>
                    </a:cxn>
                    <a:cxn ang="0">
                      <a:pos x="0" y="11"/>
                    </a:cxn>
                    <a:cxn ang="0">
                      <a:pos x="0" y="15"/>
                    </a:cxn>
                    <a:cxn ang="0">
                      <a:pos x="2" y="19"/>
                    </a:cxn>
                    <a:cxn ang="0">
                      <a:pos x="6" y="22"/>
                    </a:cxn>
                    <a:cxn ang="0">
                      <a:pos x="6" y="22"/>
                    </a:cxn>
                    <a:cxn ang="0">
                      <a:pos x="11" y="23"/>
                    </a:cxn>
                    <a:cxn ang="0">
                      <a:pos x="15" y="22"/>
                    </a:cxn>
                    <a:cxn ang="0">
                      <a:pos x="18" y="19"/>
                    </a:cxn>
                    <a:cxn ang="0">
                      <a:pos x="21" y="15"/>
                    </a:cxn>
                    <a:cxn ang="0">
                      <a:pos x="22" y="11"/>
                    </a:cxn>
                    <a:cxn ang="0">
                      <a:pos x="21" y="6"/>
                    </a:cxn>
                    <a:cxn ang="0">
                      <a:pos x="18" y="2"/>
                    </a:cxn>
                    <a:cxn ang="0">
                      <a:pos x="15" y="0"/>
                    </a:cxn>
                  </a:cxnLst>
                  <a:rect l="0" t="0" r="r" b="b"/>
                  <a:pathLst>
                    <a:path w="22" h="23">
                      <a:moveTo>
                        <a:pt x="15" y="0"/>
                      </a:moveTo>
                      <a:lnTo>
                        <a:pt x="11" y="0"/>
                      </a:lnTo>
                      <a:lnTo>
                        <a:pt x="6" y="0"/>
                      </a:lnTo>
                      <a:lnTo>
                        <a:pt x="2" y="2"/>
                      </a:lnTo>
                      <a:lnTo>
                        <a:pt x="0" y="6"/>
                      </a:lnTo>
                      <a:lnTo>
                        <a:pt x="0" y="11"/>
                      </a:lnTo>
                      <a:lnTo>
                        <a:pt x="0" y="15"/>
                      </a:lnTo>
                      <a:lnTo>
                        <a:pt x="2" y="19"/>
                      </a:lnTo>
                      <a:lnTo>
                        <a:pt x="6" y="22"/>
                      </a:lnTo>
                      <a:lnTo>
                        <a:pt x="6" y="22"/>
                      </a:lnTo>
                      <a:lnTo>
                        <a:pt x="11" y="23"/>
                      </a:lnTo>
                      <a:lnTo>
                        <a:pt x="15" y="22"/>
                      </a:lnTo>
                      <a:lnTo>
                        <a:pt x="18" y="19"/>
                      </a:lnTo>
                      <a:lnTo>
                        <a:pt x="21" y="15"/>
                      </a:lnTo>
                      <a:lnTo>
                        <a:pt x="22" y="11"/>
                      </a:lnTo>
                      <a:lnTo>
                        <a:pt x="21" y="6"/>
                      </a:lnTo>
                      <a:lnTo>
                        <a:pt x="18" y="2"/>
                      </a:lnTo>
                      <a:lnTo>
                        <a:pt x="15" y="0"/>
                      </a:lnTo>
                      <a:close/>
                    </a:path>
                  </a:pathLst>
                </a:custGeom>
                <a:solidFill>
                  <a:srgbClr val="357199"/>
                </a:solidFill>
                <a:ln w="9525">
                  <a:noFill/>
                  <a:round/>
                  <a:headEnd/>
                  <a:tailEnd/>
                </a:ln>
              </p:spPr>
              <p:txBody>
                <a:bodyPr/>
                <a:lstStyle/>
                <a:p>
                  <a:endParaRPr lang="zh-CN" altLang="en-US"/>
                </a:p>
              </p:txBody>
            </p:sp>
            <p:sp>
              <p:nvSpPr>
                <p:cNvPr id="338" name="Freeform 268"/>
                <p:cNvSpPr>
                  <a:spLocks/>
                </p:cNvSpPr>
                <p:nvPr/>
              </p:nvSpPr>
              <p:spPr bwMode="auto">
                <a:xfrm>
                  <a:off x="4164" y="2497"/>
                  <a:ext cx="11" cy="12"/>
                </a:xfrm>
                <a:custGeom>
                  <a:avLst/>
                  <a:gdLst/>
                  <a:ahLst/>
                  <a:cxnLst>
                    <a:cxn ang="0">
                      <a:pos x="16" y="1"/>
                    </a:cxn>
                    <a:cxn ang="0">
                      <a:pos x="11" y="0"/>
                    </a:cxn>
                    <a:cxn ang="0">
                      <a:pos x="7" y="1"/>
                    </a:cxn>
                    <a:cxn ang="0">
                      <a:pos x="3" y="4"/>
                    </a:cxn>
                    <a:cxn ang="0">
                      <a:pos x="1" y="8"/>
                    </a:cxn>
                    <a:cxn ang="0">
                      <a:pos x="0" y="12"/>
                    </a:cxn>
                    <a:cxn ang="0">
                      <a:pos x="1" y="17"/>
                    </a:cxn>
                    <a:cxn ang="0">
                      <a:pos x="3" y="20"/>
                    </a:cxn>
                    <a:cxn ang="0">
                      <a:pos x="7" y="24"/>
                    </a:cxn>
                    <a:cxn ang="0">
                      <a:pos x="7" y="24"/>
                    </a:cxn>
                    <a:cxn ang="0">
                      <a:pos x="11" y="24"/>
                    </a:cxn>
                    <a:cxn ang="0">
                      <a:pos x="16" y="22"/>
                    </a:cxn>
                    <a:cxn ang="0">
                      <a:pos x="18" y="20"/>
                    </a:cxn>
                    <a:cxn ang="0">
                      <a:pos x="21" y="17"/>
                    </a:cxn>
                    <a:cxn ang="0">
                      <a:pos x="22" y="12"/>
                    </a:cxn>
                    <a:cxn ang="0">
                      <a:pos x="21" y="8"/>
                    </a:cxn>
                    <a:cxn ang="0">
                      <a:pos x="18" y="4"/>
                    </a:cxn>
                    <a:cxn ang="0">
                      <a:pos x="16" y="1"/>
                    </a:cxn>
                  </a:cxnLst>
                  <a:rect l="0" t="0" r="r" b="b"/>
                  <a:pathLst>
                    <a:path w="22" h="24">
                      <a:moveTo>
                        <a:pt x="16" y="1"/>
                      </a:moveTo>
                      <a:lnTo>
                        <a:pt x="11" y="0"/>
                      </a:lnTo>
                      <a:lnTo>
                        <a:pt x="7" y="1"/>
                      </a:lnTo>
                      <a:lnTo>
                        <a:pt x="3" y="4"/>
                      </a:lnTo>
                      <a:lnTo>
                        <a:pt x="1" y="8"/>
                      </a:lnTo>
                      <a:lnTo>
                        <a:pt x="0" y="12"/>
                      </a:lnTo>
                      <a:lnTo>
                        <a:pt x="1" y="17"/>
                      </a:lnTo>
                      <a:lnTo>
                        <a:pt x="3" y="20"/>
                      </a:lnTo>
                      <a:lnTo>
                        <a:pt x="7" y="24"/>
                      </a:lnTo>
                      <a:lnTo>
                        <a:pt x="7" y="24"/>
                      </a:lnTo>
                      <a:lnTo>
                        <a:pt x="11" y="24"/>
                      </a:lnTo>
                      <a:lnTo>
                        <a:pt x="16" y="22"/>
                      </a:lnTo>
                      <a:lnTo>
                        <a:pt x="18" y="20"/>
                      </a:lnTo>
                      <a:lnTo>
                        <a:pt x="21" y="17"/>
                      </a:lnTo>
                      <a:lnTo>
                        <a:pt x="22" y="12"/>
                      </a:lnTo>
                      <a:lnTo>
                        <a:pt x="21" y="8"/>
                      </a:lnTo>
                      <a:lnTo>
                        <a:pt x="18" y="4"/>
                      </a:lnTo>
                      <a:lnTo>
                        <a:pt x="16" y="1"/>
                      </a:lnTo>
                      <a:close/>
                    </a:path>
                  </a:pathLst>
                </a:custGeom>
                <a:solidFill>
                  <a:srgbClr val="357199"/>
                </a:solidFill>
                <a:ln w="9525">
                  <a:noFill/>
                  <a:round/>
                  <a:headEnd/>
                  <a:tailEnd/>
                </a:ln>
              </p:spPr>
              <p:txBody>
                <a:bodyPr/>
                <a:lstStyle/>
                <a:p>
                  <a:endParaRPr lang="zh-CN" altLang="en-US"/>
                </a:p>
              </p:txBody>
            </p:sp>
            <p:sp>
              <p:nvSpPr>
                <p:cNvPr id="339" name="Freeform 269"/>
                <p:cNvSpPr>
                  <a:spLocks/>
                </p:cNvSpPr>
                <p:nvPr/>
              </p:nvSpPr>
              <p:spPr bwMode="auto">
                <a:xfrm>
                  <a:off x="4185" y="2507"/>
                  <a:ext cx="11" cy="11"/>
                </a:xfrm>
                <a:custGeom>
                  <a:avLst/>
                  <a:gdLst/>
                  <a:ahLst/>
                  <a:cxnLst>
                    <a:cxn ang="0">
                      <a:pos x="15" y="1"/>
                    </a:cxn>
                    <a:cxn ang="0">
                      <a:pos x="11" y="0"/>
                    </a:cxn>
                    <a:cxn ang="0">
                      <a:pos x="6" y="1"/>
                    </a:cxn>
                    <a:cxn ang="0">
                      <a:pos x="3" y="4"/>
                    </a:cxn>
                    <a:cxn ang="0">
                      <a:pos x="0" y="7"/>
                    </a:cxn>
                    <a:cxn ang="0">
                      <a:pos x="0" y="11"/>
                    </a:cxn>
                    <a:cxn ang="0">
                      <a:pos x="0" y="17"/>
                    </a:cxn>
                    <a:cxn ang="0">
                      <a:pos x="3" y="20"/>
                    </a:cxn>
                    <a:cxn ang="0">
                      <a:pos x="6" y="23"/>
                    </a:cxn>
                    <a:cxn ang="0">
                      <a:pos x="6" y="23"/>
                    </a:cxn>
                    <a:cxn ang="0">
                      <a:pos x="11" y="23"/>
                    </a:cxn>
                    <a:cxn ang="0">
                      <a:pos x="15" y="23"/>
                    </a:cxn>
                    <a:cxn ang="0">
                      <a:pos x="19" y="20"/>
                    </a:cxn>
                    <a:cxn ang="0">
                      <a:pos x="21" y="17"/>
                    </a:cxn>
                    <a:cxn ang="0">
                      <a:pos x="23" y="11"/>
                    </a:cxn>
                    <a:cxn ang="0">
                      <a:pos x="21" y="7"/>
                    </a:cxn>
                    <a:cxn ang="0">
                      <a:pos x="19" y="4"/>
                    </a:cxn>
                    <a:cxn ang="0">
                      <a:pos x="15" y="1"/>
                    </a:cxn>
                  </a:cxnLst>
                  <a:rect l="0" t="0" r="r" b="b"/>
                  <a:pathLst>
                    <a:path w="23" h="23">
                      <a:moveTo>
                        <a:pt x="15" y="1"/>
                      </a:moveTo>
                      <a:lnTo>
                        <a:pt x="11" y="0"/>
                      </a:lnTo>
                      <a:lnTo>
                        <a:pt x="6" y="1"/>
                      </a:lnTo>
                      <a:lnTo>
                        <a:pt x="3" y="4"/>
                      </a:lnTo>
                      <a:lnTo>
                        <a:pt x="0" y="7"/>
                      </a:lnTo>
                      <a:lnTo>
                        <a:pt x="0" y="11"/>
                      </a:lnTo>
                      <a:lnTo>
                        <a:pt x="0" y="17"/>
                      </a:lnTo>
                      <a:lnTo>
                        <a:pt x="3" y="20"/>
                      </a:lnTo>
                      <a:lnTo>
                        <a:pt x="6" y="23"/>
                      </a:lnTo>
                      <a:lnTo>
                        <a:pt x="6" y="23"/>
                      </a:lnTo>
                      <a:lnTo>
                        <a:pt x="11" y="23"/>
                      </a:lnTo>
                      <a:lnTo>
                        <a:pt x="15" y="23"/>
                      </a:lnTo>
                      <a:lnTo>
                        <a:pt x="19" y="20"/>
                      </a:lnTo>
                      <a:lnTo>
                        <a:pt x="21" y="17"/>
                      </a:lnTo>
                      <a:lnTo>
                        <a:pt x="23" y="11"/>
                      </a:lnTo>
                      <a:lnTo>
                        <a:pt x="21" y="7"/>
                      </a:lnTo>
                      <a:lnTo>
                        <a:pt x="19" y="4"/>
                      </a:lnTo>
                      <a:lnTo>
                        <a:pt x="15" y="1"/>
                      </a:lnTo>
                      <a:close/>
                    </a:path>
                  </a:pathLst>
                </a:custGeom>
                <a:solidFill>
                  <a:srgbClr val="357199"/>
                </a:solidFill>
                <a:ln w="9525">
                  <a:noFill/>
                  <a:round/>
                  <a:headEnd/>
                  <a:tailEnd/>
                </a:ln>
              </p:spPr>
              <p:txBody>
                <a:bodyPr/>
                <a:lstStyle/>
                <a:p>
                  <a:endParaRPr lang="zh-CN" altLang="en-US"/>
                </a:p>
              </p:txBody>
            </p:sp>
            <p:sp>
              <p:nvSpPr>
                <p:cNvPr id="340" name="Freeform 270"/>
                <p:cNvSpPr>
                  <a:spLocks/>
                </p:cNvSpPr>
                <p:nvPr/>
              </p:nvSpPr>
              <p:spPr bwMode="auto">
                <a:xfrm>
                  <a:off x="4205" y="2517"/>
                  <a:ext cx="11" cy="12"/>
                </a:xfrm>
                <a:custGeom>
                  <a:avLst/>
                  <a:gdLst/>
                  <a:ahLst/>
                  <a:cxnLst>
                    <a:cxn ang="0">
                      <a:pos x="16" y="0"/>
                    </a:cxn>
                    <a:cxn ang="0">
                      <a:pos x="11" y="0"/>
                    </a:cxn>
                    <a:cxn ang="0">
                      <a:pos x="8" y="0"/>
                    </a:cxn>
                    <a:cxn ang="0">
                      <a:pos x="4" y="3"/>
                    </a:cxn>
                    <a:cxn ang="0">
                      <a:pos x="1" y="7"/>
                    </a:cxn>
                    <a:cxn ang="0">
                      <a:pos x="0" y="12"/>
                    </a:cxn>
                    <a:cxn ang="0">
                      <a:pos x="1" y="16"/>
                    </a:cxn>
                    <a:cxn ang="0">
                      <a:pos x="4" y="20"/>
                    </a:cxn>
                    <a:cxn ang="0">
                      <a:pos x="8" y="22"/>
                    </a:cxn>
                    <a:cxn ang="0">
                      <a:pos x="8" y="22"/>
                    </a:cxn>
                    <a:cxn ang="0">
                      <a:pos x="11" y="24"/>
                    </a:cxn>
                    <a:cxn ang="0">
                      <a:pos x="16" y="22"/>
                    </a:cxn>
                    <a:cxn ang="0">
                      <a:pos x="20" y="20"/>
                    </a:cxn>
                    <a:cxn ang="0">
                      <a:pos x="23" y="16"/>
                    </a:cxn>
                    <a:cxn ang="0">
                      <a:pos x="23" y="12"/>
                    </a:cxn>
                    <a:cxn ang="0">
                      <a:pos x="23" y="7"/>
                    </a:cxn>
                    <a:cxn ang="0">
                      <a:pos x="20" y="3"/>
                    </a:cxn>
                    <a:cxn ang="0">
                      <a:pos x="16" y="0"/>
                    </a:cxn>
                  </a:cxnLst>
                  <a:rect l="0" t="0" r="r" b="b"/>
                  <a:pathLst>
                    <a:path w="23" h="24">
                      <a:moveTo>
                        <a:pt x="16" y="0"/>
                      </a:moveTo>
                      <a:lnTo>
                        <a:pt x="11" y="0"/>
                      </a:lnTo>
                      <a:lnTo>
                        <a:pt x="8" y="0"/>
                      </a:lnTo>
                      <a:lnTo>
                        <a:pt x="4" y="3"/>
                      </a:lnTo>
                      <a:lnTo>
                        <a:pt x="1" y="7"/>
                      </a:lnTo>
                      <a:lnTo>
                        <a:pt x="0" y="12"/>
                      </a:lnTo>
                      <a:lnTo>
                        <a:pt x="1" y="16"/>
                      </a:lnTo>
                      <a:lnTo>
                        <a:pt x="4" y="20"/>
                      </a:lnTo>
                      <a:lnTo>
                        <a:pt x="8" y="22"/>
                      </a:lnTo>
                      <a:lnTo>
                        <a:pt x="8" y="22"/>
                      </a:lnTo>
                      <a:lnTo>
                        <a:pt x="11" y="24"/>
                      </a:lnTo>
                      <a:lnTo>
                        <a:pt x="16" y="22"/>
                      </a:lnTo>
                      <a:lnTo>
                        <a:pt x="20" y="20"/>
                      </a:lnTo>
                      <a:lnTo>
                        <a:pt x="23" y="16"/>
                      </a:lnTo>
                      <a:lnTo>
                        <a:pt x="23" y="12"/>
                      </a:lnTo>
                      <a:lnTo>
                        <a:pt x="23" y="7"/>
                      </a:lnTo>
                      <a:lnTo>
                        <a:pt x="20" y="3"/>
                      </a:lnTo>
                      <a:lnTo>
                        <a:pt x="16" y="0"/>
                      </a:lnTo>
                      <a:close/>
                    </a:path>
                  </a:pathLst>
                </a:custGeom>
                <a:solidFill>
                  <a:srgbClr val="357199"/>
                </a:solidFill>
                <a:ln w="9525">
                  <a:noFill/>
                  <a:round/>
                  <a:headEnd/>
                  <a:tailEnd/>
                </a:ln>
              </p:spPr>
              <p:txBody>
                <a:bodyPr/>
                <a:lstStyle/>
                <a:p>
                  <a:endParaRPr lang="zh-CN" altLang="en-US"/>
                </a:p>
              </p:txBody>
            </p:sp>
            <p:sp>
              <p:nvSpPr>
                <p:cNvPr id="341" name="Freeform 271"/>
                <p:cNvSpPr>
                  <a:spLocks/>
                </p:cNvSpPr>
                <p:nvPr/>
              </p:nvSpPr>
              <p:spPr bwMode="auto">
                <a:xfrm>
                  <a:off x="4225" y="2527"/>
                  <a:ext cx="12" cy="12"/>
                </a:xfrm>
                <a:custGeom>
                  <a:avLst/>
                  <a:gdLst/>
                  <a:ahLst/>
                  <a:cxnLst>
                    <a:cxn ang="0">
                      <a:pos x="15" y="1"/>
                    </a:cxn>
                    <a:cxn ang="0">
                      <a:pos x="12" y="0"/>
                    </a:cxn>
                    <a:cxn ang="0">
                      <a:pos x="7" y="1"/>
                    </a:cxn>
                    <a:cxn ang="0">
                      <a:pos x="3" y="4"/>
                    </a:cxn>
                    <a:cxn ang="0">
                      <a:pos x="0" y="8"/>
                    </a:cxn>
                    <a:cxn ang="0">
                      <a:pos x="0" y="12"/>
                    </a:cxn>
                    <a:cxn ang="0">
                      <a:pos x="0" y="17"/>
                    </a:cxn>
                    <a:cxn ang="0">
                      <a:pos x="3" y="21"/>
                    </a:cxn>
                    <a:cxn ang="0">
                      <a:pos x="7" y="23"/>
                    </a:cxn>
                    <a:cxn ang="0">
                      <a:pos x="7" y="23"/>
                    </a:cxn>
                    <a:cxn ang="0">
                      <a:pos x="12" y="23"/>
                    </a:cxn>
                    <a:cxn ang="0">
                      <a:pos x="15" y="23"/>
                    </a:cxn>
                    <a:cxn ang="0">
                      <a:pos x="19" y="21"/>
                    </a:cxn>
                    <a:cxn ang="0">
                      <a:pos x="22" y="17"/>
                    </a:cxn>
                    <a:cxn ang="0">
                      <a:pos x="23" y="12"/>
                    </a:cxn>
                    <a:cxn ang="0">
                      <a:pos x="22" y="8"/>
                    </a:cxn>
                    <a:cxn ang="0">
                      <a:pos x="19" y="4"/>
                    </a:cxn>
                    <a:cxn ang="0">
                      <a:pos x="15" y="1"/>
                    </a:cxn>
                  </a:cxnLst>
                  <a:rect l="0" t="0" r="r" b="b"/>
                  <a:pathLst>
                    <a:path w="23" h="23">
                      <a:moveTo>
                        <a:pt x="15" y="1"/>
                      </a:moveTo>
                      <a:lnTo>
                        <a:pt x="12" y="0"/>
                      </a:lnTo>
                      <a:lnTo>
                        <a:pt x="7" y="1"/>
                      </a:lnTo>
                      <a:lnTo>
                        <a:pt x="3" y="4"/>
                      </a:lnTo>
                      <a:lnTo>
                        <a:pt x="0" y="8"/>
                      </a:lnTo>
                      <a:lnTo>
                        <a:pt x="0" y="12"/>
                      </a:lnTo>
                      <a:lnTo>
                        <a:pt x="0" y="17"/>
                      </a:lnTo>
                      <a:lnTo>
                        <a:pt x="3" y="21"/>
                      </a:lnTo>
                      <a:lnTo>
                        <a:pt x="7" y="23"/>
                      </a:lnTo>
                      <a:lnTo>
                        <a:pt x="7" y="23"/>
                      </a:lnTo>
                      <a:lnTo>
                        <a:pt x="12" y="23"/>
                      </a:lnTo>
                      <a:lnTo>
                        <a:pt x="15" y="23"/>
                      </a:lnTo>
                      <a:lnTo>
                        <a:pt x="19" y="21"/>
                      </a:lnTo>
                      <a:lnTo>
                        <a:pt x="22" y="17"/>
                      </a:lnTo>
                      <a:lnTo>
                        <a:pt x="23" y="12"/>
                      </a:lnTo>
                      <a:lnTo>
                        <a:pt x="22" y="8"/>
                      </a:lnTo>
                      <a:lnTo>
                        <a:pt x="19" y="4"/>
                      </a:lnTo>
                      <a:lnTo>
                        <a:pt x="15" y="1"/>
                      </a:lnTo>
                      <a:close/>
                    </a:path>
                  </a:pathLst>
                </a:custGeom>
                <a:solidFill>
                  <a:srgbClr val="357199"/>
                </a:solidFill>
                <a:ln w="9525">
                  <a:noFill/>
                  <a:round/>
                  <a:headEnd/>
                  <a:tailEnd/>
                </a:ln>
              </p:spPr>
              <p:txBody>
                <a:bodyPr/>
                <a:lstStyle/>
                <a:p>
                  <a:endParaRPr lang="zh-CN" altLang="en-US"/>
                </a:p>
              </p:txBody>
            </p:sp>
            <p:sp>
              <p:nvSpPr>
                <p:cNvPr id="342" name="Freeform 272"/>
                <p:cNvSpPr>
                  <a:spLocks/>
                </p:cNvSpPr>
                <p:nvPr/>
              </p:nvSpPr>
              <p:spPr bwMode="auto">
                <a:xfrm>
                  <a:off x="4245" y="2537"/>
                  <a:ext cx="12" cy="12"/>
                </a:xfrm>
                <a:custGeom>
                  <a:avLst/>
                  <a:gdLst/>
                  <a:ahLst/>
                  <a:cxnLst>
                    <a:cxn ang="0">
                      <a:pos x="16" y="0"/>
                    </a:cxn>
                    <a:cxn ang="0">
                      <a:pos x="11" y="0"/>
                    </a:cxn>
                    <a:cxn ang="0">
                      <a:pos x="7" y="0"/>
                    </a:cxn>
                    <a:cxn ang="0">
                      <a:pos x="3" y="2"/>
                    </a:cxn>
                    <a:cxn ang="0">
                      <a:pos x="1" y="6"/>
                    </a:cxn>
                    <a:cxn ang="0">
                      <a:pos x="0" y="11"/>
                    </a:cxn>
                    <a:cxn ang="0">
                      <a:pos x="1" y="15"/>
                    </a:cxn>
                    <a:cxn ang="0">
                      <a:pos x="3" y="19"/>
                    </a:cxn>
                    <a:cxn ang="0">
                      <a:pos x="7" y="22"/>
                    </a:cxn>
                    <a:cxn ang="0">
                      <a:pos x="7" y="22"/>
                    </a:cxn>
                    <a:cxn ang="0">
                      <a:pos x="11" y="23"/>
                    </a:cxn>
                    <a:cxn ang="0">
                      <a:pos x="16" y="22"/>
                    </a:cxn>
                    <a:cxn ang="0">
                      <a:pos x="20" y="19"/>
                    </a:cxn>
                    <a:cxn ang="0">
                      <a:pos x="22" y="15"/>
                    </a:cxn>
                    <a:cxn ang="0">
                      <a:pos x="22" y="11"/>
                    </a:cxn>
                    <a:cxn ang="0">
                      <a:pos x="22" y="6"/>
                    </a:cxn>
                    <a:cxn ang="0">
                      <a:pos x="20" y="2"/>
                    </a:cxn>
                    <a:cxn ang="0">
                      <a:pos x="16" y="0"/>
                    </a:cxn>
                  </a:cxnLst>
                  <a:rect l="0" t="0" r="r" b="b"/>
                  <a:pathLst>
                    <a:path w="22" h="23">
                      <a:moveTo>
                        <a:pt x="16" y="0"/>
                      </a:moveTo>
                      <a:lnTo>
                        <a:pt x="11" y="0"/>
                      </a:lnTo>
                      <a:lnTo>
                        <a:pt x="7" y="0"/>
                      </a:lnTo>
                      <a:lnTo>
                        <a:pt x="3" y="2"/>
                      </a:lnTo>
                      <a:lnTo>
                        <a:pt x="1" y="6"/>
                      </a:lnTo>
                      <a:lnTo>
                        <a:pt x="0" y="11"/>
                      </a:lnTo>
                      <a:lnTo>
                        <a:pt x="1" y="15"/>
                      </a:lnTo>
                      <a:lnTo>
                        <a:pt x="3" y="19"/>
                      </a:lnTo>
                      <a:lnTo>
                        <a:pt x="7" y="22"/>
                      </a:lnTo>
                      <a:lnTo>
                        <a:pt x="7" y="22"/>
                      </a:lnTo>
                      <a:lnTo>
                        <a:pt x="11" y="23"/>
                      </a:lnTo>
                      <a:lnTo>
                        <a:pt x="16" y="22"/>
                      </a:lnTo>
                      <a:lnTo>
                        <a:pt x="20" y="19"/>
                      </a:lnTo>
                      <a:lnTo>
                        <a:pt x="22" y="15"/>
                      </a:lnTo>
                      <a:lnTo>
                        <a:pt x="22" y="11"/>
                      </a:lnTo>
                      <a:lnTo>
                        <a:pt x="22" y="6"/>
                      </a:lnTo>
                      <a:lnTo>
                        <a:pt x="20" y="2"/>
                      </a:lnTo>
                      <a:lnTo>
                        <a:pt x="16" y="0"/>
                      </a:lnTo>
                      <a:close/>
                    </a:path>
                  </a:pathLst>
                </a:custGeom>
                <a:solidFill>
                  <a:srgbClr val="357199"/>
                </a:solidFill>
                <a:ln w="9525">
                  <a:noFill/>
                  <a:round/>
                  <a:headEnd/>
                  <a:tailEnd/>
                </a:ln>
              </p:spPr>
              <p:txBody>
                <a:bodyPr/>
                <a:lstStyle/>
                <a:p>
                  <a:endParaRPr lang="zh-CN" altLang="en-US"/>
                </a:p>
              </p:txBody>
            </p:sp>
            <p:sp>
              <p:nvSpPr>
                <p:cNvPr id="343" name="Freeform 273"/>
                <p:cNvSpPr>
                  <a:spLocks/>
                </p:cNvSpPr>
                <p:nvPr/>
              </p:nvSpPr>
              <p:spPr bwMode="auto">
                <a:xfrm>
                  <a:off x="4266" y="2547"/>
                  <a:ext cx="11" cy="12"/>
                </a:xfrm>
                <a:custGeom>
                  <a:avLst/>
                  <a:gdLst/>
                  <a:ahLst/>
                  <a:cxnLst>
                    <a:cxn ang="0">
                      <a:pos x="15" y="1"/>
                    </a:cxn>
                    <a:cxn ang="0">
                      <a:pos x="11" y="0"/>
                    </a:cxn>
                    <a:cxn ang="0">
                      <a:pos x="6" y="1"/>
                    </a:cxn>
                    <a:cxn ang="0">
                      <a:pos x="2" y="4"/>
                    </a:cxn>
                    <a:cxn ang="0">
                      <a:pos x="0" y="8"/>
                    </a:cxn>
                    <a:cxn ang="0">
                      <a:pos x="0" y="12"/>
                    </a:cxn>
                    <a:cxn ang="0">
                      <a:pos x="0" y="17"/>
                    </a:cxn>
                    <a:cxn ang="0">
                      <a:pos x="2" y="20"/>
                    </a:cxn>
                    <a:cxn ang="0">
                      <a:pos x="6" y="23"/>
                    </a:cxn>
                    <a:cxn ang="0">
                      <a:pos x="6" y="23"/>
                    </a:cxn>
                    <a:cxn ang="0">
                      <a:pos x="11" y="23"/>
                    </a:cxn>
                    <a:cxn ang="0">
                      <a:pos x="15" y="22"/>
                    </a:cxn>
                    <a:cxn ang="0">
                      <a:pos x="19" y="20"/>
                    </a:cxn>
                    <a:cxn ang="0">
                      <a:pos x="21" y="17"/>
                    </a:cxn>
                    <a:cxn ang="0">
                      <a:pos x="22" y="12"/>
                    </a:cxn>
                    <a:cxn ang="0">
                      <a:pos x="21" y="8"/>
                    </a:cxn>
                    <a:cxn ang="0">
                      <a:pos x="19" y="4"/>
                    </a:cxn>
                    <a:cxn ang="0">
                      <a:pos x="15" y="1"/>
                    </a:cxn>
                  </a:cxnLst>
                  <a:rect l="0" t="0" r="r" b="b"/>
                  <a:pathLst>
                    <a:path w="22" h="23">
                      <a:moveTo>
                        <a:pt x="15" y="1"/>
                      </a:moveTo>
                      <a:lnTo>
                        <a:pt x="11" y="0"/>
                      </a:lnTo>
                      <a:lnTo>
                        <a:pt x="6" y="1"/>
                      </a:lnTo>
                      <a:lnTo>
                        <a:pt x="2" y="4"/>
                      </a:lnTo>
                      <a:lnTo>
                        <a:pt x="0" y="8"/>
                      </a:lnTo>
                      <a:lnTo>
                        <a:pt x="0" y="12"/>
                      </a:lnTo>
                      <a:lnTo>
                        <a:pt x="0" y="17"/>
                      </a:lnTo>
                      <a:lnTo>
                        <a:pt x="2" y="20"/>
                      </a:lnTo>
                      <a:lnTo>
                        <a:pt x="6" y="23"/>
                      </a:lnTo>
                      <a:lnTo>
                        <a:pt x="6" y="23"/>
                      </a:lnTo>
                      <a:lnTo>
                        <a:pt x="11" y="23"/>
                      </a:lnTo>
                      <a:lnTo>
                        <a:pt x="15" y="22"/>
                      </a:lnTo>
                      <a:lnTo>
                        <a:pt x="19" y="20"/>
                      </a:lnTo>
                      <a:lnTo>
                        <a:pt x="21" y="17"/>
                      </a:lnTo>
                      <a:lnTo>
                        <a:pt x="22" y="12"/>
                      </a:lnTo>
                      <a:lnTo>
                        <a:pt x="21" y="8"/>
                      </a:lnTo>
                      <a:lnTo>
                        <a:pt x="19" y="4"/>
                      </a:lnTo>
                      <a:lnTo>
                        <a:pt x="15" y="1"/>
                      </a:lnTo>
                      <a:close/>
                    </a:path>
                  </a:pathLst>
                </a:custGeom>
                <a:solidFill>
                  <a:srgbClr val="357199"/>
                </a:solidFill>
                <a:ln w="9525">
                  <a:noFill/>
                  <a:round/>
                  <a:headEnd/>
                  <a:tailEnd/>
                </a:ln>
              </p:spPr>
              <p:txBody>
                <a:bodyPr/>
                <a:lstStyle/>
                <a:p>
                  <a:endParaRPr lang="zh-CN" altLang="en-US"/>
                </a:p>
              </p:txBody>
            </p:sp>
            <p:sp>
              <p:nvSpPr>
                <p:cNvPr id="344" name="Freeform 274"/>
                <p:cNvSpPr>
                  <a:spLocks/>
                </p:cNvSpPr>
                <p:nvPr/>
              </p:nvSpPr>
              <p:spPr bwMode="auto">
                <a:xfrm>
                  <a:off x="4286" y="2557"/>
                  <a:ext cx="11" cy="11"/>
                </a:xfrm>
                <a:custGeom>
                  <a:avLst/>
                  <a:gdLst/>
                  <a:ahLst/>
                  <a:cxnLst>
                    <a:cxn ang="0">
                      <a:pos x="16" y="1"/>
                    </a:cxn>
                    <a:cxn ang="0">
                      <a:pos x="11" y="0"/>
                    </a:cxn>
                    <a:cxn ang="0">
                      <a:pos x="7" y="1"/>
                    </a:cxn>
                    <a:cxn ang="0">
                      <a:pos x="4" y="3"/>
                    </a:cxn>
                    <a:cxn ang="0">
                      <a:pos x="1" y="7"/>
                    </a:cxn>
                    <a:cxn ang="0">
                      <a:pos x="0" y="11"/>
                    </a:cxn>
                    <a:cxn ang="0">
                      <a:pos x="1" y="16"/>
                    </a:cxn>
                    <a:cxn ang="0">
                      <a:pos x="4" y="20"/>
                    </a:cxn>
                    <a:cxn ang="0">
                      <a:pos x="7" y="23"/>
                    </a:cxn>
                    <a:cxn ang="0">
                      <a:pos x="7" y="23"/>
                    </a:cxn>
                    <a:cxn ang="0">
                      <a:pos x="11" y="23"/>
                    </a:cxn>
                    <a:cxn ang="0">
                      <a:pos x="16" y="23"/>
                    </a:cxn>
                    <a:cxn ang="0">
                      <a:pos x="20" y="20"/>
                    </a:cxn>
                    <a:cxn ang="0">
                      <a:pos x="23" y="16"/>
                    </a:cxn>
                    <a:cxn ang="0">
                      <a:pos x="23" y="11"/>
                    </a:cxn>
                    <a:cxn ang="0">
                      <a:pos x="23" y="7"/>
                    </a:cxn>
                    <a:cxn ang="0">
                      <a:pos x="20" y="3"/>
                    </a:cxn>
                    <a:cxn ang="0">
                      <a:pos x="16" y="1"/>
                    </a:cxn>
                  </a:cxnLst>
                  <a:rect l="0" t="0" r="r" b="b"/>
                  <a:pathLst>
                    <a:path w="23" h="23">
                      <a:moveTo>
                        <a:pt x="16" y="1"/>
                      </a:moveTo>
                      <a:lnTo>
                        <a:pt x="11" y="0"/>
                      </a:lnTo>
                      <a:lnTo>
                        <a:pt x="7" y="1"/>
                      </a:lnTo>
                      <a:lnTo>
                        <a:pt x="4" y="3"/>
                      </a:lnTo>
                      <a:lnTo>
                        <a:pt x="1" y="7"/>
                      </a:lnTo>
                      <a:lnTo>
                        <a:pt x="0" y="11"/>
                      </a:lnTo>
                      <a:lnTo>
                        <a:pt x="1" y="16"/>
                      </a:lnTo>
                      <a:lnTo>
                        <a:pt x="4" y="20"/>
                      </a:lnTo>
                      <a:lnTo>
                        <a:pt x="7" y="23"/>
                      </a:lnTo>
                      <a:lnTo>
                        <a:pt x="7" y="23"/>
                      </a:lnTo>
                      <a:lnTo>
                        <a:pt x="11" y="23"/>
                      </a:lnTo>
                      <a:lnTo>
                        <a:pt x="16" y="23"/>
                      </a:lnTo>
                      <a:lnTo>
                        <a:pt x="20" y="20"/>
                      </a:lnTo>
                      <a:lnTo>
                        <a:pt x="23" y="16"/>
                      </a:lnTo>
                      <a:lnTo>
                        <a:pt x="23" y="11"/>
                      </a:lnTo>
                      <a:lnTo>
                        <a:pt x="23" y="7"/>
                      </a:lnTo>
                      <a:lnTo>
                        <a:pt x="20" y="3"/>
                      </a:lnTo>
                      <a:lnTo>
                        <a:pt x="16" y="1"/>
                      </a:lnTo>
                      <a:close/>
                    </a:path>
                  </a:pathLst>
                </a:custGeom>
                <a:solidFill>
                  <a:srgbClr val="357199"/>
                </a:solidFill>
                <a:ln w="9525">
                  <a:noFill/>
                  <a:round/>
                  <a:headEnd/>
                  <a:tailEnd/>
                </a:ln>
              </p:spPr>
              <p:txBody>
                <a:bodyPr/>
                <a:lstStyle/>
                <a:p>
                  <a:endParaRPr lang="zh-CN" altLang="en-US"/>
                </a:p>
              </p:txBody>
            </p:sp>
            <p:sp>
              <p:nvSpPr>
                <p:cNvPr id="345" name="Freeform 275"/>
                <p:cNvSpPr>
                  <a:spLocks/>
                </p:cNvSpPr>
                <p:nvPr/>
              </p:nvSpPr>
              <p:spPr bwMode="auto">
                <a:xfrm>
                  <a:off x="4307" y="2567"/>
                  <a:ext cx="11" cy="12"/>
                </a:xfrm>
                <a:custGeom>
                  <a:avLst/>
                  <a:gdLst/>
                  <a:ahLst/>
                  <a:cxnLst>
                    <a:cxn ang="0">
                      <a:pos x="15" y="0"/>
                    </a:cxn>
                    <a:cxn ang="0">
                      <a:pos x="12" y="0"/>
                    </a:cxn>
                    <a:cxn ang="0">
                      <a:pos x="7" y="0"/>
                    </a:cxn>
                    <a:cxn ang="0">
                      <a:pos x="3" y="3"/>
                    </a:cxn>
                    <a:cxn ang="0">
                      <a:pos x="2" y="7"/>
                    </a:cxn>
                    <a:cxn ang="0">
                      <a:pos x="0" y="12"/>
                    </a:cxn>
                    <a:cxn ang="0">
                      <a:pos x="2" y="16"/>
                    </a:cxn>
                    <a:cxn ang="0">
                      <a:pos x="3" y="20"/>
                    </a:cxn>
                    <a:cxn ang="0">
                      <a:pos x="7" y="22"/>
                    </a:cxn>
                    <a:cxn ang="0">
                      <a:pos x="7" y="22"/>
                    </a:cxn>
                    <a:cxn ang="0">
                      <a:pos x="12" y="24"/>
                    </a:cxn>
                    <a:cxn ang="0">
                      <a:pos x="15" y="22"/>
                    </a:cxn>
                    <a:cxn ang="0">
                      <a:pos x="19" y="20"/>
                    </a:cxn>
                    <a:cxn ang="0">
                      <a:pos x="22" y="16"/>
                    </a:cxn>
                    <a:cxn ang="0">
                      <a:pos x="23" y="12"/>
                    </a:cxn>
                    <a:cxn ang="0">
                      <a:pos x="22" y="7"/>
                    </a:cxn>
                    <a:cxn ang="0">
                      <a:pos x="19" y="3"/>
                    </a:cxn>
                    <a:cxn ang="0">
                      <a:pos x="15" y="0"/>
                    </a:cxn>
                  </a:cxnLst>
                  <a:rect l="0" t="0" r="r" b="b"/>
                  <a:pathLst>
                    <a:path w="23" h="24">
                      <a:moveTo>
                        <a:pt x="15" y="0"/>
                      </a:moveTo>
                      <a:lnTo>
                        <a:pt x="12" y="0"/>
                      </a:lnTo>
                      <a:lnTo>
                        <a:pt x="7" y="0"/>
                      </a:lnTo>
                      <a:lnTo>
                        <a:pt x="3" y="3"/>
                      </a:lnTo>
                      <a:lnTo>
                        <a:pt x="2" y="7"/>
                      </a:lnTo>
                      <a:lnTo>
                        <a:pt x="0" y="12"/>
                      </a:lnTo>
                      <a:lnTo>
                        <a:pt x="2" y="16"/>
                      </a:lnTo>
                      <a:lnTo>
                        <a:pt x="3" y="20"/>
                      </a:lnTo>
                      <a:lnTo>
                        <a:pt x="7" y="22"/>
                      </a:lnTo>
                      <a:lnTo>
                        <a:pt x="7" y="22"/>
                      </a:lnTo>
                      <a:lnTo>
                        <a:pt x="12" y="24"/>
                      </a:lnTo>
                      <a:lnTo>
                        <a:pt x="15" y="22"/>
                      </a:lnTo>
                      <a:lnTo>
                        <a:pt x="19" y="20"/>
                      </a:lnTo>
                      <a:lnTo>
                        <a:pt x="22" y="16"/>
                      </a:lnTo>
                      <a:lnTo>
                        <a:pt x="23" y="12"/>
                      </a:lnTo>
                      <a:lnTo>
                        <a:pt x="22" y="7"/>
                      </a:lnTo>
                      <a:lnTo>
                        <a:pt x="19" y="3"/>
                      </a:lnTo>
                      <a:lnTo>
                        <a:pt x="15" y="0"/>
                      </a:lnTo>
                      <a:close/>
                    </a:path>
                  </a:pathLst>
                </a:custGeom>
                <a:solidFill>
                  <a:srgbClr val="357199"/>
                </a:solidFill>
                <a:ln w="9525">
                  <a:noFill/>
                  <a:round/>
                  <a:headEnd/>
                  <a:tailEnd/>
                </a:ln>
              </p:spPr>
              <p:txBody>
                <a:bodyPr/>
                <a:lstStyle/>
                <a:p>
                  <a:endParaRPr lang="zh-CN" altLang="en-US"/>
                </a:p>
              </p:txBody>
            </p:sp>
            <p:sp>
              <p:nvSpPr>
                <p:cNvPr id="346" name="Freeform 276"/>
                <p:cNvSpPr>
                  <a:spLocks/>
                </p:cNvSpPr>
                <p:nvPr/>
              </p:nvSpPr>
              <p:spPr bwMode="auto">
                <a:xfrm>
                  <a:off x="4327" y="2577"/>
                  <a:ext cx="11" cy="12"/>
                </a:xfrm>
                <a:custGeom>
                  <a:avLst/>
                  <a:gdLst/>
                  <a:ahLst/>
                  <a:cxnLst>
                    <a:cxn ang="0">
                      <a:pos x="17" y="1"/>
                    </a:cxn>
                    <a:cxn ang="0">
                      <a:pos x="12" y="0"/>
                    </a:cxn>
                    <a:cxn ang="0">
                      <a:pos x="8" y="1"/>
                    </a:cxn>
                    <a:cxn ang="0">
                      <a:pos x="4" y="4"/>
                    </a:cxn>
                    <a:cxn ang="0">
                      <a:pos x="2" y="8"/>
                    </a:cxn>
                    <a:cxn ang="0">
                      <a:pos x="0" y="11"/>
                    </a:cxn>
                    <a:cxn ang="0">
                      <a:pos x="2" y="17"/>
                    </a:cxn>
                    <a:cxn ang="0">
                      <a:pos x="4" y="21"/>
                    </a:cxn>
                    <a:cxn ang="0">
                      <a:pos x="8" y="23"/>
                    </a:cxn>
                    <a:cxn ang="0">
                      <a:pos x="8" y="23"/>
                    </a:cxn>
                    <a:cxn ang="0">
                      <a:pos x="12" y="23"/>
                    </a:cxn>
                    <a:cxn ang="0">
                      <a:pos x="17" y="23"/>
                    </a:cxn>
                    <a:cxn ang="0">
                      <a:pos x="20" y="21"/>
                    </a:cxn>
                    <a:cxn ang="0">
                      <a:pos x="23" y="17"/>
                    </a:cxn>
                    <a:cxn ang="0">
                      <a:pos x="23" y="11"/>
                    </a:cxn>
                    <a:cxn ang="0">
                      <a:pos x="23" y="8"/>
                    </a:cxn>
                    <a:cxn ang="0">
                      <a:pos x="20" y="4"/>
                    </a:cxn>
                    <a:cxn ang="0">
                      <a:pos x="17" y="1"/>
                    </a:cxn>
                  </a:cxnLst>
                  <a:rect l="0" t="0" r="r" b="b"/>
                  <a:pathLst>
                    <a:path w="23" h="23">
                      <a:moveTo>
                        <a:pt x="17" y="1"/>
                      </a:moveTo>
                      <a:lnTo>
                        <a:pt x="12" y="0"/>
                      </a:lnTo>
                      <a:lnTo>
                        <a:pt x="8" y="1"/>
                      </a:lnTo>
                      <a:lnTo>
                        <a:pt x="4" y="4"/>
                      </a:lnTo>
                      <a:lnTo>
                        <a:pt x="2" y="8"/>
                      </a:lnTo>
                      <a:lnTo>
                        <a:pt x="0" y="11"/>
                      </a:lnTo>
                      <a:lnTo>
                        <a:pt x="2" y="17"/>
                      </a:lnTo>
                      <a:lnTo>
                        <a:pt x="4" y="21"/>
                      </a:lnTo>
                      <a:lnTo>
                        <a:pt x="8" y="23"/>
                      </a:lnTo>
                      <a:lnTo>
                        <a:pt x="8" y="23"/>
                      </a:lnTo>
                      <a:lnTo>
                        <a:pt x="12" y="23"/>
                      </a:lnTo>
                      <a:lnTo>
                        <a:pt x="17" y="23"/>
                      </a:lnTo>
                      <a:lnTo>
                        <a:pt x="20" y="21"/>
                      </a:lnTo>
                      <a:lnTo>
                        <a:pt x="23" y="17"/>
                      </a:lnTo>
                      <a:lnTo>
                        <a:pt x="23" y="11"/>
                      </a:lnTo>
                      <a:lnTo>
                        <a:pt x="23" y="8"/>
                      </a:lnTo>
                      <a:lnTo>
                        <a:pt x="20" y="4"/>
                      </a:lnTo>
                      <a:lnTo>
                        <a:pt x="17" y="1"/>
                      </a:lnTo>
                      <a:close/>
                    </a:path>
                  </a:pathLst>
                </a:custGeom>
                <a:solidFill>
                  <a:srgbClr val="357199"/>
                </a:solidFill>
                <a:ln w="9525">
                  <a:noFill/>
                  <a:round/>
                  <a:headEnd/>
                  <a:tailEnd/>
                </a:ln>
              </p:spPr>
              <p:txBody>
                <a:bodyPr/>
                <a:lstStyle/>
                <a:p>
                  <a:endParaRPr lang="zh-CN" altLang="en-US"/>
                </a:p>
              </p:txBody>
            </p:sp>
            <p:sp>
              <p:nvSpPr>
                <p:cNvPr id="347" name="Freeform 277"/>
                <p:cNvSpPr>
                  <a:spLocks/>
                </p:cNvSpPr>
                <p:nvPr/>
              </p:nvSpPr>
              <p:spPr bwMode="auto">
                <a:xfrm>
                  <a:off x="4347" y="2587"/>
                  <a:ext cx="12" cy="12"/>
                </a:xfrm>
                <a:custGeom>
                  <a:avLst/>
                  <a:gdLst/>
                  <a:ahLst/>
                  <a:cxnLst>
                    <a:cxn ang="0">
                      <a:pos x="15" y="0"/>
                    </a:cxn>
                    <a:cxn ang="0">
                      <a:pos x="11" y="0"/>
                    </a:cxn>
                    <a:cxn ang="0">
                      <a:pos x="6" y="0"/>
                    </a:cxn>
                    <a:cxn ang="0">
                      <a:pos x="3" y="2"/>
                    </a:cxn>
                    <a:cxn ang="0">
                      <a:pos x="1" y="6"/>
                    </a:cxn>
                    <a:cxn ang="0">
                      <a:pos x="0" y="11"/>
                    </a:cxn>
                    <a:cxn ang="0">
                      <a:pos x="1" y="15"/>
                    </a:cxn>
                    <a:cxn ang="0">
                      <a:pos x="3" y="19"/>
                    </a:cxn>
                    <a:cxn ang="0">
                      <a:pos x="6" y="22"/>
                    </a:cxn>
                    <a:cxn ang="0">
                      <a:pos x="6" y="22"/>
                    </a:cxn>
                    <a:cxn ang="0">
                      <a:pos x="11" y="23"/>
                    </a:cxn>
                    <a:cxn ang="0">
                      <a:pos x="15" y="22"/>
                    </a:cxn>
                    <a:cxn ang="0">
                      <a:pos x="19" y="19"/>
                    </a:cxn>
                    <a:cxn ang="0">
                      <a:pos x="21" y="15"/>
                    </a:cxn>
                    <a:cxn ang="0">
                      <a:pos x="22" y="11"/>
                    </a:cxn>
                    <a:cxn ang="0">
                      <a:pos x="21" y="6"/>
                    </a:cxn>
                    <a:cxn ang="0">
                      <a:pos x="19" y="2"/>
                    </a:cxn>
                    <a:cxn ang="0">
                      <a:pos x="15" y="0"/>
                    </a:cxn>
                  </a:cxnLst>
                  <a:rect l="0" t="0" r="r" b="b"/>
                  <a:pathLst>
                    <a:path w="22" h="23">
                      <a:moveTo>
                        <a:pt x="15" y="0"/>
                      </a:moveTo>
                      <a:lnTo>
                        <a:pt x="11" y="0"/>
                      </a:lnTo>
                      <a:lnTo>
                        <a:pt x="6" y="0"/>
                      </a:lnTo>
                      <a:lnTo>
                        <a:pt x="3" y="2"/>
                      </a:lnTo>
                      <a:lnTo>
                        <a:pt x="1" y="6"/>
                      </a:lnTo>
                      <a:lnTo>
                        <a:pt x="0" y="11"/>
                      </a:lnTo>
                      <a:lnTo>
                        <a:pt x="1" y="15"/>
                      </a:lnTo>
                      <a:lnTo>
                        <a:pt x="3" y="19"/>
                      </a:lnTo>
                      <a:lnTo>
                        <a:pt x="6" y="22"/>
                      </a:lnTo>
                      <a:lnTo>
                        <a:pt x="6" y="22"/>
                      </a:lnTo>
                      <a:lnTo>
                        <a:pt x="11" y="23"/>
                      </a:lnTo>
                      <a:lnTo>
                        <a:pt x="15" y="22"/>
                      </a:lnTo>
                      <a:lnTo>
                        <a:pt x="19" y="19"/>
                      </a:lnTo>
                      <a:lnTo>
                        <a:pt x="21" y="15"/>
                      </a:lnTo>
                      <a:lnTo>
                        <a:pt x="22" y="11"/>
                      </a:lnTo>
                      <a:lnTo>
                        <a:pt x="21" y="6"/>
                      </a:lnTo>
                      <a:lnTo>
                        <a:pt x="19" y="2"/>
                      </a:lnTo>
                      <a:lnTo>
                        <a:pt x="15" y="0"/>
                      </a:lnTo>
                      <a:close/>
                    </a:path>
                  </a:pathLst>
                </a:custGeom>
                <a:solidFill>
                  <a:srgbClr val="357199"/>
                </a:solidFill>
                <a:ln w="9525">
                  <a:noFill/>
                  <a:round/>
                  <a:headEnd/>
                  <a:tailEnd/>
                </a:ln>
              </p:spPr>
              <p:txBody>
                <a:bodyPr/>
                <a:lstStyle/>
                <a:p>
                  <a:endParaRPr lang="zh-CN" altLang="en-US"/>
                </a:p>
              </p:txBody>
            </p:sp>
          </p:grpSp>
          <p:grpSp>
            <p:nvGrpSpPr>
              <p:cNvPr id="31" name="Group 278"/>
              <p:cNvGrpSpPr>
                <a:grpSpLocks/>
              </p:cNvGrpSpPr>
              <p:nvPr/>
            </p:nvGrpSpPr>
            <p:grpSpPr bwMode="auto">
              <a:xfrm>
                <a:off x="4272" y="3036"/>
                <a:ext cx="389" cy="268"/>
                <a:chOff x="4272" y="3036"/>
                <a:chExt cx="389" cy="268"/>
              </a:xfrm>
            </p:grpSpPr>
            <p:sp>
              <p:nvSpPr>
                <p:cNvPr id="302" name="Freeform 279"/>
                <p:cNvSpPr>
                  <a:spLocks/>
                </p:cNvSpPr>
                <p:nvPr/>
              </p:nvSpPr>
              <p:spPr bwMode="auto">
                <a:xfrm>
                  <a:off x="4272" y="3036"/>
                  <a:ext cx="11" cy="12"/>
                </a:xfrm>
                <a:custGeom>
                  <a:avLst/>
                  <a:gdLst/>
                  <a:ahLst/>
                  <a:cxnLst>
                    <a:cxn ang="0">
                      <a:pos x="16" y="1"/>
                    </a:cxn>
                    <a:cxn ang="0">
                      <a:pos x="11" y="0"/>
                    </a:cxn>
                    <a:cxn ang="0">
                      <a:pos x="8" y="1"/>
                    </a:cxn>
                    <a:cxn ang="0">
                      <a:pos x="4" y="3"/>
                    </a:cxn>
                    <a:cxn ang="0">
                      <a:pos x="1" y="7"/>
                    </a:cxn>
                    <a:cxn ang="0">
                      <a:pos x="0" y="11"/>
                    </a:cxn>
                    <a:cxn ang="0">
                      <a:pos x="1" y="15"/>
                    </a:cxn>
                    <a:cxn ang="0">
                      <a:pos x="4" y="19"/>
                    </a:cxn>
                    <a:cxn ang="0">
                      <a:pos x="8" y="23"/>
                    </a:cxn>
                    <a:cxn ang="0">
                      <a:pos x="8" y="23"/>
                    </a:cxn>
                    <a:cxn ang="0">
                      <a:pos x="11" y="23"/>
                    </a:cxn>
                    <a:cxn ang="0">
                      <a:pos x="15" y="22"/>
                    </a:cxn>
                    <a:cxn ang="0">
                      <a:pos x="19" y="19"/>
                    </a:cxn>
                    <a:cxn ang="0">
                      <a:pos x="21" y="15"/>
                    </a:cxn>
                    <a:cxn ang="0">
                      <a:pos x="23" y="11"/>
                    </a:cxn>
                    <a:cxn ang="0">
                      <a:pos x="21" y="7"/>
                    </a:cxn>
                    <a:cxn ang="0">
                      <a:pos x="19" y="3"/>
                    </a:cxn>
                    <a:cxn ang="0">
                      <a:pos x="16" y="1"/>
                    </a:cxn>
                  </a:cxnLst>
                  <a:rect l="0" t="0" r="r" b="b"/>
                  <a:pathLst>
                    <a:path w="23" h="23">
                      <a:moveTo>
                        <a:pt x="16" y="1"/>
                      </a:moveTo>
                      <a:lnTo>
                        <a:pt x="11" y="0"/>
                      </a:lnTo>
                      <a:lnTo>
                        <a:pt x="8" y="1"/>
                      </a:lnTo>
                      <a:lnTo>
                        <a:pt x="4" y="3"/>
                      </a:lnTo>
                      <a:lnTo>
                        <a:pt x="1" y="7"/>
                      </a:lnTo>
                      <a:lnTo>
                        <a:pt x="0" y="11"/>
                      </a:lnTo>
                      <a:lnTo>
                        <a:pt x="1" y="15"/>
                      </a:lnTo>
                      <a:lnTo>
                        <a:pt x="4" y="19"/>
                      </a:lnTo>
                      <a:lnTo>
                        <a:pt x="8" y="23"/>
                      </a:lnTo>
                      <a:lnTo>
                        <a:pt x="8" y="23"/>
                      </a:lnTo>
                      <a:lnTo>
                        <a:pt x="11" y="23"/>
                      </a:lnTo>
                      <a:lnTo>
                        <a:pt x="15" y="22"/>
                      </a:lnTo>
                      <a:lnTo>
                        <a:pt x="19" y="19"/>
                      </a:lnTo>
                      <a:lnTo>
                        <a:pt x="21" y="15"/>
                      </a:lnTo>
                      <a:lnTo>
                        <a:pt x="23" y="11"/>
                      </a:lnTo>
                      <a:lnTo>
                        <a:pt x="21" y="7"/>
                      </a:lnTo>
                      <a:lnTo>
                        <a:pt x="19" y="3"/>
                      </a:lnTo>
                      <a:lnTo>
                        <a:pt x="16" y="1"/>
                      </a:lnTo>
                      <a:close/>
                    </a:path>
                  </a:pathLst>
                </a:custGeom>
                <a:solidFill>
                  <a:srgbClr val="357199"/>
                </a:solidFill>
                <a:ln w="9525">
                  <a:noFill/>
                  <a:round/>
                  <a:headEnd/>
                  <a:tailEnd/>
                </a:ln>
              </p:spPr>
              <p:txBody>
                <a:bodyPr/>
                <a:lstStyle/>
                <a:p>
                  <a:endParaRPr lang="zh-CN" altLang="en-US"/>
                </a:p>
              </p:txBody>
            </p:sp>
            <p:sp>
              <p:nvSpPr>
                <p:cNvPr id="303" name="Freeform 280"/>
                <p:cNvSpPr>
                  <a:spLocks/>
                </p:cNvSpPr>
                <p:nvPr/>
              </p:nvSpPr>
              <p:spPr bwMode="auto">
                <a:xfrm>
                  <a:off x="4290" y="3049"/>
                  <a:ext cx="12" cy="12"/>
                </a:xfrm>
                <a:custGeom>
                  <a:avLst/>
                  <a:gdLst/>
                  <a:ahLst/>
                  <a:cxnLst>
                    <a:cxn ang="0">
                      <a:pos x="16" y="0"/>
                    </a:cxn>
                    <a:cxn ang="0">
                      <a:pos x="11" y="0"/>
                    </a:cxn>
                    <a:cxn ang="0">
                      <a:pos x="7" y="0"/>
                    </a:cxn>
                    <a:cxn ang="0">
                      <a:pos x="3" y="3"/>
                    </a:cxn>
                    <a:cxn ang="0">
                      <a:pos x="1" y="7"/>
                    </a:cxn>
                    <a:cxn ang="0">
                      <a:pos x="0" y="12"/>
                    </a:cxn>
                    <a:cxn ang="0">
                      <a:pos x="1" y="16"/>
                    </a:cxn>
                    <a:cxn ang="0">
                      <a:pos x="3" y="20"/>
                    </a:cxn>
                    <a:cxn ang="0">
                      <a:pos x="7" y="23"/>
                    </a:cxn>
                    <a:cxn ang="0">
                      <a:pos x="7" y="23"/>
                    </a:cxn>
                    <a:cxn ang="0">
                      <a:pos x="11" y="24"/>
                    </a:cxn>
                    <a:cxn ang="0">
                      <a:pos x="16" y="23"/>
                    </a:cxn>
                    <a:cxn ang="0">
                      <a:pos x="20" y="20"/>
                    </a:cxn>
                    <a:cxn ang="0">
                      <a:pos x="21" y="16"/>
                    </a:cxn>
                    <a:cxn ang="0">
                      <a:pos x="22" y="12"/>
                    </a:cxn>
                    <a:cxn ang="0">
                      <a:pos x="21" y="7"/>
                    </a:cxn>
                    <a:cxn ang="0">
                      <a:pos x="20" y="3"/>
                    </a:cxn>
                    <a:cxn ang="0">
                      <a:pos x="16" y="0"/>
                    </a:cxn>
                  </a:cxnLst>
                  <a:rect l="0" t="0" r="r" b="b"/>
                  <a:pathLst>
                    <a:path w="22" h="24">
                      <a:moveTo>
                        <a:pt x="16" y="0"/>
                      </a:moveTo>
                      <a:lnTo>
                        <a:pt x="11" y="0"/>
                      </a:lnTo>
                      <a:lnTo>
                        <a:pt x="7" y="0"/>
                      </a:lnTo>
                      <a:lnTo>
                        <a:pt x="3" y="3"/>
                      </a:lnTo>
                      <a:lnTo>
                        <a:pt x="1" y="7"/>
                      </a:lnTo>
                      <a:lnTo>
                        <a:pt x="0" y="12"/>
                      </a:lnTo>
                      <a:lnTo>
                        <a:pt x="1" y="16"/>
                      </a:lnTo>
                      <a:lnTo>
                        <a:pt x="3" y="20"/>
                      </a:lnTo>
                      <a:lnTo>
                        <a:pt x="7" y="23"/>
                      </a:lnTo>
                      <a:lnTo>
                        <a:pt x="7" y="23"/>
                      </a:lnTo>
                      <a:lnTo>
                        <a:pt x="11" y="24"/>
                      </a:lnTo>
                      <a:lnTo>
                        <a:pt x="16" y="23"/>
                      </a:lnTo>
                      <a:lnTo>
                        <a:pt x="20" y="20"/>
                      </a:lnTo>
                      <a:lnTo>
                        <a:pt x="21" y="16"/>
                      </a:lnTo>
                      <a:lnTo>
                        <a:pt x="22" y="12"/>
                      </a:lnTo>
                      <a:lnTo>
                        <a:pt x="21" y="7"/>
                      </a:lnTo>
                      <a:lnTo>
                        <a:pt x="20" y="3"/>
                      </a:lnTo>
                      <a:lnTo>
                        <a:pt x="16" y="0"/>
                      </a:lnTo>
                      <a:close/>
                    </a:path>
                  </a:pathLst>
                </a:custGeom>
                <a:solidFill>
                  <a:srgbClr val="357199"/>
                </a:solidFill>
                <a:ln w="9525">
                  <a:noFill/>
                  <a:round/>
                  <a:headEnd/>
                  <a:tailEnd/>
                </a:ln>
              </p:spPr>
              <p:txBody>
                <a:bodyPr/>
                <a:lstStyle/>
                <a:p>
                  <a:endParaRPr lang="zh-CN" altLang="en-US"/>
                </a:p>
              </p:txBody>
            </p:sp>
            <p:sp>
              <p:nvSpPr>
                <p:cNvPr id="304" name="Freeform 281"/>
                <p:cNvSpPr>
                  <a:spLocks/>
                </p:cNvSpPr>
                <p:nvPr/>
              </p:nvSpPr>
              <p:spPr bwMode="auto">
                <a:xfrm>
                  <a:off x="4309" y="3062"/>
                  <a:ext cx="11" cy="11"/>
                </a:xfrm>
                <a:custGeom>
                  <a:avLst/>
                  <a:gdLst/>
                  <a:ahLst/>
                  <a:cxnLst>
                    <a:cxn ang="0">
                      <a:pos x="17" y="1"/>
                    </a:cxn>
                    <a:cxn ang="0">
                      <a:pos x="12" y="0"/>
                    </a:cxn>
                    <a:cxn ang="0">
                      <a:pos x="8" y="1"/>
                    </a:cxn>
                    <a:cxn ang="0">
                      <a:pos x="4" y="4"/>
                    </a:cxn>
                    <a:cxn ang="0">
                      <a:pos x="2" y="8"/>
                    </a:cxn>
                    <a:cxn ang="0">
                      <a:pos x="0" y="12"/>
                    </a:cxn>
                    <a:cxn ang="0">
                      <a:pos x="2" y="17"/>
                    </a:cxn>
                    <a:cxn ang="0">
                      <a:pos x="4" y="21"/>
                    </a:cxn>
                    <a:cxn ang="0">
                      <a:pos x="8" y="24"/>
                    </a:cxn>
                    <a:cxn ang="0">
                      <a:pos x="8" y="24"/>
                    </a:cxn>
                    <a:cxn ang="0">
                      <a:pos x="12" y="24"/>
                    </a:cxn>
                    <a:cxn ang="0">
                      <a:pos x="17" y="24"/>
                    </a:cxn>
                    <a:cxn ang="0">
                      <a:pos x="20" y="21"/>
                    </a:cxn>
                    <a:cxn ang="0">
                      <a:pos x="23" y="17"/>
                    </a:cxn>
                    <a:cxn ang="0">
                      <a:pos x="23" y="12"/>
                    </a:cxn>
                    <a:cxn ang="0">
                      <a:pos x="23" y="8"/>
                    </a:cxn>
                    <a:cxn ang="0">
                      <a:pos x="20" y="4"/>
                    </a:cxn>
                    <a:cxn ang="0">
                      <a:pos x="17" y="1"/>
                    </a:cxn>
                  </a:cxnLst>
                  <a:rect l="0" t="0" r="r" b="b"/>
                  <a:pathLst>
                    <a:path w="23" h="24">
                      <a:moveTo>
                        <a:pt x="17" y="1"/>
                      </a:moveTo>
                      <a:lnTo>
                        <a:pt x="12" y="0"/>
                      </a:lnTo>
                      <a:lnTo>
                        <a:pt x="8" y="1"/>
                      </a:lnTo>
                      <a:lnTo>
                        <a:pt x="4" y="4"/>
                      </a:lnTo>
                      <a:lnTo>
                        <a:pt x="2" y="8"/>
                      </a:lnTo>
                      <a:lnTo>
                        <a:pt x="0" y="12"/>
                      </a:lnTo>
                      <a:lnTo>
                        <a:pt x="2" y="17"/>
                      </a:lnTo>
                      <a:lnTo>
                        <a:pt x="4" y="21"/>
                      </a:lnTo>
                      <a:lnTo>
                        <a:pt x="8" y="24"/>
                      </a:lnTo>
                      <a:lnTo>
                        <a:pt x="8" y="24"/>
                      </a:lnTo>
                      <a:lnTo>
                        <a:pt x="12" y="24"/>
                      </a:lnTo>
                      <a:lnTo>
                        <a:pt x="17" y="24"/>
                      </a:lnTo>
                      <a:lnTo>
                        <a:pt x="20" y="21"/>
                      </a:lnTo>
                      <a:lnTo>
                        <a:pt x="23" y="17"/>
                      </a:lnTo>
                      <a:lnTo>
                        <a:pt x="23" y="12"/>
                      </a:lnTo>
                      <a:lnTo>
                        <a:pt x="23" y="8"/>
                      </a:lnTo>
                      <a:lnTo>
                        <a:pt x="20" y="4"/>
                      </a:lnTo>
                      <a:lnTo>
                        <a:pt x="17" y="1"/>
                      </a:lnTo>
                      <a:close/>
                    </a:path>
                  </a:pathLst>
                </a:custGeom>
                <a:solidFill>
                  <a:srgbClr val="357199"/>
                </a:solidFill>
                <a:ln w="9525">
                  <a:noFill/>
                  <a:round/>
                  <a:headEnd/>
                  <a:tailEnd/>
                </a:ln>
              </p:spPr>
              <p:txBody>
                <a:bodyPr/>
                <a:lstStyle/>
                <a:p>
                  <a:endParaRPr lang="zh-CN" altLang="en-US"/>
                </a:p>
              </p:txBody>
            </p:sp>
            <p:sp>
              <p:nvSpPr>
                <p:cNvPr id="305" name="Freeform 282"/>
                <p:cNvSpPr>
                  <a:spLocks/>
                </p:cNvSpPr>
                <p:nvPr/>
              </p:nvSpPr>
              <p:spPr bwMode="auto">
                <a:xfrm>
                  <a:off x="4328" y="3075"/>
                  <a:ext cx="11" cy="11"/>
                </a:xfrm>
                <a:custGeom>
                  <a:avLst/>
                  <a:gdLst/>
                  <a:ahLst/>
                  <a:cxnLst>
                    <a:cxn ang="0">
                      <a:pos x="16" y="1"/>
                    </a:cxn>
                    <a:cxn ang="0">
                      <a:pos x="11" y="0"/>
                    </a:cxn>
                    <a:cxn ang="0">
                      <a:pos x="7" y="1"/>
                    </a:cxn>
                    <a:cxn ang="0">
                      <a:pos x="4" y="4"/>
                    </a:cxn>
                    <a:cxn ang="0">
                      <a:pos x="1" y="8"/>
                    </a:cxn>
                    <a:cxn ang="0">
                      <a:pos x="0" y="12"/>
                    </a:cxn>
                    <a:cxn ang="0">
                      <a:pos x="1" y="17"/>
                    </a:cxn>
                    <a:cxn ang="0">
                      <a:pos x="4" y="20"/>
                    </a:cxn>
                    <a:cxn ang="0">
                      <a:pos x="7" y="23"/>
                    </a:cxn>
                    <a:cxn ang="0">
                      <a:pos x="7" y="23"/>
                    </a:cxn>
                    <a:cxn ang="0">
                      <a:pos x="11" y="23"/>
                    </a:cxn>
                    <a:cxn ang="0">
                      <a:pos x="16" y="22"/>
                    </a:cxn>
                    <a:cxn ang="0">
                      <a:pos x="20" y="20"/>
                    </a:cxn>
                    <a:cxn ang="0">
                      <a:pos x="22" y="17"/>
                    </a:cxn>
                    <a:cxn ang="0">
                      <a:pos x="22" y="12"/>
                    </a:cxn>
                    <a:cxn ang="0">
                      <a:pos x="22" y="8"/>
                    </a:cxn>
                    <a:cxn ang="0">
                      <a:pos x="20" y="4"/>
                    </a:cxn>
                    <a:cxn ang="0">
                      <a:pos x="16" y="1"/>
                    </a:cxn>
                  </a:cxnLst>
                  <a:rect l="0" t="0" r="r" b="b"/>
                  <a:pathLst>
                    <a:path w="22" h="23">
                      <a:moveTo>
                        <a:pt x="16" y="1"/>
                      </a:moveTo>
                      <a:lnTo>
                        <a:pt x="11" y="0"/>
                      </a:lnTo>
                      <a:lnTo>
                        <a:pt x="7" y="1"/>
                      </a:lnTo>
                      <a:lnTo>
                        <a:pt x="4" y="4"/>
                      </a:lnTo>
                      <a:lnTo>
                        <a:pt x="1" y="8"/>
                      </a:lnTo>
                      <a:lnTo>
                        <a:pt x="0" y="12"/>
                      </a:lnTo>
                      <a:lnTo>
                        <a:pt x="1" y="17"/>
                      </a:lnTo>
                      <a:lnTo>
                        <a:pt x="4" y="20"/>
                      </a:lnTo>
                      <a:lnTo>
                        <a:pt x="7" y="23"/>
                      </a:lnTo>
                      <a:lnTo>
                        <a:pt x="7" y="23"/>
                      </a:lnTo>
                      <a:lnTo>
                        <a:pt x="11" y="23"/>
                      </a:lnTo>
                      <a:lnTo>
                        <a:pt x="16" y="22"/>
                      </a:lnTo>
                      <a:lnTo>
                        <a:pt x="20" y="20"/>
                      </a:lnTo>
                      <a:lnTo>
                        <a:pt x="22" y="17"/>
                      </a:lnTo>
                      <a:lnTo>
                        <a:pt x="22" y="12"/>
                      </a:lnTo>
                      <a:lnTo>
                        <a:pt x="22" y="8"/>
                      </a:lnTo>
                      <a:lnTo>
                        <a:pt x="20" y="4"/>
                      </a:lnTo>
                      <a:lnTo>
                        <a:pt x="16" y="1"/>
                      </a:lnTo>
                      <a:close/>
                    </a:path>
                  </a:pathLst>
                </a:custGeom>
                <a:solidFill>
                  <a:srgbClr val="357199"/>
                </a:solidFill>
                <a:ln w="9525">
                  <a:noFill/>
                  <a:round/>
                  <a:headEnd/>
                  <a:tailEnd/>
                </a:ln>
              </p:spPr>
              <p:txBody>
                <a:bodyPr/>
                <a:lstStyle/>
                <a:p>
                  <a:endParaRPr lang="zh-CN" altLang="en-US"/>
                </a:p>
              </p:txBody>
            </p:sp>
            <p:sp>
              <p:nvSpPr>
                <p:cNvPr id="306" name="Freeform 283"/>
                <p:cNvSpPr>
                  <a:spLocks/>
                </p:cNvSpPr>
                <p:nvPr/>
              </p:nvSpPr>
              <p:spPr bwMode="auto">
                <a:xfrm>
                  <a:off x="4347" y="3088"/>
                  <a:ext cx="12" cy="11"/>
                </a:xfrm>
                <a:custGeom>
                  <a:avLst/>
                  <a:gdLst/>
                  <a:ahLst/>
                  <a:cxnLst>
                    <a:cxn ang="0">
                      <a:pos x="15" y="0"/>
                    </a:cxn>
                    <a:cxn ang="0">
                      <a:pos x="11" y="0"/>
                    </a:cxn>
                    <a:cxn ang="0">
                      <a:pos x="6" y="0"/>
                    </a:cxn>
                    <a:cxn ang="0">
                      <a:pos x="2" y="3"/>
                    </a:cxn>
                    <a:cxn ang="0">
                      <a:pos x="0" y="7"/>
                    </a:cxn>
                    <a:cxn ang="0">
                      <a:pos x="0" y="12"/>
                    </a:cxn>
                    <a:cxn ang="0">
                      <a:pos x="0" y="16"/>
                    </a:cxn>
                    <a:cxn ang="0">
                      <a:pos x="2" y="20"/>
                    </a:cxn>
                    <a:cxn ang="0">
                      <a:pos x="6" y="22"/>
                    </a:cxn>
                    <a:cxn ang="0">
                      <a:pos x="6" y="22"/>
                    </a:cxn>
                    <a:cxn ang="0">
                      <a:pos x="11" y="23"/>
                    </a:cxn>
                    <a:cxn ang="0">
                      <a:pos x="15" y="22"/>
                    </a:cxn>
                    <a:cxn ang="0">
                      <a:pos x="19" y="20"/>
                    </a:cxn>
                    <a:cxn ang="0">
                      <a:pos x="21" y="16"/>
                    </a:cxn>
                    <a:cxn ang="0">
                      <a:pos x="22" y="12"/>
                    </a:cxn>
                    <a:cxn ang="0">
                      <a:pos x="21" y="7"/>
                    </a:cxn>
                    <a:cxn ang="0">
                      <a:pos x="19" y="3"/>
                    </a:cxn>
                    <a:cxn ang="0">
                      <a:pos x="15" y="0"/>
                    </a:cxn>
                  </a:cxnLst>
                  <a:rect l="0" t="0" r="r" b="b"/>
                  <a:pathLst>
                    <a:path w="22" h="23">
                      <a:moveTo>
                        <a:pt x="15" y="0"/>
                      </a:moveTo>
                      <a:lnTo>
                        <a:pt x="11" y="0"/>
                      </a:lnTo>
                      <a:lnTo>
                        <a:pt x="6" y="0"/>
                      </a:lnTo>
                      <a:lnTo>
                        <a:pt x="2" y="3"/>
                      </a:lnTo>
                      <a:lnTo>
                        <a:pt x="0" y="7"/>
                      </a:lnTo>
                      <a:lnTo>
                        <a:pt x="0" y="12"/>
                      </a:lnTo>
                      <a:lnTo>
                        <a:pt x="0" y="16"/>
                      </a:lnTo>
                      <a:lnTo>
                        <a:pt x="2" y="20"/>
                      </a:lnTo>
                      <a:lnTo>
                        <a:pt x="6" y="22"/>
                      </a:lnTo>
                      <a:lnTo>
                        <a:pt x="6" y="22"/>
                      </a:lnTo>
                      <a:lnTo>
                        <a:pt x="11" y="23"/>
                      </a:lnTo>
                      <a:lnTo>
                        <a:pt x="15" y="22"/>
                      </a:lnTo>
                      <a:lnTo>
                        <a:pt x="19" y="20"/>
                      </a:lnTo>
                      <a:lnTo>
                        <a:pt x="21" y="16"/>
                      </a:lnTo>
                      <a:lnTo>
                        <a:pt x="22" y="12"/>
                      </a:lnTo>
                      <a:lnTo>
                        <a:pt x="21" y="7"/>
                      </a:lnTo>
                      <a:lnTo>
                        <a:pt x="19" y="3"/>
                      </a:lnTo>
                      <a:lnTo>
                        <a:pt x="15" y="0"/>
                      </a:lnTo>
                      <a:close/>
                    </a:path>
                  </a:pathLst>
                </a:custGeom>
                <a:solidFill>
                  <a:srgbClr val="357199"/>
                </a:solidFill>
                <a:ln w="9525">
                  <a:noFill/>
                  <a:round/>
                  <a:headEnd/>
                  <a:tailEnd/>
                </a:ln>
              </p:spPr>
              <p:txBody>
                <a:bodyPr/>
                <a:lstStyle/>
                <a:p>
                  <a:endParaRPr lang="zh-CN" altLang="en-US"/>
                </a:p>
              </p:txBody>
            </p:sp>
            <p:sp>
              <p:nvSpPr>
                <p:cNvPr id="307" name="Freeform 284"/>
                <p:cNvSpPr>
                  <a:spLocks/>
                </p:cNvSpPr>
                <p:nvPr/>
              </p:nvSpPr>
              <p:spPr bwMode="auto">
                <a:xfrm>
                  <a:off x="4366" y="3101"/>
                  <a:ext cx="11" cy="11"/>
                </a:xfrm>
                <a:custGeom>
                  <a:avLst/>
                  <a:gdLst/>
                  <a:ahLst/>
                  <a:cxnLst>
                    <a:cxn ang="0">
                      <a:pos x="15" y="0"/>
                    </a:cxn>
                    <a:cxn ang="0">
                      <a:pos x="12" y="0"/>
                    </a:cxn>
                    <a:cxn ang="0">
                      <a:pos x="7" y="0"/>
                    </a:cxn>
                    <a:cxn ang="0">
                      <a:pos x="3" y="3"/>
                    </a:cxn>
                    <a:cxn ang="0">
                      <a:pos x="0" y="6"/>
                    </a:cxn>
                    <a:cxn ang="0">
                      <a:pos x="0" y="12"/>
                    </a:cxn>
                    <a:cxn ang="0">
                      <a:pos x="0" y="16"/>
                    </a:cxn>
                    <a:cxn ang="0">
                      <a:pos x="3" y="19"/>
                    </a:cxn>
                    <a:cxn ang="0">
                      <a:pos x="7" y="22"/>
                    </a:cxn>
                    <a:cxn ang="0">
                      <a:pos x="7" y="22"/>
                    </a:cxn>
                    <a:cxn ang="0">
                      <a:pos x="12" y="23"/>
                    </a:cxn>
                    <a:cxn ang="0">
                      <a:pos x="15" y="22"/>
                    </a:cxn>
                    <a:cxn ang="0">
                      <a:pos x="19" y="19"/>
                    </a:cxn>
                    <a:cxn ang="0">
                      <a:pos x="22" y="16"/>
                    </a:cxn>
                    <a:cxn ang="0">
                      <a:pos x="23" y="12"/>
                    </a:cxn>
                    <a:cxn ang="0">
                      <a:pos x="22" y="6"/>
                    </a:cxn>
                    <a:cxn ang="0">
                      <a:pos x="19" y="3"/>
                    </a:cxn>
                    <a:cxn ang="0">
                      <a:pos x="15" y="0"/>
                    </a:cxn>
                  </a:cxnLst>
                  <a:rect l="0" t="0" r="r" b="b"/>
                  <a:pathLst>
                    <a:path w="23" h="23">
                      <a:moveTo>
                        <a:pt x="15" y="0"/>
                      </a:moveTo>
                      <a:lnTo>
                        <a:pt x="12" y="0"/>
                      </a:lnTo>
                      <a:lnTo>
                        <a:pt x="7" y="0"/>
                      </a:lnTo>
                      <a:lnTo>
                        <a:pt x="3" y="3"/>
                      </a:lnTo>
                      <a:lnTo>
                        <a:pt x="0" y="6"/>
                      </a:lnTo>
                      <a:lnTo>
                        <a:pt x="0" y="12"/>
                      </a:lnTo>
                      <a:lnTo>
                        <a:pt x="0" y="16"/>
                      </a:lnTo>
                      <a:lnTo>
                        <a:pt x="3" y="19"/>
                      </a:lnTo>
                      <a:lnTo>
                        <a:pt x="7" y="22"/>
                      </a:lnTo>
                      <a:lnTo>
                        <a:pt x="7" y="22"/>
                      </a:lnTo>
                      <a:lnTo>
                        <a:pt x="12" y="23"/>
                      </a:lnTo>
                      <a:lnTo>
                        <a:pt x="15" y="22"/>
                      </a:lnTo>
                      <a:lnTo>
                        <a:pt x="19" y="19"/>
                      </a:lnTo>
                      <a:lnTo>
                        <a:pt x="22" y="16"/>
                      </a:lnTo>
                      <a:lnTo>
                        <a:pt x="23" y="12"/>
                      </a:lnTo>
                      <a:lnTo>
                        <a:pt x="22" y="6"/>
                      </a:lnTo>
                      <a:lnTo>
                        <a:pt x="19" y="3"/>
                      </a:lnTo>
                      <a:lnTo>
                        <a:pt x="15" y="0"/>
                      </a:lnTo>
                      <a:close/>
                    </a:path>
                  </a:pathLst>
                </a:custGeom>
                <a:solidFill>
                  <a:srgbClr val="357199"/>
                </a:solidFill>
                <a:ln w="9525">
                  <a:noFill/>
                  <a:round/>
                  <a:headEnd/>
                  <a:tailEnd/>
                </a:ln>
              </p:spPr>
              <p:txBody>
                <a:bodyPr/>
                <a:lstStyle/>
                <a:p>
                  <a:endParaRPr lang="zh-CN" altLang="en-US"/>
                </a:p>
              </p:txBody>
            </p:sp>
            <p:sp>
              <p:nvSpPr>
                <p:cNvPr id="308" name="Freeform 285"/>
                <p:cNvSpPr>
                  <a:spLocks/>
                </p:cNvSpPr>
                <p:nvPr/>
              </p:nvSpPr>
              <p:spPr bwMode="auto">
                <a:xfrm>
                  <a:off x="4385" y="3113"/>
                  <a:ext cx="11" cy="12"/>
                </a:xfrm>
                <a:custGeom>
                  <a:avLst/>
                  <a:gdLst/>
                  <a:ahLst/>
                  <a:cxnLst>
                    <a:cxn ang="0">
                      <a:pos x="15" y="1"/>
                    </a:cxn>
                    <a:cxn ang="0">
                      <a:pos x="11" y="0"/>
                    </a:cxn>
                    <a:cxn ang="0">
                      <a:pos x="6" y="1"/>
                    </a:cxn>
                    <a:cxn ang="0">
                      <a:pos x="2" y="4"/>
                    </a:cxn>
                    <a:cxn ang="0">
                      <a:pos x="0" y="7"/>
                    </a:cxn>
                    <a:cxn ang="0">
                      <a:pos x="0" y="11"/>
                    </a:cxn>
                    <a:cxn ang="0">
                      <a:pos x="0" y="17"/>
                    </a:cxn>
                    <a:cxn ang="0">
                      <a:pos x="2" y="20"/>
                    </a:cxn>
                    <a:cxn ang="0">
                      <a:pos x="6" y="23"/>
                    </a:cxn>
                    <a:cxn ang="0">
                      <a:pos x="6" y="23"/>
                    </a:cxn>
                    <a:cxn ang="0">
                      <a:pos x="11" y="23"/>
                    </a:cxn>
                    <a:cxn ang="0">
                      <a:pos x="15" y="23"/>
                    </a:cxn>
                    <a:cxn ang="0">
                      <a:pos x="19" y="20"/>
                    </a:cxn>
                    <a:cxn ang="0">
                      <a:pos x="21" y="17"/>
                    </a:cxn>
                    <a:cxn ang="0">
                      <a:pos x="22" y="11"/>
                    </a:cxn>
                    <a:cxn ang="0">
                      <a:pos x="21" y="7"/>
                    </a:cxn>
                    <a:cxn ang="0">
                      <a:pos x="19" y="4"/>
                    </a:cxn>
                    <a:cxn ang="0">
                      <a:pos x="15" y="1"/>
                    </a:cxn>
                  </a:cxnLst>
                  <a:rect l="0" t="0" r="r" b="b"/>
                  <a:pathLst>
                    <a:path w="22" h="23">
                      <a:moveTo>
                        <a:pt x="15" y="1"/>
                      </a:moveTo>
                      <a:lnTo>
                        <a:pt x="11" y="0"/>
                      </a:lnTo>
                      <a:lnTo>
                        <a:pt x="6" y="1"/>
                      </a:lnTo>
                      <a:lnTo>
                        <a:pt x="2" y="4"/>
                      </a:lnTo>
                      <a:lnTo>
                        <a:pt x="0" y="7"/>
                      </a:lnTo>
                      <a:lnTo>
                        <a:pt x="0" y="11"/>
                      </a:lnTo>
                      <a:lnTo>
                        <a:pt x="0" y="17"/>
                      </a:lnTo>
                      <a:lnTo>
                        <a:pt x="2" y="20"/>
                      </a:lnTo>
                      <a:lnTo>
                        <a:pt x="6" y="23"/>
                      </a:lnTo>
                      <a:lnTo>
                        <a:pt x="6" y="23"/>
                      </a:lnTo>
                      <a:lnTo>
                        <a:pt x="11" y="23"/>
                      </a:lnTo>
                      <a:lnTo>
                        <a:pt x="15" y="23"/>
                      </a:lnTo>
                      <a:lnTo>
                        <a:pt x="19" y="20"/>
                      </a:lnTo>
                      <a:lnTo>
                        <a:pt x="21" y="17"/>
                      </a:lnTo>
                      <a:lnTo>
                        <a:pt x="22" y="11"/>
                      </a:lnTo>
                      <a:lnTo>
                        <a:pt x="21" y="7"/>
                      </a:lnTo>
                      <a:lnTo>
                        <a:pt x="19" y="4"/>
                      </a:lnTo>
                      <a:lnTo>
                        <a:pt x="15" y="1"/>
                      </a:lnTo>
                      <a:close/>
                    </a:path>
                  </a:pathLst>
                </a:custGeom>
                <a:solidFill>
                  <a:srgbClr val="357199"/>
                </a:solidFill>
                <a:ln w="9525">
                  <a:noFill/>
                  <a:round/>
                  <a:headEnd/>
                  <a:tailEnd/>
                </a:ln>
              </p:spPr>
              <p:txBody>
                <a:bodyPr/>
                <a:lstStyle/>
                <a:p>
                  <a:endParaRPr lang="zh-CN" altLang="en-US"/>
                </a:p>
              </p:txBody>
            </p:sp>
            <p:sp>
              <p:nvSpPr>
                <p:cNvPr id="309" name="Freeform 286"/>
                <p:cNvSpPr>
                  <a:spLocks/>
                </p:cNvSpPr>
                <p:nvPr/>
              </p:nvSpPr>
              <p:spPr bwMode="auto">
                <a:xfrm>
                  <a:off x="4404" y="3126"/>
                  <a:ext cx="11" cy="11"/>
                </a:xfrm>
                <a:custGeom>
                  <a:avLst/>
                  <a:gdLst/>
                  <a:ahLst/>
                  <a:cxnLst>
                    <a:cxn ang="0">
                      <a:pos x="15" y="0"/>
                    </a:cxn>
                    <a:cxn ang="0">
                      <a:pos x="12" y="0"/>
                    </a:cxn>
                    <a:cxn ang="0">
                      <a:pos x="7" y="1"/>
                    </a:cxn>
                    <a:cxn ang="0">
                      <a:pos x="4" y="4"/>
                    </a:cxn>
                    <a:cxn ang="0">
                      <a:pos x="2" y="6"/>
                    </a:cxn>
                    <a:cxn ang="0">
                      <a:pos x="0" y="11"/>
                    </a:cxn>
                    <a:cxn ang="0">
                      <a:pos x="2" y="15"/>
                    </a:cxn>
                    <a:cxn ang="0">
                      <a:pos x="4" y="19"/>
                    </a:cxn>
                    <a:cxn ang="0">
                      <a:pos x="7" y="22"/>
                    </a:cxn>
                    <a:cxn ang="0">
                      <a:pos x="7" y="22"/>
                    </a:cxn>
                    <a:cxn ang="0">
                      <a:pos x="12" y="23"/>
                    </a:cxn>
                    <a:cxn ang="0">
                      <a:pos x="15" y="22"/>
                    </a:cxn>
                    <a:cxn ang="0">
                      <a:pos x="19" y="19"/>
                    </a:cxn>
                    <a:cxn ang="0">
                      <a:pos x="22" y="15"/>
                    </a:cxn>
                    <a:cxn ang="0">
                      <a:pos x="23" y="11"/>
                    </a:cxn>
                    <a:cxn ang="0">
                      <a:pos x="22" y="6"/>
                    </a:cxn>
                    <a:cxn ang="0">
                      <a:pos x="19" y="4"/>
                    </a:cxn>
                    <a:cxn ang="0">
                      <a:pos x="15" y="0"/>
                    </a:cxn>
                  </a:cxnLst>
                  <a:rect l="0" t="0" r="r" b="b"/>
                  <a:pathLst>
                    <a:path w="23" h="23">
                      <a:moveTo>
                        <a:pt x="15" y="0"/>
                      </a:moveTo>
                      <a:lnTo>
                        <a:pt x="12" y="0"/>
                      </a:lnTo>
                      <a:lnTo>
                        <a:pt x="7" y="1"/>
                      </a:lnTo>
                      <a:lnTo>
                        <a:pt x="4" y="4"/>
                      </a:lnTo>
                      <a:lnTo>
                        <a:pt x="2" y="6"/>
                      </a:lnTo>
                      <a:lnTo>
                        <a:pt x="0" y="11"/>
                      </a:lnTo>
                      <a:lnTo>
                        <a:pt x="2" y="15"/>
                      </a:lnTo>
                      <a:lnTo>
                        <a:pt x="4" y="19"/>
                      </a:lnTo>
                      <a:lnTo>
                        <a:pt x="7" y="22"/>
                      </a:lnTo>
                      <a:lnTo>
                        <a:pt x="7" y="22"/>
                      </a:lnTo>
                      <a:lnTo>
                        <a:pt x="12" y="23"/>
                      </a:lnTo>
                      <a:lnTo>
                        <a:pt x="15" y="22"/>
                      </a:lnTo>
                      <a:lnTo>
                        <a:pt x="19" y="19"/>
                      </a:lnTo>
                      <a:lnTo>
                        <a:pt x="22" y="15"/>
                      </a:lnTo>
                      <a:lnTo>
                        <a:pt x="23" y="11"/>
                      </a:lnTo>
                      <a:lnTo>
                        <a:pt x="22" y="6"/>
                      </a:lnTo>
                      <a:lnTo>
                        <a:pt x="19" y="4"/>
                      </a:lnTo>
                      <a:lnTo>
                        <a:pt x="15" y="0"/>
                      </a:lnTo>
                      <a:close/>
                    </a:path>
                  </a:pathLst>
                </a:custGeom>
                <a:solidFill>
                  <a:srgbClr val="357199"/>
                </a:solidFill>
                <a:ln w="9525">
                  <a:noFill/>
                  <a:round/>
                  <a:headEnd/>
                  <a:tailEnd/>
                </a:ln>
              </p:spPr>
              <p:txBody>
                <a:bodyPr/>
                <a:lstStyle/>
                <a:p>
                  <a:endParaRPr lang="zh-CN" altLang="en-US"/>
                </a:p>
              </p:txBody>
            </p:sp>
            <p:sp>
              <p:nvSpPr>
                <p:cNvPr id="310" name="Freeform 287"/>
                <p:cNvSpPr>
                  <a:spLocks/>
                </p:cNvSpPr>
                <p:nvPr/>
              </p:nvSpPr>
              <p:spPr bwMode="auto">
                <a:xfrm>
                  <a:off x="4423" y="3139"/>
                  <a:ext cx="11" cy="11"/>
                </a:xfrm>
                <a:custGeom>
                  <a:avLst/>
                  <a:gdLst/>
                  <a:ahLst/>
                  <a:cxnLst>
                    <a:cxn ang="0">
                      <a:pos x="16" y="0"/>
                    </a:cxn>
                    <a:cxn ang="0">
                      <a:pos x="11" y="0"/>
                    </a:cxn>
                    <a:cxn ang="0">
                      <a:pos x="8" y="0"/>
                    </a:cxn>
                    <a:cxn ang="0">
                      <a:pos x="4" y="2"/>
                    </a:cxn>
                    <a:cxn ang="0">
                      <a:pos x="1" y="6"/>
                    </a:cxn>
                    <a:cxn ang="0">
                      <a:pos x="0" y="11"/>
                    </a:cxn>
                    <a:cxn ang="0">
                      <a:pos x="1" y="15"/>
                    </a:cxn>
                    <a:cxn ang="0">
                      <a:pos x="4" y="19"/>
                    </a:cxn>
                    <a:cxn ang="0">
                      <a:pos x="8" y="22"/>
                    </a:cxn>
                    <a:cxn ang="0">
                      <a:pos x="8" y="22"/>
                    </a:cxn>
                    <a:cxn ang="0">
                      <a:pos x="11" y="23"/>
                    </a:cxn>
                    <a:cxn ang="0">
                      <a:pos x="16" y="22"/>
                    </a:cxn>
                    <a:cxn ang="0">
                      <a:pos x="19" y="19"/>
                    </a:cxn>
                    <a:cxn ang="0">
                      <a:pos x="21" y="15"/>
                    </a:cxn>
                    <a:cxn ang="0">
                      <a:pos x="23" y="11"/>
                    </a:cxn>
                    <a:cxn ang="0">
                      <a:pos x="21" y="6"/>
                    </a:cxn>
                    <a:cxn ang="0">
                      <a:pos x="19" y="2"/>
                    </a:cxn>
                    <a:cxn ang="0">
                      <a:pos x="16" y="0"/>
                    </a:cxn>
                  </a:cxnLst>
                  <a:rect l="0" t="0" r="r" b="b"/>
                  <a:pathLst>
                    <a:path w="23" h="23">
                      <a:moveTo>
                        <a:pt x="16" y="0"/>
                      </a:moveTo>
                      <a:lnTo>
                        <a:pt x="11" y="0"/>
                      </a:lnTo>
                      <a:lnTo>
                        <a:pt x="8" y="0"/>
                      </a:lnTo>
                      <a:lnTo>
                        <a:pt x="4" y="2"/>
                      </a:lnTo>
                      <a:lnTo>
                        <a:pt x="1" y="6"/>
                      </a:lnTo>
                      <a:lnTo>
                        <a:pt x="0" y="11"/>
                      </a:lnTo>
                      <a:lnTo>
                        <a:pt x="1" y="15"/>
                      </a:lnTo>
                      <a:lnTo>
                        <a:pt x="4" y="19"/>
                      </a:lnTo>
                      <a:lnTo>
                        <a:pt x="8" y="22"/>
                      </a:lnTo>
                      <a:lnTo>
                        <a:pt x="8" y="22"/>
                      </a:lnTo>
                      <a:lnTo>
                        <a:pt x="11" y="23"/>
                      </a:lnTo>
                      <a:lnTo>
                        <a:pt x="16" y="22"/>
                      </a:lnTo>
                      <a:lnTo>
                        <a:pt x="19" y="19"/>
                      </a:lnTo>
                      <a:lnTo>
                        <a:pt x="21" y="15"/>
                      </a:lnTo>
                      <a:lnTo>
                        <a:pt x="23" y="11"/>
                      </a:lnTo>
                      <a:lnTo>
                        <a:pt x="21" y="6"/>
                      </a:lnTo>
                      <a:lnTo>
                        <a:pt x="19" y="2"/>
                      </a:lnTo>
                      <a:lnTo>
                        <a:pt x="16" y="0"/>
                      </a:lnTo>
                      <a:close/>
                    </a:path>
                  </a:pathLst>
                </a:custGeom>
                <a:solidFill>
                  <a:srgbClr val="357199"/>
                </a:solidFill>
                <a:ln w="9525">
                  <a:noFill/>
                  <a:round/>
                  <a:headEnd/>
                  <a:tailEnd/>
                </a:ln>
              </p:spPr>
              <p:txBody>
                <a:bodyPr/>
                <a:lstStyle/>
                <a:p>
                  <a:endParaRPr lang="zh-CN" altLang="en-US"/>
                </a:p>
              </p:txBody>
            </p:sp>
            <p:sp>
              <p:nvSpPr>
                <p:cNvPr id="311" name="Freeform 288"/>
                <p:cNvSpPr>
                  <a:spLocks/>
                </p:cNvSpPr>
                <p:nvPr/>
              </p:nvSpPr>
              <p:spPr bwMode="auto">
                <a:xfrm>
                  <a:off x="4441" y="3151"/>
                  <a:ext cx="12" cy="12"/>
                </a:xfrm>
                <a:custGeom>
                  <a:avLst/>
                  <a:gdLst/>
                  <a:ahLst/>
                  <a:cxnLst>
                    <a:cxn ang="0">
                      <a:pos x="16" y="2"/>
                    </a:cxn>
                    <a:cxn ang="0">
                      <a:pos x="11" y="0"/>
                    </a:cxn>
                    <a:cxn ang="0">
                      <a:pos x="7" y="2"/>
                    </a:cxn>
                    <a:cxn ang="0">
                      <a:pos x="3" y="4"/>
                    </a:cxn>
                    <a:cxn ang="0">
                      <a:pos x="1" y="8"/>
                    </a:cxn>
                    <a:cxn ang="0">
                      <a:pos x="0" y="12"/>
                    </a:cxn>
                    <a:cxn ang="0">
                      <a:pos x="1" y="17"/>
                    </a:cxn>
                    <a:cxn ang="0">
                      <a:pos x="3" y="21"/>
                    </a:cxn>
                    <a:cxn ang="0">
                      <a:pos x="7" y="24"/>
                    </a:cxn>
                    <a:cxn ang="0">
                      <a:pos x="7" y="24"/>
                    </a:cxn>
                    <a:cxn ang="0">
                      <a:pos x="11" y="24"/>
                    </a:cxn>
                    <a:cxn ang="0">
                      <a:pos x="16" y="24"/>
                    </a:cxn>
                    <a:cxn ang="0">
                      <a:pos x="20" y="21"/>
                    </a:cxn>
                    <a:cxn ang="0">
                      <a:pos x="22" y="17"/>
                    </a:cxn>
                    <a:cxn ang="0">
                      <a:pos x="22" y="12"/>
                    </a:cxn>
                    <a:cxn ang="0">
                      <a:pos x="22" y="8"/>
                    </a:cxn>
                    <a:cxn ang="0">
                      <a:pos x="20" y="4"/>
                    </a:cxn>
                    <a:cxn ang="0">
                      <a:pos x="16" y="2"/>
                    </a:cxn>
                  </a:cxnLst>
                  <a:rect l="0" t="0" r="r" b="b"/>
                  <a:pathLst>
                    <a:path w="22" h="24">
                      <a:moveTo>
                        <a:pt x="16" y="2"/>
                      </a:moveTo>
                      <a:lnTo>
                        <a:pt x="11" y="0"/>
                      </a:lnTo>
                      <a:lnTo>
                        <a:pt x="7" y="2"/>
                      </a:lnTo>
                      <a:lnTo>
                        <a:pt x="3" y="4"/>
                      </a:lnTo>
                      <a:lnTo>
                        <a:pt x="1" y="8"/>
                      </a:lnTo>
                      <a:lnTo>
                        <a:pt x="0" y="12"/>
                      </a:lnTo>
                      <a:lnTo>
                        <a:pt x="1" y="17"/>
                      </a:lnTo>
                      <a:lnTo>
                        <a:pt x="3" y="21"/>
                      </a:lnTo>
                      <a:lnTo>
                        <a:pt x="7" y="24"/>
                      </a:lnTo>
                      <a:lnTo>
                        <a:pt x="7" y="24"/>
                      </a:lnTo>
                      <a:lnTo>
                        <a:pt x="11" y="24"/>
                      </a:lnTo>
                      <a:lnTo>
                        <a:pt x="16" y="24"/>
                      </a:lnTo>
                      <a:lnTo>
                        <a:pt x="20" y="21"/>
                      </a:lnTo>
                      <a:lnTo>
                        <a:pt x="22" y="17"/>
                      </a:lnTo>
                      <a:lnTo>
                        <a:pt x="22" y="12"/>
                      </a:lnTo>
                      <a:lnTo>
                        <a:pt x="22" y="8"/>
                      </a:lnTo>
                      <a:lnTo>
                        <a:pt x="20" y="4"/>
                      </a:lnTo>
                      <a:lnTo>
                        <a:pt x="16" y="2"/>
                      </a:lnTo>
                      <a:close/>
                    </a:path>
                  </a:pathLst>
                </a:custGeom>
                <a:solidFill>
                  <a:srgbClr val="357199"/>
                </a:solidFill>
                <a:ln w="9525">
                  <a:noFill/>
                  <a:round/>
                  <a:headEnd/>
                  <a:tailEnd/>
                </a:ln>
              </p:spPr>
              <p:txBody>
                <a:bodyPr/>
                <a:lstStyle/>
                <a:p>
                  <a:endParaRPr lang="zh-CN" altLang="en-US"/>
                </a:p>
              </p:txBody>
            </p:sp>
            <p:sp>
              <p:nvSpPr>
                <p:cNvPr id="312" name="Freeform 289"/>
                <p:cNvSpPr>
                  <a:spLocks/>
                </p:cNvSpPr>
                <p:nvPr/>
              </p:nvSpPr>
              <p:spPr bwMode="auto">
                <a:xfrm>
                  <a:off x="4460" y="3164"/>
                  <a:ext cx="11" cy="12"/>
                </a:xfrm>
                <a:custGeom>
                  <a:avLst/>
                  <a:gdLst/>
                  <a:ahLst/>
                  <a:cxnLst>
                    <a:cxn ang="0">
                      <a:pos x="16" y="1"/>
                    </a:cxn>
                    <a:cxn ang="0">
                      <a:pos x="11" y="0"/>
                    </a:cxn>
                    <a:cxn ang="0">
                      <a:pos x="8" y="1"/>
                    </a:cxn>
                    <a:cxn ang="0">
                      <a:pos x="4" y="4"/>
                    </a:cxn>
                    <a:cxn ang="0">
                      <a:pos x="1" y="8"/>
                    </a:cxn>
                    <a:cxn ang="0">
                      <a:pos x="0" y="12"/>
                    </a:cxn>
                    <a:cxn ang="0">
                      <a:pos x="1" y="17"/>
                    </a:cxn>
                    <a:cxn ang="0">
                      <a:pos x="4" y="20"/>
                    </a:cxn>
                    <a:cxn ang="0">
                      <a:pos x="8" y="24"/>
                    </a:cxn>
                    <a:cxn ang="0">
                      <a:pos x="8" y="24"/>
                    </a:cxn>
                    <a:cxn ang="0">
                      <a:pos x="11" y="24"/>
                    </a:cxn>
                    <a:cxn ang="0">
                      <a:pos x="16" y="22"/>
                    </a:cxn>
                    <a:cxn ang="0">
                      <a:pos x="20" y="20"/>
                    </a:cxn>
                    <a:cxn ang="0">
                      <a:pos x="23" y="17"/>
                    </a:cxn>
                    <a:cxn ang="0">
                      <a:pos x="23" y="12"/>
                    </a:cxn>
                    <a:cxn ang="0">
                      <a:pos x="23" y="8"/>
                    </a:cxn>
                    <a:cxn ang="0">
                      <a:pos x="20" y="4"/>
                    </a:cxn>
                    <a:cxn ang="0">
                      <a:pos x="16" y="1"/>
                    </a:cxn>
                  </a:cxnLst>
                  <a:rect l="0" t="0" r="r" b="b"/>
                  <a:pathLst>
                    <a:path w="23" h="24">
                      <a:moveTo>
                        <a:pt x="16" y="1"/>
                      </a:moveTo>
                      <a:lnTo>
                        <a:pt x="11" y="0"/>
                      </a:lnTo>
                      <a:lnTo>
                        <a:pt x="8" y="1"/>
                      </a:lnTo>
                      <a:lnTo>
                        <a:pt x="4" y="4"/>
                      </a:lnTo>
                      <a:lnTo>
                        <a:pt x="1" y="8"/>
                      </a:lnTo>
                      <a:lnTo>
                        <a:pt x="0" y="12"/>
                      </a:lnTo>
                      <a:lnTo>
                        <a:pt x="1" y="17"/>
                      </a:lnTo>
                      <a:lnTo>
                        <a:pt x="4" y="20"/>
                      </a:lnTo>
                      <a:lnTo>
                        <a:pt x="8" y="24"/>
                      </a:lnTo>
                      <a:lnTo>
                        <a:pt x="8" y="24"/>
                      </a:lnTo>
                      <a:lnTo>
                        <a:pt x="11" y="24"/>
                      </a:lnTo>
                      <a:lnTo>
                        <a:pt x="16" y="22"/>
                      </a:lnTo>
                      <a:lnTo>
                        <a:pt x="20" y="20"/>
                      </a:lnTo>
                      <a:lnTo>
                        <a:pt x="23" y="17"/>
                      </a:lnTo>
                      <a:lnTo>
                        <a:pt x="23" y="12"/>
                      </a:lnTo>
                      <a:lnTo>
                        <a:pt x="23" y="8"/>
                      </a:lnTo>
                      <a:lnTo>
                        <a:pt x="20" y="4"/>
                      </a:lnTo>
                      <a:lnTo>
                        <a:pt x="16" y="1"/>
                      </a:lnTo>
                      <a:close/>
                    </a:path>
                  </a:pathLst>
                </a:custGeom>
                <a:solidFill>
                  <a:srgbClr val="357199"/>
                </a:solidFill>
                <a:ln w="9525">
                  <a:noFill/>
                  <a:round/>
                  <a:headEnd/>
                  <a:tailEnd/>
                </a:ln>
              </p:spPr>
              <p:txBody>
                <a:bodyPr/>
                <a:lstStyle/>
                <a:p>
                  <a:endParaRPr lang="zh-CN" altLang="en-US"/>
                </a:p>
              </p:txBody>
            </p:sp>
            <p:sp>
              <p:nvSpPr>
                <p:cNvPr id="313" name="Freeform 290"/>
                <p:cNvSpPr>
                  <a:spLocks/>
                </p:cNvSpPr>
                <p:nvPr/>
              </p:nvSpPr>
              <p:spPr bwMode="auto">
                <a:xfrm>
                  <a:off x="4479" y="3177"/>
                  <a:ext cx="11" cy="12"/>
                </a:xfrm>
                <a:custGeom>
                  <a:avLst/>
                  <a:gdLst/>
                  <a:ahLst/>
                  <a:cxnLst>
                    <a:cxn ang="0">
                      <a:pos x="16" y="0"/>
                    </a:cxn>
                    <a:cxn ang="0">
                      <a:pos x="11" y="0"/>
                    </a:cxn>
                    <a:cxn ang="0">
                      <a:pos x="7" y="0"/>
                    </a:cxn>
                    <a:cxn ang="0">
                      <a:pos x="4" y="3"/>
                    </a:cxn>
                    <a:cxn ang="0">
                      <a:pos x="1" y="7"/>
                    </a:cxn>
                    <a:cxn ang="0">
                      <a:pos x="0" y="12"/>
                    </a:cxn>
                    <a:cxn ang="0">
                      <a:pos x="1" y="16"/>
                    </a:cxn>
                    <a:cxn ang="0">
                      <a:pos x="4" y="20"/>
                    </a:cxn>
                    <a:cxn ang="0">
                      <a:pos x="7" y="22"/>
                    </a:cxn>
                    <a:cxn ang="0">
                      <a:pos x="7" y="22"/>
                    </a:cxn>
                    <a:cxn ang="0">
                      <a:pos x="11" y="23"/>
                    </a:cxn>
                    <a:cxn ang="0">
                      <a:pos x="16" y="22"/>
                    </a:cxn>
                    <a:cxn ang="0">
                      <a:pos x="20" y="20"/>
                    </a:cxn>
                    <a:cxn ang="0">
                      <a:pos x="22" y="16"/>
                    </a:cxn>
                    <a:cxn ang="0">
                      <a:pos x="22" y="12"/>
                    </a:cxn>
                    <a:cxn ang="0">
                      <a:pos x="22" y="7"/>
                    </a:cxn>
                    <a:cxn ang="0">
                      <a:pos x="20" y="3"/>
                    </a:cxn>
                    <a:cxn ang="0">
                      <a:pos x="16" y="0"/>
                    </a:cxn>
                  </a:cxnLst>
                  <a:rect l="0" t="0" r="r" b="b"/>
                  <a:pathLst>
                    <a:path w="22" h="23">
                      <a:moveTo>
                        <a:pt x="16" y="0"/>
                      </a:moveTo>
                      <a:lnTo>
                        <a:pt x="11" y="0"/>
                      </a:lnTo>
                      <a:lnTo>
                        <a:pt x="7" y="0"/>
                      </a:lnTo>
                      <a:lnTo>
                        <a:pt x="4" y="3"/>
                      </a:lnTo>
                      <a:lnTo>
                        <a:pt x="1" y="7"/>
                      </a:lnTo>
                      <a:lnTo>
                        <a:pt x="0" y="12"/>
                      </a:lnTo>
                      <a:lnTo>
                        <a:pt x="1" y="16"/>
                      </a:lnTo>
                      <a:lnTo>
                        <a:pt x="4" y="20"/>
                      </a:lnTo>
                      <a:lnTo>
                        <a:pt x="7" y="22"/>
                      </a:lnTo>
                      <a:lnTo>
                        <a:pt x="7" y="22"/>
                      </a:lnTo>
                      <a:lnTo>
                        <a:pt x="11" y="23"/>
                      </a:lnTo>
                      <a:lnTo>
                        <a:pt x="16" y="22"/>
                      </a:lnTo>
                      <a:lnTo>
                        <a:pt x="20" y="20"/>
                      </a:lnTo>
                      <a:lnTo>
                        <a:pt x="22" y="16"/>
                      </a:lnTo>
                      <a:lnTo>
                        <a:pt x="22" y="12"/>
                      </a:lnTo>
                      <a:lnTo>
                        <a:pt x="22" y="7"/>
                      </a:lnTo>
                      <a:lnTo>
                        <a:pt x="20" y="3"/>
                      </a:lnTo>
                      <a:lnTo>
                        <a:pt x="16" y="0"/>
                      </a:lnTo>
                      <a:close/>
                    </a:path>
                  </a:pathLst>
                </a:custGeom>
                <a:solidFill>
                  <a:srgbClr val="357199"/>
                </a:solidFill>
                <a:ln w="9525">
                  <a:noFill/>
                  <a:round/>
                  <a:headEnd/>
                  <a:tailEnd/>
                </a:ln>
              </p:spPr>
              <p:txBody>
                <a:bodyPr/>
                <a:lstStyle/>
                <a:p>
                  <a:endParaRPr lang="zh-CN" altLang="en-US"/>
                </a:p>
              </p:txBody>
            </p:sp>
            <p:sp>
              <p:nvSpPr>
                <p:cNvPr id="314" name="Freeform 291"/>
                <p:cNvSpPr>
                  <a:spLocks/>
                </p:cNvSpPr>
                <p:nvPr/>
              </p:nvSpPr>
              <p:spPr bwMode="auto">
                <a:xfrm>
                  <a:off x="4498" y="3189"/>
                  <a:ext cx="12" cy="12"/>
                </a:xfrm>
                <a:custGeom>
                  <a:avLst/>
                  <a:gdLst/>
                  <a:ahLst/>
                  <a:cxnLst>
                    <a:cxn ang="0">
                      <a:pos x="15" y="1"/>
                    </a:cxn>
                    <a:cxn ang="0">
                      <a:pos x="11" y="0"/>
                    </a:cxn>
                    <a:cxn ang="0">
                      <a:pos x="6" y="1"/>
                    </a:cxn>
                    <a:cxn ang="0">
                      <a:pos x="2" y="4"/>
                    </a:cxn>
                    <a:cxn ang="0">
                      <a:pos x="0" y="8"/>
                    </a:cxn>
                    <a:cxn ang="0">
                      <a:pos x="0" y="11"/>
                    </a:cxn>
                    <a:cxn ang="0">
                      <a:pos x="0" y="17"/>
                    </a:cxn>
                    <a:cxn ang="0">
                      <a:pos x="2" y="21"/>
                    </a:cxn>
                    <a:cxn ang="0">
                      <a:pos x="6" y="23"/>
                    </a:cxn>
                    <a:cxn ang="0">
                      <a:pos x="6" y="23"/>
                    </a:cxn>
                    <a:cxn ang="0">
                      <a:pos x="11" y="23"/>
                    </a:cxn>
                    <a:cxn ang="0">
                      <a:pos x="15" y="23"/>
                    </a:cxn>
                    <a:cxn ang="0">
                      <a:pos x="18" y="21"/>
                    </a:cxn>
                    <a:cxn ang="0">
                      <a:pos x="21" y="17"/>
                    </a:cxn>
                    <a:cxn ang="0">
                      <a:pos x="22" y="11"/>
                    </a:cxn>
                    <a:cxn ang="0">
                      <a:pos x="21" y="8"/>
                    </a:cxn>
                    <a:cxn ang="0">
                      <a:pos x="18" y="4"/>
                    </a:cxn>
                    <a:cxn ang="0">
                      <a:pos x="15" y="1"/>
                    </a:cxn>
                  </a:cxnLst>
                  <a:rect l="0" t="0" r="r" b="b"/>
                  <a:pathLst>
                    <a:path w="22" h="23">
                      <a:moveTo>
                        <a:pt x="15" y="1"/>
                      </a:moveTo>
                      <a:lnTo>
                        <a:pt x="11" y="0"/>
                      </a:lnTo>
                      <a:lnTo>
                        <a:pt x="6" y="1"/>
                      </a:lnTo>
                      <a:lnTo>
                        <a:pt x="2" y="4"/>
                      </a:lnTo>
                      <a:lnTo>
                        <a:pt x="0" y="8"/>
                      </a:lnTo>
                      <a:lnTo>
                        <a:pt x="0" y="11"/>
                      </a:lnTo>
                      <a:lnTo>
                        <a:pt x="0" y="17"/>
                      </a:lnTo>
                      <a:lnTo>
                        <a:pt x="2" y="21"/>
                      </a:lnTo>
                      <a:lnTo>
                        <a:pt x="6" y="23"/>
                      </a:lnTo>
                      <a:lnTo>
                        <a:pt x="6" y="23"/>
                      </a:lnTo>
                      <a:lnTo>
                        <a:pt x="11" y="23"/>
                      </a:lnTo>
                      <a:lnTo>
                        <a:pt x="15" y="23"/>
                      </a:lnTo>
                      <a:lnTo>
                        <a:pt x="18" y="21"/>
                      </a:lnTo>
                      <a:lnTo>
                        <a:pt x="21" y="17"/>
                      </a:lnTo>
                      <a:lnTo>
                        <a:pt x="22" y="11"/>
                      </a:lnTo>
                      <a:lnTo>
                        <a:pt x="21" y="8"/>
                      </a:lnTo>
                      <a:lnTo>
                        <a:pt x="18" y="4"/>
                      </a:lnTo>
                      <a:lnTo>
                        <a:pt x="15" y="1"/>
                      </a:lnTo>
                      <a:close/>
                    </a:path>
                  </a:pathLst>
                </a:custGeom>
                <a:solidFill>
                  <a:srgbClr val="357199"/>
                </a:solidFill>
                <a:ln w="9525">
                  <a:noFill/>
                  <a:round/>
                  <a:headEnd/>
                  <a:tailEnd/>
                </a:ln>
              </p:spPr>
              <p:txBody>
                <a:bodyPr/>
                <a:lstStyle/>
                <a:p>
                  <a:endParaRPr lang="zh-CN" altLang="en-US"/>
                </a:p>
              </p:txBody>
            </p:sp>
            <p:sp>
              <p:nvSpPr>
                <p:cNvPr id="315" name="Freeform 292"/>
                <p:cNvSpPr>
                  <a:spLocks/>
                </p:cNvSpPr>
                <p:nvPr/>
              </p:nvSpPr>
              <p:spPr bwMode="auto">
                <a:xfrm>
                  <a:off x="4517" y="3202"/>
                  <a:ext cx="11" cy="12"/>
                </a:xfrm>
                <a:custGeom>
                  <a:avLst/>
                  <a:gdLst/>
                  <a:ahLst/>
                  <a:cxnLst>
                    <a:cxn ang="0">
                      <a:pos x="15" y="1"/>
                    </a:cxn>
                    <a:cxn ang="0">
                      <a:pos x="11" y="0"/>
                    </a:cxn>
                    <a:cxn ang="0">
                      <a:pos x="6" y="1"/>
                    </a:cxn>
                    <a:cxn ang="0">
                      <a:pos x="3" y="4"/>
                    </a:cxn>
                    <a:cxn ang="0">
                      <a:pos x="0" y="8"/>
                    </a:cxn>
                    <a:cxn ang="0">
                      <a:pos x="0" y="11"/>
                    </a:cxn>
                    <a:cxn ang="0">
                      <a:pos x="0" y="17"/>
                    </a:cxn>
                    <a:cxn ang="0">
                      <a:pos x="3" y="19"/>
                    </a:cxn>
                    <a:cxn ang="0">
                      <a:pos x="6" y="23"/>
                    </a:cxn>
                    <a:cxn ang="0">
                      <a:pos x="6" y="23"/>
                    </a:cxn>
                    <a:cxn ang="0">
                      <a:pos x="11" y="23"/>
                    </a:cxn>
                    <a:cxn ang="0">
                      <a:pos x="15" y="22"/>
                    </a:cxn>
                    <a:cxn ang="0">
                      <a:pos x="19" y="19"/>
                    </a:cxn>
                    <a:cxn ang="0">
                      <a:pos x="21" y="17"/>
                    </a:cxn>
                    <a:cxn ang="0">
                      <a:pos x="23" y="11"/>
                    </a:cxn>
                    <a:cxn ang="0">
                      <a:pos x="21" y="8"/>
                    </a:cxn>
                    <a:cxn ang="0">
                      <a:pos x="19" y="4"/>
                    </a:cxn>
                    <a:cxn ang="0">
                      <a:pos x="15" y="1"/>
                    </a:cxn>
                  </a:cxnLst>
                  <a:rect l="0" t="0" r="r" b="b"/>
                  <a:pathLst>
                    <a:path w="23" h="23">
                      <a:moveTo>
                        <a:pt x="15" y="1"/>
                      </a:moveTo>
                      <a:lnTo>
                        <a:pt x="11" y="0"/>
                      </a:lnTo>
                      <a:lnTo>
                        <a:pt x="6" y="1"/>
                      </a:lnTo>
                      <a:lnTo>
                        <a:pt x="3" y="4"/>
                      </a:lnTo>
                      <a:lnTo>
                        <a:pt x="0" y="8"/>
                      </a:lnTo>
                      <a:lnTo>
                        <a:pt x="0" y="11"/>
                      </a:lnTo>
                      <a:lnTo>
                        <a:pt x="0" y="17"/>
                      </a:lnTo>
                      <a:lnTo>
                        <a:pt x="3" y="19"/>
                      </a:lnTo>
                      <a:lnTo>
                        <a:pt x="6" y="23"/>
                      </a:lnTo>
                      <a:lnTo>
                        <a:pt x="6" y="23"/>
                      </a:lnTo>
                      <a:lnTo>
                        <a:pt x="11" y="23"/>
                      </a:lnTo>
                      <a:lnTo>
                        <a:pt x="15" y="22"/>
                      </a:lnTo>
                      <a:lnTo>
                        <a:pt x="19" y="19"/>
                      </a:lnTo>
                      <a:lnTo>
                        <a:pt x="21" y="17"/>
                      </a:lnTo>
                      <a:lnTo>
                        <a:pt x="23" y="11"/>
                      </a:lnTo>
                      <a:lnTo>
                        <a:pt x="21" y="8"/>
                      </a:lnTo>
                      <a:lnTo>
                        <a:pt x="19" y="4"/>
                      </a:lnTo>
                      <a:lnTo>
                        <a:pt x="15" y="1"/>
                      </a:lnTo>
                      <a:close/>
                    </a:path>
                  </a:pathLst>
                </a:custGeom>
                <a:solidFill>
                  <a:srgbClr val="357199"/>
                </a:solidFill>
                <a:ln w="9525">
                  <a:noFill/>
                  <a:round/>
                  <a:headEnd/>
                  <a:tailEnd/>
                </a:ln>
              </p:spPr>
              <p:txBody>
                <a:bodyPr/>
                <a:lstStyle/>
                <a:p>
                  <a:endParaRPr lang="zh-CN" altLang="en-US"/>
                </a:p>
              </p:txBody>
            </p:sp>
            <p:sp>
              <p:nvSpPr>
                <p:cNvPr id="316" name="Freeform 293"/>
                <p:cNvSpPr>
                  <a:spLocks/>
                </p:cNvSpPr>
                <p:nvPr/>
              </p:nvSpPr>
              <p:spPr bwMode="auto">
                <a:xfrm>
                  <a:off x="4536" y="3215"/>
                  <a:ext cx="11" cy="12"/>
                </a:xfrm>
                <a:custGeom>
                  <a:avLst/>
                  <a:gdLst/>
                  <a:ahLst/>
                  <a:cxnLst>
                    <a:cxn ang="0">
                      <a:pos x="15" y="0"/>
                    </a:cxn>
                    <a:cxn ang="0">
                      <a:pos x="11" y="0"/>
                    </a:cxn>
                    <a:cxn ang="0">
                      <a:pos x="6" y="1"/>
                    </a:cxn>
                    <a:cxn ang="0">
                      <a:pos x="2" y="2"/>
                    </a:cxn>
                    <a:cxn ang="0">
                      <a:pos x="1" y="6"/>
                    </a:cxn>
                    <a:cxn ang="0">
                      <a:pos x="0" y="11"/>
                    </a:cxn>
                    <a:cxn ang="0">
                      <a:pos x="1" y="15"/>
                    </a:cxn>
                    <a:cxn ang="0">
                      <a:pos x="2" y="19"/>
                    </a:cxn>
                    <a:cxn ang="0">
                      <a:pos x="6" y="22"/>
                    </a:cxn>
                    <a:cxn ang="0">
                      <a:pos x="6" y="22"/>
                    </a:cxn>
                    <a:cxn ang="0">
                      <a:pos x="11" y="23"/>
                    </a:cxn>
                    <a:cxn ang="0">
                      <a:pos x="15" y="22"/>
                    </a:cxn>
                    <a:cxn ang="0">
                      <a:pos x="19" y="19"/>
                    </a:cxn>
                    <a:cxn ang="0">
                      <a:pos x="21" y="15"/>
                    </a:cxn>
                    <a:cxn ang="0">
                      <a:pos x="22" y="11"/>
                    </a:cxn>
                    <a:cxn ang="0">
                      <a:pos x="21" y="6"/>
                    </a:cxn>
                    <a:cxn ang="0">
                      <a:pos x="19" y="2"/>
                    </a:cxn>
                    <a:cxn ang="0">
                      <a:pos x="15" y="0"/>
                    </a:cxn>
                  </a:cxnLst>
                  <a:rect l="0" t="0" r="r" b="b"/>
                  <a:pathLst>
                    <a:path w="22" h="23">
                      <a:moveTo>
                        <a:pt x="15" y="0"/>
                      </a:moveTo>
                      <a:lnTo>
                        <a:pt x="11" y="0"/>
                      </a:lnTo>
                      <a:lnTo>
                        <a:pt x="6" y="1"/>
                      </a:lnTo>
                      <a:lnTo>
                        <a:pt x="2" y="2"/>
                      </a:lnTo>
                      <a:lnTo>
                        <a:pt x="1" y="6"/>
                      </a:lnTo>
                      <a:lnTo>
                        <a:pt x="0" y="11"/>
                      </a:lnTo>
                      <a:lnTo>
                        <a:pt x="1" y="15"/>
                      </a:lnTo>
                      <a:lnTo>
                        <a:pt x="2" y="19"/>
                      </a:lnTo>
                      <a:lnTo>
                        <a:pt x="6" y="22"/>
                      </a:lnTo>
                      <a:lnTo>
                        <a:pt x="6" y="22"/>
                      </a:lnTo>
                      <a:lnTo>
                        <a:pt x="11" y="23"/>
                      </a:lnTo>
                      <a:lnTo>
                        <a:pt x="15" y="22"/>
                      </a:lnTo>
                      <a:lnTo>
                        <a:pt x="19" y="19"/>
                      </a:lnTo>
                      <a:lnTo>
                        <a:pt x="21" y="15"/>
                      </a:lnTo>
                      <a:lnTo>
                        <a:pt x="22" y="11"/>
                      </a:lnTo>
                      <a:lnTo>
                        <a:pt x="21" y="6"/>
                      </a:lnTo>
                      <a:lnTo>
                        <a:pt x="19" y="2"/>
                      </a:lnTo>
                      <a:lnTo>
                        <a:pt x="15" y="0"/>
                      </a:lnTo>
                      <a:close/>
                    </a:path>
                  </a:pathLst>
                </a:custGeom>
                <a:solidFill>
                  <a:srgbClr val="357199"/>
                </a:solidFill>
                <a:ln w="9525">
                  <a:noFill/>
                  <a:round/>
                  <a:headEnd/>
                  <a:tailEnd/>
                </a:ln>
              </p:spPr>
              <p:txBody>
                <a:bodyPr/>
                <a:lstStyle/>
                <a:p>
                  <a:endParaRPr lang="zh-CN" altLang="en-US"/>
                </a:p>
              </p:txBody>
            </p:sp>
            <p:sp>
              <p:nvSpPr>
                <p:cNvPr id="317" name="Freeform 294"/>
                <p:cNvSpPr>
                  <a:spLocks/>
                </p:cNvSpPr>
                <p:nvPr/>
              </p:nvSpPr>
              <p:spPr bwMode="auto">
                <a:xfrm>
                  <a:off x="4555" y="3228"/>
                  <a:ext cx="11" cy="12"/>
                </a:xfrm>
                <a:custGeom>
                  <a:avLst/>
                  <a:gdLst/>
                  <a:ahLst/>
                  <a:cxnLst>
                    <a:cxn ang="0">
                      <a:pos x="15" y="0"/>
                    </a:cxn>
                    <a:cxn ang="0">
                      <a:pos x="12" y="0"/>
                    </a:cxn>
                    <a:cxn ang="0">
                      <a:pos x="7" y="0"/>
                    </a:cxn>
                    <a:cxn ang="0">
                      <a:pos x="4" y="2"/>
                    </a:cxn>
                    <a:cxn ang="0">
                      <a:pos x="2" y="6"/>
                    </a:cxn>
                    <a:cxn ang="0">
                      <a:pos x="0" y="11"/>
                    </a:cxn>
                    <a:cxn ang="0">
                      <a:pos x="2" y="15"/>
                    </a:cxn>
                    <a:cxn ang="0">
                      <a:pos x="4" y="19"/>
                    </a:cxn>
                    <a:cxn ang="0">
                      <a:pos x="7" y="22"/>
                    </a:cxn>
                    <a:cxn ang="0">
                      <a:pos x="7" y="22"/>
                    </a:cxn>
                    <a:cxn ang="0">
                      <a:pos x="12" y="23"/>
                    </a:cxn>
                    <a:cxn ang="0">
                      <a:pos x="15" y="22"/>
                    </a:cxn>
                    <a:cxn ang="0">
                      <a:pos x="19" y="19"/>
                    </a:cxn>
                    <a:cxn ang="0">
                      <a:pos x="22" y="15"/>
                    </a:cxn>
                    <a:cxn ang="0">
                      <a:pos x="23" y="11"/>
                    </a:cxn>
                    <a:cxn ang="0">
                      <a:pos x="22" y="6"/>
                    </a:cxn>
                    <a:cxn ang="0">
                      <a:pos x="19" y="2"/>
                    </a:cxn>
                    <a:cxn ang="0">
                      <a:pos x="15" y="0"/>
                    </a:cxn>
                  </a:cxnLst>
                  <a:rect l="0" t="0" r="r" b="b"/>
                  <a:pathLst>
                    <a:path w="23" h="23">
                      <a:moveTo>
                        <a:pt x="15" y="0"/>
                      </a:moveTo>
                      <a:lnTo>
                        <a:pt x="12" y="0"/>
                      </a:lnTo>
                      <a:lnTo>
                        <a:pt x="7" y="0"/>
                      </a:lnTo>
                      <a:lnTo>
                        <a:pt x="4" y="2"/>
                      </a:lnTo>
                      <a:lnTo>
                        <a:pt x="2" y="6"/>
                      </a:lnTo>
                      <a:lnTo>
                        <a:pt x="0" y="11"/>
                      </a:lnTo>
                      <a:lnTo>
                        <a:pt x="2" y="15"/>
                      </a:lnTo>
                      <a:lnTo>
                        <a:pt x="4" y="19"/>
                      </a:lnTo>
                      <a:lnTo>
                        <a:pt x="7" y="22"/>
                      </a:lnTo>
                      <a:lnTo>
                        <a:pt x="7" y="22"/>
                      </a:lnTo>
                      <a:lnTo>
                        <a:pt x="12" y="23"/>
                      </a:lnTo>
                      <a:lnTo>
                        <a:pt x="15" y="22"/>
                      </a:lnTo>
                      <a:lnTo>
                        <a:pt x="19" y="19"/>
                      </a:lnTo>
                      <a:lnTo>
                        <a:pt x="22" y="15"/>
                      </a:lnTo>
                      <a:lnTo>
                        <a:pt x="23" y="11"/>
                      </a:lnTo>
                      <a:lnTo>
                        <a:pt x="22" y="6"/>
                      </a:lnTo>
                      <a:lnTo>
                        <a:pt x="19" y="2"/>
                      </a:lnTo>
                      <a:lnTo>
                        <a:pt x="15" y="0"/>
                      </a:lnTo>
                      <a:close/>
                    </a:path>
                  </a:pathLst>
                </a:custGeom>
                <a:solidFill>
                  <a:srgbClr val="357199"/>
                </a:solidFill>
                <a:ln w="9525">
                  <a:noFill/>
                  <a:round/>
                  <a:headEnd/>
                  <a:tailEnd/>
                </a:ln>
              </p:spPr>
              <p:txBody>
                <a:bodyPr/>
                <a:lstStyle/>
                <a:p>
                  <a:endParaRPr lang="zh-CN" altLang="en-US"/>
                </a:p>
              </p:txBody>
            </p:sp>
            <p:sp>
              <p:nvSpPr>
                <p:cNvPr id="318" name="Freeform 295"/>
                <p:cNvSpPr>
                  <a:spLocks/>
                </p:cNvSpPr>
                <p:nvPr/>
              </p:nvSpPr>
              <p:spPr bwMode="auto">
                <a:xfrm>
                  <a:off x="4573" y="3241"/>
                  <a:ext cx="12" cy="11"/>
                </a:xfrm>
                <a:custGeom>
                  <a:avLst/>
                  <a:gdLst/>
                  <a:ahLst/>
                  <a:cxnLst>
                    <a:cxn ang="0">
                      <a:pos x="16" y="2"/>
                    </a:cxn>
                    <a:cxn ang="0">
                      <a:pos x="11" y="0"/>
                    </a:cxn>
                    <a:cxn ang="0">
                      <a:pos x="7" y="2"/>
                    </a:cxn>
                    <a:cxn ang="0">
                      <a:pos x="4" y="4"/>
                    </a:cxn>
                    <a:cxn ang="0">
                      <a:pos x="1" y="8"/>
                    </a:cxn>
                    <a:cxn ang="0">
                      <a:pos x="0" y="12"/>
                    </a:cxn>
                    <a:cxn ang="0">
                      <a:pos x="1" y="17"/>
                    </a:cxn>
                    <a:cxn ang="0">
                      <a:pos x="4" y="21"/>
                    </a:cxn>
                    <a:cxn ang="0">
                      <a:pos x="7" y="24"/>
                    </a:cxn>
                    <a:cxn ang="0">
                      <a:pos x="7" y="24"/>
                    </a:cxn>
                    <a:cxn ang="0">
                      <a:pos x="11" y="24"/>
                    </a:cxn>
                    <a:cxn ang="0">
                      <a:pos x="16" y="24"/>
                    </a:cxn>
                    <a:cxn ang="0">
                      <a:pos x="19" y="21"/>
                    </a:cxn>
                    <a:cxn ang="0">
                      <a:pos x="21" y="17"/>
                    </a:cxn>
                    <a:cxn ang="0">
                      <a:pos x="22" y="12"/>
                    </a:cxn>
                    <a:cxn ang="0">
                      <a:pos x="21" y="8"/>
                    </a:cxn>
                    <a:cxn ang="0">
                      <a:pos x="19" y="4"/>
                    </a:cxn>
                    <a:cxn ang="0">
                      <a:pos x="16" y="2"/>
                    </a:cxn>
                  </a:cxnLst>
                  <a:rect l="0" t="0" r="r" b="b"/>
                  <a:pathLst>
                    <a:path w="22" h="24">
                      <a:moveTo>
                        <a:pt x="16" y="2"/>
                      </a:moveTo>
                      <a:lnTo>
                        <a:pt x="11" y="0"/>
                      </a:lnTo>
                      <a:lnTo>
                        <a:pt x="7" y="2"/>
                      </a:lnTo>
                      <a:lnTo>
                        <a:pt x="4" y="4"/>
                      </a:lnTo>
                      <a:lnTo>
                        <a:pt x="1" y="8"/>
                      </a:lnTo>
                      <a:lnTo>
                        <a:pt x="0" y="12"/>
                      </a:lnTo>
                      <a:lnTo>
                        <a:pt x="1" y="17"/>
                      </a:lnTo>
                      <a:lnTo>
                        <a:pt x="4" y="21"/>
                      </a:lnTo>
                      <a:lnTo>
                        <a:pt x="7" y="24"/>
                      </a:lnTo>
                      <a:lnTo>
                        <a:pt x="7" y="24"/>
                      </a:lnTo>
                      <a:lnTo>
                        <a:pt x="11" y="24"/>
                      </a:lnTo>
                      <a:lnTo>
                        <a:pt x="16" y="24"/>
                      </a:lnTo>
                      <a:lnTo>
                        <a:pt x="19" y="21"/>
                      </a:lnTo>
                      <a:lnTo>
                        <a:pt x="21" y="17"/>
                      </a:lnTo>
                      <a:lnTo>
                        <a:pt x="22" y="12"/>
                      </a:lnTo>
                      <a:lnTo>
                        <a:pt x="21" y="8"/>
                      </a:lnTo>
                      <a:lnTo>
                        <a:pt x="19" y="4"/>
                      </a:lnTo>
                      <a:lnTo>
                        <a:pt x="16" y="2"/>
                      </a:lnTo>
                      <a:close/>
                    </a:path>
                  </a:pathLst>
                </a:custGeom>
                <a:solidFill>
                  <a:srgbClr val="357199"/>
                </a:solidFill>
                <a:ln w="9525">
                  <a:noFill/>
                  <a:round/>
                  <a:headEnd/>
                  <a:tailEnd/>
                </a:ln>
              </p:spPr>
              <p:txBody>
                <a:bodyPr/>
                <a:lstStyle/>
                <a:p>
                  <a:endParaRPr lang="zh-CN" altLang="en-US"/>
                </a:p>
              </p:txBody>
            </p:sp>
            <p:sp>
              <p:nvSpPr>
                <p:cNvPr id="319" name="Freeform 296"/>
                <p:cNvSpPr>
                  <a:spLocks/>
                </p:cNvSpPr>
                <p:nvPr/>
              </p:nvSpPr>
              <p:spPr bwMode="auto">
                <a:xfrm>
                  <a:off x="4592" y="3254"/>
                  <a:ext cx="12" cy="11"/>
                </a:xfrm>
                <a:custGeom>
                  <a:avLst/>
                  <a:gdLst/>
                  <a:ahLst/>
                  <a:cxnLst>
                    <a:cxn ang="0">
                      <a:pos x="16" y="0"/>
                    </a:cxn>
                    <a:cxn ang="0">
                      <a:pos x="11" y="0"/>
                    </a:cxn>
                    <a:cxn ang="0">
                      <a:pos x="7" y="2"/>
                    </a:cxn>
                    <a:cxn ang="0">
                      <a:pos x="3" y="4"/>
                    </a:cxn>
                    <a:cxn ang="0">
                      <a:pos x="1" y="7"/>
                    </a:cxn>
                    <a:cxn ang="0">
                      <a:pos x="0" y="12"/>
                    </a:cxn>
                    <a:cxn ang="0">
                      <a:pos x="1" y="16"/>
                    </a:cxn>
                    <a:cxn ang="0">
                      <a:pos x="3" y="20"/>
                    </a:cxn>
                    <a:cxn ang="0">
                      <a:pos x="7" y="22"/>
                    </a:cxn>
                    <a:cxn ang="0">
                      <a:pos x="7" y="22"/>
                    </a:cxn>
                    <a:cxn ang="0">
                      <a:pos x="11" y="24"/>
                    </a:cxn>
                    <a:cxn ang="0">
                      <a:pos x="16" y="22"/>
                    </a:cxn>
                    <a:cxn ang="0">
                      <a:pos x="20" y="20"/>
                    </a:cxn>
                    <a:cxn ang="0">
                      <a:pos x="22" y="16"/>
                    </a:cxn>
                    <a:cxn ang="0">
                      <a:pos x="22" y="12"/>
                    </a:cxn>
                    <a:cxn ang="0">
                      <a:pos x="22" y="7"/>
                    </a:cxn>
                    <a:cxn ang="0">
                      <a:pos x="20" y="4"/>
                    </a:cxn>
                    <a:cxn ang="0">
                      <a:pos x="16" y="0"/>
                    </a:cxn>
                  </a:cxnLst>
                  <a:rect l="0" t="0" r="r" b="b"/>
                  <a:pathLst>
                    <a:path w="22" h="24">
                      <a:moveTo>
                        <a:pt x="16" y="0"/>
                      </a:moveTo>
                      <a:lnTo>
                        <a:pt x="11" y="0"/>
                      </a:lnTo>
                      <a:lnTo>
                        <a:pt x="7" y="2"/>
                      </a:lnTo>
                      <a:lnTo>
                        <a:pt x="3" y="4"/>
                      </a:lnTo>
                      <a:lnTo>
                        <a:pt x="1" y="7"/>
                      </a:lnTo>
                      <a:lnTo>
                        <a:pt x="0" y="12"/>
                      </a:lnTo>
                      <a:lnTo>
                        <a:pt x="1" y="16"/>
                      </a:lnTo>
                      <a:lnTo>
                        <a:pt x="3" y="20"/>
                      </a:lnTo>
                      <a:lnTo>
                        <a:pt x="7" y="22"/>
                      </a:lnTo>
                      <a:lnTo>
                        <a:pt x="7" y="22"/>
                      </a:lnTo>
                      <a:lnTo>
                        <a:pt x="11" y="24"/>
                      </a:lnTo>
                      <a:lnTo>
                        <a:pt x="16" y="22"/>
                      </a:lnTo>
                      <a:lnTo>
                        <a:pt x="20" y="20"/>
                      </a:lnTo>
                      <a:lnTo>
                        <a:pt x="22" y="16"/>
                      </a:lnTo>
                      <a:lnTo>
                        <a:pt x="22" y="12"/>
                      </a:lnTo>
                      <a:lnTo>
                        <a:pt x="22" y="7"/>
                      </a:lnTo>
                      <a:lnTo>
                        <a:pt x="20" y="4"/>
                      </a:lnTo>
                      <a:lnTo>
                        <a:pt x="16" y="0"/>
                      </a:lnTo>
                      <a:close/>
                    </a:path>
                  </a:pathLst>
                </a:custGeom>
                <a:solidFill>
                  <a:srgbClr val="357199"/>
                </a:solidFill>
                <a:ln w="9525">
                  <a:noFill/>
                  <a:round/>
                  <a:headEnd/>
                  <a:tailEnd/>
                </a:ln>
              </p:spPr>
              <p:txBody>
                <a:bodyPr/>
                <a:lstStyle/>
                <a:p>
                  <a:endParaRPr lang="zh-CN" altLang="en-US"/>
                </a:p>
              </p:txBody>
            </p:sp>
            <p:sp>
              <p:nvSpPr>
                <p:cNvPr id="320" name="Freeform 297"/>
                <p:cNvSpPr>
                  <a:spLocks/>
                </p:cNvSpPr>
                <p:nvPr/>
              </p:nvSpPr>
              <p:spPr bwMode="auto">
                <a:xfrm>
                  <a:off x="4611" y="3267"/>
                  <a:ext cx="11" cy="11"/>
                </a:xfrm>
                <a:custGeom>
                  <a:avLst/>
                  <a:gdLst/>
                  <a:ahLst/>
                  <a:cxnLst>
                    <a:cxn ang="0">
                      <a:pos x="16" y="0"/>
                    </a:cxn>
                    <a:cxn ang="0">
                      <a:pos x="11" y="0"/>
                    </a:cxn>
                    <a:cxn ang="0">
                      <a:pos x="8" y="0"/>
                    </a:cxn>
                    <a:cxn ang="0">
                      <a:pos x="4" y="3"/>
                    </a:cxn>
                    <a:cxn ang="0">
                      <a:pos x="1" y="7"/>
                    </a:cxn>
                    <a:cxn ang="0">
                      <a:pos x="0" y="12"/>
                    </a:cxn>
                    <a:cxn ang="0">
                      <a:pos x="1" y="16"/>
                    </a:cxn>
                    <a:cxn ang="0">
                      <a:pos x="4" y="20"/>
                    </a:cxn>
                    <a:cxn ang="0">
                      <a:pos x="8" y="22"/>
                    </a:cxn>
                    <a:cxn ang="0">
                      <a:pos x="8" y="22"/>
                    </a:cxn>
                    <a:cxn ang="0">
                      <a:pos x="11" y="24"/>
                    </a:cxn>
                    <a:cxn ang="0">
                      <a:pos x="16" y="22"/>
                    </a:cxn>
                    <a:cxn ang="0">
                      <a:pos x="20" y="20"/>
                    </a:cxn>
                    <a:cxn ang="0">
                      <a:pos x="23" y="16"/>
                    </a:cxn>
                    <a:cxn ang="0">
                      <a:pos x="23" y="12"/>
                    </a:cxn>
                    <a:cxn ang="0">
                      <a:pos x="23" y="7"/>
                    </a:cxn>
                    <a:cxn ang="0">
                      <a:pos x="20" y="3"/>
                    </a:cxn>
                    <a:cxn ang="0">
                      <a:pos x="16" y="0"/>
                    </a:cxn>
                  </a:cxnLst>
                  <a:rect l="0" t="0" r="r" b="b"/>
                  <a:pathLst>
                    <a:path w="23" h="24">
                      <a:moveTo>
                        <a:pt x="16" y="0"/>
                      </a:moveTo>
                      <a:lnTo>
                        <a:pt x="11" y="0"/>
                      </a:lnTo>
                      <a:lnTo>
                        <a:pt x="8" y="0"/>
                      </a:lnTo>
                      <a:lnTo>
                        <a:pt x="4" y="3"/>
                      </a:lnTo>
                      <a:lnTo>
                        <a:pt x="1" y="7"/>
                      </a:lnTo>
                      <a:lnTo>
                        <a:pt x="0" y="12"/>
                      </a:lnTo>
                      <a:lnTo>
                        <a:pt x="1" y="16"/>
                      </a:lnTo>
                      <a:lnTo>
                        <a:pt x="4" y="20"/>
                      </a:lnTo>
                      <a:lnTo>
                        <a:pt x="8" y="22"/>
                      </a:lnTo>
                      <a:lnTo>
                        <a:pt x="8" y="22"/>
                      </a:lnTo>
                      <a:lnTo>
                        <a:pt x="11" y="24"/>
                      </a:lnTo>
                      <a:lnTo>
                        <a:pt x="16" y="22"/>
                      </a:lnTo>
                      <a:lnTo>
                        <a:pt x="20" y="20"/>
                      </a:lnTo>
                      <a:lnTo>
                        <a:pt x="23" y="16"/>
                      </a:lnTo>
                      <a:lnTo>
                        <a:pt x="23" y="12"/>
                      </a:lnTo>
                      <a:lnTo>
                        <a:pt x="23" y="7"/>
                      </a:lnTo>
                      <a:lnTo>
                        <a:pt x="20" y="3"/>
                      </a:lnTo>
                      <a:lnTo>
                        <a:pt x="16" y="0"/>
                      </a:lnTo>
                      <a:close/>
                    </a:path>
                  </a:pathLst>
                </a:custGeom>
                <a:solidFill>
                  <a:srgbClr val="357199"/>
                </a:solidFill>
                <a:ln w="9525">
                  <a:noFill/>
                  <a:round/>
                  <a:headEnd/>
                  <a:tailEnd/>
                </a:ln>
              </p:spPr>
              <p:txBody>
                <a:bodyPr/>
                <a:lstStyle/>
                <a:p>
                  <a:endParaRPr lang="zh-CN" altLang="en-US"/>
                </a:p>
              </p:txBody>
            </p:sp>
            <p:sp>
              <p:nvSpPr>
                <p:cNvPr id="321" name="Freeform 298"/>
                <p:cNvSpPr>
                  <a:spLocks/>
                </p:cNvSpPr>
                <p:nvPr/>
              </p:nvSpPr>
              <p:spPr bwMode="auto">
                <a:xfrm>
                  <a:off x="4630" y="3279"/>
                  <a:ext cx="12" cy="12"/>
                </a:xfrm>
                <a:custGeom>
                  <a:avLst/>
                  <a:gdLst/>
                  <a:ahLst/>
                  <a:cxnLst>
                    <a:cxn ang="0">
                      <a:pos x="16" y="1"/>
                    </a:cxn>
                    <a:cxn ang="0">
                      <a:pos x="11" y="0"/>
                    </a:cxn>
                    <a:cxn ang="0">
                      <a:pos x="7" y="1"/>
                    </a:cxn>
                    <a:cxn ang="0">
                      <a:pos x="3" y="4"/>
                    </a:cxn>
                    <a:cxn ang="0">
                      <a:pos x="1" y="8"/>
                    </a:cxn>
                    <a:cxn ang="0">
                      <a:pos x="0" y="12"/>
                    </a:cxn>
                    <a:cxn ang="0">
                      <a:pos x="1" y="17"/>
                    </a:cxn>
                    <a:cxn ang="0">
                      <a:pos x="3" y="21"/>
                    </a:cxn>
                    <a:cxn ang="0">
                      <a:pos x="7" y="23"/>
                    </a:cxn>
                    <a:cxn ang="0">
                      <a:pos x="7" y="23"/>
                    </a:cxn>
                    <a:cxn ang="0">
                      <a:pos x="12" y="23"/>
                    </a:cxn>
                    <a:cxn ang="0">
                      <a:pos x="16" y="23"/>
                    </a:cxn>
                    <a:cxn ang="0">
                      <a:pos x="20" y="21"/>
                    </a:cxn>
                    <a:cxn ang="0">
                      <a:pos x="22" y="17"/>
                    </a:cxn>
                    <a:cxn ang="0">
                      <a:pos x="23" y="12"/>
                    </a:cxn>
                    <a:cxn ang="0">
                      <a:pos x="22" y="8"/>
                    </a:cxn>
                    <a:cxn ang="0">
                      <a:pos x="20" y="4"/>
                    </a:cxn>
                    <a:cxn ang="0">
                      <a:pos x="16" y="1"/>
                    </a:cxn>
                  </a:cxnLst>
                  <a:rect l="0" t="0" r="r" b="b"/>
                  <a:pathLst>
                    <a:path w="23" h="23">
                      <a:moveTo>
                        <a:pt x="16" y="1"/>
                      </a:moveTo>
                      <a:lnTo>
                        <a:pt x="11" y="0"/>
                      </a:lnTo>
                      <a:lnTo>
                        <a:pt x="7" y="1"/>
                      </a:lnTo>
                      <a:lnTo>
                        <a:pt x="3" y="4"/>
                      </a:lnTo>
                      <a:lnTo>
                        <a:pt x="1" y="8"/>
                      </a:lnTo>
                      <a:lnTo>
                        <a:pt x="0" y="12"/>
                      </a:lnTo>
                      <a:lnTo>
                        <a:pt x="1" y="17"/>
                      </a:lnTo>
                      <a:lnTo>
                        <a:pt x="3" y="21"/>
                      </a:lnTo>
                      <a:lnTo>
                        <a:pt x="7" y="23"/>
                      </a:lnTo>
                      <a:lnTo>
                        <a:pt x="7" y="23"/>
                      </a:lnTo>
                      <a:lnTo>
                        <a:pt x="12" y="23"/>
                      </a:lnTo>
                      <a:lnTo>
                        <a:pt x="16" y="23"/>
                      </a:lnTo>
                      <a:lnTo>
                        <a:pt x="20" y="21"/>
                      </a:lnTo>
                      <a:lnTo>
                        <a:pt x="22" y="17"/>
                      </a:lnTo>
                      <a:lnTo>
                        <a:pt x="23" y="12"/>
                      </a:lnTo>
                      <a:lnTo>
                        <a:pt x="22" y="8"/>
                      </a:lnTo>
                      <a:lnTo>
                        <a:pt x="20" y="4"/>
                      </a:lnTo>
                      <a:lnTo>
                        <a:pt x="16" y="1"/>
                      </a:lnTo>
                      <a:close/>
                    </a:path>
                  </a:pathLst>
                </a:custGeom>
                <a:solidFill>
                  <a:srgbClr val="357199"/>
                </a:solidFill>
                <a:ln w="9525">
                  <a:noFill/>
                  <a:round/>
                  <a:headEnd/>
                  <a:tailEnd/>
                </a:ln>
              </p:spPr>
              <p:txBody>
                <a:bodyPr/>
                <a:lstStyle/>
                <a:p>
                  <a:endParaRPr lang="zh-CN" altLang="en-US"/>
                </a:p>
              </p:txBody>
            </p:sp>
            <p:sp>
              <p:nvSpPr>
                <p:cNvPr id="322" name="Freeform 299"/>
                <p:cNvSpPr>
                  <a:spLocks/>
                </p:cNvSpPr>
                <p:nvPr/>
              </p:nvSpPr>
              <p:spPr bwMode="auto">
                <a:xfrm>
                  <a:off x="4649" y="3292"/>
                  <a:ext cx="12" cy="12"/>
                </a:xfrm>
                <a:custGeom>
                  <a:avLst/>
                  <a:gdLst/>
                  <a:ahLst/>
                  <a:cxnLst>
                    <a:cxn ang="0">
                      <a:pos x="16" y="1"/>
                    </a:cxn>
                    <a:cxn ang="0">
                      <a:pos x="12" y="0"/>
                    </a:cxn>
                    <a:cxn ang="0">
                      <a:pos x="7" y="1"/>
                    </a:cxn>
                    <a:cxn ang="0">
                      <a:pos x="3" y="4"/>
                    </a:cxn>
                    <a:cxn ang="0">
                      <a:pos x="0" y="8"/>
                    </a:cxn>
                    <a:cxn ang="0">
                      <a:pos x="0" y="11"/>
                    </a:cxn>
                    <a:cxn ang="0">
                      <a:pos x="0" y="17"/>
                    </a:cxn>
                    <a:cxn ang="0">
                      <a:pos x="3" y="19"/>
                    </a:cxn>
                    <a:cxn ang="0">
                      <a:pos x="7" y="23"/>
                    </a:cxn>
                    <a:cxn ang="0">
                      <a:pos x="7" y="23"/>
                    </a:cxn>
                    <a:cxn ang="0">
                      <a:pos x="12" y="23"/>
                    </a:cxn>
                    <a:cxn ang="0">
                      <a:pos x="16" y="22"/>
                    </a:cxn>
                    <a:cxn ang="0">
                      <a:pos x="19" y="19"/>
                    </a:cxn>
                    <a:cxn ang="0">
                      <a:pos x="22" y="17"/>
                    </a:cxn>
                    <a:cxn ang="0">
                      <a:pos x="23" y="11"/>
                    </a:cxn>
                    <a:cxn ang="0">
                      <a:pos x="22" y="8"/>
                    </a:cxn>
                    <a:cxn ang="0">
                      <a:pos x="19" y="4"/>
                    </a:cxn>
                    <a:cxn ang="0">
                      <a:pos x="16" y="1"/>
                    </a:cxn>
                  </a:cxnLst>
                  <a:rect l="0" t="0" r="r" b="b"/>
                  <a:pathLst>
                    <a:path w="23" h="23">
                      <a:moveTo>
                        <a:pt x="16" y="1"/>
                      </a:moveTo>
                      <a:lnTo>
                        <a:pt x="12" y="0"/>
                      </a:lnTo>
                      <a:lnTo>
                        <a:pt x="7" y="1"/>
                      </a:lnTo>
                      <a:lnTo>
                        <a:pt x="3" y="4"/>
                      </a:lnTo>
                      <a:lnTo>
                        <a:pt x="0" y="8"/>
                      </a:lnTo>
                      <a:lnTo>
                        <a:pt x="0" y="11"/>
                      </a:lnTo>
                      <a:lnTo>
                        <a:pt x="0" y="17"/>
                      </a:lnTo>
                      <a:lnTo>
                        <a:pt x="3" y="19"/>
                      </a:lnTo>
                      <a:lnTo>
                        <a:pt x="7" y="23"/>
                      </a:lnTo>
                      <a:lnTo>
                        <a:pt x="7" y="23"/>
                      </a:lnTo>
                      <a:lnTo>
                        <a:pt x="12" y="23"/>
                      </a:lnTo>
                      <a:lnTo>
                        <a:pt x="16" y="22"/>
                      </a:lnTo>
                      <a:lnTo>
                        <a:pt x="19" y="19"/>
                      </a:lnTo>
                      <a:lnTo>
                        <a:pt x="22" y="17"/>
                      </a:lnTo>
                      <a:lnTo>
                        <a:pt x="23" y="11"/>
                      </a:lnTo>
                      <a:lnTo>
                        <a:pt x="22" y="8"/>
                      </a:lnTo>
                      <a:lnTo>
                        <a:pt x="19" y="4"/>
                      </a:lnTo>
                      <a:lnTo>
                        <a:pt x="16" y="1"/>
                      </a:lnTo>
                      <a:close/>
                    </a:path>
                  </a:pathLst>
                </a:custGeom>
                <a:solidFill>
                  <a:srgbClr val="357199"/>
                </a:solidFill>
                <a:ln w="9525">
                  <a:noFill/>
                  <a:round/>
                  <a:headEnd/>
                  <a:tailEnd/>
                </a:ln>
              </p:spPr>
              <p:txBody>
                <a:bodyPr/>
                <a:lstStyle/>
                <a:p>
                  <a:endParaRPr lang="zh-CN" altLang="en-US"/>
                </a:p>
              </p:txBody>
            </p:sp>
          </p:grpSp>
          <p:grpSp>
            <p:nvGrpSpPr>
              <p:cNvPr id="32" name="Group 300"/>
              <p:cNvGrpSpPr>
                <a:grpSpLocks/>
              </p:cNvGrpSpPr>
              <p:nvPr/>
            </p:nvGrpSpPr>
            <p:grpSpPr bwMode="auto">
              <a:xfrm>
                <a:off x="4471" y="2402"/>
                <a:ext cx="75" cy="136"/>
                <a:chOff x="4471" y="2402"/>
                <a:chExt cx="75" cy="136"/>
              </a:xfrm>
            </p:grpSpPr>
            <p:sp>
              <p:nvSpPr>
                <p:cNvPr id="295" name="Freeform 301"/>
                <p:cNvSpPr>
                  <a:spLocks/>
                </p:cNvSpPr>
                <p:nvPr/>
              </p:nvSpPr>
              <p:spPr bwMode="auto">
                <a:xfrm>
                  <a:off x="4535" y="2526"/>
                  <a:ext cx="11" cy="12"/>
                </a:xfrm>
                <a:custGeom>
                  <a:avLst/>
                  <a:gdLst/>
                  <a:ahLst/>
                  <a:cxnLst>
                    <a:cxn ang="0">
                      <a:pos x="2" y="16"/>
                    </a:cxn>
                    <a:cxn ang="0">
                      <a:pos x="4" y="19"/>
                    </a:cxn>
                    <a:cxn ang="0">
                      <a:pos x="8" y="22"/>
                    </a:cxn>
                    <a:cxn ang="0">
                      <a:pos x="12" y="23"/>
                    </a:cxn>
                    <a:cxn ang="0">
                      <a:pos x="15" y="22"/>
                    </a:cxn>
                    <a:cxn ang="0">
                      <a:pos x="19" y="19"/>
                    </a:cxn>
                    <a:cxn ang="0">
                      <a:pos x="22" y="15"/>
                    </a:cxn>
                    <a:cxn ang="0">
                      <a:pos x="23" y="11"/>
                    </a:cxn>
                    <a:cxn ang="0">
                      <a:pos x="23" y="7"/>
                    </a:cxn>
                    <a:cxn ang="0">
                      <a:pos x="22" y="6"/>
                    </a:cxn>
                    <a:cxn ang="0">
                      <a:pos x="19" y="3"/>
                    </a:cxn>
                    <a:cxn ang="0">
                      <a:pos x="15" y="1"/>
                    </a:cxn>
                    <a:cxn ang="0">
                      <a:pos x="12" y="0"/>
                    </a:cxn>
                    <a:cxn ang="0">
                      <a:pos x="7" y="1"/>
                    </a:cxn>
                    <a:cxn ang="0">
                      <a:pos x="4" y="3"/>
                    </a:cxn>
                    <a:cxn ang="0">
                      <a:pos x="2" y="6"/>
                    </a:cxn>
                    <a:cxn ang="0">
                      <a:pos x="0" y="11"/>
                    </a:cxn>
                    <a:cxn ang="0">
                      <a:pos x="0" y="15"/>
                    </a:cxn>
                    <a:cxn ang="0">
                      <a:pos x="2" y="16"/>
                    </a:cxn>
                  </a:cxnLst>
                  <a:rect l="0" t="0" r="r" b="b"/>
                  <a:pathLst>
                    <a:path w="23" h="23">
                      <a:moveTo>
                        <a:pt x="2" y="16"/>
                      </a:moveTo>
                      <a:lnTo>
                        <a:pt x="4" y="19"/>
                      </a:lnTo>
                      <a:lnTo>
                        <a:pt x="8" y="22"/>
                      </a:lnTo>
                      <a:lnTo>
                        <a:pt x="12" y="23"/>
                      </a:lnTo>
                      <a:lnTo>
                        <a:pt x="15" y="22"/>
                      </a:lnTo>
                      <a:lnTo>
                        <a:pt x="19" y="19"/>
                      </a:lnTo>
                      <a:lnTo>
                        <a:pt x="22" y="15"/>
                      </a:lnTo>
                      <a:lnTo>
                        <a:pt x="23" y="11"/>
                      </a:lnTo>
                      <a:lnTo>
                        <a:pt x="23" y="7"/>
                      </a:lnTo>
                      <a:lnTo>
                        <a:pt x="22" y="6"/>
                      </a:lnTo>
                      <a:lnTo>
                        <a:pt x="19" y="3"/>
                      </a:lnTo>
                      <a:lnTo>
                        <a:pt x="15" y="1"/>
                      </a:lnTo>
                      <a:lnTo>
                        <a:pt x="12" y="0"/>
                      </a:lnTo>
                      <a:lnTo>
                        <a:pt x="7" y="1"/>
                      </a:lnTo>
                      <a:lnTo>
                        <a:pt x="4" y="3"/>
                      </a:lnTo>
                      <a:lnTo>
                        <a:pt x="2" y="6"/>
                      </a:lnTo>
                      <a:lnTo>
                        <a:pt x="0" y="11"/>
                      </a:lnTo>
                      <a:lnTo>
                        <a:pt x="0" y="15"/>
                      </a:lnTo>
                      <a:lnTo>
                        <a:pt x="2" y="16"/>
                      </a:lnTo>
                      <a:close/>
                    </a:path>
                  </a:pathLst>
                </a:custGeom>
                <a:solidFill>
                  <a:srgbClr val="357199"/>
                </a:solidFill>
                <a:ln w="9525">
                  <a:noFill/>
                  <a:round/>
                  <a:headEnd/>
                  <a:tailEnd/>
                </a:ln>
              </p:spPr>
              <p:txBody>
                <a:bodyPr/>
                <a:lstStyle/>
                <a:p>
                  <a:endParaRPr lang="zh-CN" altLang="en-US"/>
                </a:p>
              </p:txBody>
            </p:sp>
            <p:sp>
              <p:nvSpPr>
                <p:cNvPr id="296" name="Freeform 302"/>
                <p:cNvSpPr>
                  <a:spLocks/>
                </p:cNvSpPr>
                <p:nvPr/>
              </p:nvSpPr>
              <p:spPr bwMode="auto">
                <a:xfrm>
                  <a:off x="4524" y="2506"/>
                  <a:ext cx="11" cy="11"/>
                </a:xfrm>
                <a:custGeom>
                  <a:avLst/>
                  <a:gdLst/>
                  <a:ahLst/>
                  <a:cxnLst>
                    <a:cxn ang="0">
                      <a:pos x="1" y="17"/>
                    </a:cxn>
                    <a:cxn ang="0">
                      <a:pos x="4" y="21"/>
                    </a:cxn>
                    <a:cxn ang="0">
                      <a:pos x="7" y="22"/>
                    </a:cxn>
                    <a:cxn ang="0">
                      <a:pos x="11" y="23"/>
                    </a:cxn>
                    <a:cxn ang="0">
                      <a:pos x="16" y="22"/>
                    </a:cxn>
                    <a:cxn ang="0">
                      <a:pos x="20" y="21"/>
                    </a:cxn>
                    <a:cxn ang="0">
                      <a:pos x="21" y="17"/>
                    </a:cxn>
                    <a:cxn ang="0">
                      <a:pos x="23" y="12"/>
                    </a:cxn>
                    <a:cxn ang="0">
                      <a:pos x="23" y="8"/>
                    </a:cxn>
                    <a:cxn ang="0">
                      <a:pos x="23" y="8"/>
                    </a:cxn>
                    <a:cxn ang="0">
                      <a:pos x="20" y="4"/>
                    </a:cxn>
                    <a:cxn ang="0">
                      <a:pos x="16" y="1"/>
                    </a:cxn>
                    <a:cxn ang="0">
                      <a:pos x="11" y="0"/>
                    </a:cxn>
                    <a:cxn ang="0">
                      <a:pos x="7" y="1"/>
                    </a:cxn>
                    <a:cxn ang="0">
                      <a:pos x="4" y="4"/>
                    </a:cxn>
                    <a:cxn ang="0">
                      <a:pos x="1" y="8"/>
                    </a:cxn>
                    <a:cxn ang="0">
                      <a:pos x="0" y="12"/>
                    </a:cxn>
                    <a:cxn ang="0">
                      <a:pos x="1" y="17"/>
                    </a:cxn>
                  </a:cxnLst>
                  <a:rect l="0" t="0" r="r" b="b"/>
                  <a:pathLst>
                    <a:path w="23" h="23">
                      <a:moveTo>
                        <a:pt x="1" y="17"/>
                      </a:moveTo>
                      <a:lnTo>
                        <a:pt x="4" y="21"/>
                      </a:lnTo>
                      <a:lnTo>
                        <a:pt x="7" y="22"/>
                      </a:lnTo>
                      <a:lnTo>
                        <a:pt x="11" y="23"/>
                      </a:lnTo>
                      <a:lnTo>
                        <a:pt x="16" y="22"/>
                      </a:lnTo>
                      <a:lnTo>
                        <a:pt x="20" y="21"/>
                      </a:lnTo>
                      <a:lnTo>
                        <a:pt x="21" y="17"/>
                      </a:lnTo>
                      <a:lnTo>
                        <a:pt x="23" y="12"/>
                      </a:lnTo>
                      <a:lnTo>
                        <a:pt x="23" y="8"/>
                      </a:lnTo>
                      <a:lnTo>
                        <a:pt x="23" y="8"/>
                      </a:lnTo>
                      <a:lnTo>
                        <a:pt x="20" y="4"/>
                      </a:lnTo>
                      <a:lnTo>
                        <a:pt x="16" y="1"/>
                      </a:lnTo>
                      <a:lnTo>
                        <a:pt x="11" y="0"/>
                      </a:lnTo>
                      <a:lnTo>
                        <a:pt x="7" y="1"/>
                      </a:lnTo>
                      <a:lnTo>
                        <a:pt x="4" y="4"/>
                      </a:lnTo>
                      <a:lnTo>
                        <a:pt x="1" y="8"/>
                      </a:lnTo>
                      <a:lnTo>
                        <a:pt x="0" y="12"/>
                      </a:lnTo>
                      <a:lnTo>
                        <a:pt x="1" y="17"/>
                      </a:lnTo>
                      <a:close/>
                    </a:path>
                  </a:pathLst>
                </a:custGeom>
                <a:solidFill>
                  <a:srgbClr val="357199"/>
                </a:solidFill>
                <a:ln w="9525">
                  <a:noFill/>
                  <a:round/>
                  <a:headEnd/>
                  <a:tailEnd/>
                </a:ln>
              </p:spPr>
              <p:txBody>
                <a:bodyPr/>
                <a:lstStyle/>
                <a:p>
                  <a:endParaRPr lang="zh-CN" altLang="en-US"/>
                </a:p>
              </p:txBody>
            </p:sp>
            <p:sp>
              <p:nvSpPr>
                <p:cNvPr id="297" name="Freeform 303"/>
                <p:cNvSpPr>
                  <a:spLocks/>
                </p:cNvSpPr>
                <p:nvPr/>
              </p:nvSpPr>
              <p:spPr bwMode="auto">
                <a:xfrm>
                  <a:off x="4513" y="2485"/>
                  <a:ext cx="12" cy="11"/>
                </a:xfrm>
                <a:custGeom>
                  <a:avLst/>
                  <a:gdLst/>
                  <a:ahLst/>
                  <a:cxnLst>
                    <a:cxn ang="0">
                      <a:pos x="1" y="16"/>
                    </a:cxn>
                    <a:cxn ang="0">
                      <a:pos x="3" y="20"/>
                    </a:cxn>
                    <a:cxn ang="0">
                      <a:pos x="7" y="23"/>
                    </a:cxn>
                    <a:cxn ang="0">
                      <a:pos x="11" y="23"/>
                    </a:cxn>
                    <a:cxn ang="0">
                      <a:pos x="16" y="23"/>
                    </a:cxn>
                    <a:cxn ang="0">
                      <a:pos x="20" y="20"/>
                    </a:cxn>
                    <a:cxn ang="0">
                      <a:pos x="22" y="16"/>
                    </a:cxn>
                    <a:cxn ang="0">
                      <a:pos x="22" y="11"/>
                    </a:cxn>
                    <a:cxn ang="0">
                      <a:pos x="22" y="7"/>
                    </a:cxn>
                    <a:cxn ang="0">
                      <a:pos x="22" y="7"/>
                    </a:cxn>
                    <a:cxn ang="0">
                      <a:pos x="20" y="3"/>
                    </a:cxn>
                    <a:cxn ang="0">
                      <a:pos x="16" y="1"/>
                    </a:cxn>
                    <a:cxn ang="0">
                      <a:pos x="11" y="0"/>
                    </a:cxn>
                    <a:cxn ang="0">
                      <a:pos x="7" y="1"/>
                    </a:cxn>
                    <a:cxn ang="0">
                      <a:pos x="3" y="3"/>
                    </a:cxn>
                    <a:cxn ang="0">
                      <a:pos x="1" y="7"/>
                    </a:cxn>
                    <a:cxn ang="0">
                      <a:pos x="0" y="11"/>
                    </a:cxn>
                    <a:cxn ang="0">
                      <a:pos x="1" y="16"/>
                    </a:cxn>
                  </a:cxnLst>
                  <a:rect l="0" t="0" r="r" b="b"/>
                  <a:pathLst>
                    <a:path w="22" h="23">
                      <a:moveTo>
                        <a:pt x="1" y="16"/>
                      </a:moveTo>
                      <a:lnTo>
                        <a:pt x="3" y="20"/>
                      </a:lnTo>
                      <a:lnTo>
                        <a:pt x="7" y="23"/>
                      </a:lnTo>
                      <a:lnTo>
                        <a:pt x="11" y="23"/>
                      </a:lnTo>
                      <a:lnTo>
                        <a:pt x="16" y="23"/>
                      </a:lnTo>
                      <a:lnTo>
                        <a:pt x="20" y="20"/>
                      </a:lnTo>
                      <a:lnTo>
                        <a:pt x="22" y="16"/>
                      </a:lnTo>
                      <a:lnTo>
                        <a:pt x="22" y="11"/>
                      </a:lnTo>
                      <a:lnTo>
                        <a:pt x="22" y="7"/>
                      </a:lnTo>
                      <a:lnTo>
                        <a:pt x="22" y="7"/>
                      </a:lnTo>
                      <a:lnTo>
                        <a:pt x="20" y="3"/>
                      </a:lnTo>
                      <a:lnTo>
                        <a:pt x="16" y="1"/>
                      </a:lnTo>
                      <a:lnTo>
                        <a:pt x="11" y="0"/>
                      </a:lnTo>
                      <a:lnTo>
                        <a:pt x="7" y="1"/>
                      </a:lnTo>
                      <a:lnTo>
                        <a:pt x="3" y="3"/>
                      </a:lnTo>
                      <a:lnTo>
                        <a:pt x="1" y="7"/>
                      </a:lnTo>
                      <a:lnTo>
                        <a:pt x="0" y="11"/>
                      </a:lnTo>
                      <a:lnTo>
                        <a:pt x="1" y="16"/>
                      </a:lnTo>
                      <a:close/>
                    </a:path>
                  </a:pathLst>
                </a:custGeom>
                <a:solidFill>
                  <a:srgbClr val="357199"/>
                </a:solidFill>
                <a:ln w="9525">
                  <a:noFill/>
                  <a:round/>
                  <a:headEnd/>
                  <a:tailEnd/>
                </a:ln>
              </p:spPr>
              <p:txBody>
                <a:bodyPr/>
                <a:lstStyle/>
                <a:p>
                  <a:endParaRPr lang="zh-CN" altLang="en-US"/>
                </a:p>
              </p:txBody>
            </p:sp>
            <p:sp>
              <p:nvSpPr>
                <p:cNvPr id="298" name="Freeform 304"/>
                <p:cNvSpPr>
                  <a:spLocks/>
                </p:cNvSpPr>
                <p:nvPr/>
              </p:nvSpPr>
              <p:spPr bwMode="auto">
                <a:xfrm>
                  <a:off x="4503" y="2465"/>
                  <a:ext cx="11" cy="11"/>
                </a:xfrm>
                <a:custGeom>
                  <a:avLst/>
                  <a:gdLst/>
                  <a:ahLst/>
                  <a:cxnLst>
                    <a:cxn ang="0">
                      <a:pos x="2" y="16"/>
                    </a:cxn>
                    <a:cxn ang="0">
                      <a:pos x="4" y="20"/>
                    </a:cxn>
                    <a:cxn ang="0">
                      <a:pos x="8" y="22"/>
                    </a:cxn>
                    <a:cxn ang="0">
                      <a:pos x="12" y="24"/>
                    </a:cxn>
                    <a:cxn ang="0">
                      <a:pos x="17" y="22"/>
                    </a:cxn>
                    <a:cxn ang="0">
                      <a:pos x="20" y="20"/>
                    </a:cxn>
                    <a:cxn ang="0">
                      <a:pos x="23" y="16"/>
                    </a:cxn>
                    <a:cxn ang="0">
                      <a:pos x="23" y="12"/>
                    </a:cxn>
                    <a:cxn ang="0">
                      <a:pos x="23" y="7"/>
                    </a:cxn>
                    <a:cxn ang="0">
                      <a:pos x="23" y="7"/>
                    </a:cxn>
                    <a:cxn ang="0">
                      <a:pos x="20" y="3"/>
                    </a:cxn>
                    <a:cxn ang="0">
                      <a:pos x="17" y="0"/>
                    </a:cxn>
                    <a:cxn ang="0">
                      <a:pos x="12" y="0"/>
                    </a:cxn>
                    <a:cxn ang="0">
                      <a:pos x="8" y="0"/>
                    </a:cxn>
                    <a:cxn ang="0">
                      <a:pos x="4" y="3"/>
                    </a:cxn>
                    <a:cxn ang="0">
                      <a:pos x="2" y="7"/>
                    </a:cxn>
                    <a:cxn ang="0">
                      <a:pos x="0" y="12"/>
                    </a:cxn>
                    <a:cxn ang="0">
                      <a:pos x="2" y="16"/>
                    </a:cxn>
                  </a:cxnLst>
                  <a:rect l="0" t="0" r="r" b="b"/>
                  <a:pathLst>
                    <a:path w="23" h="24">
                      <a:moveTo>
                        <a:pt x="2" y="16"/>
                      </a:moveTo>
                      <a:lnTo>
                        <a:pt x="4" y="20"/>
                      </a:lnTo>
                      <a:lnTo>
                        <a:pt x="8" y="22"/>
                      </a:lnTo>
                      <a:lnTo>
                        <a:pt x="12" y="24"/>
                      </a:lnTo>
                      <a:lnTo>
                        <a:pt x="17" y="22"/>
                      </a:lnTo>
                      <a:lnTo>
                        <a:pt x="20" y="20"/>
                      </a:lnTo>
                      <a:lnTo>
                        <a:pt x="23" y="16"/>
                      </a:lnTo>
                      <a:lnTo>
                        <a:pt x="23" y="12"/>
                      </a:lnTo>
                      <a:lnTo>
                        <a:pt x="23" y="7"/>
                      </a:lnTo>
                      <a:lnTo>
                        <a:pt x="23" y="7"/>
                      </a:lnTo>
                      <a:lnTo>
                        <a:pt x="20" y="3"/>
                      </a:lnTo>
                      <a:lnTo>
                        <a:pt x="17" y="0"/>
                      </a:lnTo>
                      <a:lnTo>
                        <a:pt x="12" y="0"/>
                      </a:lnTo>
                      <a:lnTo>
                        <a:pt x="8" y="0"/>
                      </a:lnTo>
                      <a:lnTo>
                        <a:pt x="4" y="3"/>
                      </a:lnTo>
                      <a:lnTo>
                        <a:pt x="2" y="7"/>
                      </a:lnTo>
                      <a:lnTo>
                        <a:pt x="0" y="12"/>
                      </a:lnTo>
                      <a:lnTo>
                        <a:pt x="2" y="16"/>
                      </a:lnTo>
                      <a:close/>
                    </a:path>
                  </a:pathLst>
                </a:custGeom>
                <a:solidFill>
                  <a:srgbClr val="357199"/>
                </a:solidFill>
                <a:ln w="9525">
                  <a:noFill/>
                  <a:round/>
                  <a:headEnd/>
                  <a:tailEnd/>
                </a:ln>
              </p:spPr>
              <p:txBody>
                <a:bodyPr/>
                <a:lstStyle/>
                <a:p>
                  <a:endParaRPr lang="zh-CN" altLang="en-US"/>
                </a:p>
              </p:txBody>
            </p:sp>
            <p:sp>
              <p:nvSpPr>
                <p:cNvPr id="299" name="Freeform 305"/>
                <p:cNvSpPr>
                  <a:spLocks/>
                </p:cNvSpPr>
                <p:nvPr/>
              </p:nvSpPr>
              <p:spPr bwMode="auto">
                <a:xfrm>
                  <a:off x="4493" y="2444"/>
                  <a:ext cx="11" cy="12"/>
                </a:xfrm>
                <a:custGeom>
                  <a:avLst/>
                  <a:gdLst/>
                  <a:ahLst/>
                  <a:cxnLst>
                    <a:cxn ang="0">
                      <a:pos x="0" y="15"/>
                    </a:cxn>
                    <a:cxn ang="0">
                      <a:pos x="3" y="19"/>
                    </a:cxn>
                    <a:cxn ang="0">
                      <a:pos x="7" y="22"/>
                    </a:cxn>
                    <a:cxn ang="0">
                      <a:pos x="12" y="23"/>
                    </a:cxn>
                    <a:cxn ang="0">
                      <a:pos x="15" y="22"/>
                    </a:cxn>
                    <a:cxn ang="0">
                      <a:pos x="19" y="19"/>
                    </a:cxn>
                    <a:cxn ang="0">
                      <a:pos x="22" y="15"/>
                    </a:cxn>
                    <a:cxn ang="0">
                      <a:pos x="23" y="11"/>
                    </a:cxn>
                    <a:cxn ang="0">
                      <a:pos x="22" y="6"/>
                    </a:cxn>
                    <a:cxn ang="0">
                      <a:pos x="22" y="6"/>
                    </a:cxn>
                    <a:cxn ang="0">
                      <a:pos x="19" y="2"/>
                    </a:cxn>
                    <a:cxn ang="0">
                      <a:pos x="15" y="0"/>
                    </a:cxn>
                    <a:cxn ang="0">
                      <a:pos x="12" y="0"/>
                    </a:cxn>
                    <a:cxn ang="0">
                      <a:pos x="7" y="0"/>
                    </a:cxn>
                    <a:cxn ang="0">
                      <a:pos x="3" y="2"/>
                    </a:cxn>
                    <a:cxn ang="0">
                      <a:pos x="0" y="6"/>
                    </a:cxn>
                    <a:cxn ang="0">
                      <a:pos x="0" y="11"/>
                    </a:cxn>
                    <a:cxn ang="0">
                      <a:pos x="0" y="15"/>
                    </a:cxn>
                  </a:cxnLst>
                  <a:rect l="0" t="0" r="r" b="b"/>
                  <a:pathLst>
                    <a:path w="23" h="23">
                      <a:moveTo>
                        <a:pt x="0" y="15"/>
                      </a:moveTo>
                      <a:lnTo>
                        <a:pt x="3" y="19"/>
                      </a:lnTo>
                      <a:lnTo>
                        <a:pt x="7" y="22"/>
                      </a:lnTo>
                      <a:lnTo>
                        <a:pt x="12" y="23"/>
                      </a:lnTo>
                      <a:lnTo>
                        <a:pt x="15" y="22"/>
                      </a:lnTo>
                      <a:lnTo>
                        <a:pt x="19" y="19"/>
                      </a:lnTo>
                      <a:lnTo>
                        <a:pt x="22" y="15"/>
                      </a:lnTo>
                      <a:lnTo>
                        <a:pt x="23" y="11"/>
                      </a:lnTo>
                      <a:lnTo>
                        <a:pt x="22" y="6"/>
                      </a:lnTo>
                      <a:lnTo>
                        <a:pt x="22" y="6"/>
                      </a:lnTo>
                      <a:lnTo>
                        <a:pt x="19" y="2"/>
                      </a:lnTo>
                      <a:lnTo>
                        <a:pt x="15" y="0"/>
                      </a:lnTo>
                      <a:lnTo>
                        <a:pt x="12" y="0"/>
                      </a:lnTo>
                      <a:lnTo>
                        <a:pt x="7" y="0"/>
                      </a:lnTo>
                      <a:lnTo>
                        <a:pt x="3" y="2"/>
                      </a:lnTo>
                      <a:lnTo>
                        <a:pt x="0" y="6"/>
                      </a:lnTo>
                      <a:lnTo>
                        <a:pt x="0" y="11"/>
                      </a:lnTo>
                      <a:lnTo>
                        <a:pt x="0" y="15"/>
                      </a:lnTo>
                      <a:close/>
                    </a:path>
                  </a:pathLst>
                </a:custGeom>
                <a:solidFill>
                  <a:srgbClr val="357199"/>
                </a:solidFill>
                <a:ln w="9525">
                  <a:noFill/>
                  <a:round/>
                  <a:headEnd/>
                  <a:tailEnd/>
                </a:ln>
              </p:spPr>
              <p:txBody>
                <a:bodyPr/>
                <a:lstStyle/>
                <a:p>
                  <a:endParaRPr lang="zh-CN" altLang="en-US"/>
                </a:p>
              </p:txBody>
            </p:sp>
            <p:sp>
              <p:nvSpPr>
                <p:cNvPr id="300" name="Freeform 306"/>
                <p:cNvSpPr>
                  <a:spLocks/>
                </p:cNvSpPr>
                <p:nvPr/>
              </p:nvSpPr>
              <p:spPr bwMode="auto">
                <a:xfrm>
                  <a:off x="4482" y="2423"/>
                  <a:ext cx="11" cy="12"/>
                </a:xfrm>
                <a:custGeom>
                  <a:avLst/>
                  <a:gdLst/>
                  <a:ahLst/>
                  <a:cxnLst>
                    <a:cxn ang="0">
                      <a:pos x="0" y="16"/>
                    </a:cxn>
                    <a:cxn ang="0">
                      <a:pos x="3" y="20"/>
                    </a:cxn>
                    <a:cxn ang="0">
                      <a:pos x="6" y="22"/>
                    </a:cxn>
                    <a:cxn ang="0">
                      <a:pos x="11" y="24"/>
                    </a:cxn>
                    <a:cxn ang="0">
                      <a:pos x="15" y="22"/>
                    </a:cxn>
                    <a:cxn ang="0">
                      <a:pos x="19" y="20"/>
                    </a:cxn>
                    <a:cxn ang="0">
                      <a:pos x="21" y="16"/>
                    </a:cxn>
                    <a:cxn ang="0">
                      <a:pos x="23" y="12"/>
                    </a:cxn>
                    <a:cxn ang="0">
                      <a:pos x="21" y="7"/>
                    </a:cxn>
                    <a:cxn ang="0">
                      <a:pos x="21" y="7"/>
                    </a:cxn>
                    <a:cxn ang="0">
                      <a:pos x="19" y="4"/>
                    </a:cxn>
                    <a:cxn ang="0">
                      <a:pos x="15" y="2"/>
                    </a:cxn>
                    <a:cxn ang="0">
                      <a:pos x="11" y="0"/>
                    </a:cxn>
                    <a:cxn ang="0">
                      <a:pos x="6" y="2"/>
                    </a:cxn>
                    <a:cxn ang="0">
                      <a:pos x="3" y="4"/>
                    </a:cxn>
                    <a:cxn ang="0">
                      <a:pos x="0" y="7"/>
                    </a:cxn>
                    <a:cxn ang="0">
                      <a:pos x="0" y="12"/>
                    </a:cxn>
                    <a:cxn ang="0">
                      <a:pos x="0" y="16"/>
                    </a:cxn>
                  </a:cxnLst>
                  <a:rect l="0" t="0" r="r" b="b"/>
                  <a:pathLst>
                    <a:path w="23" h="24">
                      <a:moveTo>
                        <a:pt x="0" y="16"/>
                      </a:moveTo>
                      <a:lnTo>
                        <a:pt x="3" y="20"/>
                      </a:lnTo>
                      <a:lnTo>
                        <a:pt x="6" y="22"/>
                      </a:lnTo>
                      <a:lnTo>
                        <a:pt x="11" y="24"/>
                      </a:lnTo>
                      <a:lnTo>
                        <a:pt x="15" y="22"/>
                      </a:lnTo>
                      <a:lnTo>
                        <a:pt x="19" y="20"/>
                      </a:lnTo>
                      <a:lnTo>
                        <a:pt x="21" y="16"/>
                      </a:lnTo>
                      <a:lnTo>
                        <a:pt x="23" y="12"/>
                      </a:lnTo>
                      <a:lnTo>
                        <a:pt x="21" y="7"/>
                      </a:lnTo>
                      <a:lnTo>
                        <a:pt x="21" y="7"/>
                      </a:lnTo>
                      <a:lnTo>
                        <a:pt x="19" y="4"/>
                      </a:lnTo>
                      <a:lnTo>
                        <a:pt x="15" y="2"/>
                      </a:lnTo>
                      <a:lnTo>
                        <a:pt x="11" y="0"/>
                      </a:lnTo>
                      <a:lnTo>
                        <a:pt x="6" y="2"/>
                      </a:lnTo>
                      <a:lnTo>
                        <a:pt x="3" y="4"/>
                      </a:lnTo>
                      <a:lnTo>
                        <a:pt x="0" y="7"/>
                      </a:lnTo>
                      <a:lnTo>
                        <a:pt x="0" y="12"/>
                      </a:lnTo>
                      <a:lnTo>
                        <a:pt x="0" y="16"/>
                      </a:lnTo>
                      <a:close/>
                    </a:path>
                  </a:pathLst>
                </a:custGeom>
                <a:solidFill>
                  <a:srgbClr val="357199"/>
                </a:solidFill>
                <a:ln w="9525">
                  <a:noFill/>
                  <a:round/>
                  <a:headEnd/>
                  <a:tailEnd/>
                </a:ln>
              </p:spPr>
              <p:txBody>
                <a:bodyPr/>
                <a:lstStyle/>
                <a:p>
                  <a:endParaRPr lang="zh-CN" altLang="en-US"/>
                </a:p>
              </p:txBody>
            </p:sp>
            <p:sp>
              <p:nvSpPr>
                <p:cNvPr id="301" name="Freeform 307"/>
                <p:cNvSpPr>
                  <a:spLocks/>
                </p:cNvSpPr>
                <p:nvPr/>
              </p:nvSpPr>
              <p:spPr bwMode="auto">
                <a:xfrm>
                  <a:off x="4471" y="2402"/>
                  <a:ext cx="12" cy="12"/>
                </a:xfrm>
                <a:custGeom>
                  <a:avLst/>
                  <a:gdLst/>
                  <a:ahLst/>
                  <a:cxnLst>
                    <a:cxn ang="0">
                      <a:pos x="0" y="17"/>
                    </a:cxn>
                    <a:cxn ang="0">
                      <a:pos x="4" y="19"/>
                    </a:cxn>
                    <a:cxn ang="0">
                      <a:pos x="6" y="22"/>
                    </a:cxn>
                    <a:cxn ang="0">
                      <a:pos x="11" y="23"/>
                    </a:cxn>
                    <a:cxn ang="0">
                      <a:pos x="15" y="22"/>
                    </a:cxn>
                    <a:cxn ang="0">
                      <a:pos x="19" y="19"/>
                    </a:cxn>
                    <a:cxn ang="0">
                      <a:pos x="21" y="17"/>
                    </a:cxn>
                    <a:cxn ang="0">
                      <a:pos x="22" y="11"/>
                    </a:cxn>
                    <a:cxn ang="0">
                      <a:pos x="21" y="8"/>
                    </a:cxn>
                    <a:cxn ang="0">
                      <a:pos x="21" y="8"/>
                    </a:cxn>
                    <a:cxn ang="0">
                      <a:pos x="19" y="4"/>
                    </a:cxn>
                    <a:cxn ang="0">
                      <a:pos x="15" y="1"/>
                    </a:cxn>
                    <a:cxn ang="0">
                      <a:pos x="11" y="0"/>
                    </a:cxn>
                    <a:cxn ang="0">
                      <a:pos x="6" y="1"/>
                    </a:cxn>
                    <a:cxn ang="0">
                      <a:pos x="4" y="4"/>
                    </a:cxn>
                    <a:cxn ang="0">
                      <a:pos x="1" y="8"/>
                    </a:cxn>
                    <a:cxn ang="0">
                      <a:pos x="0" y="11"/>
                    </a:cxn>
                    <a:cxn ang="0">
                      <a:pos x="0" y="17"/>
                    </a:cxn>
                  </a:cxnLst>
                  <a:rect l="0" t="0" r="r" b="b"/>
                  <a:pathLst>
                    <a:path w="22" h="23">
                      <a:moveTo>
                        <a:pt x="0" y="17"/>
                      </a:moveTo>
                      <a:lnTo>
                        <a:pt x="4" y="19"/>
                      </a:lnTo>
                      <a:lnTo>
                        <a:pt x="6" y="22"/>
                      </a:lnTo>
                      <a:lnTo>
                        <a:pt x="11" y="23"/>
                      </a:lnTo>
                      <a:lnTo>
                        <a:pt x="15" y="22"/>
                      </a:lnTo>
                      <a:lnTo>
                        <a:pt x="19" y="19"/>
                      </a:lnTo>
                      <a:lnTo>
                        <a:pt x="21" y="17"/>
                      </a:lnTo>
                      <a:lnTo>
                        <a:pt x="22" y="11"/>
                      </a:lnTo>
                      <a:lnTo>
                        <a:pt x="21" y="8"/>
                      </a:lnTo>
                      <a:lnTo>
                        <a:pt x="21" y="8"/>
                      </a:lnTo>
                      <a:lnTo>
                        <a:pt x="19" y="4"/>
                      </a:lnTo>
                      <a:lnTo>
                        <a:pt x="15" y="1"/>
                      </a:lnTo>
                      <a:lnTo>
                        <a:pt x="11" y="0"/>
                      </a:lnTo>
                      <a:lnTo>
                        <a:pt x="6" y="1"/>
                      </a:lnTo>
                      <a:lnTo>
                        <a:pt x="4" y="4"/>
                      </a:lnTo>
                      <a:lnTo>
                        <a:pt x="1" y="8"/>
                      </a:lnTo>
                      <a:lnTo>
                        <a:pt x="0" y="11"/>
                      </a:lnTo>
                      <a:lnTo>
                        <a:pt x="0" y="17"/>
                      </a:lnTo>
                      <a:close/>
                    </a:path>
                  </a:pathLst>
                </a:custGeom>
                <a:solidFill>
                  <a:srgbClr val="357199"/>
                </a:solidFill>
                <a:ln w="9525">
                  <a:noFill/>
                  <a:round/>
                  <a:headEnd/>
                  <a:tailEnd/>
                </a:ln>
              </p:spPr>
              <p:txBody>
                <a:bodyPr/>
                <a:lstStyle/>
                <a:p>
                  <a:endParaRPr lang="zh-CN" altLang="en-US"/>
                </a:p>
              </p:txBody>
            </p:sp>
          </p:grpSp>
          <p:grpSp>
            <p:nvGrpSpPr>
              <p:cNvPr id="33" name="Group 308"/>
              <p:cNvGrpSpPr>
                <a:grpSpLocks/>
              </p:cNvGrpSpPr>
              <p:nvPr/>
            </p:nvGrpSpPr>
            <p:grpSpPr bwMode="auto">
              <a:xfrm>
                <a:off x="3809" y="1754"/>
                <a:ext cx="659" cy="519"/>
                <a:chOff x="3809" y="1754"/>
                <a:chExt cx="659" cy="519"/>
              </a:xfrm>
            </p:grpSpPr>
            <p:sp>
              <p:nvSpPr>
                <p:cNvPr id="258" name="Freeform 309"/>
                <p:cNvSpPr>
                  <a:spLocks/>
                </p:cNvSpPr>
                <p:nvPr/>
              </p:nvSpPr>
              <p:spPr bwMode="auto">
                <a:xfrm>
                  <a:off x="3809" y="2262"/>
                  <a:ext cx="12" cy="11"/>
                </a:xfrm>
                <a:custGeom>
                  <a:avLst/>
                  <a:gdLst/>
                  <a:ahLst/>
                  <a:cxnLst>
                    <a:cxn ang="0">
                      <a:pos x="3" y="4"/>
                    </a:cxn>
                    <a:cxn ang="0">
                      <a:pos x="1" y="8"/>
                    </a:cxn>
                    <a:cxn ang="0">
                      <a:pos x="0" y="12"/>
                    </a:cxn>
                    <a:cxn ang="0">
                      <a:pos x="1" y="16"/>
                    </a:cxn>
                    <a:cxn ang="0">
                      <a:pos x="3" y="20"/>
                    </a:cxn>
                    <a:cxn ang="0">
                      <a:pos x="7" y="22"/>
                    </a:cxn>
                    <a:cxn ang="0">
                      <a:pos x="11" y="23"/>
                    </a:cxn>
                    <a:cxn ang="0">
                      <a:pos x="15" y="22"/>
                    </a:cxn>
                    <a:cxn ang="0">
                      <a:pos x="20" y="21"/>
                    </a:cxn>
                    <a:cxn ang="0">
                      <a:pos x="20" y="20"/>
                    </a:cxn>
                    <a:cxn ang="0">
                      <a:pos x="21" y="16"/>
                    </a:cxn>
                    <a:cxn ang="0">
                      <a:pos x="22" y="12"/>
                    </a:cxn>
                    <a:cxn ang="0">
                      <a:pos x="21" y="7"/>
                    </a:cxn>
                    <a:cxn ang="0">
                      <a:pos x="19" y="4"/>
                    </a:cxn>
                    <a:cxn ang="0">
                      <a:pos x="16" y="1"/>
                    </a:cxn>
                    <a:cxn ang="0">
                      <a:pos x="11" y="0"/>
                    </a:cxn>
                    <a:cxn ang="0">
                      <a:pos x="7" y="1"/>
                    </a:cxn>
                    <a:cxn ang="0">
                      <a:pos x="3" y="3"/>
                    </a:cxn>
                    <a:cxn ang="0">
                      <a:pos x="3" y="4"/>
                    </a:cxn>
                  </a:cxnLst>
                  <a:rect l="0" t="0" r="r" b="b"/>
                  <a:pathLst>
                    <a:path w="22" h="23">
                      <a:moveTo>
                        <a:pt x="3" y="4"/>
                      </a:moveTo>
                      <a:lnTo>
                        <a:pt x="1" y="8"/>
                      </a:lnTo>
                      <a:lnTo>
                        <a:pt x="0" y="12"/>
                      </a:lnTo>
                      <a:lnTo>
                        <a:pt x="1" y="16"/>
                      </a:lnTo>
                      <a:lnTo>
                        <a:pt x="3" y="20"/>
                      </a:lnTo>
                      <a:lnTo>
                        <a:pt x="7" y="22"/>
                      </a:lnTo>
                      <a:lnTo>
                        <a:pt x="11" y="23"/>
                      </a:lnTo>
                      <a:lnTo>
                        <a:pt x="15" y="22"/>
                      </a:lnTo>
                      <a:lnTo>
                        <a:pt x="20" y="21"/>
                      </a:lnTo>
                      <a:lnTo>
                        <a:pt x="20" y="20"/>
                      </a:lnTo>
                      <a:lnTo>
                        <a:pt x="21" y="16"/>
                      </a:lnTo>
                      <a:lnTo>
                        <a:pt x="22" y="12"/>
                      </a:lnTo>
                      <a:lnTo>
                        <a:pt x="21" y="7"/>
                      </a:lnTo>
                      <a:lnTo>
                        <a:pt x="19" y="4"/>
                      </a:lnTo>
                      <a:lnTo>
                        <a:pt x="16" y="1"/>
                      </a:lnTo>
                      <a:lnTo>
                        <a:pt x="11" y="0"/>
                      </a:lnTo>
                      <a:lnTo>
                        <a:pt x="7" y="1"/>
                      </a:lnTo>
                      <a:lnTo>
                        <a:pt x="3" y="3"/>
                      </a:lnTo>
                      <a:lnTo>
                        <a:pt x="3" y="4"/>
                      </a:lnTo>
                      <a:close/>
                    </a:path>
                  </a:pathLst>
                </a:custGeom>
                <a:solidFill>
                  <a:srgbClr val="357199"/>
                </a:solidFill>
                <a:ln w="9525">
                  <a:noFill/>
                  <a:round/>
                  <a:headEnd/>
                  <a:tailEnd/>
                </a:ln>
              </p:spPr>
              <p:txBody>
                <a:bodyPr/>
                <a:lstStyle/>
                <a:p>
                  <a:endParaRPr lang="zh-CN" altLang="en-US"/>
                </a:p>
              </p:txBody>
            </p:sp>
            <p:sp>
              <p:nvSpPr>
                <p:cNvPr id="259" name="Freeform 310"/>
                <p:cNvSpPr>
                  <a:spLocks/>
                </p:cNvSpPr>
                <p:nvPr/>
              </p:nvSpPr>
              <p:spPr bwMode="auto">
                <a:xfrm>
                  <a:off x="3828" y="2247"/>
                  <a:ext cx="11" cy="12"/>
                </a:xfrm>
                <a:custGeom>
                  <a:avLst/>
                  <a:gdLst/>
                  <a:ahLst/>
                  <a:cxnLst>
                    <a:cxn ang="0">
                      <a:pos x="3" y="3"/>
                    </a:cxn>
                    <a:cxn ang="0">
                      <a:pos x="0" y="7"/>
                    </a:cxn>
                    <a:cxn ang="0">
                      <a:pos x="0" y="11"/>
                    </a:cxn>
                    <a:cxn ang="0">
                      <a:pos x="0" y="16"/>
                    </a:cxn>
                    <a:cxn ang="0">
                      <a:pos x="3" y="20"/>
                    </a:cxn>
                    <a:cxn ang="0">
                      <a:pos x="6" y="23"/>
                    </a:cxn>
                    <a:cxn ang="0">
                      <a:pos x="11" y="23"/>
                    </a:cxn>
                    <a:cxn ang="0">
                      <a:pos x="15" y="23"/>
                    </a:cxn>
                    <a:cxn ang="0">
                      <a:pos x="19" y="20"/>
                    </a:cxn>
                    <a:cxn ang="0">
                      <a:pos x="19" y="20"/>
                    </a:cxn>
                    <a:cxn ang="0">
                      <a:pos x="21" y="16"/>
                    </a:cxn>
                    <a:cxn ang="0">
                      <a:pos x="23" y="11"/>
                    </a:cxn>
                    <a:cxn ang="0">
                      <a:pos x="21" y="7"/>
                    </a:cxn>
                    <a:cxn ang="0">
                      <a:pos x="19" y="3"/>
                    </a:cxn>
                    <a:cxn ang="0">
                      <a:pos x="15" y="1"/>
                    </a:cxn>
                    <a:cxn ang="0">
                      <a:pos x="11" y="0"/>
                    </a:cxn>
                    <a:cxn ang="0">
                      <a:pos x="6" y="1"/>
                    </a:cxn>
                    <a:cxn ang="0">
                      <a:pos x="3" y="3"/>
                    </a:cxn>
                  </a:cxnLst>
                  <a:rect l="0" t="0" r="r" b="b"/>
                  <a:pathLst>
                    <a:path w="23" h="23">
                      <a:moveTo>
                        <a:pt x="3" y="3"/>
                      </a:moveTo>
                      <a:lnTo>
                        <a:pt x="0" y="7"/>
                      </a:lnTo>
                      <a:lnTo>
                        <a:pt x="0" y="11"/>
                      </a:lnTo>
                      <a:lnTo>
                        <a:pt x="0" y="16"/>
                      </a:lnTo>
                      <a:lnTo>
                        <a:pt x="3" y="20"/>
                      </a:lnTo>
                      <a:lnTo>
                        <a:pt x="6" y="23"/>
                      </a:lnTo>
                      <a:lnTo>
                        <a:pt x="11" y="23"/>
                      </a:lnTo>
                      <a:lnTo>
                        <a:pt x="15" y="23"/>
                      </a:lnTo>
                      <a:lnTo>
                        <a:pt x="19" y="20"/>
                      </a:lnTo>
                      <a:lnTo>
                        <a:pt x="19" y="20"/>
                      </a:lnTo>
                      <a:lnTo>
                        <a:pt x="21" y="16"/>
                      </a:lnTo>
                      <a:lnTo>
                        <a:pt x="23" y="11"/>
                      </a:lnTo>
                      <a:lnTo>
                        <a:pt x="21" y="7"/>
                      </a:lnTo>
                      <a:lnTo>
                        <a:pt x="19" y="3"/>
                      </a:lnTo>
                      <a:lnTo>
                        <a:pt x="15" y="1"/>
                      </a:lnTo>
                      <a:lnTo>
                        <a:pt x="11" y="0"/>
                      </a:lnTo>
                      <a:lnTo>
                        <a:pt x="6" y="1"/>
                      </a:lnTo>
                      <a:lnTo>
                        <a:pt x="3" y="3"/>
                      </a:lnTo>
                      <a:close/>
                    </a:path>
                  </a:pathLst>
                </a:custGeom>
                <a:solidFill>
                  <a:srgbClr val="357199"/>
                </a:solidFill>
                <a:ln w="9525">
                  <a:noFill/>
                  <a:round/>
                  <a:headEnd/>
                  <a:tailEnd/>
                </a:ln>
              </p:spPr>
              <p:txBody>
                <a:bodyPr/>
                <a:lstStyle/>
                <a:p>
                  <a:endParaRPr lang="zh-CN" altLang="en-US"/>
                </a:p>
              </p:txBody>
            </p:sp>
            <p:sp>
              <p:nvSpPr>
                <p:cNvPr id="260" name="Freeform 311"/>
                <p:cNvSpPr>
                  <a:spLocks/>
                </p:cNvSpPr>
                <p:nvPr/>
              </p:nvSpPr>
              <p:spPr bwMode="auto">
                <a:xfrm>
                  <a:off x="3845" y="2234"/>
                  <a:ext cx="11" cy="11"/>
                </a:xfrm>
                <a:custGeom>
                  <a:avLst/>
                  <a:gdLst/>
                  <a:ahLst/>
                  <a:cxnLst>
                    <a:cxn ang="0">
                      <a:pos x="4" y="3"/>
                    </a:cxn>
                    <a:cxn ang="0">
                      <a:pos x="1" y="7"/>
                    </a:cxn>
                    <a:cxn ang="0">
                      <a:pos x="0" y="12"/>
                    </a:cxn>
                    <a:cxn ang="0">
                      <a:pos x="1" y="16"/>
                    </a:cxn>
                    <a:cxn ang="0">
                      <a:pos x="4" y="20"/>
                    </a:cxn>
                    <a:cxn ang="0">
                      <a:pos x="8" y="22"/>
                    </a:cxn>
                    <a:cxn ang="0">
                      <a:pos x="11" y="24"/>
                    </a:cxn>
                    <a:cxn ang="0">
                      <a:pos x="16" y="22"/>
                    </a:cxn>
                    <a:cxn ang="0">
                      <a:pos x="20" y="20"/>
                    </a:cxn>
                    <a:cxn ang="0">
                      <a:pos x="20" y="20"/>
                    </a:cxn>
                    <a:cxn ang="0">
                      <a:pos x="23" y="16"/>
                    </a:cxn>
                    <a:cxn ang="0">
                      <a:pos x="23" y="12"/>
                    </a:cxn>
                    <a:cxn ang="0">
                      <a:pos x="23" y="7"/>
                    </a:cxn>
                    <a:cxn ang="0">
                      <a:pos x="20" y="3"/>
                    </a:cxn>
                    <a:cxn ang="0">
                      <a:pos x="16" y="0"/>
                    </a:cxn>
                    <a:cxn ang="0">
                      <a:pos x="11" y="0"/>
                    </a:cxn>
                    <a:cxn ang="0">
                      <a:pos x="8" y="0"/>
                    </a:cxn>
                    <a:cxn ang="0">
                      <a:pos x="4" y="3"/>
                    </a:cxn>
                  </a:cxnLst>
                  <a:rect l="0" t="0" r="r" b="b"/>
                  <a:pathLst>
                    <a:path w="23" h="24">
                      <a:moveTo>
                        <a:pt x="4" y="3"/>
                      </a:moveTo>
                      <a:lnTo>
                        <a:pt x="1" y="7"/>
                      </a:lnTo>
                      <a:lnTo>
                        <a:pt x="0" y="12"/>
                      </a:lnTo>
                      <a:lnTo>
                        <a:pt x="1" y="16"/>
                      </a:lnTo>
                      <a:lnTo>
                        <a:pt x="4" y="20"/>
                      </a:lnTo>
                      <a:lnTo>
                        <a:pt x="8" y="22"/>
                      </a:lnTo>
                      <a:lnTo>
                        <a:pt x="11" y="24"/>
                      </a:lnTo>
                      <a:lnTo>
                        <a:pt x="16" y="22"/>
                      </a:lnTo>
                      <a:lnTo>
                        <a:pt x="20" y="20"/>
                      </a:lnTo>
                      <a:lnTo>
                        <a:pt x="20" y="20"/>
                      </a:lnTo>
                      <a:lnTo>
                        <a:pt x="23" y="16"/>
                      </a:lnTo>
                      <a:lnTo>
                        <a:pt x="23" y="12"/>
                      </a:lnTo>
                      <a:lnTo>
                        <a:pt x="23" y="7"/>
                      </a:lnTo>
                      <a:lnTo>
                        <a:pt x="20" y="3"/>
                      </a:lnTo>
                      <a:lnTo>
                        <a:pt x="16" y="0"/>
                      </a:lnTo>
                      <a:lnTo>
                        <a:pt x="11" y="0"/>
                      </a:lnTo>
                      <a:lnTo>
                        <a:pt x="8" y="0"/>
                      </a:lnTo>
                      <a:lnTo>
                        <a:pt x="4" y="3"/>
                      </a:lnTo>
                      <a:close/>
                    </a:path>
                  </a:pathLst>
                </a:custGeom>
                <a:solidFill>
                  <a:srgbClr val="357199"/>
                </a:solidFill>
                <a:ln w="9525">
                  <a:noFill/>
                  <a:round/>
                  <a:headEnd/>
                  <a:tailEnd/>
                </a:ln>
              </p:spPr>
              <p:txBody>
                <a:bodyPr/>
                <a:lstStyle/>
                <a:p>
                  <a:endParaRPr lang="zh-CN" altLang="en-US"/>
                </a:p>
              </p:txBody>
            </p:sp>
            <p:sp>
              <p:nvSpPr>
                <p:cNvPr id="261" name="Freeform 312"/>
                <p:cNvSpPr>
                  <a:spLocks/>
                </p:cNvSpPr>
                <p:nvPr/>
              </p:nvSpPr>
              <p:spPr bwMode="auto">
                <a:xfrm>
                  <a:off x="3863" y="2219"/>
                  <a:ext cx="11" cy="12"/>
                </a:xfrm>
                <a:custGeom>
                  <a:avLst/>
                  <a:gdLst/>
                  <a:ahLst/>
                  <a:cxnLst>
                    <a:cxn ang="0">
                      <a:pos x="4" y="2"/>
                    </a:cxn>
                    <a:cxn ang="0">
                      <a:pos x="2" y="6"/>
                    </a:cxn>
                    <a:cxn ang="0">
                      <a:pos x="0" y="11"/>
                    </a:cxn>
                    <a:cxn ang="0">
                      <a:pos x="2" y="15"/>
                    </a:cxn>
                    <a:cxn ang="0">
                      <a:pos x="4" y="19"/>
                    </a:cxn>
                    <a:cxn ang="0">
                      <a:pos x="8" y="22"/>
                    </a:cxn>
                    <a:cxn ang="0">
                      <a:pos x="12" y="23"/>
                    </a:cxn>
                    <a:cxn ang="0">
                      <a:pos x="17" y="22"/>
                    </a:cxn>
                    <a:cxn ang="0">
                      <a:pos x="20" y="19"/>
                    </a:cxn>
                    <a:cxn ang="0">
                      <a:pos x="20" y="19"/>
                    </a:cxn>
                    <a:cxn ang="0">
                      <a:pos x="22" y="15"/>
                    </a:cxn>
                    <a:cxn ang="0">
                      <a:pos x="23" y="11"/>
                    </a:cxn>
                    <a:cxn ang="0">
                      <a:pos x="22" y="6"/>
                    </a:cxn>
                    <a:cxn ang="0">
                      <a:pos x="19" y="2"/>
                    </a:cxn>
                    <a:cxn ang="0">
                      <a:pos x="17" y="0"/>
                    </a:cxn>
                    <a:cxn ang="0">
                      <a:pos x="12" y="0"/>
                    </a:cxn>
                    <a:cxn ang="0">
                      <a:pos x="8" y="0"/>
                    </a:cxn>
                    <a:cxn ang="0">
                      <a:pos x="4" y="2"/>
                    </a:cxn>
                  </a:cxnLst>
                  <a:rect l="0" t="0" r="r" b="b"/>
                  <a:pathLst>
                    <a:path w="23" h="23">
                      <a:moveTo>
                        <a:pt x="4" y="2"/>
                      </a:moveTo>
                      <a:lnTo>
                        <a:pt x="2" y="6"/>
                      </a:lnTo>
                      <a:lnTo>
                        <a:pt x="0" y="11"/>
                      </a:lnTo>
                      <a:lnTo>
                        <a:pt x="2" y="15"/>
                      </a:lnTo>
                      <a:lnTo>
                        <a:pt x="4" y="19"/>
                      </a:lnTo>
                      <a:lnTo>
                        <a:pt x="8" y="22"/>
                      </a:lnTo>
                      <a:lnTo>
                        <a:pt x="12" y="23"/>
                      </a:lnTo>
                      <a:lnTo>
                        <a:pt x="17" y="22"/>
                      </a:lnTo>
                      <a:lnTo>
                        <a:pt x="20" y="19"/>
                      </a:lnTo>
                      <a:lnTo>
                        <a:pt x="20" y="19"/>
                      </a:lnTo>
                      <a:lnTo>
                        <a:pt x="22" y="15"/>
                      </a:lnTo>
                      <a:lnTo>
                        <a:pt x="23" y="11"/>
                      </a:lnTo>
                      <a:lnTo>
                        <a:pt x="22" y="6"/>
                      </a:lnTo>
                      <a:lnTo>
                        <a:pt x="19" y="2"/>
                      </a:lnTo>
                      <a:lnTo>
                        <a:pt x="17" y="0"/>
                      </a:lnTo>
                      <a:lnTo>
                        <a:pt x="12" y="0"/>
                      </a:lnTo>
                      <a:lnTo>
                        <a:pt x="8" y="0"/>
                      </a:lnTo>
                      <a:lnTo>
                        <a:pt x="4" y="2"/>
                      </a:lnTo>
                      <a:close/>
                    </a:path>
                  </a:pathLst>
                </a:custGeom>
                <a:solidFill>
                  <a:srgbClr val="357199"/>
                </a:solidFill>
                <a:ln w="9525">
                  <a:noFill/>
                  <a:round/>
                  <a:headEnd/>
                  <a:tailEnd/>
                </a:ln>
              </p:spPr>
              <p:txBody>
                <a:bodyPr/>
                <a:lstStyle/>
                <a:p>
                  <a:endParaRPr lang="zh-CN" altLang="en-US"/>
                </a:p>
              </p:txBody>
            </p:sp>
            <p:sp>
              <p:nvSpPr>
                <p:cNvPr id="262" name="Freeform 313"/>
                <p:cNvSpPr>
                  <a:spLocks/>
                </p:cNvSpPr>
                <p:nvPr/>
              </p:nvSpPr>
              <p:spPr bwMode="auto">
                <a:xfrm>
                  <a:off x="3881" y="2205"/>
                  <a:ext cx="12" cy="12"/>
                </a:xfrm>
                <a:custGeom>
                  <a:avLst/>
                  <a:gdLst/>
                  <a:ahLst/>
                  <a:cxnLst>
                    <a:cxn ang="0">
                      <a:pos x="2" y="4"/>
                    </a:cxn>
                    <a:cxn ang="0">
                      <a:pos x="0" y="8"/>
                    </a:cxn>
                    <a:cxn ang="0">
                      <a:pos x="0" y="12"/>
                    </a:cxn>
                    <a:cxn ang="0">
                      <a:pos x="0" y="17"/>
                    </a:cxn>
                    <a:cxn ang="0">
                      <a:pos x="2" y="20"/>
                    </a:cxn>
                    <a:cxn ang="0">
                      <a:pos x="6" y="22"/>
                    </a:cxn>
                    <a:cxn ang="0">
                      <a:pos x="11" y="24"/>
                    </a:cxn>
                    <a:cxn ang="0">
                      <a:pos x="15" y="22"/>
                    </a:cxn>
                    <a:cxn ang="0">
                      <a:pos x="19" y="21"/>
                    </a:cxn>
                    <a:cxn ang="0">
                      <a:pos x="19" y="21"/>
                    </a:cxn>
                    <a:cxn ang="0">
                      <a:pos x="21" y="17"/>
                    </a:cxn>
                    <a:cxn ang="0">
                      <a:pos x="22" y="12"/>
                    </a:cxn>
                    <a:cxn ang="0">
                      <a:pos x="21" y="8"/>
                    </a:cxn>
                    <a:cxn ang="0">
                      <a:pos x="19" y="4"/>
                    </a:cxn>
                    <a:cxn ang="0">
                      <a:pos x="15" y="2"/>
                    </a:cxn>
                    <a:cxn ang="0">
                      <a:pos x="11" y="0"/>
                    </a:cxn>
                    <a:cxn ang="0">
                      <a:pos x="6" y="2"/>
                    </a:cxn>
                    <a:cxn ang="0">
                      <a:pos x="2" y="4"/>
                    </a:cxn>
                  </a:cxnLst>
                  <a:rect l="0" t="0" r="r" b="b"/>
                  <a:pathLst>
                    <a:path w="22" h="24">
                      <a:moveTo>
                        <a:pt x="2" y="4"/>
                      </a:moveTo>
                      <a:lnTo>
                        <a:pt x="0" y="8"/>
                      </a:lnTo>
                      <a:lnTo>
                        <a:pt x="0" y="12"/>
                      </a:lnTo>
                      <a:lnTo>
                        <a:pt x="0" y="17"/>
                      </a:lnTo>
                      <a:lnTo>
                        <a:pt x="2" y="20"/>
                      </a:lnTo>
                      <a:lnTo>
                        <a:pt x="6" y="22"/>
                      </a:lnTo>
                      <a:lnTo>
                        <a:pt x="11" y="24"/>
                      </a:lnTo>
                      <a:lnTo>
                        <a:pt x="15" y="22"/>
                      </a:lnTo>
                      <a:lnTo>
                        <a:pt x="19" y="21"/>
                      </a:lnTo>
                      <a:lnTo>
                        <a:pt x="19" y="21"/>
                      </a:lnTo>
                      <a:lnTo>
                        <a:pt x="21" y="17"/>
                      </a:lnTo>
                      <a:lnTo>
                        <a:pt x="22" y="12"/>
                      </a:lnTo>
                      <a:lnTo>
                        <a:pt x="21" y="8"/>
                      </a:lnTo>
                      <a:lnTo>
                        <a:pt x="19" y="4"/>
                      </a:lnTo>
                      <a:lnTo>
                        <a:pt x="15" y="2"/>
                      </a:lnTo>
                      <a:lnTo>
                        <a:pt x="11" y="0"/>
                      </a:lnTo>
                      <a:lnTo>
                        <a:pt x="6" y="2"/>
                      </a:lnTo>
                      <a:lnTo>
                        <a:pt x="2" y="4"/>
                      </a:lnTo>
                      <a:close/>
                    </a:path>
                  </a:pathLst>
                </a:custGeom>
                <a:solidFill>
                  <a:srgbClr val="357199"/>
                </a:solidFill>
                <a:ln w="9525">
                  <a:noFill/>
                  <a:round/>
                  <a:headEnd/>
                  <a:tailEnd/>
                </a:ln>
              </p:spPr>
              <p:txBody>
                <a:bodyPr/>
                <a:lstStyle/>
                <a:p>
                  <a:endParaRPr lang="zh-CN" altLang="en-US"/>
                </a:p>
              </p:txBody>
            </p:sp>
            <p:sp>
              <p:nvSpPr>
                <p:cNvPr id="263" name="Freeform 314"/>
                <p:cNvSpPr>
                  <a:spLocks/>
                </p:cNvSpPr>
                <p:nvPr/>
              </p:nvSpPr>
              <p:spPr bwMode="auto">
                <a:xfrm>
                  <a:off x="3900" y="2191"/>
                  <a:ext cx="11" cy="12"/>
                </a:xfrm>
                <a:custGeom>
                  <a:avLst/>
                  <a:gdLst/>
                  <a:ahLst/>
                  <a:cxnLst>
                    <a:cxn ang="0">
                      <a:pos x="3" y="4"/>
                    </a:cxn>
                    <a:cxn ang="0">
                      <a:pos x="0" y="7"/>
                    </a:cxn>
                    <a:cxn ang="0">
                      <a:pos x="0" y="11"/>
                    </a:cxn>
                    <a:cxn ang="0">
                      <a:pos x="0" y="17"/>
                    </a:cxn>
                    <a:cxn ang="0">
                      <a:pos x="3" y="20"/>
                    </a:cxn>
                    <a:cxn ang="0">
                      <a:pos x="6" y="23"/>
                    </a:cxn>
                    <a:cxn ang="0">
                      <a:pos x="11" y="23"/>
                    </a:cxn>
                    <a:cxn ang="0">
                      <a:pos x="15" y="23"/>
                    </a:cxn>
                    <a:cxn ang="0">
                      <a:pos x="19" y="20"/>
                    </a:cxn>
                    <a:cxn ang="0">
                      <a:pos x="19" y="20"/>
                    </a:cxn>
                    <a:cxn ang="0">
                      <a:pos x="21" y="17"/>
                    </a:cxn>
                    <a:cxn ang="0">
                      <a:pos x="23" y="11"/>
                    </a:cxn>
                    <a:cxn ang="0">
                      <a:pos x="21" y="7"/>
                    </a:cxn>
                    <a:cxn ang="0">
                      <a:pos x="19" y="4"/>
                    </a:cxn>
                    <a:cxn ang="0">
                      <a:pos x="15" y="1"/>
                    </a:cxn>
                    <a:cxn ang="0">
                      <a:pos x="11" y="0"/>
                    </a:cxn>
                    <a:cxn ang="0">
                      <a:pos x="6" y="1"/>
                    </a:cxn>
                    <a:cxn ang="0">
                      <a:pos x="3" y="4"/>
                    </a:cxn>
                  </a:cxnLst>
                  <a:rect l="0" t="0" r="r" b="b"/>
                  <a:pathLst>
                    <a:path w="23" h="23">
                      <a:moveTo>
                        <a:pt x="3" y="4"/>
                      </a:moveTo>
                      <a:lnTo>
                        <a:pt x="0" y="7"/>
                      </a:lnTo>
                      <a:lnTo>
                        <a:pt x="0" y="11"/>
                      </a:lnTo>
                      <a:lnTo>
                        <a:pt x="0" y="17"/>
                      </a:lnTo>
                      <a:lnTo>
                        <a:pt x="3" y="20"/>
                      </a:lnTo>
                      <a:lnTo>
                        <a:pt x="6" y="23"/>
                      </a:lnTo>
                      <a:lnTo>
                        <a:pt x="11" y="23"/>
                      </a:lnTo>
                      <a:lnTo>
                        <a:pt x="15" y="23"/>
                      </a:lnTo>
                      <a:lnTo>
                        <a:pt x="19" y="20"/>
                      </a:lnTo>
                      <a:lnTo>
                        <a:pt x="19" y="20"/>
                      </a:lnTo>
                      <a:lnTo>
                        <a:pt x="21" y="17"/>
                      </a:lnTo>
                      <a:lnTo>
                        <a:pt x="23" y="11"/>
                      </a:lnTo>
                      <a:lnTo>
                        <a:pt x="21" y="7"/>
                      </a:lnTo>
                      <a:lnTo>
                        <a:pt x="19" y="4"/>
                      </a:lnTo>
                      <a:lnTo>
                        <a:pt x="15" y="1"/>
                      </a:lnTo>
                      <a:lnTo>
                        <a:pt x="11" y="0"/>
                      </a:lnTo>
                      <a:lnTo>
                        <a:pt x="6" y="1"/>
                      </a:lnTo>
                      <a:lnTo>
                        <a:pt x="3" y="4"/>
                      </a:lnTo>
                      <a:close/>
                    </a:path>
                  </a:pathLst>
                </a:custGeom>
                <a:solidFill>
                  <a:srgbClr val="357199"/>
                </a:solidFill>
                <a:ln w="9525">
                  <a:noFill/>
                  <a:round/>
                  <a:headEnd/>
                  <a:tailEnd/>
                </a:ln>
              </p:spPr>
              <p:txBody>
                <a:bodyPr/>
                <a:lstStyle/>
                <a:p>
                  <a:endParaRPr lang="zh-CN" altLang="en-US"/>
                </a:p>
              </p:txBody>
            </p:sp>
            <p:sp>
              <p:nvSpPr>
                <p:cNvPr id="264" name="Freeform 315"/>
                <p:cNvSpPr>
                  <a:spLocks/>
                </p:cNvSpPr>
                <p:nvPr/>
              </p:nvSpPr>
              <p:spPr bwMode="auto">
                <a:xfrm>
                  <a:off x="3917" y="2177"/>
                  <a:ext cx="11" cy="12"/>
                </a:xfrm>
                <a:custGeom>
                  <a:avLst/>
                  <a:gdLst/>
                  <a:ahLst/>
                  <a:cxnLst>
                    <a:cxn ang="0">
                      <a:pos x="4" y="3"/>
                    </a:cxn>
                    <a:cxn ang="0">
                      <a:pos x="1" y="7"/>
                    </a:cxn>
                    <a:cxn ang="0">
                      <a:pos x="0" y="12"/>
                    </a:cxn>
                    <a:cxn ang="0">
                      <a:pos x="1" y="16"/>
                    </a:cxn>
                    <a:cxn ang="0">
                      <a:pos x="4" y="20"/>
                    </a:cxn>
                    <a:cxn ang="0">
                      <a:pos x="8" y="22"/>
                    </a:cxn>
                    <a:cxn ang="0">
                      <a:pos x="11" y="24"/>
                    </a:cxn>
                    <a:cxn ang="0">
                      <a:pos x="16" y="22"/>
                    </a:cxn>
                    <a:cxn ang="0">
                      <a:pos x="20" y="20"/>
                    </a:cxn>
                    <a:cxn ang="0">
                      <a:pos x="20" y="20"/>
                    </a:cxn>
                    <a:cxn ang="0">
                      <a:pos x="23" y="16"/>
                    </a:cxn>
                    <a:cxn ang="0">
                      <a:pos x="23" y="12"/>
                    </a:cxn>
                    <a:cxn ang="0">
                      <a:pos x="23" y="7"/>
                    </a:cxn>
                    <a:cxn ang="0">
                      <a:pos x="20" y="3"/>
                    </a:cxn>
                    <a:cxn ang="0">
                      <a:pos x="16" y="0"/>
                    </a:cxn>
                    <a:cxn ang="0">
                      <a:pos x="11" y="0"/>
                    </a:cxn>
                    <a:cxn ang="0">
                      <a:pos x="8" y="0"/>
                    </a:cxn>
                    <a:cxn ang="0">
                      <a:pos x="4" y="3"/>
                    </a:cxn>
                  </a:cxnLst>
                  <a:rect l="0" t="0" r="r" b="b"/>
                  <a:pathLst>
                    <a:path w="23" h="24">
                      <a:moveTo>
                        <a:pt x="4" y="3"/>
                      </a:moveTo>
                      <a:lnTo>
                        <a:pt x="1" y="7"/>
                      </a:lnTo>
                      <a:lnTo>
                        <a:pt x="0" y="12"/>
                      </a:lnTo>
                      <a:lnTo>
                        <a:pt x="1" y="16"/>
                      </a:lnTo>
                      <a:lnTo>
                        <a:pt x="4" y="20"/>
                      </a:lnTo>
                      <a:lnTo>
                        <a:pt x="8" y="22"/>
                      </a:lnTo>
                      <a:lnTo>
                        <a:pt x="11" y="24"/>
                      </a:lnTo>
                      <a:lnTo>
                        <a:pt x="16" y="22"/>
                      </a:lnTo>
                      <a:lnTo>
                        <a:pt x="20" y="20"/>
                      </a:lnTo>
                      <a:lnTo>
                        <a:pt x="20" y="20"/>
                      </a:lnTo>
                      <a:lnTo>
                        <a:pt x="23" y="16"/>
                      </a:lnTo>
                      <a:lnTo>
                        <a:pt x="23" y="12"/>
                      </a:lnTo>
                      <a:lnTo>
                        <a:pt x="23" y="7"/>
                      </a:lnTo>
                      <a:lnTo>
                        <a:pt x="20" y="3"/>
                      </a:lnTo>
                      <a:lnTo>
                        <a:pt x="16" y="0"/>
                      </a:lnTo>
                      <a:lnTo>
                        <a:pt x="11" y="0"/>
                      </a:lnTo>
                      <a:lnTo>
                        <a:pt x="8" y="0"/>
                      </a:lnTo>
                      <a:lnTo>
                        <a:pt x="4" y="3"/>
                      </a:lnTo>
                      <a:close/>
                    </a:path>
                  </a:pathLst>
                </a:custGeom>
                <a:solidFill>
                  <a:srgbClr val="357199"/>
                </a:solidFill>
                <a:ln w="9525">
                  <a:noFill/>
                  <a:round/>
                  <a:headEnd/>
                  <a:tailEnd/>
                </a:ln>
              </p:spPr>
              <p:txBody>
                <a:bodyPr/>
                <a:lstStyle/>
                <a:p>
                  <a:endParaRPr lang="zh-CN" altLang="en-US"/>
                </a:p>
              </p:txBody>
            </p:sp>
            <p:sp>
              <p:nvSpPr>
                <p:cNvPr id="265" name="Freeform 316"/>
                <p:cNvSpPr>
                  <a:spLocks/>
                </p:cNvSpPr>
                <p:nvPr/>
              </p:nvSpPr>
              <p:spPr bwMode="auto">
                <a:xfrm>
                  <a:off x="3935" y="2163"/>
                  <a:ext cx="12" cy="12"/>
                </a:xfrm>
                <a:custGeom>
                  <a:avLst/>
                  <a:gdLst/>
                  <a:ahLst/>
                  <a:cxnLst>
                    <a:cxn ang="0">
                      <a:pos x="3" y="2"/>
                    </a:cxn>
                    <a:cxn ang="0">
                      <a:pos x="2" y="6"/>
                    </a:cxn>
                    <a:cxn ang="0">
                      <a:pos x="0" y="12"/>
                    </a:cxn>
                    <a:cxn ang="0">
                      <a:pos x="2" y="15"/>
                    </a:cxn>
                    <a:cxn ang="0">
                      <a:pos x="4" y="19"/>
                    </a:cxn>
                    <a:cxn ang="0">
                      <a:pos x="7" y="22"/>
                    </a:cxn>
                    <a:cxn ang="0">
                      <a:pos x="12" y="23"/>
                    </a:cxn>
                    <a:cxn ang="0">
                      <a:pos x="16" y="22"/>
                    </a:cxn>
                    <a:cxn ang="0">
                      <a:pos x="19" y="19"/>
                    </a:cxn>
                    <a:cxn ang="0">
                      <a:pos x="19" y="19"/>
                    </a:cxn>
                    <a:cxn ang="0">
                      <a:pos x="22" y="15"/>
                    </a:cxn>
                    <a:cxn ang="0">
                      <a:pos x="23" y="12"/>
                    </a:cxn>
                    <a:cxn ang="0">
                      <a:pos x="22" y="6"/>
                    </a:cxn>
                    <a:cxn ang="0">
                      <a:pos x="19" y="2"/>
                    </a:cxn>
                    <a:cxn ang="0">
                      <a:pos x="16" y="1"/>
                    </a:cxn>
                    <a:cxn ang="0">
                      <a:pos x="12" y="0"/>
                    </a:cxn>
                    <a:cxn ang="0">
                      <a:pos x="7" y="1"/>
                    </a:cxn>
                    <a:cxn ang="0">
                      <a:pos x="3" y="2"/>
                    </a:cxn>
                  </a:cxnLst>
                  <a:rect l="0" t="0" r="r" b="b"/>
                  <a:pathLst>
                    <a:path w="23" h="23">
                      <a:moveTo>
                        <a:pt x="3" y="2"/>
                      </a:moveTo>
                      <a:lnTo>
                        <a:pt x="2" y="6"/>
                      </a:lnTo>
                      <a:lnTo>
                        <a:pt x="0" y="12"/>
                      </a:lnTo>
                      <a:lnTo>
                        <a:pt x="2" y="15"/>
                      </a:lnTo>
                      <a:lnTo>
                        <a:pt x="4" y="19"/>
                      </a:lnTo>
                      <a:lnTo>
                        <a:pt x="7" y="22"/>
                      </a:lnTo>
                      <a:lnTo>
                        <a:pt x="12" y="23"/>
                      </a:lnTo>
                      <a:lnTo>
                        <a:pt x="16" y="22"/>
                      </a:lnTo>
                      <a:lnTo>
                        <a:pt x="19" y="19"/>
                      </a:lnTo>
                      <a:lnTo>
                        <a:pt x="19" y="19"/>
                      </a:lnTo>
                      <a:lnTo>
                        <a:pt x="22" y="15"/>
                      </a:lnTo>
                      <a:lnTo>
                        <a:pt x="23" y="12"/>
                      </a:lnTo>
                      <a:lnTo>
                        <a:pt x="22" y="6"/>
                      </a:lnTo>
                      <a:lnTo>
                        <a:pt x="19" y="2"/>
                      </a:lnTo>
                      <a:lnTo>
                        <a:pt x="16" y="1"/>
                      </a:lnTo>
                      <a:lnTo>
                        <a:pt x="12" y="0"/>
                      </a:lnTo>
                      <a:lnTo>
                        <a:pt x="7" y="1"/>
                      </a:lnTo>
                      <a:lnTo>
                        <a:pt x="3" y="2"/>
                      </a:lnTo>
                      <a:close/>
                    </a:path>
                  </a:pathLst>
                </a:custGeom>
                <a:solidFill>
                  <a:srgbClr val="357199"/>
                </a:solidFill>
                <a:ln w="9525">
                  <a:noFill/>
                  <a:round/>
                  <a:headEnd/>
                  <a:tailEnd/>
                </a:ln>
              </p:spPr>
              <p:txBody>
                <a:bodyPr/>
                <a:lstStyle/>
                <a:p>
                  <a:endParaRPr lang="zh-CN" altLang="en-US"/>
                </a:p>
              </p:txBody>
            </p:sp>
            <p:sp>
              <p:nvSpPr>
                <p:cNvPr id="266" name="Freeform 317"/>
                <p:cNvSpPr>
                  <a:spLocks/>
                </p:cNvSpPr>
                <p:nvPr/>
              </p:nvSpPr>
              <p:spPr bwMode="auto">
                <a:xfrm>
                  <a:off x="3953" y="2149"/>
                  <a:ext cx="12" cy="11"/>
                </a:xfrm>
                <a:custGeom>
                  <a:avLst/>
                  <a:gdLst/>
                  <a:ahLst/>
                  <a:cxnLst>
                    <a:cxn ang="0">
                      <a:pos x="2" y="4"/>
                    </a:cxn>
                    <a:cxn ang="0">
                      <a:pos x="0" y="8"/>
                    </a:cxn>
                    <a:cxn ang="0">
                      <a:pos x="0" y="12"/>
                    </a:cxn>
                    <a:cxn ang="0">
                      <a:pos x="0" y="17"/>
                    </a:cxn>
                    <a:cxn ang="0">
                      <a:pos x="2" y="21"/>
                    </a:cxn>
                    <a:cxn ang="0">
                      <a:pos x="6" y="22"/>
                    </a:cxn>
                    <a:cxn ang="0">
                      <a:pos x="11" y="24"/>
                    </a:cxn>
                    <a:cxn ang="0">
                      <a:pos x="15" y="22"/>
                    </a:cxn>
                    <a:cxn ang="0">
                      <a:pos x="19" y="21"/>
                    </a:cxn>
                    <a:cxn ang="0">
                      <a:pos x="19" y="21"/>
                    </a:cxn>
                    <a:cxn ang="0">
                      <a:pos x="21" y="17"/>
                    </a:cxn>
                    <a:cxn ang="0">
                      <a:pos x="22" y="12"/>
                    </a:cxn>
                    <a:cxn ang="0">
                      <a:pos x="21" y="8"/>
                    </a:cxn>
                    <a:cxn ang="0">
                      <a:pos x="19" y="4"/>
                    </a:cxn>
                    <a:cxn ang="0">
                      <a:pos x="15" y="2"/>
                    </a:cxn>
                    <a:cxn ang="0">
                      <a:pos x="11" y="0"/>
                    </a:cxn>
                    <a:cxn ang="0">
                      <a:pos x="6" y="2"/>
                    </a:cxn>
                    <a:cxn ang="0">
                      <a:pos x="2" y="4"/>
                    </a:cxn>
                  </a:cxnLst>
                  <a:rect l="0" t="0" r="r" b="b"/>
                  <a:pathLst>
                    <a:path w="22" h="24">
                      <a:moveTo>
                        <a:pt x="2" y="4"/>
                      </a:moveTo>
                      <a:lnTo>
                        <a:pt x="0" y="8"/>
                      </a:lnTo>
                      <a:lnTo>
                        <a:pt x="0" y="12"/>
                      </a:lnTo>
                      <a:lnTo>
                        <a:pt x="0" y="17"/>
                      </a:lnTo>
                      <a:lnTo>
                        <a:pt x="2" y="21"/>
                      </a:lnTo>
                      <a:lnTo>
                        <a:pt x="6" y="22"/>
                      </a:lnTo>
                      <a:lnTo>
                        <a:pt x="11" y="24"/>
                      </a:lnTo>
                      <a:lnTo>
                        <a:pt x="15" y="22"/>
                      </a:lnTo>
                      <a:lnTo>
                        <a:pt x="19" y="21"/>
                      </a:lnTo>
                      <a:lnTo>
                        <a:pt x="19" y="21"/>
                      </a:lnTo>
                      <a:lnTo>
                        <a:pt x="21" y="17"/>
                      </a:lnTo>
                      <a:lnTo>
                        <a:pt x="22" y="12"/>
                      </a:lnTo>
                      <a:lnTo>
                        <a:pt x="21" y="8"/>
                      </a:lnTo>
                      <a:lnTo>
                        <a:pt x="19" y="4"/>
                      </a:lnTo>
                      <a:lnTo>
                        <a:pt x="15" y="2"/>
                      </a:lnTo>
                      <a:lnTo>
                        <a:pt x="11" y="0"/>
                      </a:lnTo>
                      <a:lnTo>
                        <a:pt x="6" y="2"/>
                      </a:lnTo>
                      <a:lnTo>
                        <a:pt x="2" y="4"/>
                      </a:lnTo>
                      <a:close/>
                    </a:path>
                  </a:pathLst>
                </a:custGeom>
                <a:solidFill>
                  <a:srgbClr val="357199"/>
                </a:solidFill>
                <a:ln w="9525">
                  <a:noFill/>
                  <a:round/>
                  <a:headEnd/>
                  <a:tailEnd/>
                </a:ln>
              </p:spPr>
              <p:txBody>
                <a:bodyPr/>
                <a:lstStyle/>
                <a:p>
                  <a:endParaRPr lang="zh-CN" altLang="en-US"/>
                </a:p>
              </p:txBody>
            </p:sp>
            <p:sp>
              <p:nvSpPr>
                <p:cNvPr id="267" name="Freeform 318"/>
                <p:cNvSpPr>
                  <a:spLocks/>
                </p:cNvSpPr>
                <p:nvPr/>
              </p:nvSpPr>
              <p:spPr bwMode="auto">
                <a:xfrm>
                  <a:off x="3971" y="2134"/>
                  <a:ext cx="11" cy="12"/>
                </a:xfrm>
                <a:custGeom>
                  <a:avLst/>
                  <a:gdLst/>
                  <a:ahLst/>
                  <a:cxnLst>
                    <a:cxn ang="0">
                      <a:pos x="4" y="4"/>
                    </a:cxn>
                    <a:cxn ang="0">
                      <a:pos x="1" y="8"/>
                    </a:cxn>
                    <a:cxn ang="0">
                      <a:pos x="0" y="11"/>
                    </a:cxn>
                    <a:cxn ang="0">
                      <a:pos x="1" y="17"/>
                    </a:cxn>
                    <a:cxn ang="0">
                      <a:pos x="4" y="21"/>
                    </a:cxn>
                    <a:cxn ang="0">
                      <a:pos x="7" y="23"/>
                    </a:cxn>
                    <a:cxn ang="0">
                      <a:pos x="11" y="23"/>
                    </a:cxn>
                    <a:cxn ang="0">
                      <a:pos x="16" y="23"/>
                    </a:cxn>
                    <a:cxn ang="0">
                      <a:pos x="20" y="21"/>
                    </a:cxn>
                    <a:cxn ang="0">
                      <a:pos x="20" y="21"/>
                    </a:cxn>
                    <a:cxn ang="0">
                      <a:pos x="22" y="17"/>
                    </a:cxn>
                    <a:cxn ang="0">
                      <a:pos x="22" y="11"/>
                    </a:cxn>
                    <a:cxn ang="0">
                      <a:pos x="22" y="8"/>
                    </a:cxn>
                    <a:cxn ang="0">
                      <a:pos x="20" y="4"/>
                    </a:cxn>
                    <a:cxn ang="0">
                      <a:pos x="16" y="1"/>
                    </a:cxn>
                    <a:cxn ang="0">
                      <a:pos x="11" y="0"/>
                    </a:cxn>
                    <a:cxn ang="0">
                      <a:pos x="7" y="1"/>
                    </a:cxn>
                    <a:cxn ang="0">
                      <a:pos x="4" y="4"/>
                    </a:cxn>
                  </a:cxnLst>
                  <a:rect l="0" t="0" r="r" b="b"/>
                  <a:pathLst>
                    <a:path w="22" h="23">
                      <a:moveTo>
                        <a:pt x="4" y="4"/>
                      </a:moveTo>
                      <a:lnTo>
                        <a:pt x="1" y="8"/>
                      </a:lnTo>
                      <a:lnTo>
                        <a:pt x="0" y="11"/>
                      </a:lnTo>
                      <a:lnTo>
                        <a:pt x="1" y="17"/>
                      </a:lnTo>
                      <a:lnTo>
                        <a:pt x="4" y="21"/>
                      </a:lnTo>
                      <a:lnTo>
                        <a:pt x="7" y="23"/>
                      </a:lnTo>
                      <a:lnTo>
                        <a:pt x="11" y="23"/>
                      </a:lnTo>
                      <a:lnTo>
                        <a:pt x="16" y="23"/>
                      </a:lnTo>
                      <a:lnTo>
                        <a:pt x="20" y="21"/>
                      </a:lnTo>
                      <a:lnTo>
                        <a:pt x="20" y="21"/>
                      </a:lnTo>
                      <a:lnTo>
                        <a:pt x="22" y="17"/>
                      </a:lnTo>
                      <a:lnTo>
                        <a:pt x="22" y="11"/>
                      </a:lnTo>
                      <a:lnTo>
                        <a:pt x="22" y="8"/>
                      </a:lnTo>
                      <a:lnTo>
                        <a:pt x="20" y="4"/>
                      </a:lnTo>
                      <a:lnTo>
                        <a:pt x="16" y="1"/>
                      </a:lnTo>
                      <a:lnTo>
                        <a:pt x="11" y="0"/>
                      </a:lnTo>
                      <a:lnTo>
                        <a:pt x="7" y="1"/>
                      </a:lnTo>
                      <a:lnTo>
                        <a:pt x="4" y="4"/>
                      </a:lnTo>
                      <a:close/>
                    </a:path>
                  </a:pathLst>
                </a:custGeom>
                <a:solidFill>
                  <a:srgbClr val="357199"/>
                </a:solidFill>
                <a:ln w="9525">
                  <a:noFill/>
                  <a:round/>
                  <a:headEnd/>
                  <a:tailEnd/>
                </a:ln>
              </p:spPr>
              <p:txBody>
                <a:bodyPr/>
                <a:lstStyle/>
                <a:p>
                  <a:endParaRPr lang="zh-CN" altLang="en-US"/>
                </a:p>
              </p:txBody>
            </p:sp>
            <p:sp>
              <p:nvSpPr>
                <p:cNvPr id="268" name="Freeform 319"/>
                <p:cNvSpPr>
                  <a:spLocks/>
                </p:cNvSpPr>
                <p:nvPr/>
              </p:nvSpPr>
              <p:spPr bwMode="auto">
                <a:xfrm>
                  <a:off x="3989" y="2121"/>
                  <a:ext cx="11" cy="11"/>
                </a:xfrm>
                <a:custGeom>
                  <a:avLst/>
                  <a:gdLst/>
                  <a:ahLst/>
                  <a:cxnLst>
                    <a:cxn ang="0">
                      <a:pos x="4" y="2"/>
                    </a:cxn>
                    <a:cxn ang="0">
                      <a:pos x="1" y="6"/>
                    </a:cxn>
                    <a:cxn ang="0">
                      <a:pos x="0" y="11"/>
                    </a:cxn>
                    <a:cxn ang="0">
                      <a:pos x="1" y="15"/>
                    </a:cxn>
                    <a:cxn ang="0">
                      <a:pos x="4" y="19"/>
                    </a:cxn>
                    <a:cxn ang="0">
                      <a:pos x="8" y="22"/>
                    </a:cxn>
                    <a:cxn ang="0">
                      <a:pos x="11" y="23"/>
                    </a:cxn>
                    <a:cxn ang="0">
                      <a:pos x="17" y="22"/>
                    </a:cxn>
                    <a:cxn ang="0">
                      <a:pos x="20" y="19"/>
                    </a:cxn>
                    <a:cxn ang="0">
                      <a:pos x="20" y="19"/>
                    </a:cxn>
                    <a:cxn ang="0">
                      <a:pos x="22" y="15"/>
                    </a:cxn>
                    <a:cxn ang="0">
                      <a:pos x="23" y="11"/>
                    </a:cxn>
                    <a:cxn ang="0">
                      <a:pos x="22" y="6"/>
                    </a:cxn>
                    <a:cxn ang="0">
                      <a:pos x="19" y="2"/>
                    </a:cxn>
                    <a:cxn ang="0">
                      <a:pos x="17" y="0"/>
                    </a:cxn>
                    <a:cxn ang="0">
                      <a:pos x="11" y="0"/>
                    </a:cxn>
                    <a:cxn ang="0">
                      <a:pos x="8" y="0"/>
                    </a:cxn>
                    <a:cxn ang="0">
                      <a:pos x="4" y="2"/>
                    </a:cxn>
                  </a:cxnLst>
                  <a:rect l="0" t="0" r="r" b="b"/>
                  <a:pathLst>
                    <a:path w="23" h="23">
                      <a:moveTo>
                        <a:pt x="4" y="2"/>
                      </a:moveTo>
                      <a:lnTo>
                        <a:pt x="1" y="6"/>
                      </a:lnTo>
                      <a:lnTo>
                        <a:pt x="0" y="11"/>
                      </a:lnTo>
                      <a:lnTo>
                        <a:pt x="1" y="15"/>
                      </a:lnTo>
                      <a:lnTo>
                        <a:pt x="4" y="19"/>
                      </a:lnTo>
                      <a:lnTo>
                        <a:pt x="8" y="22"/>
                      </a:lnTo>
                      <a:lnTo>
                        <a:pt x="11" y="23"/>
                      </a:lnTo>
                      <a:lnTo>
                        <a:pt x="17" y="22"/>
                      </a:lnTo>
                      <a:lnTo>
                        <a:pt x="20" y="19"/>
                      </a:lnTo>
                      <a:lnTo>
                        <a:pt x="20" y="19"/>
                      </a:lnTo>
                      <a:lnTo>
                        <a:pt x="22" y="15"/>
                      </a:lnTo>
                      <a:lnTo>
                        <a:pt x="23" y="11"/>
                      </a:lnTo>
                      <a:lnTo>
                        <a:pt x="22" y="6"/>
                      </a:lnTo>
                      <a:lnTo>
                        <a:pt x="19" y="2"/>
                      </a:lnTo>
                      <a:lnTo>
                        <a:pt x="17" y="0"/>
                      </a:lnTo>
                      <a:lnTo>
                        <a:pt x="11" y="0"/>
                      </a:lnTo>
                      <a:lnTo>
                        <a:pt x="8" y="0"/>
                      </a:lnTo>
                      <a:lnTo>
                        <a:pt x="4" y="2"/>
                      </a:lnTo>
                      <a:close/>
                    </a:path>
                  </a:pathLst>
                </a:custGeom>
                <a:solidFill>
                  <a:srgbClr val="357199"/>
                </a:solidFill>
                <a:ln w="9525">
                  <a:noFill/>
                  <a:round/>
                  <a:headEnd/>
                  <a:tailEnd/>
                </a:ln>
              </p:spPr>
              <p:txBody>
                <a:bodyPr/>
                <a:lstStyle/>
                <a:p>
                  <a:endParaRPr lang="zh-CN" altLang="en-US"/>
                </a:p>
              </p:txBody>
            </p:sp>
            <p:sp>
              <p:nvSpPr>
                <p:cNvPr id="269" name="Freeform 320"/>
                <p:cNvSpPr>
                  <a:spLocks/>
                </p:cNvSpPr>
                <p:nvPr/>
              </p:nvSpPr>
              <p:spPr bwMode="auto">
                <a:xfrm>
                  <a:off x="4007" y="2106"/>
                  <a:ext cx="12" cy="12"/>
                </a:xfrm>
                <a:custGeom>
                  <a:avLst/>
                  <a:gdLst/>
                  <a:ahLst/>
                  <a:cxnLst>
                    <a:cxn ang="0">
                      <a:pos x="2" y="3"/>
                    </a:cxn>
                    <a:cxn ang="0">
                      <a:pos x="0" y="6"/>
                    </a:cxn>
                    <a:cxn ang="0">
                      <a:pos x="0" y="12"/>
                    </a:cxn>
                    <a:cxn ang="0">
                      <a:pos x="0" y="16"/>
                    </a:cxn>
                    <a:cxn ang="0">
                      <a:pos x="2" y="19"/>
                    </a:cxn>
                    <a:cxn ang="0">
                      <a:pos x="6" y="22"/>
                    </a:cxn>
                    <a:cxn ang="0">
                      <a:pos x="11" y="23"/>
                    </a:cxn>
                    <a:cxn ang="0">
                      <a:pos x="15" y="22"/>
                    </a:cxn>
                    <a:cxn ang="0">
                      <a:pos x="18" y="19"/>
                    </a:cxn>
                    <a:cxn ang="0">
                      <a:pos x="18" y="19"/>
                    </a:cxn>
                    <a:cxn ang="0">
                      <a:pos x="21" y="16"/>
                    </a:cxn>
                    <a:cxn ang="0">
                      <a:pos x="22" y="12"/>
                    </a:cxn>
                    <a:cxn ang="0">
                      <a:pos x="21" y="6"/>
                    </a:cxn>
                    <a:cxn ang="0">
                      <a:pos x="18" y="4"/>
                    </a:cxn>
                    <a:cxn ang="0">
                      <a:pos x="15" y="1"/>
                    </a:cxn>
                    <a:cxn ang="0">
                      <a:pos x="11" y="0"/>
                    </a:cxn>
                    <a:cxn ang="0">
                      <a:pos x="6" y="1"/>
                    </a:cxn>
                    <a:cxn ang="0">
                      <a:pos x="2" y="3"/>
                    </a:cxn>
                  </a:cxnLst>
                  <a:rect l="0" t="0" r="r" b="b"/>
                  <a:pathLst>
                    <a:path w="22" h="23">
                      <a:moveTo>
                        <a:pt x="2" y="3"/>
                      </a:moveTo>
                      <a:lnTo>
                        <a:pt x="0" y="6"/>
                      </a:lnTo>
                      <a:lnTo>
                        <a:pt x="0" y="12"/>
                      </a:lnTo>
                      <a:lnTo>
                        <a:pt x="0" y="16"/>
                      </a:lnTo>
                      <a:lnTo>
                        <a:pt x="2" y="19"/>
                      </a:lnTo>
                      <a:lnTo>
                        <a:pt x="6" y="22"/>
                      </a:lnTo>
                      <a:lnTo>
                        <a:pt x="11" y="23"/>
                      </a:lnTo>
                      <a:lnTo>
                        <a:pt x="15" y="22"/>
                      </a:lnTo>
                      <a:lnTo>
                        <a:pt x="18" y="19"/>
                      </a:lnTo>
                      <a:lnTo>
                        <a:pt x="18" y="19"/>
                      </a:lnTo>
                      <a:lnTo>
                        <a:pt x="21" y="16"/>
                      </a:lnTo>
                      <a:lnTo>
                        <a:pt x="22" y="12"/>
                      </a:lnTo>
                      <a:lnTo>
                        <a:pt x="21" y="6"/>
                      </a:lnTo>
                      <a:lnTo>
                        <a:pt x="18" y="4"/>
                      </a:lnTo>
                      <a:lnTo>
                        <a:pt x="15" y="1"/>
                      </a:lnTo>
                      <a:lnTo>
                        <a:pt x="11" y="0"/>
                      </a:lnTo>
                      <a:lnTo>
                        <a:pt x="6" y="1"/>
                      </a:lnTo>
                      <a:lnTo>
                        <a:pt x="2" y="3"/>
                      </a:lnTo>
                      <a:close/>
                    </a:path>
                  </a:pathLst>
                </a:custGeom>
                <a:solidFill>
                  <a:srgbClr val="357199"/>
                </a:solidFill>
                <a:ln w="9525">
                  <a:noFill/>
                  <a:round/>
                  <a:headEnd/>
                  <a:tailEnd/>
                </a:ln>
              </p:spPr>
              <p:txBody>
                <a:bodyPr/>
                <a:lstStyle/>
                <a:p>
                  <a:endParaRPr lang="zh-CN" altLang="en-US"/>
                </a:p>
              </p:txBody>
            </p:sp>
            <p:sp>
              <p:nvSpPr>
                <p:cNvPr id="270" name="Freeform 321"/>
                <p:cNvSpPr>
                  <a:spLocks/>
                </p:cNvSpPr>
                <p:nvPr/>
              </p:nvSpPr>
              <p:spPr bwMode="auto">
                <a:xfrm>
                  <a:off x="4025" y="2092"/>
                  <a:ext cx="11" cy="12"/>
                </a:xfrm>
                <a:custGeom>
                  <a:avLst/>
                  <a:gdLst/>
                  <a:ahLst/>
                  <a:cxnLst>
                    <a:cxn ang="0">
                      <a:pos x="3" y="4"/>
                    </a:cxn>
                    <a:cxn ang="0">
                      <a:pos x="1" y="8"/>
                    </a:cxn>
                    <a:cxn ang="0">
                      <a:pos x="0" y="12"/>
                    </a:cxn>
                    <a:cxn ang="0">
                      <a:pos x="1" y="17"/>
                    </a:cxn>
                    <a:cxn ang="0">
                      <a:pos x="3" y="21"/>
                    </a:cxn>
                    <a:cxn ang="0">
                      <a:pos x="7" y="24"/>
                    </a:cxn>
                    <a:cxn ang="0">
                      <a:pos x="11" y="24"/>
                    </a:cxn>
                    <a:cxn ang="0">
                      <a:pos x="16" y="24"/>
                    </a:cxn>
                    <a:cxn ang="0">
                      <a:pos x="20" y="21"/>
                    </a:cxn>
                    <a:cxn ang="0">
                      <a:pos x="20" y="21"/>
                    </a:cxn>
                    <a:cxn ang="0">
                      <a:pos x="22" y="17"/>
                    </a:cxn>
                    <a:cxn ang="0">
                      <a:pos x="22" y="12"/>
                    </a:cxn>
                    <a:cxn ang="0">
                      <a:pos x="22" y="8"/>
                    </a:cxn>
                    <a:cxn ang="0">
                      <a:pos x="20" y="4"/>
                    </a:cxn>
                    <a:cxn ang="0">
                      <a:pos x="16" y="2"/>
                    </a:cxn>
                    <a:cxn ang="0">
                      <a:pos x="11" y="0"/>
                    </a:cxn>
                    <a:cxn ang="0">
                      <a:pos x="7" y="2"/>
                    </a:cxn>
                    <a:cxn ang="0">
                      <a:pos x="3" y="4"/>
                    </a:cxn>
                  </a:cxnLst>
                  <a:rect l="0" t="0" r="r" b="b"/>
                  <a:pathLst>
                    <a:path w="22" h="24">
                      <a:moveTo>
                        <a:pt x="3" y="4"/>
                      </a:moveTo>
                      <a:lnTo>
                        <a:pt x="1" y="8"/>
                      </a:lnTo>
                      <a:lnTo>
                        <a:pt x="0" y="12"/>
                      </a:lnTo>
                      <a:lnTo>
                        <a:pt x="1" y="17"/>
                      </a:lnTo>
                      <a:lnTo>
                        <a:pt x="3" y="21"/>
                      </a:lnTo>
                      <a:lnTo>
                        <a:pt x="7" y="24"/>
                      </a:lnTo>
                      <a:lnTo>
                        <a:pt x="11" y="24"/>
                      </a:lnTo>
                      <a:lnTo>
                        <a:pt x="16" y="24"/>
                      </a:lnTo>
                      <a:lnTo>
                        <a:pt x="20" y="21"/>
                      </a:lnTo>
                      <a:lnTo>
                        <a:pt x="20" y="21"/>
                      </a:lnTo>
                      <a:lnTo>
                        <a:pt x="22" y="17"/>
                      </a:lnTo>
                      <a:lnTo>
                        <a:pt x="22" y="12"/>
                      </a:lnTo>
                      <a:lnTo>
                        <a:pt x="22" y="8"/>
                      </a:lnTo>
                      <a:lnTo>
                        <a:pt x="20" y="4"/>
                      </a:lnTo>
                      <a:lnTo>
                        <a:pt x="16" y="2"/>
                      </a:lnTo>
                      <a:lnTo>
                        <a:pt x="11" y="0"/>
                      </a:lnTo>
                      <a:lnTo>
                        <a:pt x="7" y="2"/>
                      </a:lnTo>
                      <a:lnTo>
                        <a:pt x="3" y="4"/>
                      </a:lnTo>
                      <a:close/>
                    </a:path>
                  </a:pathLst>
                </a:custGeom>
                <a:solidFill>
                  <a:srgbClr val="357199"/>
                </a:solidFill>
                <a:ln w="9525">
                  <a:noFill/>
                  <a:round/>
                  <a:headEnd/>
                  <a:tailEnd/>
                </a:ln>
              </p:spPr>
              <p:txBody>
                <a:bodyPr/>
                <a:lstStyle/>
                <a:p>
                  <a:endParaRPr lang="zh-CN" altLang="en-US"/>
                </a:p>
              </p:txBody>
            </p:sp>
            <p:sp>
              <p:nvSpPr>
                <p:cNvPr id="271" name="Freeform 322"/>
                <p:cNvSpPr>
                  <a:spLocks/>
                </p:cNvSpPr>
                <p:nvPr/>
              </p:nvSpPr>
              <p:spPr bwMode="auto">
                <a:xfrm>
                  <a:off x="4043" y="2078"/>
                  <a:ext cx="11" cy="12"/>
                </a:xfrm>
                <a:custGeom>
                  <a:avLst/>
                  <a:gdLst/>
                  <a:ahLst/>
                  <a:cxnLst>
                    <a:cxn ang="0">
                      <a:pos x="4" y="4"/>
                    </a:cxn>
                    <a:cxn ang="0">
                      <a:pos x="1" y="8"/>
                    </a:cxn>
                    <a:cxn ang="0">
                      <a:pos x="0" y="12"/>
                    </a:cxn>
                    <a:cxn ang="0">
                      <a:pos x="1" y="17"/>
                    </a:cxn>
                    <a:cxn ang="0">
                      <a:pos x="4" y="21"/>
                    </a:cxn>
                    <a:cxn ang="0">
                      <a:pos x="7" y="23"/>
                    </a:cxn>
                    <a:cxn ang="0">
                      <a:pos x="11" y="23"/>
                    </a:cxn>
                    <a:cxn ang="0">
                      <a:pos x="16" y="23"/>
                    </a:cxn>
                    <a:cxn ang="0">
                      <a:pos x="20" y="21"/>
                    </a:cxn>
                    <a:cxn ang="0">
                      <a:pos x="20" y="21"/>
                    </a:cxn>
                    <a:cxn ang="0">
                      <a:pos x="21" y="17"/>
                    </a:cxn>
                    <a:cxn ang="0">
                      <a:pos x="22" y="12"/>
                    </a:cxn>
                    <a:cxn ang="0">
                      <a:pos x="21" y="8"/>
                    </a:cxn>
                    <a:cxn ang="0">
                      <a:pos x="19" y="4"/>
                    </a:cxn>
                    <a:cxn ang="0">
                      <a:pos x="16" y="1"/>
                    </a:cxn>
                    <a:cxn ang="0">
                      <a:pos x="11" y="0"/>
                    </a:cxn>
                    <a:cxn ang="0">
                      <a:pos x="7" y="1"/>
                    </a:cxn>
                    <a:cxn ang="0">
                      <a:pos x="4" y="4"/>
                    </a:cxn>
                  </a:cxnLst>
                  <a:rect l="0" t="0" r="r" b="b"/>
                  <a:pathLst>
                    <a:path w="22" h="23">
                      <a:moveTo>
                        <a:pt x="4" y="4"/>
                      </a:moveTo>
                      <a:lnTo>
                        <a:pt x="1" y="8"/>
                      </a:lnTo>
                      <a:lnTo>
                        <a:pt x="0" y="12"/>
                      </a:lnTo>
                      <a:lnTo>
                        <a:pt x="1" y="17"/>
                      </a:lnTo>
                      <a:lnTo>
                        <a:pt x="4" y="21"/>
                      </a:lnTo>
                      <a:lnTo>
                        <a:pt x="7" y="23"/>
                      </a:lnTo>
                      <a:lnTo>
                        <a:pt x="11" y="23"/>
                      </a:lnTo>
                      <a:lnTo>
                        <a:pt x="16" y="23"/>
                      </a:lnTo>
                      <a:lnTo>
                        <a:pt x="20" y="21"/>
                      </a:lnTo>
                      <a:lnTo>
                        <a:pt x="20" y="21"/>
                      </a:lnTo>
                      <a:lnTo>
                        <a:pt x="21" y="17"/>
                      </a:lnTo>
                      <a:lnTo>
                        <a:pt x="22" y="12"/>
                      </a:lnTo>
                      <a:lnTo>
                        <a:pt x="21" y="8"/>
                      </a:lnTo>
                      <a:lnTo>
                        <a:pt x="19" y="4"/>
                      </a:lnTo>
                      <a:lnTo>
                        <a:pt x="16" y="1"/>
                      </a:lnTo>
                      <a:lnTo>
                        <a:pt x="11" y="0"/>
                      </a:lnTo>
                      <a:lnTo>
                        <a:pt x="7" y="1"/>
                      </a:lnTo>
                      <a:lnTo>
                        <a:pt x="4" y="4"/>
                      </a:lnTo>
                      <a:close/>
                    </a:path>
                  </a:pathLst>
                </a:custGeom>
                <a:solidFill>
                  <a:srgbClr val="357199"/>
                </a:solidFill>
                <a:ln w="9525">
                  <a:noFill/>
                  <a:round/>
                  <a:headEnd/>
                  <a:tailEnd/>
                </a:ln>
              </p:spPr>
              <p:txBody>
                <a:bodyPr/>
                <a:lstStyle/>
                <a:p>
                  <a:endParaRPr lang="zh-CN" altLang="en-US"/>
                </a:p>
              </p:txBody>
            </p:sp>
            <p:sp>
              <p:nvSpPr>
                <p:cNvPr id="272" name="Freeform 323"/>
                <p:cNvSpPr>
                  <a:spLocks/>
                </p:cNvSpPr>
                <p:nvPr/>
              </p:nvSpPr>
              <p:spPr bwMode="auto">
                <a:xfrm>
                  <a:off x="4061" y="2064"/>
                  <a:ext cx="11" cy="12"/>
                </a:xfrm>
                <a:custGeom>
                  <a:avLst/>
                  <a:gdLst/>
                  <a:ahLst/>
                  <a:cxnLst>
                    <a:cxn ang="0">
                      <a:pos x="3" y="2"/>
                    </a:cxn>
                    <a:cxn ang="0">
                      <a:pos x="0" y="6"/>
                    </a:cxn>
                    <a:cxn ang="0">
                      <a:pos x="0" y="11"/>
                    </a:cxn>
                    <a:cxn ang="0">
                      <a:pos x="0" y="15"/>
                    </a:cxn>
                    <a:cxn ang="0">
                      <a:pos x="3" y="19"/>
                    </a:cxn>
                    <a:cxn ang="0">
                      <a:pos x="7" y="22"/>
                    </a:cxn>
                    <a:cxn ang="0">
                      <a:pos x="12" y="23"/>
                    </a:cxn>
                    <a:cxn ang="0">
                      <a:pos x="15" y="22"/>
                    </a:cxn>
                    <a:cxn ang="0">
                      <a:pos x="19" y="19"/>
                    </a:cxn>
                    <a:cxn ang="0">
                      <a:pos x="19" y="19"/>
                    </a:cxn>
                    <a:cxn ang="0">
                      <a:pos x="22" y="15"/>
                    </a:cxn>
                    <a:cxn ang="0">
                      <a:pos x="23" y="11"/>
                    </a:cxn>
                    <a:cxn ang="0">
                      <a:pos x="22" y="6"/>
                    </a:cxn>
                    <a:cxn ang="0">
                      <a:pos x="19" y="2"/>
                    </a:cxn>
                    <a:cxn ang="0">
                      <a:pos x="15" y="0"/>
                    </a:cxn>
                    <a:cxn ang="0">
                      <a:pos x="12" y="0"/>
                    </a:cxn>
                    <a:cxn ang="0">
                      <a:pos x="7" y="0"/>
                    </a:cxn>
                    <a:cxn ang="0">
                      <a:pos x="3" y="2"/>
                    </a:cxn>
                  </a:cxnLst>
                  <a:rect l="0" t="0" r="r" b="b"/>
                  <a:pathLst>
                    <a:path w="23" h="23">
                      <a:moveTo>
                        <a:pt x="3" y="2"/>
                      </a:moveTo>
                      <a:lnTo>
                        <a:pt x="0" y="6"/>
                      </a:lnTo>
                      <a:lnTo>
                        <a:pt x="0" y="11"/>
                      </a:lnTo>
                      <a:lnTo>
                        <a:pt x="0" y="15"/>
                      </a:lnTo>
                      <a:lnTo>
                        <a:pt x="3" y="19"/>
                      </a:lnTo>
                      <a:lnTo>
                        <a:pt x="7" y="22"/>
                      </a:lnTo>
                      <a:lnTo>
                        <a:pt x="12" y="23"/>
                      </a:lnTo>
                      <a:lnTo>
                        <a:pt x="15" y="22"/>
                      </a:lnTo>
                      <a:lnTo>
                        <a:pt x="19" y="19"/>
                      </a:lnTo>
                      <a:lnTo>
                        <a:pt x="19" y="19"/>
                      </a:lnTo>
                      <a:lnTo>
                        <a:pt x="22" y="15"/>
                      </a:lnTo>
                      <a:lnTo>
                        <a:pt x="23" y="11"/>
                      </a:lnTo>
                      <a:lnTo>
                        <a:pt x="22" y="6"/>
                      </a:lnTo>
                      <a:lnTo>
                        <a:pt x="19" y="2"/>
                      </a:lnTo>
                      <a:lnTo>
                        <a:pt x="15" y="0"/>
                      </a:lnTo>
                      <a:lnTo>
                        <a:pt x="12" y="0"/>
                      </a:lnTo>
                      <a:lnTo>
                        <a:pt x="7" y="0"/>
                      </a:lnTo>
                      <a:lnTo>
                        <a:pt x="3" y="2"/>
                      </a:lnTo>
                      <a:close/>
                    </a:path>
                  </a:pathLst>
                </a:custGeom>
                <a:solidFill>
                  <a:srgbClr val="357199"/>
                </a:solidFill>
                <a:ln w="9525">
                  <a:noFill/>
                  <a:round/>
                  <a:headEnd/>
                  <a:tailEnd/>
                </a:ln>
              </p:spPr>
              <p:txBody>
                <a:bodyPr/>
                <a:lstStyle/>
                <a:p>
                  <a:endParaRPr lang="zh-CN" altLang="en-US"/>
                </a:p>
              </p:txBody>
            </p:sp>
            <p:sp>
              <p:nvSpPr>
                <p:cNvPr id="273" name="Freeform 324"/>
                <p:cNvSpPr>
                  <a:spLocks/>
                </p:cNvSpPr>
                <p:nvPr/>
              </p:nvSpPr>
              <p:spPr bwMode="auto">
                <a:xfrm>
                  <a:off x="4079" y="2050"/>
                  <a:ext cx="12" cy="12"/>
                </a:xfrm>
                <a:custGeom>
                  <a:avLst/>
                  <a:gdLst/>
                  <a:ahLst/>
                  <a:cxnLst>
                    <a:cxn ang="0">
                      <a:pos x="2" y="4"/>
                    </a:cxn>
                    <a:cxn ang="0">
                      <a:pos x="0" y="8"/>
                    </a:cxn>
                    <a:cxn ang="0">
                      <a:pos x="0" y="12"/>
                    </a:cxn>
                    <a:cxn ang="0">
                      <a:pos x="0" y="17"/>
                    </a:cxn>
                    <a:cxn ang="0">
                      <a:pos x="2" y="20"/>
                    </a:cxn>
                    <a:cxn ang="0">
                      <a:pos x="6" y="22"/>
                    </a:cxn>
                    <a:cxn ang="0">
                      <a:pos x="11" y="23"/>
                    </a:cxn>
                    <a:cxn ang="0">
                      <a:pos x="15" y="22"/>
                    </a:cxn>
                    <a:cxn ang="0">
                      <a:pos x="18" y="21"/>
                    </a:cxn>
                    <a:cxn ang="0">
                      <a:pos x="18" y="21"/>
                    </a:cxn>
                    <a:cxn ang="0">
                      <a:pos x="21" y="17"/>
                    </a:cxn>
                    <a:cxn ang="0">
                      <a:pos x="22" y="12"/>
                    </a:cxn>
                    <a:cxn ang="0">
                      <a:pos x="21" y="8"/>
                    </a:cxn>
                    <a:cxn ang="0">
                      <a:pos x="18" y="4"/>
                    </a:cxn>
                    <a:cxn ang="0">
                      <a:pos x="15" y="1"/>
                    </a:cxn>
                    <a:cxn ang="0">
                      <a:pos x="11" y="0"/>
                    </a:cxn>
                    <a:cxn ang="0">
                      <a:pos x="6" y="1"/>
                    </a:cxn>
                    <a:cxn ang="0">
                      <a:pos x="2" y="4"/>
                    </a:cxn>
                  </a:cxnLst>
                  <a:rect l="0" t="0" r="r" b="b"/>
                  <a:pathLst>
                    <a:path w="22" h="23">
                      <a:moveTo>
                        <a:pt x="2" y="4"/>
                      </a:moveTo>
                      <a:lnTo>
                        <a:pt x="0" y="8"/>
                      </a:lnTo>
                      <a:lnTo>
                        <a:pt x="0" y="12"/>
                      </a:lnTo>
                      <a:lnTo>
                        <a:pt x="0" y="17"/>
                      </a:lnTo>
                      <a:lnTo>
                        <a:pt x="2" y="20"/>
                      </a:lnTo>
                      <a:lnTo>
                        <a:pt x="6" y="22"/>
                      </a:lnTo>
                      <a:lnTo>
                        <a:pt x="11" y="23"/>
                      </a:lnTo>
                      <a:lnTo>
                        <a:pt x="15" y="22"/>
                      </a:lnTo>
                      <a:lnTo>
                        <a:pt x="18" y="21"/>
                      </a:lnTo>
                      <a:lnTo>
                        <a:pt x="18" y="21"/>
                      </a:lnTo>
                      <a:lnTo>
                        <a:pt x="21" y="17"/>
                      </a:lnTo>
                      <a:lnTo>
                        <a:pt x="22" y="12"/>
                      </a:lnTo>
                      <a:lnTo>
                        <a:pt x="21" y="8"/>
                      </a:lnTo>
                      <a:lnTo>
                        <a:pt x="18" y="4"/>
                      </a:lnTo>
                      <a:lnTo>
                        <a:pt x="15" y="1"/>
                      </a:lnTo>
                      <a:lnTo>
                        <a:pt x="11" y="0"/>
                      </a:lnTo>
                      <a:lnTo>
                        <a:pt x="6" y="1"/>
                      </a:lnTo>
                      <a:lnTo>
                        <a:pt x="2" y="4"/>
                      </a:lnTo>
                      <a:close/>
                    </a:path>
                  </a:pathLst>
                </a:custGeom>
                <a:solidFill>
                  <a:srgbClr val="357199"/>
                </a:solidFill>
                <a:ln w="9525">
                  <a:noFill/>
                  <a:round/>
                  <a:headEnd/>
                  <a:tailEnd/>
                </a:ln>
              </p:spPr>
              <p:txBody>
                <a:bodyPr/>
                <a:lstStyle/>
                <a:p>
                  <a:endParaRPr lang="zh-CN" altLang="en-US"/>
                </a:p>
              </p:txBody>
            </p:sp>
            <p:sp>
              <p:nvSpPr>
                <p:cNvPr id="274" name="Freeform 325"/>
                <p:cNvSpPr>
                  <a:spLocks/>
                </p:cNvSpPr>
                <p:nvPr/>
              </p:nvSpPr>
              <p:spPr bwMode="auto">
                <a:xfrm>
                  <a:off x="4097" y="2036"/>
                  <a:ext cx="11" cy="11"/>
                </a:xfrm>
                <a:custGeom>
                  <a:avLst/>
                  <a:gdLst/>
                  <a:ahLst/>
                  <a:cxnLst>
                    <a:cxn ang="0">
                      <a:pos x="3" y="3"/>
                    </a:cxn>
                    <a:cxn ang="0">
                      <a:pos x="1" y="7"/>
                    </a:cxn>
                    <a:cxn ang="0">
                      <a:pos x="0" y="11"/>
                    </a:cxn>
                    <a:cxn ang="0">
                      <a:pos x="1" y="16"/>
                    </a:cxn>
                    <a:cxn ang="0">
                      <a:pos x="3" y="20"/>
                    </a:cxn>
                    <a:cxn ang="0">
                      <a:pos x="7" y="23"/>
                    </a:cxn>
                    <a:cxn ang="0">
                      <a:pos x="11" y="23"/>
                    </a:cxn>
                    <a:cxn ang="0">
                      <a:pos x="16" y="23"/>
                    </a:cxn>
                    <a:cxn ang="0">
                      <a:pos x="20" y="20"/>
                    </a:cxn>
                    <a:cxn ang="0">
                      <a:pos x="20" y="20"/>
                    </a:cxn>
                    <a:cxn ang="0">
                      <a:pos x="22" y="16"/>
                    </a:cxn>
                    <a:cxn ang="0">
                      <a:pos x="22" y="11"/>
                    </a:cxn>
                    <a:cxn ang="0">
                      <a:pos x="22" y="7"/>
                    </a:cxn>
                    <a:cxn ang="0">
                      <a:pos x="20" y="3"/>
                    </a:cxn>
                    <a:cxn ang="0">
                      <a:pos x="16" y="1"/>
                    </a:cxn>
                    <a:cxn ang="0">
                      <a:pos x="11" y="0"/>
                    </a:cxn>
                    <a:cxn ang="0">
                      <a:pos x="7" y="1"/>
                    </a:cxn>
                    <a:cxn ang="0">
                      <a:pos x="3" y="3"/>
                    </a:cxn>
                  </a:cxnLst>
                  <a:rect l="0" t="0" r="r" b="b"/>
                  <a:pathLst>
                    <a:path w="22" h="23">
                      <a:moveTo>
                        <a:pt x="3" y="3"/>
                      </a:moveTo>
                      <a:lnTo>
                        <a:pt x="1" y="7"/>
                      </a:lnTo>
                      <a:lnTo>
                        <a:pt x="0" y="11"/>
                      </a:lnTo>
                      <a:lnTo>
                        <a:pt x="1" y="16"/>
                      </a:lnTo>
                      <a:lnTo>
                        <a:pt x="3" y="20"/>
                      </a:lnTo>
                      <a:lnTo>
                        <a:pt x="7" y="23"/>
                      </a:lnTo>
                      <a:lnTo>
                        <a:pt x="11" y="23"/>
                      </a:lnTo>
                      <a:lnTo>
                        <a:pt x="16" y="23"/>
                      </a:lnTo>
                      <a:lnTo>
                        <a:pt x="20" y="20"/>
                      </a:lnTo>
                      <a:lnTo>
                        <a:pt x="20" y="20"/>
                      </a:lnTo>
                      <a:lnTo>
                        <a:pt x="22" y="16"/>
                      </a:lnTo>
                      <a:lnTo>
                        <a:pt x="22" y="11"/>
                      </a:lnTo>
                      <a:lnTo>
                        <a:pt x="22" y="7"/>
                      </a:lnTo>
                      <a:lnTo>
                        <a:pt x="20" y="3"/>
                      </a:lnTo>
                      <a:lnTo>
                        <a:pt x="16" y="1"/>
                      </a:lnTo>
                      <a:lnTo>
                        <a:pt x="11" y="0"/>
                      </a:lnTo>
                      <a:lnTo>
                        <a:pt x="7" y="1"/>
                      </a:lnTo>
                      <a:lnTo>
                        <a:pt x="3" y="3"/>
                      </a:lnTo>
                      <a:close/>
                    </a:path>
                  </a:pathLst>
                </a:custGeom>
                <a:solidFill>
                  <a:srgbClr val="357199"/>
                </a:solidFill>
                <a:ln w="9525">
                  <a:noFill/>
                  <a:round/>
                  <a:headEnd/>
                  <a:tailEnd/>
                </a:ln>
              </p:spPr>
              <p:txBody>
                <a:bodyPr/>
                <a:lstStyle/>
                <a:p>
                  <a:endParaRPr lang="zh-CN" altLang="en-US"/>
                </a:p>
              </p:txBody>
            </p:sp>
            <p:sp>
              <p:nvSpPr>
                <p:cNvPr id="275" name="Freeform 326"/>
                <p:cNvSpPr>
                  <a:spLocks/>
                </p:cNvSpPr>
                <p:nvPr/>
              </p:nvSpPr>
              <p:spPr bwMode="auto">
                <a:xfrm>
                  <a:off x="4115" y="2022"/>
                  <a:ext cx="11" cy="12"/>
                </a:xfrm>
                <a:custGeom>
                  <a:avLst/>
                  <a:gdLst/>
                  <a:ahLst/>
                  <a:cxnLst>
                    <a:cxn ang="0">
                      <a:pos x="3" y="3"/>
                    </a:cxn>
                    <a:cxn ang="0">
                      <a:pos x="1" y="7"/>
                    </a:cxn>
                    <a:cxn ang="0">
                      <a:pos x="0" y="12"/>
                    </a:cxn>
                    <a:cxn ang="0">
                      <a:pos x="1" y="16"/>
                    </a:cxn>
                    <a:cxn ang="0">
                      <a:pos x="4" y="20"/>
                    </a:cxn>
                    <a:cxn ang="0">
                      <a:pos x="6" y="22"/>
                    </a:cxn>
                    <a:cxn ang="0">
                      <a:pos x="11" y="24"/>
                    </a:cxn>
                    <a:cxn ang="0">
                      <a:pos x="15" y="22"/>
                    </a:cxn>
                    <a:cxn ang="0">
                      <a:pos x="19" y="20"/>
                    </a:cxn>
                    <a:cxn ang="0">
                      <a:pos x="19" y="20"/>
                    </a:cxn>
                    <a:cxn ang="0">
                      <a:pos x="21" y="16"/>
                    </a:cxn>
                    <a:cxn ang="0">
                      <a:pos x="23" y="12"/>
                    </a:cxn>
                    <a:cxn ang="0">
                      <a:pos x="21" y="7"/>
                    </a:cxn>
                    <a:cxn ang="0">
                      <a:pos x="19" y="3"/>
                    </a:cxn>
                    <a:cxn ang="0">
                      <a:pos x="15" y="0"/>
                    </a:cxn>
                    <a:cxn ang="0">
                      <a:pos x="11" y="0"/>
                    </a:cxn>
                    <a:cxn ang="0">
                      <a:pos x="6" y="0"/>
                    </a:cxn>
                    <a:cxn ang="0">
                      <a:pos x="3" y="3"/>
                    </a:cxn>
                  </a:cxnLst>
                  <a:rect l="0" t="0" r="r" b="b"/>
                  <a:pathLst>
                    <a:path w="23" h="24">
                      <a:moveTo>
                        <a:pt x="3" y="3"/>
                      </a:moveTo>
                      <a:lnTo>
                        <a:pt x="1" y="7"/>
                      </a:lnTo>
                      <a:lnTo>
                        <a:pt x="0" y="12"/>
                      </a:lnTo>
                      <a:lnTo>
                        <a:pt x="1" y="16"/>
                      </a:lnTo>
                      <a:lnTo>
                        <a:pt x="4" y="20"/>
                      </a:lnTo>
                      <a:lnTo>
                        <a:pt x="6" y="22"/>
                      </a:lnTo>
                      <a:lnTo>
                        <a:pt x="11" y="24"/>
                      </a:lnTo>
                      <a:lnTo>
                        <a:pt x="15" y="22"/>
                      </a:lnTo>
                      <a:lnTo>
                        <a:pt x="19" y="20"/>
                      </a:lnTo>
                      <a:lnTo>
                        <a:pt x="19" y="20"/>
                      </a:lnTo>
                      <a:lnTo>
                        <a:pt x="21" y="16"/>
                      </a:lnTo>
                      <a:lnTo>
                        <a:pt x="23" y="12"/>
                      </a:lnTo>
                      <a:lnTo>
                        <a:pt x="21" y="7"/>
                      </a:lnTo>
                      <a:lnTo>
                        <a:pt x="19" y="3"/>
                      </a:lnTo>
                      <a:lnTo>
                        <a:pt x="15" y="0"/>
                      </a:lnTo>
                      <a:lnTo>
                        <a:pt x="11" y="0"/>
                      </a:lnTo>
                      <a:lnTo>
                        <a:pt x="6" y="0"/>
                      </a:lnTo>
                      <a:lnTo>
                        <a:pt x="3" y="3"/>
                      </a:lnTo>
                      <a:close/>
                    </a:path>
                  </a:pathLst>
                </a:custGeom>
                <a:solidFill>
                  <a:srgbClr val="357199"/>
                </a:solidFill>
                <a:ln w="9525">
                  <a:noFill/>
                  <a:round/>
                  <a:headEnd/>
                  <a:tailEnd/>
                </a:ln>
              </p:spPr>
              <p:txBody>
                <a:bodyPr/>
                <a:lstStyle/>
                <a:p>
                  <a:endParaRPr lang="zh-CN" altLang="en-US"/>
                </a:p>
              </p:txBody>
            </p:sp>
            <p:sp>
              <p:nvSpPr>
                <p:cNvPr id="276" name="Freeform 327"/>
                <p:cNvSpPr>
                  <a:spLocks/>
                </p:cNvSpPr>
                <p:nvPr/>
              </p:nvSpPr>
              <p:spPr bwMode="auto">
                <a:xfrm>
                  <a:off x="4133" y="2008"/>
                  <a:ext cx="11" cy="12"/>
                </a:xfrm>
                <a:custGeom>
                  <a:avLst/>
                  <a:gdLst/>
                  <a:ahLst/>
                  <a:cxnLst>
                    <a:cxn ang="0">
                      <a:pos x="3" y="2"/>
                    </a:cxn>
                    <a:cxn ang="0">
                      <a:pos x="0" y="6"/>
                    </a:cxn>
                    <a:cxn ang="0">
                      <a:pos x="0" y="11"/>
                    </a:cxn>
                    <a:cxn ang="0">
                      <a:pos x="0" y="15"/>
                    </a:cxn>
                    <a:cxn ang="0">
                      <a:pos x="3" y="19"/>
                    </a:cxn>
                    <a:cxn ang="0">
                      <a:pos x="7" y="22"/>
                    </a:cxn>
                    <a:cxn ang="0">
                      <a:pos x="12" y="23"/>
                    </a:cxn>
                    <a:cxn ang="0">
                      <a:pos x="15" y="22"/>
                    </a:cxn>
                    <a:cxn ang="0">
                      <a:pos x="19" y="19"/>
                    </a:cxn>
                    <a:cxn ang="0">
                      <a:pos x="19" y="19"/>
                    </a:cxn>
                    <a:cxn ang="0">
                      <a:pos x="22" y="15"/>
                    </a:cxn>
                    <a:cxn ang="0">
                      <a:pos x="23" y="11"/>
                    </a:cxn>
                    <a:cxn ang="0">
                      <a:pos x="22" y="6"/>
                    </a:cxn>
                    <a:cxn ang="0">
                      <a:pos x="19" y="2"/>
                    </a:cxn>
                    <a:cxn ang="0">
                      <a:pos x="15" y="0"/>
                    </a:cxn>
                    <a:cxn ang="0">
                      <a:pos x="12" y="0"/>
                    </a:cxn>
                    <a:cxn ang="0">
                      <a:pos x="7" y="0"/>
                    </a:cxn>
                    <a:cxn ang="0">
                      <a:pos x="3" y="2"/>
                    </a:cxn>
                  </a:cxnLst>
                  <a:rect l="0" t="0" r="r" b="b"/>
                  <a:pathLst>
                    <a:path w="23" h="23">
                      <a:moveTo>
                        <a:pt x="3" y="2"/>
                      </a:moveTo>
                      <a:lnTo>
                        <a:pt x="0" y="6"/>
                      </a:lnTo>
                      <a:lnTo>
                        <a:pt x="0" y="11"/>
                      </a:lnTo>
                      <a:lnTo>
                        <a:pt x="0" y="15"/>
                      </a:lnTo>
                      <a:lnTo>
                        <a:pt x="3" y="19"/>
                      </a:lnTo>
                      <a:lnTo>
                        <a:pt x="7" y="22"/>
                      </a:lnTo>
                      <a:lnTo>
                        <a:pt x="12" y="23"/>
                      </a:lnTo>
                      <a:lnTo>
                        <a:pt x="15" y="22"/>
                      </a:lnTo>
                      <a:lnTo>
                        <a:pt x="19" y="19"/>
                      </a:lnTo>
                      <a:lnTo>
                        <a:pt x="19" y="19"/>
                      </a:lnTo>
                      <a:lnTo>
                        <a:pt x="22" y="15"/>
                      </a:lnTo>
                      <a:lnTo>
                        <a:pt x="23" y="11"/>
                      </a:lnTo>
                      <a:lnTo>
                        <a:pt x="22" y="6"/>
                      </a:lnTo>
                      <a:lnTo>
                        <a:pt x="19" y="2"/>
                      </a:lnTo>
                      <a:lnTo>
                        <a:pt x="15" y="0"/>
                      </a:lnTo>
                      <a:lnTo>
                        <a:pt x="12" y="0"/>
                      </a:lnTo>
                      <a:lnTo>
                        <a:pt x="7" y="0"/>
                      </a:lnTo>
                      <a:lnTo>
                        <a:pt x="3" y="2"/>
                      </a:lnTo>
                      <a:close/>
                    </a:path>
                  </a:pathLst>
                </a:custGeom>
                <a:solidFill>
                  <a:srgbClr val="357199"/>
                </a:solidFill>
                <a:ln w="9525">
                  <a:noFill/>
                  <a:round/>
                  <a:headEnd/>
                  <a:tailEnd/>
                </a:ln>
              </p:spPr>
              <p:txBody>
                <a:bodyPr/>
                <a:lstStyle/>
                <a:p>
                  <a:endParaRPr lang="zh-CN" altLang="en-US"/>
                </a:p>
              </p:txBody>
            </p:sp>
            <p:sp>
              <p:nvSpPr>
                <p:cNvPr id="277" name="Freeform 328"/>
                <p:cNvSpPr>
                  <a:spLocks/>
                </p:cNvSpPr>
                <p:nvPr/>
              </p:nvSpPr>
              <p:spPr bwMode="auto">
                <a:xfrm>
                  <a:off x="4151" y="1994"/>
                  <a:ext cx="11" cy="11"/>
                </a:xfrm>
                <a:custGeom>
                  <a:avLst/>
                  <a:gdLst/>
                  <a:ahLst/>
                  <a:cxnLst>
                    <a:cxn ang="0">
                      <a:pos x="4" y="4"/>
                    </a:cxn>
                    <a:cxn ang="0">
                      <a:pos x="2" y="8"/>
                    </a:cxn>
                    <a:cxn ang="0">
                      <a:pos x="0" y="12"/>
                    </a:cxn>
                    <a:cxn ang="0">
                      <a:pos x="2" y="17"/>
                    </a:cxn>
                    <a:cxn ang="0">
                      <a:pos x="4" y="20"/>
                    </a:cxn>
                    <a:cxn ang="0">
                      <a:pos x="8" y="22"/>
                    </a:cxn>
                    <a:cxn ang="0">
                      <a:pos x="12" y="24"/>
                    </a:cxn>
                    <a:cxn ang="0">
                      <a:pos x="17" y="22"/>
                    </a:cxn>
                    <a:cxn ang="0">
                      <a:pos x="20" y="21"/>
                    </a:cxn>
                    <a:cxn ang="0">
                      <a:pos x="20" y="21"/>
                    </a:cxn>
                    <a:cxn ang="0">
                      <a:pos x="23" y="17"/>
                    </a:cxn>
                    <a:cxn ang="0">
                      <a:pos x="23" y="12"/>
                    </a:cxn>
                    <a:cxn ang="0">
                      <a:pos x="23" y="8"/>
                    </a:cxn>
                    <a:cxn ang="0">
                      <a:pos x="20" y="4"/>
                    </a:cxn>
                    <a:cxn ang="0">
                      <a:pos x="17" y="1"/>
                    </a:cxn>
                    <a:cxn ang="0">
                      <a:pos x="12" y="0"/>
                    </a:cxn>
                    <a:cxn ang="0">
                      <a:pos x="8" y="1"/>
                    </a:cxn>
                    <a:cxn ang="0">
                      <a:pos x="4" y="4"/>
                    </a:cxn>
                  </a:cxnLst>
                  <a:rect l="0" t="0" r="r" b="b"/>
                  <a:pathLst>
                    <a:path w="23" h="24">
                      <a:moveTo>
                        <a:pt x="4" y="4"/>
                      </a:moveTo>
                      <a:lnTo>
                        <a:pt x="2" y="8"/>
                      </a:lnTo>
                      <a:lnTo>
                        <a:pt x="0" y="12"/>
                      </a:lnTo>
                      <a:lnTo>
                        <a:pt x="2" y="17"/>
                      </a:lnTo>
                      <a:lnTo>
                        <a:pt x="4" y="20"/>
                      </a:lnTo>
                      <a:lnTo>
                        <a:pt x="8" y="22"/>
                      </a:lnTo>
                      <a:lnTo>
                        <a:pt x="12" y="24"/>
                      </a:lnTo>
                      <a:lnTo>
                        <a:pt x="17" y="22"/>
                      </a:lnTo>
                      <a:lnTo>
                        <a:pt x="20" y="21"/>
                      </a:lnTo>
                      <a:lnTo>
                        <a:pt x="20" y="21"/>
                      </a:lnTo>
                      <a:lnTo>
                        <a:pt x="23" y="17"/>
                      </a:lnTo>
                      <a:lnTo>
                        <a:pt x="23" y="12"/>
                      </a:lnTo>
                      <a:lnTo>
                        <a:pt x="23" y="8"/>
                      </a:lnTo>
                      <a:lnTo>
                        <a:pt x="20" y="4"/>
                      </a:lnTo>
                      <a:lnTo>
                        <a:pt x="17" y="1"/>
                      </a:lnTo>
                      <a:lnTo>
                        <a:pt x="12" y="0"/>
                      </a:lnTo>
                      <a:lnTo>
                        <a:pt x="8" y="1"/>
                      </a:lnTo>
                      <a:lnTo>
                        <a:pt x="4" y="4"/>
                      </a:lnTo>
                      <a:close/>
                    </a:path>
                  </a:pathLst>
                </a:custGeom>
                <a:solidFill>
                  <a:srgbClr val="357199"/>
                </a:solidFill>
                <a:ln w="9525">
                  <a:noFill/>
                  <a:round/>
                  <a:headEnd/>
                  <a:tailEnd/>
                </a:ln>
              </p:spPr>
              <p:txBody>
                <a:bodyPr/>
                <a:lstStyle/>
                <a:p>
                  <a:endParaRPr lang="zh-CN" altLang="en-US"/>
                </a:p>
              </p:txBody>
            </p:sp>
            <p:sp>
              <p:nvSpPr>
                <p:cNvPr id="278" name="Freeform 329"/>
                <p:cNvSpPr>
                  <a:spLocks/>
                </p:cNvSpPr>
                <p:nvPr/>
              </p:nvSpPr>
              <p:spPr bwMode="auto">
                <a:xfrm>
                  <a:off x="4169" y="1979"/>
                  <a:ext cx="11" cy="12"/>
                </a:xfrm>
                <a:custGeom>
                  <a:avLst/>
                  <a:gdLst/>
                  <a:ahLst/>
                  <a:cxnLst>
                    <a:cxn ang="0">
                      <a:pos x="3" y="4"/>
                    </a:cxn>
                    <a:cxn ang="0">
                      <a:pos x="1" y="7"/>
                    </a:cxn>
                    <a:cxn ang="0">
                      <a:pos x="0" y="11"/>
                    </a:cxn>
                    <a:cxn ang="0">
                      <a:pos x="1" y="17"/>
                    </a:cxn>
                    <a:cxn ang="0">
                      <a:pos x="3" y="20"/>
                    </a:cxn>
                    <a:cxn ang="0">
                      <a:pos x="7" y="23"/>
                    </a:cxn>
                    <a:cxn ang="0">
                      <a:pos x="11" y="23"/>
                    </a:cxn>
                    <a:cxn ang="0">
                      <a:pos x="16" y="23"/>
                    </a:cxn>
                    <a:cxn ang="0">
                      <a:pos x="20" y="20"/>
                    </a:cxn>
                    <a:cxn ang="0">
                      <a:pos x="20" y="20"/>
                    </a:cxn>
                    <a:cxn ang="0">
                      <a:pos x="21" y="17"/>
                    </a:cxn>
                    <a:cxn ang="0">
                      <a:pos x="22" y="11"/>
                    </a:cxn>
                    <a:cxn ang="0">
                      <a:pos x="21" y="7"/>
                    </a:cxn>
                    <a:cxn ang="0">
                      <a:pos x="19" y="4"/>
                    </a:cxn>
                    <a:cxn ang="0">
                      <a:pos x="16" y="1"/>
                    </a:cxn>
                    <a:cxn ang="0">
                      <a:pos x="11" y="0"/>
                    </a:cxn>
                    <a:cxn ang="0">
                      <a:pos x="7" y="1"/>
                    </a:cxn>
                    <a:cxn ang="0">
                      <a:pos x="3" y="4"/>
                    </a:cxn>
                  </a:cxnLst>
                  <a:rect l="0" t="0" r="r" b="b"/>
                  <a:pathLst>
                    <a:path w="22" h="23">
                      <a:moveTo>
                        <a:pt x="3" y="4"/>
                      </a:moveTo>
                      <a:lnTo>
                        <a:pt x="1" y="7"/>
                      </a:lnTo>
                      <a:lnTo>
                        <a:pt x="0" y="11"/>
                      </a:lnTo>
                      <a:lnTo>
                        <a:pt x="1" y="17"/>
                      </a:lnTo>
                      <a:lnTo>
                        <a:pt x="3" y="20"/>
                      </a:lnTo>
                      <a:lnTo>
                        <a:pt x="7" y="23"/>
                      </a:lnTo>
                      <a:lnTo>
                        <a:pt x="11" y="23"/>
                      </a:lnTo>
                      <a:lnTo>
                        <a:pt x="16" y="23"/>
                      </a:lnTo>
                      <a:lnTo>
                        <a:pt x="20" y="20"/>
                      </a:lnTo>
                      <a:lnTo>
                        <a:pt x="20" y="20"/>
                      </a:lnTo>
                      <a:lnTo>
                        <a:pt x="21" y="17"/>
                      </a:lnTo>
                      <a:lnTo>
                        <a:pt x="22" y="11"/>
                      </a:lnTo>
                      <a:lnTo>
                        <a:pt x="21" y="7"/>
                      </a:lnTo>
                      <a:lnTo>
                        <a:pt x="19" y="4"/>
                      </a:lnTo>
                      <a:lnTo>
                        <a:pt x="16" y="1"/>
                      </a:lnTo>
                      <a:lnTo>
                        <a:pt x="11" y="0"/>
                      </a:lnTo>
                      <a:lnTo>
                        <a:pt x="7" y="1"/>
                      </a:lnTo>
                      <a:lnTo>
                        <a:pt x="3" y="4"/>
                      </a:lnTo>
                      <a:close/>
                    </a:path>
                  </a:pathLst>
                </a:custGeom>
                <a:solidFill>
                  <a:srgbClr val="357199"/>
                </a:solidFill>
                <a:ln w="9525">
                  <a:noFill/>
                  <a:round/>
                  <a:headEnd/>
                  <a:tailEnd/>
                </a:ln>
              </p:spPr>
              <p:txBody>
                <a:bodyPr/>
                <a:lstStyle/>
                <a:p>
                  <a:endParaRPr lang="zh-CN" altLang="en-US"/>
                </a:p>
              </p:txBody>
            </p:sp>
            <p:sp>
              <p:nvSpPr>
                <p:cNvPr id="279" name="Freeform 330"/>
                <p:cNvSpPr>
                  <a:spLocks/>
                </p:cNvSpPr>
                <p:nvPr/>
              </p:nvSpPr>
              <p:spPr bwMode="auto">
                <a:xfrm>
                  <a:off x="4187" y="1966"/>
                  <a:ext cx="11" cy="11"/>
                </a:xfrm>
                <a:custGeom>
                  <a:avLst/>
                  <a:gdLst/>
                  <a:ahLst/>
                  <a:cxnLst>
                    <a:cxn ang="0">
                      <a:pos x="3" y="3"/>
                    </a:cxn>
                    <a:cxn ang="0">
                      <a:pos x="0" y="7"/>
                    </a:cxn>
                    <a:cxn ang="0">
                      <a:pos x="0" y="12"/>
                    </a:cxn>
                    <a:cxn ang="0">
                      <a:pos x="0" y="16"/>
                    </a:cxn>
                    <a:cxn ang="0">
                      <a:pos x="3" y="20"/>
                    </a:cxn>
                    <a:cxn ang="0">
                      <a:pos x="6" y="22"/>
                    </a:cxn>
                    <a:cxn ang="0">
                      <a:pos x="11" y="24"/>
                    </a:cxn>
                    <a:cxn ang="0">
                      <a:pos x="15" y="22"/>
                    </a:cxn>
                    <a:cxn ang="0">
                      <a:pos x="19" y="20"/>
                    </a:cxn>
                    <a:cxn ang="0">
                      <a:pos x="19" y="20"/>
                    </a:cxn>
                    <a:cxn ang="0">
                      <a:pos x="21" y="16"/>
                    </a:cxn>
                    <a:cxn ang="0">
                      <a:pos x="23" y="12"/>
                    </a:cxn>
                    <a:cxn ang="0">
                      <a:pos x="21" y="7"/>
                    </a:cxn>
                    <a:cxn ang="0">
                      <a:pos x="19" y="3"/>
                    </a:cxn>
                    <a:cxn ang="0">
                      <a:pos x="15" y="0"/>
                    </a:cxn>
                    <a:cxn ang="0">
                      <a:pos x="11" y="0"/>
                    </a:cxn>
                    <a:cxn ang="0">
                      <a:pos x="6" y="0"/>
                    </a:cxn>
                    <a:cxn ang="0">
                      <a:pos x="3" y="3"/>
                    </a:cxn>
                  </a:cxnLst>
                  <a:rect l="0" t="0" r="r" b="b"/>
                  <a:pathLst>
                    <a:path w="23" h="24">
                      <a:moveTo>
                        <a:pt x="3" y="3"/>
                      </a:moveTo>
                      <a:lnTo>
                        <a:pt x="0" y="7"/>
                      </a:lnTo>
                      <a:lnTo>
                        <a:pt x="0" y="12"/>
                      </a:lnTo>
                      <a:lnTo>
                        <a:pt x="0" y="16"/>
                      </a:lnTo>
                      <a:lnTo>
                        <a:pt x="3" y="20"/>
                      </a:lnTo>
                      <a:lnTo>
                        <a:pt x="6" y="22"/>
                      </a:lnTo>
                      <a:lnTo>
                        <a:pt x="11" y="24"/>
                      </a:lnTo>
                      <a:lnTo>
                        <a:pt x="15" y="22"/>
                      </a:lnTo>
                      <a:lnTo>
                        <a:pt x="19" y="20"/>
                      </a:lnTo>
                      <a:lnTo>
                        <a:pt x="19" y="20"/>
                      </a:lnTo>
                      <a:lnTo>
                        <a:pt x="21" y="16"/>
                      </a:lnTo>
                      <a:lnTo>
                        <a:pt x="23" y="12"/>
                      </a:lnTo>
                      <a:lnTo>
                        <a:pt x="21" y="7"/>
                      </a:lnTo>
                      <a:lnTo>
                        <a:pt x="19" y="3"/>
                      </a:lnTo>
                      <a:lnTo>
                        <a:pt x="15" y="0"/>
                      </a:lnTo>
                      <a:lnTo>
                        <a:pt x="11" y="0"/>
                      </a:lnTo>
                      <a:lnTo>
                        <a:pt x="6" y="0"/>
                      </a:lnTo>
                      <a:lnTo>
                        <a:pt x="3" y="3"/>
                      </a:lnTo>
                      <a:close/>
                    </a:path>
                  </a:pathLst>
                </a:custGeom>
                <a:solidFill>
                  <a:srgbClr val="357199"/>
                </a:solidFill>
                <a:ln w="9525">
                  <a:noFill/>
                  <a:round/>
                  <a:headEnd/>
                  <a:tailEnd/>
                </a:ln>
              </p:spPr>
              <p:txBody>
                <a:bodyPr/>
                <a:lstStyle/>
                <a:p>
                  <a:endParaRPr lang="zh-CN" altLang="en-US"/>
                </a:p>
              </p:txBody>
            </p:sp>
            <p:sp>
              <p:nvSpPr>
                <p:cNvPr id="280" name="Freeform 331"/>
                <p:cNvSpPr>
                  <a:spLocks/>
                </p:cNvSpPr>
                <p:nvPr/>
              </p:nvSpPr>
              <p:spPr bwMode="auto">
                <a:xfrm>
                  <a:off x="4205" y="1951"/>
                  <a:ext cx="11" cy="12"/>
                </a:xfrm>
                <a:custGeom>
                  <a:avLst/>
                  <a:gdLst/>
                  <a:ahLst/>
                  <a:cxnLst>
                    <a:cxn ang="0">
                      <a:pos x="4" y="2"/>
                    </a:cxn>
                    <a:cxn ang="0">
                      <a:pos x="1" y="6"/>
                    </a:cxn>
                    <a:cxn ang="0">
                      <a:pos x="0" y="12"/>
                    </a:cxn>
                    <a:cxn ang="0">
                      <a:pos x="1" y="15"/>
                    </a:cxn>
                    <a:cxn ang="0">
                      <a:pos x="4" y="19"/>
                    </a:cxn>
                    <a:cxn ang="0">
                      <a:pos x="8" y="22"/>
                    </a:cxn>
                    <a:cxn ang="0">
                      <a:pos x="11" y="23"/>
                    </a:cxn>
                    <a:cxn ang="0">
                      <a:pos x="16" y="22"/>
                    </a:cxn>
                    <a:cxn ang="0">
                      <a:pos x="20" y="19"/>
                    </a:cxn>
                    <a:cxn ang="0">
                      <a:pos x="20" y="19"/>
                    </a:cxn>
                    <a:cxn ang="0">
                      <a:pos x="23" y="15"/>
                    </a:cxn>
                    <a:cxn ang="0">
                      <a:pos x="23" y="12"/>
                    </a:cxn>
                    <a:cxn ang="0">
                      <a:pos x="23" y="6"/>
                    </a:cxn>
                    <a:cxn ang="0">
                      <a:pos x="20" y="2"/>
                    </a:cxn>
                    <a:cxn ang="0">
                      <a:pos x="16" y="1"/>
                    </a:cxn>
                    <a:cxn ang="0">
                      <a:pos x="11" y="0"/>
                    </a:cxn>
                    <a:cxn ang="0">
                      <a:pos x="8" y="1"/>
                    </a:cxn>
                    <a:cxn ang="0">
                      <a:pos x="4" y="2"/>
                    </a:cxn>
                  </a:cxnLst>
                  <a:rect l="0" t="0" r="r" b="b"/>
                  <a:pathLst>
                    <a:path w="23" h="23">
                      <a:moveTo>
                        <a:pt x="4" y="2"/>
                      </a:moveTo>
                      <a:lnTo>
                        <a:pt x="1" y="6"/>
                      </a:lnTo>
                      <a:lnTo>
                        <a:pt x="0" y="12"/>
                      </a:lnTo>
                      <a:lnTo>
                        <a:pt x="1" y="15"/>
                      </a:lnTo>
                      <a:lnTo>
                        <a:pt x="4" y="19"/>
                      </a:lnTo>
                      <a:lnTo>
                        <a:pt x="8" y="22"/>
                      </a:lnTo>
                      <a:lnTo>
                        <a:pt x="11" y="23"/>
                      </a:lnTo>
                      <a:lnTo>
                        <a:pt x="16" y="22"/>
                      </a:lnTo>
                      <a:lnTo>
                        <a:pt x="20" y="19"/>
                      </a:lnTo>
                      <a:lnTo>
                        <a:pt x="20" y="19"/>
                      </a:lnTo>
                      <a:lnTo>
                        <a:pt x="23" y="15"/>
                      </a:lnTo>
                      <a:lnTo>
                        <a:pt x="23" y="12"/>
                      </a:lnTo>
                      <a:lnTo>
                        <a:pt x="23" y="6"/>
                      </a:lnTo>
                      <a:lnTo>
                        <a:pt x="20" y="2"/>
                      </a:lnTo>
                      <a:lnTo>
                        <a:pt x="16" y="1"/>
                      </a:lnTo>
                      <a:lnTo>
                        <a:pt x="11" y="0"/>
                      </a:lnTo>
                      <a:lnTo>
                        <a:pt x="8" y="1"/>
                      </a:lnTo>
                      <a:lnTo>
                        <a:pt x="4" y="2"/>
                      </a:lnTo>
                      <a:close/>
                    </a:path>
                  </a:pathLst>
                </a:custGeom>
                <a:solidFill>
                  <a:srgbClr val="357199"/>
                </a:solidFill>
                <a:ln w="9525">
                  <a:noFill/>
                  <a:round/>
                  <a:headEnd/>
                  <a:tailEnd/>
                </a:ln>
              </p:spPr>
              <p:txBody>
                <a:bodyPr/>
                <a:lstStyle/>
                <a:p>
                  <a:endParaRPr lang="zh-CN" altLang="en-US"/>
                </a:p>
              </p:txBody>
            </p:sp>
            <p:sp>
              <p:nvSpPr>
                <p:cNvPr id="281" name="Freeform 332"/>
                <p:cNvSpPr>
                  <a:spLocks/>
                </p:cNvSpPr>
                <p:nvPr/>
              </p:nvSpPr>
              <p:spPr bwMode="auto">
                <a:xfrm>
                  <a:off x="4223" y="1937"/>
                  <a:ext cx="11" cy="12"/>
                </a:xfrm>
                <a:custGeom>
                  <a:avLst/>
                  <a:gdLst/>
                  <a:ahLst/>
                  <a:cxnLst>
                    <a:cxn ang="0">
                      <a:pos x="4" y="4"/>
                    </a:cxn>
                    <a:cxn ang="0">
                      <a:pos x="2" y="8"/>
                    </a:cxn>
                    <a:cxn ang="0">
                      <a:pos x="0" y="12"/>
                    </a:cxn>
                    <a:cxn ang="0">
                      <a:pos x="2" y="17"/>
                    </a:cxn>
                    <a:cxn ang="0">
                      <a:pos x="4" y="21"/>
                    </a:cxn>
                    <a:cxn ang="0">
                      <a:pos x="8" y="22"/>
                    </a:cxn>
                    <a:cxn ang="0">
                      <a:pos x="12" y="24"/>
                    </a:cxn>
                    <a:cxn ang="0">
                      <a:pos x="17" y="22"/>
                    </a:cxn>
                    <a:cxn ang="0">
                      <a:pos x="20" y="21"/>
                    </a:cxn>
                    <a:cxn ang="0">
                      <a:pos x="20" y="21"/>
                    </a:cxn>
                    <a:cxn ang="0">
                      <a:pos x="22" y="17"/>
                    </a:cxn>
                    <a:cxn ang="0">
                      <a:pos x="23" y="12"/>
                    </a:cxn>
                    <a:cxn ang="0">
                      <a:pos x="22" y="8"/>
                    </a:cxn>
                    <a:cxn ang="0">
                      <a:pos x="19" y="4"/>
                    </a:cxn>
                    <a:cxn ang="0">
                      <a:pos x="17" y="2"/>
                    </a:cxn>
                    <a:cxn ang="0">
                      <a:pos x="12" y="0"/>
                    </a:cxn>
                    <a:cxn ang="0">
                      <a:pos x="8" y="2"/>
                    </a:cxn>
                    <a:cxn ang="0">
                      <a:pos x="4" y="4"/>
                    </a:cxn>
                  </a:cxnLst>
                  <a:rect l="0" t="0" r="r" b="b"/>
                  <a:pathLst>
                    <a:path w="23" h="24">
                      <a:moveTo>
                        <a:pt x="4" y="4"/>
                      </a:moveTo>
                      <a:lnTo>
                        <a:pt x="2" y="8"/>
                      </a:lnTo>
                      <a:lnTo>
                        <a:pt x="0" y="12"/>
                      </a:lnTo>
                      <a:lnTo>
                        <a:pt x="2" y="17"/>
                      </a:lnTo>
                      <a:lnTo>
                        <a:pt x="4" y="21"/>
                      </a:lnTo>
                      <a:lnTo>
                        <a:pt x="8" y="22"/>
                      </a:lnTo>
                      <a:lnTo>
                        <a:pt x="12" y="24"/>
                      </a:lnTo>
                      <a:lnTo>
                        <a:pt x="17" y="22"/>
                      </a:lnTo>
                      <a:lnTo>
                        <a:pt x="20" y="21"/>
                      </a:lnTo>
                      <a:lnTo>
                        <a:pt x="20" y="21"/>
                      </a:lnTo>
                      <a:lnTo>
                        <a:pt x="22" y="17"/>
                      </a:lnTo>
                      <a:lnTo>
                        <a:pt x="23" y="12"/>
                      </a:lnTo>
                      <a:lnTo>
                        <a:pt x="22" y="8"/>
                      </a:lnTo>
                      <a:lnTo>
                        <a:pt x="19" y="4"/>
                      </a:lnTo>
                      <a:lnTo>
                        <a:pt x="17" y="2"/>
                      </a:lnTo>
                      <a:lnTo>
                        <a:pt x="12" y="0"/>
                      </a:lnTo>
                      <a:lnTo>
                        <a:pt x="8" y="2"/>
                      </a:lnTo>
                      <a:lnTo>
                        <a:pt x="4" y="4"/>
                      </a:lnTo>
                      <a:close/>
                    </a:path>
                  </a:pathLst>
                </a:custGeom>
                <a:solidFill>
                  <a:srgbClr val="357199"/>
                </a:solidFill>
                <a:ln w="9525">
                  <a:noFill/>
                  <a:round/>
                  <a:headEnd/>
                  <a:tailEnd/>
                </a:ln>
              </p:spPr>
              <p:txBody>
                <a:bodyPr/>
                <a:lstStyle/>
                <a:p>
                  <a:endParaRPr lang="zh-CN" altLang="en-US"/>
                </a:p>
              </p:txBody>
            </p:sp>
            <p:sp>
              <p:nvSpPr>
                <p:cNvPr id="282" name="Freeform 333"/>
                <p:cNvSpPr>
                  <a:spLocks/>
                </p:cNvSpPr>
                <p:nvPr/>
              </p:nvSpPr>
              <p:spPr bwMode="auto">
                <a:xfrm>
                  <a:off x="4241" y="1923"/>
                  <a:ext cx="11" cy="12"/>
                </a:xfrm>
                <a:custGeom>
                  <a:avLst/>
                  <a:gdLst/>
                  <a:ahLst/>
                  <a:cxnLst>
                    <a:cxn ang="0">
                      <a:pos x="2" y="4"/>
                    </a:cxn>
                    <a:cxn ang="0">
                      <a:pos x="0" y="8"/>
                    </a:cxn>
                    <a:cxn ang="0">
                      <a:pos x="0" y="11"/>
                    </a:cxn>
                    <a:cxn ang="0">
                      <a:pos x="0" y="17"/>
                    </a:cxn>
                    <a:cxn ang="0">
                      <a:pos x="2" y="21"/>
                    </a:cxn>
                    <a:cxn ang="0">
                      <a:pos x="6" y="23"/>
                    </a:cxn>
                    <a:cxn ang="0">
                      <a:pos x="11" y="23"/>
                    </a:cxn>
                    <a:cxn ang="0">
                      <a:pos x="15" y="23"/>
                    </a:cxn>
                    <a:cxn ang="0">
                      <a:pos x="19" y="21"/>
                    </a:cxn>
                    <a:cxn ang="0">
                      <a:pos x="19" y="21"/>
                    </a:cxn>
                    <a:cxn ang="0">
                      <a:pos x="21" y="17"/>
                    </a:cxn>
                    <a:cxn ang="0">
                      <a:pos x="22" y="11"/>
                    </a:cxn>
                    <a:cxn ang="0">
                      <a:pos x="21" y="8"/>
                    </a:cxn>
                    <a:cxn ang="0">
                      <a:pos x="19" y="4"/>
                    </a:cxn>
                    <a:cxn ang="0">
                      <a:pos x="15" y="1"/>
                    </a:cxn>
                    <a:cxn ang="0">
                      <a:pos x="11" y="0"/>
                    </a:cxn>
                    <a:cxn ang="0">
                      <a:pos x="6" y="1"/>
                    </a:cxn>
                    <a:cxn ang="0">
                      <a:pos x="2" y="4"/>
                    </a:cxn>
                  </a:cxnLst>
                  <a:rect l="0" t="0" r="r" b="b"/>
                  <a:pathLst>
                    <a:path w="22" h="23">
                      <a:moveTo>
                        <a:pt x="2" y="4"/>
                      </a:moveTo>
                      <a:lnTo>
                        <a:pt x="0" y="8"/>
                      </a:lnTo>
                      <a:lnTo>
                        <a:pt x="0" y="11"/>
                      </a:lnTo>
                      <a:lnTo>
                        <a:pt x="0" y="17"/>
                      </a:lnTo>
                      <a:lnTo>
                        <a:pt x="2" y="21"/>
                      </a:lnTo>
                      <a:lnTo>
                        <a:pt x="6" y="23"/>
                      </a:lnTo>
                      <a:lnTo>
                        <a:pt x="11" y="23"/>
                      </a:lnTo>
                      <a:lnTo>
                        <a:pt x="15" y="23"/>
                      </a:lnTo>
                      <a:lnTo>
                        <a:pt x="19" y="21"/>
                      </a:lnTo>
                      <a:lnTo>
                        <a:pt x="19" y="21"/>
                      </a:lnTo>
                      <a:lnTo>
                        <a:pt x="21" y="17"/>
                      </a:lnTo>
                      <a:lnTo>
                        <a:pt x="22" y="11"/>
                      </a:lnTo>
                      <a:lnTo>
                        <a:pt x="21" y="8"/>
                      </a:lnTo>
                      <a:lnTo>
                        <a:pt x="19" y="4"/>
                      </a:lnTo>
                      <a:lnTo>
                        <a:pt x="15" y="1"/>
                      </a:lnTo>
                      <a:lnTo>
                        <a:pt x="11" y="0"/>
                      </a:lnTo>
                      <a:lnTo>
                        <a:pt x="6" y="1"/>
                      </a:lnTo>
                      <a:lnTo>
                        <a:pt x="2" y="4"/>
                      </a:lnTo>
                      <a:close/>
                    </a:path>
                  </a:pathLst>
                </a:custGeom>
                <a:solidFill>
                  <a:srgbClr val="357199"/>
                </a:solidFill>
                <a:ln w="9525">
                  <a:noFill/>
                  <a:round/>
                  <a:headEnd/>
                  <a:tailEnd/>
                </a:ln>
              </p:spPr>
              <p:txBody>
                <a:bodyPr/>
                <a:lstStyle/>
                <a:p>
                  <a:endParaRPr lang="zh-CN" altLang="en-US"/>
                </a:p>
              </p:txBody>
            </p:sp>
            <p:sp>
              <p:nvSpPr>
                <p:cNvPr id="283" name="Freeform 334"/>
                <p:cNvSpPr>
                  <a:spLocks/>
                </p:cNvSpPr>
                <p:nvPr/>
              </p:nvSpPr>
              <p:spPr bwMode="auto">
                <a:xfrm>
                  <a:off x="4259" y="1909"/>
                  <a:ext cx="11" cy="12"/>
                </a:xfrm>
                <a:custGeom>
                  <a:avLst/>
                  <a:gdLst/>
                  <a:ahLst/>
                  <a:cxnLst>
                    <a:cxn ang="0">
                      <a:pos x="3" y="3"/>
                    </a:cxn>
                    <a:cxn ang="0">
                      <a:pos x="0" y="7"/>
                    </a:cxn>
                    <a:cxn ang="0">
                      <a:pos x="0" y="12"/>
                    </a:cxn>
                    <a:cxn ang="0">
                      <a:pos x="0" y="16"/>
                    </a:cxn>
                    <a:cxn ang="0">
                      <a:pos x="3" y="20"/>
                    </a:cxn>
                    <a:cxn ang="0">
                      <a:pos x="6" y="23"/>
                    </a:cxn>
                    <a:cxn ang="0">
                      <a:pos x="11" y="24"/>
                    </a:cxn>
                    <a:cxn ang="0">
                      <a:pos x="15" y="23"/>
                    </a:cxn>
                    <a:cxn ang="0">
                      <a:pos x="19" y="20"/>
                    </a:cxn>
                    <a:cxn ang="0">
                      <a:pos x="19" y="20"/>
                    </a:cxn>
                    <a:cxn ang="0">
                      <a:pos x="21" y="16"/>
                    </a:cxn>
                    <a:cxn ang="0">
                      <a:pos x="23" y="12"/>
                    </a:cxn>
                    <a:cxn ang="0">
                      <a:pos x="21" y="7"/>
                    </a:cxn>
                    <a:cxn ang="0">
                      <a:pos x="19" y="3"/>
                    </a:cxn>
                    <a:cxn ang="0">
                      <a:pos x="15" y="0"/>
                    </a:cxn>
                    <a:cxn ang="0">
                      <a:pos x="11" y="0"/>
                    </a:cxn>
                    <a:cxn ang="0">
                      <a:pos x="6" y="0"/>
                    </a:cxn>
                    <a:cxn ang="0">
                      <a:pos x="3" y="3"/>
                    </a:cxn>
                  </a:cxnLst>
                  <a:rect l="0" t="0" r="r" b="b"/>
                  <a:pathLst>
                    <a:path w="23" h="24">
                      <a:moveTo>
                        <a:pt x="3" y="3"/>
                      </a:moveTo>
                      <a:lnTo>
                        <a:pt x="0" y="7"/>
                      </a:lnTo>
                      <a:lnTo>
                        <a:pt x="0" y="12"/>
                      </a:lnTo>
                      <a:lnTo>
                        <a:pt x="0" y="16"/>
                      </a:lnTo>
                      <a:lnTo>
                        <a:pt x="3" y="20"/>
                      </a:lnTo>
                      <a:lnTo>
                        <a:pt x="6" y="23"/>
                      </a:lnTo>
                      <a:lnTo>
                        <a:pt x="11" y="24"/>
                      </a:lnTo>
                      <a:lnTo>
                        <a:pt x="15" y="23"/>
                      </a:lnTo>
                      <a:lnTo>
                        <a:pt x="19" y="20"/>
                      </a:lnTo>
                      <a:lnTo>
                        <a:pt x="19" y="20"/>
                      </a:lnTo>
                      <a:lnTo>
                        <a:pt x="21" y="16"/>
                      </a:lnTo>
                      <a:lnTo>
                        <a:pt x="23" y="12"/>
                      </a:lnTo>
                      <a:lnTo>
                        <a:pt x="21" y="7"/>
                      </a:lnTo>
                      <a:lnTo>
                        <a:pt x="19" y="3"/>
                      </a:lnTo>
                      <a:lnTo>
                        <a:pt x="15" y="0"/>
                      </a:lnTo>
                      <a:lnTo>
                        <a:pt x="11" y="0"/>
                      </a:lnTo>
                      <a:lnTo>
                        <a:pt x="6" y="0"/>
                      </a:lnTo>
                      <a:lnTo>
                        <a:pt x="3" y="3"/>
                      </a:lnTo>
                      <a:close/>
                    </a:path>
                  </a:pathLst>
                </a:custGeom>
                <a:solidFill>
                  <a:srgbClr val="357199"/>
                </a:solidFill>
                <a:ln w="9525">
                  <a:noFill/>
                  <a:round/>
                  <a:headEnd/>
                  <a:tailEnd/>
                </a:ln>
              </p:spPr>
              <p:txBody>
                <a:bodyPr/>
                <a:lstStyle/>
                <a:p>
                  <a:endParaRPr lang="zh-CN" altLang="en-US"/>
                </a:p>
              </p:txBody>
            </p:sp>
            <p:sp>
              <p:nvSpPr>
                <p:cNvPr id="284" name="Freeform 335"/>
                <p:cNvSpPr>
                  <a:spLocks/>
                </p:cNvSpPr>
                <p:nvPr/>
              </p:nvSpPr>
              <p:spPr bwMode="auto">
                <a:xfrm>
                  <a:off x="4277" y="1895"/>
                  <a:ext cx="11" cy="12"/>
                </a:xfrm>
                <a:custGeom>
                  <a:avLst/>
                  <a:gdLst/>
                  <a:ahLst/>
                  <a:cxnLst>
                    <a:cxn ang="0">
                      <a:pos x="4" y="3"/>
                    </a:cxn>
                    <a:cxn ang="0">
                      <a:pos x="1" y="6"/>
                    </a:cxn>
                    <a:cxn ang="0">
                      <a:pos x="0" y="12"/>
                    </a:cxn>
                    <a:cxn ang="0">
                      <a:pos x="1" y="16"/>
                    </a:cxn>
                    <a:cxn ang="0">
                      <a:pos x="4" y="19"/>
                    </a:cxn>
                    <a:cxn ang="0">
                      <a:pos x="8" y="22"/>
                    </a:cxn>
                    <a:cxn ang="0">
                      <a:pos x="11" y="23"/>
                    </a:cxn>
                    <a:cxn ang="0">
                      <a:pos x="16" y="22"/>
                    </a:cxn>
                    <a:cxn ang="0">
                      <a:pos x="20" y="19"/>
                    </a:cxn>
                    <a:cxn ang="0">
                      <a:pos x="20" y="19"/>
                    </a:cxn>
                    <a:cxn ang="0">
                      <a:pos x="23" y="16"/>
                    </a:cxn>
                    <a:cxn ang="0">
                      <a:pos x="23" y="12"/>
                    </a:cxn>
                    <a:cxn ang="0">
                      <a:pos x="23" y="6"/>
                    </a:cxn>
                    <a:cxn ang="0">
                      <a:pos x="20" y="4"/>
                    </a:cxn>
                    <a:cxn ang="0">
                      <a:pos x="16" y="1"/>
                    </a:cxn>
                    <a:cxn ang="0">
                      <a:pos x="11" y="0"/>
                    </a:cxn>
                    <a:cxn ang="0">
                      <a:pos x="8" y="1"/>
                    </a:cxn>
                    <a:cxn ang="0">
                      <a:pos x="4" y="3"/>
                    </a:cxn>
                  </a:cxnLst>
                  <a:rect l="0" t="0" r="r" b="b"/>
                  <a:pathLst>
                    <a:path w="23" h="23">
                      <a:moveTo>
                        <a:pt x="4" y="3"/>
                      </a:moveTo>
                      <a:lnTo>
                        <a:pt x="1" y="6"/>
                      </a:lnTo>
                      <a:lnTo>
                        <a:pt x="0" y="12"/>
                      </a:lnTo>
                      <a:lnTo>
                        <a:pt x="1" y="16"/>
                      </a:lnTo>
                      <a:lnTo>
                        <a:pt x="4" y="19"/>
                      </a:lnTo>
                      <a:lnTo>
                        <a:pt x="8" y="22"/>
                      </a:lnTo>
                      <a:lnTo>
                        <a:pt x="11" y="23"/>
                      </a:lnTo>
                      <a:lnTo>
                        <a:pt x="16" y="22"/>
                      </a:lnTo>
                      <a:lnTo>
                        <a:pt x="20" y="19"/>
                      </a:lnTo>
                      <a:lnTo>
                        <a:pt x="20" y="19"/>
                      </a:lnTo>
                      <a:lnTo>
                        <a:pt x="23" y="16"/>
                      </a:lnTo>
                      <a:lnTo>
                        <a:pt x="23" y="12"/>
                      </a:lnTo>
                      <a:lnTo>
                        <a:pt x="23" y="6"/>
                      </a:lnTo>
                      <a:lnTo>
                        <a:pt x="20" y="4"/>
                      </a:lnTo>
                      <a:lnTo>
                        <a:pt x="16" y="1"/>
                      </a:lnTo>
                      <a:lnTo>
                        <a:pt x="11" y="0"/>
                      </a:lnTo>
                      <a:lnTo>
                        <a:pt x="8" y="1"/>
                      </a:lnTo>
                      <a:lnTo>
                        <a:pt x="4" y="3"/>
                      </a:lnTo>
                      <a:close/>
                    </a:path>
                  </a:pathLst>
                </a:custGeom>
                <a:solidFill>
                  <a:srgbClr val="357199"/>
                </a:solidFill>
                <a:ln w="9525">
                  <a:noFill/>
                  <a:round/>
                  <a:headEnd/>
                  <a:tailEnd/>
                </a:ln>
              </p:spPr>
              <p:txBody>
                <a:bodyPr/>
                <a:lstStyle/>
                <a:p>
                  <a:endParaRPr lang="zh-CN" altLang="en-US"/>
                </a:p>
              </p:txBody>
            </p:sp>
            <p:sp>
              <p:nvSpPr>
                <p:cNvPr id="285" name="Freeform 336"/>
                <p:cNvSpPr>
                  <a:spLocks/>
                </p:cNvSpPr>
                <p:nvPr/>
              </p:nvSpPr>
              <p:spPr bwMode="auto">
                <a:xfrm>
                  <a:off x="4295" y="1881"/>
                  <a:ext cx="11" cy="11"/>
                </a:xfrm>
                <a:custGeom>
                  <a:avLst/>
                  <a:gdLst/>
                  <a:ahLst/>
                  <a:cxnLst>
                    <a:cxn ang="0">
                      <a:pos x="2" y="4"/>
                    </a:cxn>
                    <a:cxn ang="0">
                      <a:pos x="1" y="8"/>
                    </a:cxn>
                    <a:cxn ang="0">
                      <a:pos x="0" y="12"/>
                    </a:cxn>
                    <a:cxn ang="0">
                      <a:pos x="1" y="17"/>
                    </a:cxn>
                    <a:cxn ang="0">
                      <a:pos x="3" y="21"/>
                    </a:cxn>
                    <a:cxn ang="0">
                      <a:pos x="6" y="24"/>
                    </a:cxn>
                    <a:cxn ang="0">
                      <a:pos x="11" y="24"/>
                    </a:cxn>
                    <a:cxn ang="0">
                      <a:pos x="15" y="24"/>
                    </a:cxn>
                    <a:cxn ang="0">
                      <a:pos x="18" y="21"/>
                    </a:cxn>
                    <a:cxn ang="0">
                      <a:pos x="18" y="21"/>
                    </a:cxn>
                    <a:cxn ang="0">
                      <a:pos x="21" y="17"/>
                    </a:cxn>
                    <a:cxn ang="0">
                      <a:pos x="22" y="12"/>
                    </a:cxn>
                    <a:cxn ang="0">
                      <a:pos x="21" y="8"/>
                    </a:cxn>
                    <a:cxn ang="0">
                      <a:pos x="18" y="4"/>
                    </a:cxn>
                    <a:cxn ang="0">
                      <a:pos x="15" y="2"/>
                    </a:cxn>
                    <a:cxn ang="0">
                      <a:pos x="11" y="0"/>
                    </a:cxn>
                    <a:cxn ang="0">
                      <a:pos x="6" y="2"/>
                    </a:cxn>
                    <a:cxn ang="0">
                      <a:pos x="2" y="4"/>
                    </a:cxn>
                  </a:cxnLst>
                  <a:rect l="0" t="0" r="r" b="b"/>
                  <a:pathLst>
                    <a:path w="22" h="24">
                      <a:moveTo>
                        <a:pt x="2" y="4"/>
                      </a:moveTo>
                      <a:lnTo>
                        <a:pt x="1" y="8"/>
                      </a:lnTo>
                      <a:lnTo>
                        <a:pt x="0" y="12"/>
                      </a:lnTo>
                      <a:lnTo>
                        <a:pt x="1" y="17"/>
                      </a:lnTo>
                      <a:lnTo>
                        <a:pt x="3" y="21"/>
                      </a:lnTo>
                      <a:lnTo>
                        <a:pt x="6" y="24"/>
                      </a:lnTo>
                      <a:lnTo>
                        <a:pt x="11" y="24"/>
                      </a:lnTo>
                      <a:lnTo>
                        <a:pt x="15" y="24"/>
                      </a:lnTo>
                      <a:lnTo>
                        <a:pt x="18" y="21"/>
                      </a:lnTo>
                      <a:lnTo>
                        <a:pt x="18" y="21"/>
                      </a:lnTo>
                      <a:lnTo>
                        <a:pt x="21" y="17"/>
                      </a:lnTo>
                      <a:lnTo>
                        <a:pt x="22" y="12"/>
                      </a:lnTo>
                      <a:lnTo>
                        <a:pt x="21" y="8"/>
                      </a:lnTo>
                      <a:lnTo>
                        <a:pt x="18" y="4"/>
                      </a:lnTo>
                      <a:lnTo>
                        <a:pt x="15" y="2"/>
                      </a:lnTo>
                      <a:lnTo>
                        <a:pt x="11" y="0"/>
                      </a:lnTo>
                      <a:lnTo>
                        <a:pt x="6" y="2"/>
                      </a:lnTo>
                      <a:lnTo>
                        <a:pt x="2" y="4"/>
                      </a:lnTo>
                      <a:close/>
                    </a:path>
                  </a:pathLst>
                </a:custGeom>
                <a:solidFill>
                  <a:srgbClr val="357199"/>
                </a:solidFill>
                <a:ln w="9525">
                  <a:noFill/>
                  <a:round/>
                  <a:headEnd/>
                  <a:tailEnd/>
                </a:ln>
              </p:spPr>
              <p:txBody>
                <a:bodyPr/>
                <a:lstStyle/>
                <a:p>
                  <a:endParaRPr lang="zh-CN" altLang="en-US"/>
                </a:p>
              </p:txBody>
            </p:sp>
            <p:sp>
              <p:nvSpPr>
                <p:cNvPr id="286" name="Freeform 337"/>
                <p:cNvSpPr>
                  <a:spLocks/>
                </p:cNvSpPr>
                <p:nvPr/>
              </p:nvSpPr>
              <p:spPr bwMode="auto">
                <a:xfrm>
                  <a:off x="4313" y="1866"/>
                  <a:ext cx="11" cy="12"/>
                </a:xfrm>
                <a:custGeom>
                  <a:avLst/>
                  <a:gdLst/>
                  <a:ahLst/>
                  <a:cxnLst>
                    <a:cxn ang="0">
                      <a:pos x="2" y="4"/>
                    </a:cxn>
                    <a:cxn ang="0">
                      <a:pos x="0" y="8"/>
                    </a:cxn>
                    <a:cxn ang="0">
                      <a:pos x="0" y="12"/>
                    </a:cxn>
                    <a:cxn ang="0">
                      <a:pos x="0" y="17"/>
                    </a:cxn>
                    <a:cxn ang="0">
                      <a:pos x="2" y="21"/>
                    </a:cxn>
                    <a:cxn ang="0">
                      <a:pos x="6" y="23"/>
                    </a:cxn>
                    <a:cxn ang="0">
                      <a:pos x="11" y="23"/>
                    </a:cxn>
                    <a:cxn ang="0">
                      <a:pos x="15" y="23"/>
                    </a:cxn>
                    <a:cxn ang="0">
                      <a:pos x="19" y="21"/>
                    </a:cxn>
                    <a:cxn ang="0">
                      <a:pos x="19" y="21"/>
                    </a:cxn>
                    <a:cxn ang="0">
                      <a:pos x="21" y="17"/>
                    </a:cxn>
                    <a:cxn ang="0">
                      <a:pos x="22" y="12"/>
                    </a:cxn>
                    <a:cxn ang="0">
                      <a:pos x="21" y="8"/>
                    </a:cxn>
                    <a:cxn ang="0">
                      <a:pos x="19" y="4"/>
                    </a:cxn>
                    <a:cxn ang="0">
                      <a:pos x="15" y="1"/>
                    </a:cxn>
                    <a:cxn ang="0">
                      <a:pos x="11" y="0"/>
                    </a:cxn>
                    <a:cxn ang="0">
                      <a:pos x="6" y="1"/>
                    </a:cxn>
                    <a:cxn ang="0">
                      <a:pos x="2" y="4"/>
                    </a:cxn>
                  </a:cxnLst>
                  <a:rect l="0" t="0" r="r" b="b"/>
                  <a:pathLst>
                    <a:path w="22" h="23">
                      <a:moveTo>
                        <a:pt x="2" y="4"/>
                      </a:moveTo>
                      <a:lnTo>
                        <a:pt x="0" y="8"/>
                      </a:lnTo>
                      <a:lnTo>
                        <a:pt x="0" y="12"/>
                      </a:lnTo>
                      <a:lnTo>
                        <a:pt x="0" y="17"/>
                      </a:lnTo>
                      <a:lnTo>
                        <a:pt x="2" y="21"/>
                      </a:lnTo>
                      <a:lnTo>
                        <a:pt x="6" y="23"/>
                      </a:lnTo>
                      <a:lnTo>
                        <a:pt x="11" y="23"/>
                      </a:lnTo>
                      <a:lnTo>
                        <a:pt x="15" y="23"/>
                      </a:lnTo>
                      <a:lnTo>
                        <a:pt x="19" y="21"/>
                      </a:lnTo>
                      <a:lnTo>
                        <a:pt x="19" y="21"/>
                      </a:lnTo>
                      <a:lnTo>
                        <a:pt x="21" y="17"/>
                      </a:lnTo>
                      <a:lnTo>
                        <a:pt x="22" y="12"/>
                      </a:lnTo>
                      <a:lnTo>
                        <a:pt x="21" y="8"/>
                      </a:lnTo>
                      <a:lnTo>
                        <a:pt x="19" y="4"/>
                      </a:lnTo>
                      <a:lnTo>
                        <a:pt x="15" y="1"/>
                      </a:lnTo>
                      <a:lnTo>
                        <a:pt x="11" y="0"/>
                      </a:lnTo>
                      <a:lnTo>
                        <a:pt x="6" y="1"/>
                      </a:lnTo>
                      <a:lnTo>
                        <a:pt x="2" y="4"/>
                      </a:lnTo>
                      <a:close/>
                    </a:path>
                  </a:pathLst>
                </a:custGeom>
                <a:solidFill>
                  <a:srgbClr val="357199"/>
                </a:solidFill>
                <a:ln w="9525">
                  <a:noFill/>
                  <a:round/>
                  <a:headEnd/>
                  <a:tailEnd/>
                </a:ln>
              </p:spPr>
              <p:txBody>
                <a:bodyPr/>
                <a:lstStyle/>
                <a:p>
                  <a:endParaRPr lang="zh-CN" altLang="en-US"/>
                </a:p>
              </p:txBody>
            </p:sp>
            <p:sp>
              <p:nvSpPr>
                <p:cNvPr id="287" name="Freeform 338"/>
                <p:cNvSpPr>
                  <a:spLocks/>
                </p:cNvSpPr>
                <p:nvPr/>
              </p:nvSpPr>
              <p:spPr bwMode="auto">
                <a:xfrm>
                  <a:off x="4330" y="1853"/>
                  <a:ext cx="12" cy="11"/>
                </a:xfrm>
                <a:custGeom>
                  <a:avLst/>
                  <a:gdLst/>
                  <a:ahLst/>
                  <a:cxnLst>
                    <a:cxn ang="0">
                      <a:pos x="4" y="2"/>
                    </a:cxn>
                    <a:cxn ang="0">
                      <a:pos x="1" y="6"/>
                    </a:cxn>
                    <a:cxn ang="0">
                      <a:pos x="0" y="11"/>
                    </a:cxn>
                    <a:cxn ang="0">
                      <a:pos x="1" y="15"/>
                    </a:cxn>
                    <a:cxn ang="0">
                      <a:pos x="4" y="19"/>
                    </a:cxn>
                    <a:cxn ang="0">
                      <a:pos x="7" y="22"/>
                    </a:cxn>
                    <a:cxn ang="0">
                      <a:pos x="11" y="23"/>
                    </a:cxn>
                    <a:cxn ang="0">
                      <a:pos x="16" y="22"/>
                    </a:cxn>
                    <a:cxn ang="0">
                      <a:pos x="20" y="19"/>
                    </a:cxn>
                    <a:cxn ang="0">
                      <a:pos x="20" y="19"/>
                    </a:cxn>
                    <a:cxn ang="0">
                      <a:pos x="22" y="15"/>
                    </a:cxn>
                    <a:cxn ang="0">
                      <a:pos x="22" y="11"/>
                    </a:cxn>
                    <a:cxn ang="0">
                      <a:pos x="22" y="6"/>
                    </a:cxn>
                    <a:cxn ang="0">
                      <a:pos x="20" y="2"/>
                    </a:cxn>
                    <a:cxn ang="0">
                      <a:pos x="16" y="0"/>
                    </a:cxn>
                    <a:cxn ang="0">
                      <a:pos x="11" y="0"/>
                    </a:cxn>
                    <a:cxn ang="0">
                      <a:pos x="7" y="0"/>
                    </a:cxn>
                    <a:cxn ang="0">
                      <a:pos x="4" y="2"/>
                    </a:cxn>
                  </a:cxnLst>
                  <a:rect l="0" t="0" r="r" b="b"/>
                  <a:pathLst>
                    <a:path w="22" h="23">
                      <a:moveTo>
                        <a:pt x="4" y="2"/>
                      </a:moveTo>
                      <a:lnTo>
                        <a:pt x="1" y="6"/>
                      </a:lnTo>
                      <a:lnTo>
                        <a:pt x="0" y="11"/>
                      </a:lnTo>
                      <a:lnTo>
                        <a:pt x="1" y="15"/>
                      </a:lnTo>
                      <a:lnTo>
                        <a:pt x="4" y="19"/>
                      </a:lnTo>
                      <a:lnTo>
                        <a:pt x="7" y="22"/>
                      </a:lnTo>
                      <a:lnTo>
                        <a:pt x="11" y="23"/>
                      </a:lnTo>
                      <a:lnTo>
                        <a:pt x="16" y="22"/>
                      </a:lnTo>
                      <a:lnTo>
                        <a:pt x="20" y="19"/>
                      </a:lnTo>
                      <a:lnTo>
                        <a:pt x="20" y="19"/>
                      </a:lnTo>
                      <a:lnTo>
                        <a:pt x="22" y="15"/>
                      </a:lnTo>
                      <a:lnTo>
                        <a:pt x="22" y="11"/>
                      </a:lnTo>
                      <a:lnTo>
                        <a:pt x="22" y="6"/>
                      </a:lnTo>
                      <a:lnTo>
                        <a:pt x="20" y="2"/>
                      </a:lnTo>
                      <a:lnTo>
                        <a:pt x="16" y="0"/>
                      </a:lnTo>
                      <a:lnTo>
                        <a:pt x="11" y="0"/>
                      </a:lnTo>
                      <a:lnTo>
                        <a:pt x="7" y="0"/>
                      </a:lnTo>
                      <a:lnTo>
                        <a:pt x="4" y="2"/>
                      </a:lnTo>
                      <a:close/>
                    </a:path>
                  </a:pathLst>
                </a:custGeom>
                <a:solidFill>
                  <a:srgbClr val="357199"/>
                </a:solidFill>
                <a:ln w="9525">
                  <a:noFill/>
                  <a:round/>
                  <a:headEnd/>
                  <a:tailEnd/>
                </a:ln>
              </p:spPr>
              <p:txBody>
                <a:bodyPr/>
                <a:lstStyle/>
                <a:p>
                  <a:endParaRPr lang="zh-CN" altLang="en-US"/>
                </a:p>
              </p:txBody>
            </p:sp>
            <p:sp>
              <p:nvSpPr>
                <p:cNvPr id="288" name="Freeform 339"/>
                <p:cNvSpPr>
                  <a:spLocks/>
                </p:cNvSpPr>
                <p:nvPr/>
              </p:nvSpPr>
              <p:spPr bwMode="auto">
                <a:xfrm>
                  <a:off x="4349" y="1839"/>
                  <a:ext cx="11" cy="11"/>
                </a:xfrm>
                <a:custGeom>
                  <a:avLst/>
                  <a:gdLst/>
                  <a:ahLst/>
                  <a:cxnLst>
                    <a:cxn ang="0">
                      <a:pos x="4" y="4"/>
                    </a:cxn>
                    <a:cxn ang="0">
                      <a:pos x="1" y="8"/>
                    </a:cxn>
                    <a:cxn ang="0">
                      <a:pos x="0" y="12"/>
                    </a:cxn>
                    <a:cxn ang="0">
                      <a:pos x="1" y="16"/>
                    </a:cxn>
                    <a:cxn ang="0">
                      <a:pos x="4" y="20"/>
                    </a:cxn>
                    <a:cxn ang="0">
                      <a:pos x="8" y="22"/>
                    </a:cxn>
                    <a:cxn ang="0">
                      <a:pos x="12" y="23"/>
                    </a:cxn>
                    <a:cxn ang="0">
                      <a:pos x="15" y="22"/>
                    </a:cxn>
                    <a:cxn ang="0">
                      <a:pos x="20" y="21"/>
                    </a:cxn>
                    <a:cxn ang="0">
                      <a:pos x="20" y="21"/>
                    </a:cxn>
                    <a:cxn ang="0">
                      <a:pos x="22" y="16"/>
                    </a:cxn>
                    <a:cxn ang="0">
                      <a:pos x="23" y="12"/>
                    </a:cxn>
                    <a:cxn ang="0">
                      <a:pos x="22" y="8"/>
                    </a:cxn>
                    <a:cxn ang="0">
                      <a:pos x="19" y="4"/>
                    </a:cxn>
                    <a:cxn ang="0">
                      <a:pos x="15" y="1"/>
                    </a:cxn>
                    <a:cxn ang="0">
                      <a:pos x="12" y="0"/>
                    </a:cxn>
                    <a:cxn ang="0">
                      <a:pos x="8" y="1"/>
                    </a:cxn>
                    <a:cxn ang="0">
                      <a:pos x="4" y="4"/>
                    </a:cxn>
                  </a:cxnLst>
                  <a:rect l="0" t="0" r="r" b="b"/>
                  <a:pathLst>
                    <a:path w="23" h="23">
                      <a:moveTo>
                        <a:pt x="4" y="4"/>
                      </a:moveTo>
                      <a:lnTo>
                        <a:pt x="1" y="8"/>
                      </a:lnTo>
                      <a:lnTo>
                        <a:pt x="0" y="12"/>
                      </a:lnTo>
                      <a:lnTo>
                        <a:pt x="1" y="16"/>
                      </a:lnTo>
                      <a:lnTo>
                        <a:pt x="4" y="20"/>
                      </a:lnTo>
                      <a:lnTo>
                        <a:pt x="8" y="22"/>
                      </a:lnTo>
                      <a:lnTo>
                        <a:pt x="12" y="23"/>
                      </a:lnTo>
                      <a:lnTo>
                        <a:pt x="15" y="22"/>
                      </a:lnTo>
                      <a:lnTo>
                        <a:pt x="20" y="21"/>
                      </a:lnTo>
                      <a:lnTo>
                        <a:pt x="20" y="21"/>
                      </a:lnTo>
                      <a:lnTo>
                        <a:pt x="22" y="16"/>
                      </a:lnTo>
                      <a:lnTo>
                        <a:pt x="23" y="12"/>
                      </a:lnTo>
                      <a:lnTo>
                        <a:pt x="22" y="8"/>
                      </a:lnTo>
                      <a:lnTo>
                        <a:pt x="19" y="4"/>
                      </a:lnTo>
                      <a:lnTo>
                        <a:pt x="15" y="1"/>
                      </a:lnTo>
                      <a:lnTo>
                        <a:pt x="12" y="0"/>
                      </a:lnTo>
                      <a:lnTo>
                        <a:pt x="8" y="1"/>
                      </a:lnTo>
                      <a:lnTo>
                        <a:pt x="4" y="4"/>
                      </a:lnTo>
                      <a:close/>
                    </a:path>
                  </a:pathLst>
                </a:custGeom>
                <a:solidFill>
                  <a:srgbClr val="357199"/>
                </a:solidFill>
                <a:ln w="9525">
                  <a:noFill/>
                  <a:round/>
                  <a:headEnd/>
                  <a:tailEnd/>
                </a:ln>
              </p:spPr>
              <p:txBody>
                <a:bodyPr/>
                <a:lstStyle/>
                <a:p>
                  <a:endParaRPr lang="zh-CN" altLang="en-US"/>
                </a:p>
              </p:txBody>
            </p:sp>
            <p:sp>
              <p:nvSpPr>
                <p:cNvPr id="289" name="Freeform 340"/>
                <p:cNvSpPr>
                  <a:spLocks/>
                </p:cNvSpPr>
                <p:nvPr/>
              </p:nvSpPr>
              <p:spPr bwMode="auto">
                <a:xfrm>
                  <a:off x="4367" y="1824"/>
                  <a:ext cx="11" cy="12"/>
                </a:xfrm>
                <a:custGeom>
                  <a:avLst/>
                  <a:gdLst/>
                  <a:ahLst/>
                  <a:cxnLst>
                    <a:cxn ang="0">
                      <a:pos x="2" y="4"/>
                    </a:cxn>
                    <a:cxn ang="0">
                      <a:pos x="0" y="8"/>
                    </a:cxn>
                    <a:cxn ang="0">
                      <a:pos x="0" y="12"/>
                    </a:cxn>
                    <a:cxn ang="0">
                      <a:pos x="0" y="17"/>
                    </a:cxn>
                    <a:cxn ang="0">
                      <a:pos x="2" y="21"/>
                    </a:cxn>
                    <a:cxn ang="0">
                      <a:pos x="6" y="24"/>
                    </a:cxn>
                    <a:cxn ang="0">
                      <a:pos x="11" y="24"/>
                    </a:cxn>
                    <a:cxn ang="0">
                      <a:pos x="15" y="24"/>
                    </a:cxn>
                    <a:cxn ang="0">
                      <a:pos x="18" y="21"/>
                    </a:cxn>
                    <a:cxn ang="0">
                      <a:pos x="18" y="21"/>
                    </a:cxn>
                    <a:cxn ang="0">
                      <a:pos x="21" y="17"/>
                    </a:cxn>
                    <a:cxn ang="0">
                      <a:pos x="22" y="12"/>
                    </a:cxn>
                    <a:cxn ang="0">
                      <a:pos x="21" y="8"/>
                    </a:cxn>
                    <a:cxn ang="0">
                      <a:pos x="18" y="4"/>
                    </a:cxn>
                    <a:cxn ang="0">
                      <a:pos x="15" y="2"/>
                    </a:cxn>
                    <a:cxn ang="0">
                      <a:pos x="11" y="0"/>
                    </a:cxn>
                    <a:cxn ang="0">
                      <a:pos x="6" y="2"/>
                    </a:cxn>
                    <a:cxn ang="0">
                      <a:pos x="2" y="4"/>
                    </a:cxn>
                  </a:cxnLst>
                  <a:rect l="0" t="0" r="r" b="b"/>
                  <a:pathLst>
                    <a:path w="22" h="24">
                      <a:moveTo>
                        <a:pt x="2" y="4"/>
                      </a:moveTo>
                      <a:lnTo>
                        <a:pt x="0" y="8"/>
                      </a:lnTo>
                      <a:lnTo>
                        <a:pt x="0" y="12"/>
                      </a:lnTo>
                      <a:lnTo>
                        <a:pt x="0" y="17"/>
                      </a:lnTo>
                      <a:lnTo>
                        <a:pt x="2" y="21"/>
                      </a:lnTo>
                      <a:lnTo>
                        <a:pt x="6" y="24"/>
                      </a:lnTo>
                      <a:lnTo>
                        <a:pt x="11" y="24"/>
                      </a:lnTo>
                      <a:lnTo>
                        <a:pt x="15" y="24"/>
                      </a:lnTo>
                      <a:lnTo>
                        <a:pt x="18" y="21"/>
                      </a:lnTo>
                      <a:lnTo>
                        <a:pt x="18" y="21"/>
                      </a:lnTo>
                      <a:lnTo>
                        <a:pt x="21" y="17"/>
                      </a:lnTo>
                      <a:lnTo>
                        <a:pt x="22" y="12"/>
                      </a:lnTo>
                      <a:lnTo>
                        <a:pt x="21" y="8"/>
                      </a:lnTo>
                      <a:lnTo>
                        <a:pt x="18" y="4"/>
                      </a:lnTo>
                      <a:lnTo>
                        <a:pt x="15" y="2"/>
                      </a:lnTo>
                      <a:lnTo>
                        <a:pt x="11" y="0"/>
                      </a:lnTo>
                      <a:lnTo>
                        <a:pt x="6" y="2"/>
                      </a:lnTo>
                      <a:lnTo>
                        <a:pt x="2" y="4"/>
                      </a:lnTo>
                      <a:close/>
                    </a:path>
                  </a:pathLst>
                </a:custGeom>
                <a:solidFill>
                  <a:srgbClr val="357199"/>
                </a:solidFill>
                <a:ln w="9525">
                  <a:noFill/>
                  <a:round/>
                  <a:headEnd/>
                  <a:tailEnd/>
                </a:ln>
              </p:spPr>
              <p:txBody>
                <a:bodyPr/>
                <a:lstStyle/>
                <a:p>
                  <a:endParaRPr lang="zh-CN" altLang="en-US"/>
                </a:p>
              </p:txBody>
            </p:sp>
            <p:sp>
              <p:nvSpPr>
                <p:cNvPr id="290" name="Freeform 341"/>
                <p:cNvSpPr>
                  <a:spLocks/>
                </p:cNvSpPr>
                <p:nvPr/>
              </p:nvSpPr>
              <p:spPr bwMode="auto">
                <a:xfrm>
                  <a:off x="4384" y="1811"/>
                  <a:ext cx="12" cy="11"/>
                </a:xfrm>
                <a:custGeom>
                  <a:avLst/>
                  <a:gdLst/>
                  <a:ahLst/>
                  <a:cxnLst>
                    <a:cxn ang="0">
                      <a:pos x="3" y="3"/>
                    </a:cxn>
                    <a:cxn ang="0">
                      <a:pos x="1" y="7"/>
                    </a:cxn>
                    <a:cxn ang="0">
                      <a:pos x="0" y="12"/>
                    </a:cxn>
                    <a:cxn ang="0">
                      <a:pos x="1" y="16"/>
                    </a:cxn>
                    <a:cxn ang="0">
                      <a:pos x="3" y="20"/>
                    </a:cxn>
                    <a:cxn ang="0">
                      <a:pos x="7" y="22"/>
                    </a:cxn>
                    <a:cxn ang="0">
                      <a:pos x="11" y="24"/>
                    </a:cxn>
                    <a:cxn ang="0">
                      <a:pos x="16" y="22"/>
                    </a:cxn>
                    <a:cxn ang="0">
                      <a:pos x="20" y="20"/>
                    </a:cxn>
                    <a:cxn ang="0">
                      <a:pos x="20" y="20"/>
                    </a:cxn>
                    <a:cxn ang="0">
                      <a:pos x="22" y="16"/>
                    </a:cxn>
                    <a:cxn ang="0">
                      <a:pos x="22" y="12"/>
                    </a:cxn>
                    <a:cxn ang="0">
                      <a:pos x="22" y="7"/>
                    </a:cxn>
                    <a:cxn ang="0">
                      <a:pos x="20" y="3"/>
                    </a:cxn>
                    <a:cxn ang="0">
                      <a:pos x="16" y="0"/>
                    </a:cxn>
                    <a:cxn ang="0">
                      <a:pos x="11" y="0"/>
                    </a:cxn>
                    <a:cxn ang="0">
                      <a:pos x="7" y="0"/>
                    </a:cxn>
                    <a:cxn ang="0">
                      <a:pos x="3" y="3"/>
                    </a:cxn>
                  </a:cxnLst>
                  <a:rect l="0" t="0" r="r" b="b"/>
                  <a:pathLst>
                    <a:path w="22" h="24">
                      <a:moveTo>
                        <a:pt x="3" y="3"/>
                      </a:moveTo>
                      <a:lnTo>
                        <a:pt x="1" y="7"/>
                      </a:lnTo>
                      <a:lnTo>
                        <a:pt x="0" y="12"/>
                      </a:lnTo>
                      <a:lnTo>
                        <a:pt x="1" y="16"/>
                      </a:lnTo>
                      <a:lnTo>
                        <a:pt x="3" y="20"/>
                      </a:lnTo>
                      <a:lnTo>
                        <a:pt x="7" y="22"/>
                      </a:lnTo>
                      <a:lnTo>
                        <a:pt x="11" y="24"/>
                      </a:lnTo>
                      <a:lnTo>
                        <a:pt x="16" y="22"/>
                      </a:lnTo>
                      <a:lnTo>
                        <a:pt x="20" y="20"/>
                      </a:lnTo>
                      <a:lnTo>
                        <a:pt x="20" y="20"/>
                      </a:lnTo>
                      <a:lnTo>
                        <a:pt x="22" y="16"/>
                      </a:lnTo>
                      <a:lnTo>
                        <a:pt x="22" y="12"/>
                      </a:lnTo>
                      <a:lnTo>
                        <a:pt x="22" y="7"/>
                      </a:lnTo>
                      <a:lnTo>
                        <a:pt x="20" y="3"/>
                      </a:lnTo>
                      <a:lnTo>
                        <a:pt x="16" y="0"/>
                      </a:lnTo>
                      <a:lnTo>
                        <a:pt x="11" y="0"/>
                      </a:lnTo>
                      <a:lnTo>
                        <a:pt x="7" y="0"/>
                      </a:lnTo>
                      <a:lnTo>
                        <a:pt x="3" y="3"/>
                      </a:lnTo>
                      <a:close/>
                    </a:path>
                  </a:pathLst>
                </a:custGeom>
                <a:solidFill>
                  <a:srgbClr val="357199"/>
                </a:solidFill>
                <a:ln w="9525">
                  <a:noFill/>
                  <a:round/>
                  <a:headEnd/>
                  <a:tailEnd/>
                </a:ln>
              </p:spPr>
              <p:txBody>
                <a:bodyPr/>
                <a:lstStyle/>
                <a:p>
                  <a:endParaRPr lang="zh-CN" altLang="en-US"/>
                </a:p>
              </p:txBody>
            </p:sp>
            <p:sp>
              <p:nvSpPr>
                <p:cNvPr id="291" name="Freeform 342"/>
                <p:cNvSpPr>
                  <a:spLocks/>
                </p:cNvSpPr>
                <p:nvPr/>
              </p:nvSpPr>
              <p:spPr bwMode="auto">
                <a:xfrm>
                  <a:off x="4402" y="1796"/>
                  <a:ext cx="12" cy="12"/>
                </a:xfrm>
                <a:custGeom>
                  <a:avLst/>
                  <a:gdLst/>
                  <a:ahLst/>
                  <a:cxnLst>
                    <a:cxn ang="0">
                      <a:pos x="4" y="2"/>
                    </a:cxn>
                    <a:cxn ang="0">
                      <a:pos x="1" y="6"/>
                    </a:cxn>
                    <a:cxn ang="0">
                      <a:pos x="0" y="11"/>
                    </a:cxn>
                    <a:cxn ang="0">
                      <a:pos x="1" y="15"/>
                    </a:cxn>
                    <a:cxn ang="0">
                      <a:pos x="4" y="19"/>
                    </a:cxn>
                    <a:cxn ang="0">
                      <a:pos x="7" y="22"/>
                    </a:cxn>
                    <a:cxn ang="0">
                      <a:pos x="11" y="23"/>
                    </a:cxn>
                    <a:cxn ang="0">
                      <a:pos x="16" y="22"/>
                    </a:cxn>
                    <a:cxn ang="0">
                      <a:pos x="20" y="19"/>
                    </a:cxn>
                    <a:cxn ang="0">
                      <a:pos x="20" y="19"/>
                    </a:cxn>
                    <a:cxn ang="0">
                      <a:pos x="21" y="15"/>
                    </a:cxn>
                    <a:cxn ang="0">
                      <a:pos x="23" y="11"/>
                    </a:cxn>
                    <a:cxn ang="0">
                      <a:pos x="21" y="6"/>
                    </a:cxn>
                    <a:cxn ang="0">
                      <a:pos x="19" y="2"/>
                    </a:cxn>
                    <a:cxn ang="0">
                      <a:pos x="16" y="1"/>
                    </a:cxn>
                    <a:cxn ang="0">
                      <a:pos x="11" y="0"/>
                    </a:cxn>
                    <a:cxn ang="0">
                      <a:pos x="7" y="1"/>
                    </a:cxn>
                    <a:cxn ang="0">
                      <a:pos x="4" y="2"/>
                    </a:cxn>
                  </a:cxnLst>
                  <a:rect l="0" t="0" r="r" b="b"/>
                  <a:pathLst>
                    <a:path w="23" h="23">
                      <a:moveTo>
                        <a:pt x="4" y="2"/>
                      </a:moveTo>
                      <a:lnTo>
                        <a:pt x="1" y="6"/>
                      </a:lnTo>
                      <a:lnTo>
                        <a:pt x="0" y="11"/>
                      </a:lnTo>
                      <a:lnTo>
                        <a:pt x="1" y="15"/>
                      </a:lnTo>
                      <a:lnTo>
                        <a:pt x="4" y="19"/>
                      </a:lnTo>
                      <a:lnTo>
                        <a:pt x="7" y="22"/>
                      </a:lnTo>
                      <a:lnTo>
                        <a:pt x="11" y="23"/>
                      </a:lnTo>
                      <a:lnTo>
                        <a:pt x="16" y="22"/>
                      </a:lnTo>
                      <a:lnTo>
                        <a:pt x="20" y="19"/>
                      </a:lnTo>
                      <a:lnTo>
                        <a:pt x="20" y="19"/>
                      </a:lnTo>
                      <a:lnTo>
                        <a:pt x="21" y="15"/>
                      </a:lnTo>
                      <a:lnTo>
                        <a:pt x="23" y="11"/>
                      </a:lnTo>
                      <a:lnTo>
                        <a:pt x="21" y="6"/>
                      </a:lnTo>
                      <a:lnTo>
                        <a:pt x="19" y="2"/>
                      </a:lnTo>
                      <a:lnTo>
                        <a:pt x="16" y="1"/>
                      </a:lnTo>
                      <a:lnTo>
                        <a:pt x="11" y="0"/>
                      </a:lnTo>
                      <a:lnTo>
                        <a:pt x="7" y="1"/>
                      </a:lnTo>
                      <a:lnTo>
                        <a:pt x="4" y="2"/>
                      </a:lnTo>
                      <a:close/>
                    </a:path>
                  </a:pathLst>
                </a:custGeom>
                <a:solidFill>
                  <a:srgbClr val="357199"/>
                </a:solidFill>
                <a:ln w="9525">
                  <a:noFill/>
                  <a:round/>
                  <a:headEnd/>
                  <a:tailEnd/>
                </a:ln>
              </p:spPr>
              <p:txBody>
                <a:bodyPr/>
                <a:lstStyle/>
                <a:p>
                  <a:endParaRPr lang="zh-CN" altLang="en-US"/>
                </a:p>
              </p:txBody>
            </p:sp>
            <p:sp>
              <p:nvSpPr>
                <p:cNvPr id="292" name="Freeform 343"/>
                <p:cNvSpPr>
                  <a:spLocks/>
                </p:cNvSpPr>
                <p:nvPr/>
              </p:nvSpPr>
              <p:spPr bwMode="auto">
                <a:xfrm>
                  <a:off x="4421" y="1782"/>
                  <a:ext cx="11" cy="12"/>
                </a:xfrm>
                <a:custGeom>
                  <a:avLst/>
                  <a:gdLst/>
                  <a:ahLst/>
                  <a:cxnLst>
                    <a:cxn ang="0">
                      <a:pos x="3" y="4"/>
                    </a:cxn>
                    <a:cxn ang="0">
                      <a:pos x="0" y="8"/>
                    </a:cxn>
                    <a:cxn ang="0">
                      <a:pos x="0" y="12"/>
                    </a:cxn>
                    <a:cxn ang="0">
                      <a:pos x="0" y="17"/>
                    </a:cxn>
                    <a:cxn ang="0">
                      <a:pos x="3" y="20"/>
                    </a:cxn>
                    <a:cxn ang="0">
                      <a:pos x="7" y="22"/>
                    </a:cxn>
                    <a:cxn ang="0">
                      <a:pos x="12" y="24"/>
                    </a:cxn>
                    <a:cxn ang="0">
                      <a:pos x="15" y="22"/>
                    </a:cxn>
                    <a:cxn ang="0">
                      <a:pos x="19" y="21"/>
                    </a:cxn>
                    <a:cxn ang="0">
                      <a:pos x="19" y="21"/>
                    </a:cxn>
                    <a:cxn ang="0">
                      <a:pos x="22" y="17"/>
                    </a:cxn>
                    <a:cxn ang="0">
                      <a:pos x="23" y="12"/>
                    </a:cxn>
                    <a:cxn ang="0">
                      <a:pos x="22" y="8"/>
                    </a:cxn>
                    <a:cxn ang="0">
                      <a:pos x="19" y="4"/>
                    </a:cxn>
                    <a:cxn ang="0">
                      <a:pos x="15" y="1"/>
                    </a:cxn>
                    <a:cxn ang="0">
                      <a:pos x="12" y="0"/>
                    </a:cxn>
                    <a:cxn ang="0">
                      <a:pos x="7" y="1"/>
                    </a:cxn>
                    <a:cxn ang="0">
                      <a:pos x="3" y="4"/>
                    </a:cxn>
                  </a:cxnLst>
                  <a:rect l="0" t="0" r="r" b="b"/>
                  <a:pathLst>
                    <a:path w="23" h="24">
                      <a:moveTo>
                        <a:pt x="3" y="4"/>
                      </a:moveTo>
                      <a:lnTo>
                        <a:pt x="0" y="8"/>
                      </a:lnTo>
                      <a:lnTo>
                        <a:pt x="0" y="12"/>
                      </a:lnTo>
                      <a:lnTo>
                        <a:pt x="0" y="17"/>
                      </a:lnTo>
                      <a:lnTo>
                        <a:pt x="3" y="20"/>
                      </a:lnTo>
                      <a:lnTo>
                        <a:pt x="7" y="22"/>
                      </a:lnTo>
                      <a:lnTo>
                        <a:pt x="12" y="24"/>
                      </a:lnTo>
                      <a:lnTo>
                        <a:pt x="15" y="22"/>
                      </a:lnTo>
                      <a:lnTo>
                        <a:pt x="19" y="21"/>
                      </a:lnTo>
                      <a:lnTo>
                        <a:pt x="19" y="21"/>
                      </a:lnTo>
                      <a:lnTo>
                        <a:pt x="22" y="17"/>
                      </a:lnTo>
                      <a:lnTo>
                        <a:pt x="23" y="12"/>
                      </a:lnTo>
                      <a:lnTo>
                        <a:pt x="22" y="8"/>
                      </a:lnTo>
                      <a:lnTo>
                        <a:pt x="19" y="4"/>
                      </a:lnTo>
                      <a:lnTo>
                        <a:pt x="15" y="1"/>
                      </a:lnTo>
                      <a:lnTo>
                        <a:pt x="12" y="0"/>
                      </a:lnTo>
                      <a:lnTo>
                        <a:pt x="7" y="1"/>
                      </a:lnTo>
                      <a:lnTo>
                        <a:pt x="3" y="4"/>
                      </a:lnTo>
                      <a:close/>
                    </a:path>
                  </a:pathLst>
                </a:custGeom>
                <a:solidFill>
                  <a:srgbClr val="357199"/>
                </a:solidFill>
                <a:ln w="9525">
                  <a:noFill/>
                  <a:round/>
                  <a:headEnd/>
                  <a:tailEnd/>
                </a:ln>
              </p:spPr>
              <p:txBody>
                <a:bodyPr/>
                <a:lstStyle/>
                <a:p>
                  <a:endParaRPr lang="zh-CN" altLang="en-US"/>
                </a:p>
              </p:txBody>
            </p:sp>
            <p:sp>
              <p:nvSpPr>
                <p:cNvPr id="293" name="Freeform 344"/>
                <p:cNvSpPr>
                  <a:spLocks/>
                </p:cNvSpPr>
                <p:nvPr/>
              </p:nvSpPr>
              <p:spPr bwMode="auto">
                <a:xfrm>
                  <a:off x="4439" y="1768"/>
                  <a:ext cx="11" cy="11"/>
                </a:xfrm>
                <a:custGeom>
                  <a:avLst/>
                  <a:gdLst/>
                  <a:ahLst/>
                  <a:cxnLst>
                    <a:cxn ang="0">
                      <a:pos x="2" y="3"/>
                    </a:cxn>
                    <a:cxn ang="0">
                      <a:pos x="0" y="7"/>
                    </a:cxn>
                    <a:cxn ang="0">
                      <a:pos x="0" y="11"/>
                    </a:cxn>
                    <a:cxn ang="0">
                      <a:pos x="0" y="16"/>
                    </a:cxn>
                    <a:cxn ang="0">
                      <a:pos x="2" y="20"/>
                    </a:cxn>
                    <a:cxn ang="0">
                      <a:pos x="6" y="23"/>
                    </a:cxn>
                    <a:cxn ang="0">
                      <a:pos x="11" y="23"/>
                    </a:cxn>
                    <a:cxn ang="0">
                      <a:pos x="15" y="23"/>
                    </a:cxn>
                    <a:cxn ang="0">
                      <a:pos x="18" y="20"/>
                    </a:cxn>
                    <a:cxn ang="0">
                      <a:pos x="18" y="20"/>
                    </a:cxn>
                    <a:cxn ang="0">
                      <a:pos x="21" y="16"/>
                    </a:cxn>
                    <a:cxn ang="0">
                      <a:pos x="22" y="11"/>
                    </a:cxn>
                    <a:cxn ang="0">
                      <a:pos x="21" y="7"/>
                    </a:cxn>
                    <a:cxn ang="0">
                      <a:pos x="18" y="3"/>
                    </a:cxn>
                    <a:cxn ang="0">
                      <a:pos x="15" y="1"/>
                    </a:cxn>
                    <a:cxn ang="0">
                      <a:pos x="11" y="0"/>
                    </a:cxn>
                    <a:cxn ang="0">
                      <a:pos x="6" y="1"/>
                    </a:cxn>
                    <a:cxn ang="0">
                      <a:pos x="2" y="3"/>
                    </a:cxn>
                  </a:cxnLst>
                  <a:rect l="0" t="0" r="r" b="b"/>
                  <a:pathLst>
                    <a:path w="22" h="23">
                      <a:moveTo>
                        <a:pt x="2" y="3"/>
                      </a:moveTo>
                      <a:lnTo>
                        <a:pt x="0" y="7"/>
                      </a:lnTo>
                      <a:lnTo>
                        <a:pt x="0" y="11"/>
                      </a:lnTo>
                      <a:lnTo>
                        <a:pt x="0" y="16"/>
                      </a:lnTo>
                      <a:lnTo>
                        <a:pt x="2" y="20"/>
                      </a:lnTo>
                      <a:lnTo>
                        <a:pt x="6" y="23"/>
                      </a:lnTo>
                      <a:lnTo>
                        <a:pt x="11" y="23"/>
                      </a:lnTo>
                      <a:lnTo>
                        <a:pt x="15" y="23"/>
                      </a:lnTo>
                      <a:lnTo>
                        <a:pt x="18" y="20"/>
                      </a:lnTo>
                      <a:lnTo>
                        <a:pt x="18" y="20"/>
                      </a:lnTo>
                      <a:lnTo>
                        <a:pt x="21" y="16"/>
                      </a:lnTo>
                      <a:lnTo>
                        <a:pt x="22" y="11"/>
                      </a:lnTo>
                      <a:lnTo>
                        <a:pt x="21" y="7"/>
                      </a:lnTo>
                      <a:lnTo>
                        <a:pt x="18" y="3"/>
                      </a:lnTo>
                      <a:lnTo>
                        <a:pt x="15" y="1"/>
                      </a:lnTo>
                      <a:lnTo>
                        <a:pt x="11" y="0"/>
                      </a:lnTo>
                      <a:lnTo>
                        <a:pt x="6" y="1"/>
                      </a:lnTo>
                      <a:lnTo>
                        <a:pt x="2" y="3"/>
                      </a:lnTo>
                      <a:close/>
                    </a:path>
                  </a:pathLst>
                </a:custGeom>
                <a:solidFill>
                  <a:srgbClr val="357199"/>
                </a:solidFill>
                <a:ln w="9525">
                  <a:noFill/>
                  <a:round/>
                  <a:headEnd/>
                  <a:tailEnd/>
                </a:ln>
              </p:spPr>
              <p:txBody>
                <a:bodyPr/>
                <a:lstStyle/>
                <a:p>
                  <a:endParaRPr lang="zh-CN" altLang="en-US"/>
                </a:p>
              </p:txBody>
            </p:sp>
            <p:sp>
              <p:nvSpPr>
                <p:cNvPr id="294" name="Freeform 345"/>
                <p:cNvSpPr>
                  <a:spLocks/>
                </p:cNvSpPr>
                <p:nvPr/>
              </p:nvSpPr>
              <p:spPr bwMode="auto">
                <a:xfrm>
                  <a:off x="4456" y="1754"/>
                  <a:ext cx="12" cy="12"/>
                </a:xfrm>
                <a:custGeom>
                  <a:avLst/>
                  <a:gdLst/>
                  <a:ahLst/>
                  <a:cxnLst>
                    <a:cxn ang="0">
                      <a:pos x="3" y="3"/>
                    </a:cxn>
                    <a:cxn ang="0">
                      <a:pos x="1" y="7"/>
                    </a:cxn>
                    <a:cxn ang="0">
                      <a:pos x="0" y="12"/>
                    </a:cxn>
                    <a:cxn ang="0">
                      <a:pos x="1" y="16"/>
                    </a:cxn>
                    <a:cxn ang="0">
                      <a:pos x="3" y="20"/>
                    </a:cxn>
                    <a:cxn ang="0">
                      <a:pos x="7" y="22"/>
                    </a:cxn>
                    <a:cxn ang="0">
                      <a:pos x="11" y="24"/>
                    </a:cxn>
                    <a:cxn ang="0">
                      <a:pos x="16" y="22"/>
                    </a:cxn>
                    <a:cxn ang="0">
                      <a:pos x="20" y="20"/>
                    </a:cxn>
                    <a:cxn ang="0">
                      <a:pos x="20" y="20"/>
                    </a:cxn>
                    <a:cxn ang="0">
                      <a:pos x="22" y="16"/>
                    </a:cxn>
                    <a:cxn ang="0">
                      <a:pos x="22" y="12"/>
                    </a:cxn>
                    <a:cxn ang="0">
                      <a:pos x="22" y="7"/>
                    </a:cxn>
                    <a:cxn ang="0">
                      <a:pos x="20" y="3"/>
                    </a:cxn>
                    <a:cxn ang="0">
                      <a:pos x="16" y="0"/>
                    </a:cxn>
                    <a:cxn ang="0">
                      <a:pos x="11" y="0"/>
                    </a:cxn>
                    <a:cxn ang="0">
                      <a:pos x="7" y="0"/>
                    </a:cxn>
                    <a:cxn ang="0">
                      <a:pos x="3" y="3"/>
                    </a:cxn>
                  </a:cxnLst>
                  <a:rect l="0" t="0" r="r" b="b"/>
                  <a:pathLst>
                    <a:path w="22" h="24">
                      <a:moveTo>
                        <a:pt x="3" y="3"/>
                      </a:moveTo>
                      <a:lnTo>
                        <a:pt x="1" y="7"/>
                      </a:lnTo>
                      <a:lnTo>
                        <a:pt x="0" y="12"/>
                      </a:lnTo>
                      <a:lnTo>
                        <a:pt x="1" y="16"/>
                      </a:lnTo>
                      <a:lnTo>
                        <a:pt x="3" y="20"/>
                      </a:lnTo>
                      <a:lnTo>
                        <a:pt x="7" y="22"/>
                      </a:lnTo>
                      <a:lnTo>
                        <a:pt x="11" y="24"/>
                      </a:lnTo>
                      <a:lnTo>
                        <a:pt x="16" y="22"/>
                      </a:lnTo>
                      <a:lnTo>
                        <a:pt x="20" y="20"/>
                      </a:lnTo>
                      <a:lnTo>
                        <a:pt x="20" y="20"/>
                      </a:lnTo>
                      <a:lnTo>
                        <a:pt x="22" y="16"/>
                      </a:lnTo>
                      <a:lnTo>
                        <a:pt x="22" y="12"/>
                      </a:lnTo>
                      <a:lnTo>
                        <a:pt x="22" y="7"/>
                      </a:lnTo>
                      <a:lnTo>
                        <a:pt x="20" y="3"/>
                      </a:lnTo>
                      <a:lnTo>
                        <a:pt x="16" y="0"/>
                      </a:lnTo>
                      <a:lnTo>
                        <a:pt x="11" y="0"/>
                      </a:lnTo>
                      <a:lnTo>
                        <a:pt x="7" y="0"/>
                      </a:lnTo>
                      <a:lnTo>
                        <a:pt x="3" y="3"/>
                      </a:lnTo>
                      <a:close/>
                    </a:path>
                  </a:pathLst>
                </a:custGeom>
                <a:solidFill>
                  <a:srgbClr val="357199"/>
                </a:solidFill>
                <a:ln w="9525">
                  <a:noFill/>
                  <a:round/>
                  <a:headEnd/>
                  <a:tailEnd/>
                </a:ln>
              </p:spPr>
              <p:txBody>
                <a:bodyPr/>
                <a:lstStyle/>
                <a:p>
                  <a:endParaRPr lang="zh-CN" altLang="en-US"/>
                </a:p>
              </p:txBody>
            </p:sp>
          </p:grpSp>
          <p:sp>
            <p:nvSpPr>
              <p:cNvPr id="34" name="Rectangle 346"/>
              <p:cNvSpPr>
                <a:spLocks noChangeArrowheads="1"/>
              </p:cNvSpPr>
              <p:nvPr/>
            </p:nvSpPr>
            <p:spPr bwMode="auto">
              <a:xfrm>
                <a:off x="4431" y="3139"/>
                <a:ext cx="206" cy="100"/>
              </a:xfrm>
              <a:prstGeom prst="rect">
                <a:avLst/>
              </a:prstGeom>
              <a:solidFill>
                <a:srgbClr val="FFFFFF"/>
              </a:solidFill>
              <a:ln w="9525">
                <a:noFill/>
                <a:miter lim="800000"/>
                <a:headEnd/>
                <a:tailEnd/>
              </a:ln>
            </p:spPr>
            <p:txBody>
              <a:bodyPr/>
              <a:lstStyle/>
              <a:p>
                <a:endParaRPr lang="zh-CN" altLang="en-US"/>
              </a:p>
            </p:txBody>
          </p:sp>
          <p:sp>
            <p:nvSpPr>
              <p:cNvPr id="35" name="Rectangle 347"/>
              <p:cNvSpPr>
                <a:spLocks noChangeArrowheads="1"/>
              </p:cNvSpPr>
              <p:nvPr/>
            </p:nvSpPr>
            <p:spPr bwMode="auto">
              <a:xfrm>
                <a:off x="4443" y="3160"/>
                <a:ext cx="218" cy="51"/>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700" b="1">
                    <a:solidFill>
                      <a:srgbClr val="000000"/>
                    </a:solidFill>
                    <a:latin typeface="Arial" pitchFamily="34" charset="0"/>
                  </a:rPr>
                  <a:t>电子邮件 </a:t>
                </a:r>
                <a:endParaRPr lang="en-US" altLang="zh-CN" sz="700" b="1">
                  <a:solidFill>
                    <a:srgbClr val="000000"/>
                  </a:solidFill>
                  <a:latin typeface="Arial" pitchFamily="34" charset="0"/>
                </a:endParaRPr>
              </a:p>
            </p:txBody>
          </p:sp>
          <p:sp>
            <p:nvSpPr>
              <p:cNvPr id="36" name="Rectangle 348"/>
              <p:cNvSpPr>
                <a:spLocks noChangeArrowheads="1"/>
              </p:cNvSpPr>
              <p:nvPr/>
            </p:nvSpPr>
            <p:spPr bwMode="auto">
              <a:xfrm>
                <a:off x="3213" y="2099"/>
                <a:ext cx="167" cy="100"/>
              </a:xfrm>
              <a:prstGeom prst="rect">
                <a:avLst/>
              </a:prstGeom>
              <a:solidFill>
                <a:srgbClr val="FFFFFF"/>
              </a:solidFill>
              <a:ln w="9525">
                <a:noFill/>
                <a:miter lim="800000"/>
                <a:headEnd/>
                <a:tailEnd/>
              </a:ln>
            </p:spPr>
            <p:txBody>
              <a:bodyPr/>
              <a:lstStyle/>
              <a:p>
                <a:endParaRPr lang="zh-CN" altLang="en-US"/>
              </a:p>
            </p:txBody>
          </p:sp>
          <p:sp>
            <p:nvSpPr>
              <p:cNvPr id="37" name="Rectangle 349"/>
              <p:cNvSpPr>
                <a:spLocks noChangeArrowheads="1"/>
              </p:cNvSpPr>
              <p:nvPr/>
            </p:nvSpPr>
            <p:spPr bwMode="auto">
              <a:xfrm>
                <a:off x="3264" y="2119"/>
                <a:ext cx="96" cy="51"/>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en-US" altLang="zh-CN" sz="700" b="1">
                    <a:solidFill>
                      <a:srgbClr val="000000"/>
                    </a:solidFill>
                    <a:latin typeface="Arial" pitchFamily="34" charset="0"/>
                  </a:rPr>
                  <a:t>FTP</a:t>
                </a:r>
                <a:endParaRPr lang="en-US" altLang="zh-CN" sz="1200" b="1">
                  <a:solidFill>
                    <a:schemeClr val="folHlink"/>
                  </a:solidFill>
                  <a:latin typeface="Arial" pitchFamily="34" charset="0"/>
                </a:endParaRPr>
              </a:p>
            </p:txBody>
          </p:sp>
          <p:sp>
            <p:nvSpPr>
              <p:cNvPr id="38" name="Rectangle 350"/>
              <p:cNvSpPr>
                <a:spLocks noChangeArrowheads="1"/>
              </p:cNvSpPr>
              <p:nvPr/>
            </p:nvSpPr>
            <p:spPr bwMode="auto">
              <a:xfrm>
                <a:off x="2782" y="3054"/>
                <a:ext cx="251" cy="100"/>
              </a:xfrm>
              <a:prstGeom prst="rect">
                <a:avLst/>
              </a:prstGeom>
              <a:solidFill>
                <a:srgbClr val="FFFFFF"/>
              </a:solidFill>
              <a:ln w="9525">
                <a:noFill/>
                <a:miter lim="800000"/>
                <a:headEnd/>
                <a:tailEnd/>
              </a:ln>
            </p:spPr>
            <p:txBody>
              <a:bodyPr/>
              <a:lstStyle/>
              <a:p>
                <a:endParaRPr lang="zh-CN" altLang="en-US"/>
              </a:p>
            </p:txBody>
          </p:sp>
          <p:sp>
            <p:nvSpPr>
              <p:cNvPr id="39" name="Rectangle 351"/>
              <p:cNvSpPr>
                <a:spLocks noChangeArrowheads="1"/>
              </p:cNvSpPr>
              <p:nvPr/>
            </p:nvSpPr>
            <p:spPr bwMode="auto">
              <a:xfrm>
                <a:off x="2869" y="3074"/>
                <a:ext cx="116" cy="51"/>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700" b="1">
                    <a:solidFill>
                      <a:srgbClr val="000000"/>
                    </a:solidFill>
                    <a:latin typeface="Arial" pitchFamily="34" charset="0"/>
                  </a:rPr>
                  <a:t>信差 </a:t>
                </a:r>
                <a:endParaRPr lang="en-US" altLang="zh-CN" sz="700" b="1">
                  <a:solidFill>
                    <a:srgbClr val="000000"/>
                  </a:solidFill>
                  <a:latin typeface="Arial" pitchFamily="34" charset="0"/>
                </a:endParaRPr>
              </a:p>
            </p:txBody>
          </p:sp>
          <p:sp>
            <p:nvSpPr>
              <p:cNvPr id="40" name="Rectangle 352"/>
              <p:cNvSpPr>
                <a:spLocks noChangeArrowheads="1"/>
              </p:cNvSpPr>
              <p:nvPr/>
            </p:nvSpPr>
            <p:spPr bwMode="auto">
              <a:xfrm>
                <a:off x="3830" y="3355"/>
                <a:ext cx="654" cy="163"/>
              </a:xfrm>
              <a:prstGeom prst="rect">
                <a:avLst/>
              </a:prstGeom>
              <a:noFill/>
              <a:ln w="9525">
                <a:noFill/>
                <a:miter lim="800000"/>
                <a:headEnd/>
                <a:tailEnd/>
              </a:ln>
            </p:spPr>
            <p:txBody>
              <a:bodyPr/>
              <a:lstStyle/>
              <a:p>
                <a:endParaRPr lang="zh-CN" altLang="en-US"/>
              </a:p>
            </p:txBody>
          </p:sp>
          <p:sp>
            <p:nvSpPr>
              <p:cNvPr id="41" name="Rectangle 353"/>
              <p:cNvSpPr>
                <a:spLocks noChangeArrowheads="1"/>
              </p:cNvSpPr>
              <p:nvPr/>
            </p:nvSpPr>
            <p:spPr bwMode="auto">
              <a:xfrm>
                <a:off x="3874" y="3376"/>
                <a:ext cx="117" cy="51"/>
              </a:xfrm>
              <a:prstGeom prst="rect">
                <a:avLst/>
              </a:prstGeom>
              <a:noFill/>
              <a:ln w="9525">
                <a:noFill/>
                <a:miter lim="800000"/>
                <a:headEnd/>
                <a:tailEnd/>
              </a:ln>
            </p:spPr>
            <p:txBody>
              <a:bodyPr wrap="none" lIns="0" tIns="0" rIns="0" bIns="0">
                <a:spAutoFit/>
              </a:bodyPr>
              <a:lstStyle/>
              <a:p>
                <a:pPr eaLnBrk="0" hangingPunct="0">
                  <a:spcBef>
                    <a:spcPct val="0"/>
                  </a:spcBef>
                  <a:spcAft>
                    <a:spcPct val="0"/>
                  </a:spcAft>
                  <a:buClrTx/>
                  <a:buFontTx/>
                  <a:buNone/>
                </a:pPr>
                <a:r>
                  <a:rPr lang="zh-CN" altLang="en-US" sz="700" b="1">
                    <a:solidFill>
                      <a:srgbClr val="000000"/>
                    </a:solidFill>
                    <a:latin typeface="Arial" pitchFamily="34" charset="0"/>
                  </a:rPr>
                  <a:t>建议 </a:t>
                </a:r>
                <a:endParaRPr lang="en-US" altLang="zh-CN" sz="700" b="1">
                  <a:solidFill>
                    <a:srgbClr val="000000"/>
                  </a:solidFill>
                  <a:latin typeface="Arial" pitchFamily="34" charset="0"/>
                </a:endParaRPr>
              </a:p>
            </p:txBody>
          </p:sp>
          <p:sp>
            <p:nvSpPr>
              <p:cNvPr id="42" name="Rectangle 354"/>
              <p:cNvSpPr>
                <a:spLocks noChangeArrowheads="1"/>
              </p:cNvSpPr>
              <p:nvPr/>
            </p:nvSpPr>
            <p:spPr bwMode="auto">
              <a:xfrm>
                <a:off x="3867" y="3438"/>
                <a:ext cx="218" cy="52"/>
              </a:xfrm>
              <a:prstGeom prst="rect">
                <a:avLst/>
              </a:prstGeom>
              <a:noFill/>
              <a:ln w="9525">
                <a:noFill/>
                <a:miter lim="800000"/>
                <a:headEnd/>
                <a:tailEnd/>
              </a:ln>
            </p:spPr>
            <p:txBody>
              <a:bodyPr wrap="none" lIns="0" tIns="0" rIns="0" bIns="0">
                <a:spAutoFit/>
              </a:bodyPr>
              <a:lstStyle/>
              <a:p>
                <a:pPr eaLnBrk="0" hangingPunct="0">
                  <a:spcBef>
                    <a:spcPct val="0"/>
                  </a:spcBef>
                  <a:spcAft>
                    <a:spcPct val="0"/>
                  </a:spcAft>
                  <a:buClrTx/>
                  <a:buFontTx/>
                  <a:buNone/>
                </a:pPr>
                <a:r>
                  <a:rPr lang="zh-CN" altLang="en-US" sz="700" b="1">
                    <a:solidFill>
                      <a:srgbClr val="000000"/>
                    </a:solidFill>
                    <a:latin typeface="Arial" pitchFamily="34" charset="0"/>
                  </a:rPr>
                  <a:t>客户需求 </a:t>
                </a:r>
                <a:endParaRPr lang="en-US" altLang="zh-CN" sz="700" b="1">
                  <a:solidFill>
                    <a:srgbClr val="000000"/>
                  </a:solidFill>
                  <a:latin typeface="Arial" pitchFamily="34" charset="0"/>
                </a:endParaRPr>
              </a:p>
            </p:txBody>
          </p:sp>
          <p:sp>
            <p:nvSpPr>
              <p:cNvPr id="43" name="Rectangle 355"/>
              <p:cNvSpPr>
                <a:spLocks noChangeArrowheads="1"/>
              </p:cNvSpPr>
              <p:nvPr/>
            </p:nvSpPr>
            <p:spPr bwMode="auto">
              <a:xfrm>
                <a:off x="2328" y="2494"/>
                <a:ext cx="378" cy="225"/>
              </a:xfrm>
              <a:prstGeom prst="rect">
                <a:avLst/>
              </a:prstGeom>
              <a:noFill/>
              <a:ln w="9525">
                <a:noFill/>
                <a:miter lim="800000"/>
                <a:headEnd/>
                <a:tailEnd/>
              </a:ln>
            </p:spPr>
            <p:txBody>
              <a:bodyPr/>
              <a:lstStyle/>
              <a:p>
                <a:endParaRPr lang="zh-CN" altLang="en-US"/>
              </a:p>
            </p:txBody>
          </p:sp>
          <p:sp>
            <p:nvSpPr>
              <p:cNvPr id="44" name="Rectangle 356"/>
              <p:cNvSpPr>
                <a:spLocks noChangeArrowheads="1"/>
              </p:cNvSpPr>
              <p:nvPr/>
            </p:nvSpPr>
            <p:spPr bwMode="auto">
              <a:xfrm>
                <a:off x="2371" y="2514"/>
                <a:ext cx="219" cy="51"/>
              </a:xfrm>
              <a:prstGeom prst="rect">
                <a:avLst/>
              </a:prstGeom>
              <a:noFill/>
              <a:ln w="9525">
                <a:noFill/>
                <a:miter lim="800000"/>
                <a:headEnd/>
                <a:tailEnd/>
              </a:ln>
            </p:spPr>
            <p:txBody>
              <a:bodyPr wrap="none" lIns="0" tIns="0" rIns="0" bIns="0">
                <a:spAutoFit/>
              </a:bodyPr>
              <a:lstStyle/>
              <a:p>
                <a:pPr eaLnBrk="0" hangingPunct="0">
                  <a:spcBef>
                    <a:spcPct val="0"/>
                  </a:spcBef>
                  <a:spcAft>
                    <a:spcPct val="0"/>
                  </a:spcAft>
                  <a:buClrTx/>
                  <a:buFontTx/>
                  <a:buNone/>
                </a:pPr>
                <a:r>
                  <a:rPr lang="zh-CN" altLang="en-US" sz="700" b="1">
                    <a:solidFill>
                      <a:srgbClr val="000000"/>
                    </a:solidFill>
                    <a:latin typeface="Arial" pitchFamily="34" charset="0"/>
                  </a:rPr>
                  <a:t>零件设计 </a:t>
                </a:r>
                <a:endParaRPr lang="en-US" altLang="zh-CN" sz="700" b="1">
                  <a:solidFill>
                    <a:srgbClr val="000000"/>
                  </a:solidFill>
                  <a:latin typeface="Arial" pitchFamily="34" charset="0"/>
                </a:endParaRPr>
              </a:p>
            </p:txBody>
          </p:sp>
          <p:sp>
            <p:nvSpPr>
              <p:cNvPr id="45" name="Rectangle 357"/>
              <p:cNvSpPr>
                <a:spLocks noChangeArrowheads="1"/>
              </p:cNvSpPr>
              <p:nvPr/>
            </p:nvSpPr>
            <p:spPr bwMode="auto">
              <a:xfrm>
                <a:off x="2374" y="2577"/>
                <a:ext cx="218" cy="51"/>
              </a:xfrm>
              <a:prstGeom prst="rect">
                <a:avLst/>
              </a:prstGeom>
              <a:noFill/>
              <a:ln w="9525">
                <a:noFill/>
                <a:miter lim="800000"/>
                <a:headEnd/>
                <a:tailEnd/>
              </a:ln>
            </p:spPr>
            <p:txBody>
              <a:bodyPr wrap="none" lIns="0" tIns="0" rIns="0" bIns="0">
                <a:spAutoFit/>
              </a:bodyPr>
              <a:lstStyle/>
              <a:p>
                <a:pPr eaLnBrk="0" hangingPunct="0">
                  <a:spcBef>
                    <a:spcPct val="0"/>
                  </a:spcBef>
                  <a:spcAft>
                    <a:spcPct val="0"/>
                  </a:spcAft>
                  <a:buClrTx/>
                  <a:buFontTx/>
                  <a:buNone/>
                </a:pPr>
                <a:r>
                  <a:rPr lang="zh-CN" altLang="en-US" sz="700" b="1">
                    <a:solidFill>
                      <a:srgbClr val="000000"/>
                    </a:solidFill>
                    <a:latin typeface="Arial" pitchFamily="34" charset="0"/>
                  </a:rPr>
                  <a:t>物料清单 </a:t>
                </a:r>
                <a:endParaRPr lang="en-US" altLang="zh-CN" sz="700" b="1">
                  <a:solidFill>
                    <a:srgbClr val="000000"/>
                  </a:solidFill>
                  <a:latin typeface="Arial" pitchFamily="34" charset="0"/>
                </a:endParaRPr>
              </a:p>
            </p:txBody>
          </p:sp>
          <p:sp>
            <p:nvSpPr>
              <p:cNvPr id="46" name="Rectangle 358"/>
              <p:cNvSpPr>
                <a:spLocks noChangeArrowheads="1"/>
              </p:cNvSpPr>
              <p:nvPr/>
            </p:nvSpPr>
            <p:spPr bwMode="auto">
              <a:xfrm>
                <a:off x="2373" y="2639"/>
                <a:ext cx="116" cy="51"/>
              </a:xfrm>
              <a:prstGeom prst="rect">
                <a:avLst/>
              </a:prstGeom>
              <a:noFill/>
              <a:ln w="9525">
                <a:noFill/>
                <a:miter lim="800000"/>
                <a:headEnd/>
                <a:tailEnd/>
              </a:ln>
            </p:spPr>
            <p:txBody>
              <a:bodyPr wrap="none" lIns="0" tIns="0" rIns="0" bIns="0">
                <a:spAutoFit/>
              </a:bodyPr>
              <a:lstStyle/>
              <a:p>
                <a:pPr eaLnBrk="0" hangingPunct="0">
                  <a:spcBef>
                    <a:spcPct val="0"/>
                  </a:spcBef>
                  <a:spcAft>
                    <a:spcPct val="0"/>
                  </a:spcAft>
                  <a:buClrTx/>
                  <a:buFontTx/>
                  <a:buNone/>
                </a:pPr>
                <a:r>
                  <a:rPr lang="zh-CN" altLang="en-US" sz="700" b="1">
                    <a:solidFill>
                      <a:srgbClr val="000000"/>
                    </a:solidFill>
                    <a:latin typeface="Arial" pitchFamily="34" charset="0"/>
                  </a:rPr>
                  <a:t>更改 </a:t>
                </a:r>
                <a:endParaRPr lang="en-US" altLang="zh-CN" sz="700" b="1">
                  <a:solidFill>
                    <a:srgbClr val="000000"/>
                  </a:solidFill>
                  <a:latin typeface="Arial" pitchFamily="34" charset="0"/>
                </a:endParaRPr>
              </a:p>
            </p:txBody>
          </p:sp>
          <p:sp>
            <p:nvSpPr>
              <p:cNvPr id="47" name="Rectangle 359"/>
              <p:cNvSpPr>
                <a:spLocks noChangeArrowheads="1"/>
              </p:cNvSpPr>
              <p:nvPr/>
            </p:nvSpPr>
            <p:spPr bwMode="auto">
              <a:xfrm>
                <a:off x="5049" y="2423"/>
                <a:ext cx="429" cy="162"/>
              </a:xfrm>
              <a:prstGeom prst="rect">
                <a:avLst/>
              </a:prstGeom>
              <a:solidFill>
                <a:srgbClr val="FFFFFF"/>
              </a:solidFill>
              <a:ln w="9525">
                <a:noFill/>
                <a:miter lim="800000"/>
                <a:headEnd/>
                <a:tailEnd/>
              </a:ln>
            </p:spPr>
            <p:txBody>
              <a:bodyPr/>
              <a:lstStyle/>
              <a:p>
                <a:endParaRPr lang="zh-CN" altLang="en-US"/>
              </a:p>
            </p:txBody>
          </p:sp>
          <p:sp>
            <p:nvSpPr>
              <p:cNvPr id="48" name="Rectangle 360"/>
              <p:cNvSpPr>
                <a:spLocks noChangeArrowheads="1"/>
              </p:cNvSpPr>
              <p:nvPr/>
            </p:nvSpPr>
            <p:spPr bwMode="auto">
              <a:xfrm>
                <a:off x="5091" y="2444"/>
                <a:ext cx="218" cy="51"/>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700" b="1">
                    <a:solidFill>
                      <a:srgbClr val="000000"/>
                    </a:solidFill>
                    <a:latin typeface="Arial" pitchFamily="34" charset="0"/>
                  </a:rPr>
                  <a:t>定制配置 </a:t>
                </a:r>
                <a:endParaRPr lang="en-US" altLang="zh-CN" sz="700" b="1">
                  <a:solidFill>
                    <a:srgbClr val="000000"/>
                  </a:solidFill>
                  <a:latin typeface="Arial" pitchFamily="34" charset="0"/>
                </a:endParaRPr>
              </a:p>
            </p:txBody>
          </p:sp>
          <p:sp>
            <p:nvSpPr>
              <p:cNvPr id="49" name="Rectangle 361"/>
              <p:cNvSpPr>
                <a:spLocks noChangeArrowheads="1"/>
              </p:cNvSpPr>
              <p:nvPr/>
            </p:nvSpPr>
            <p:spPr bwMode="auto">
              <a:xfrm>
                <a:off x="2393" y="2236"/>
                <a:ext cx="484" cy="162"/>
              </a:xfrm>
              <a:prstGeom prst="rect">
                <a:avLst/>
              </a:prstGeom>
              <a:noFill/>
              <a:ln w="9525">
                <a:noFill/>
                <a:miter lim="800000"/>
                <a:headEnd/>
                <a:tailEnd/>
              </a:ln>
            </p:spPr>
            <p:txBody>
              <a:bodyPr/>
              <a:lstStyle/>
              <a:p>
                <a:endParaRPr lang="zh-CN" altLang="en-US"/>
              </a:p>
            </p:txBody>
          </p:sp>
          <p:sp>
            <p:nvSpPr>
              <p:cNvPr id="50" name="Rectangle 362"/>
              <p:cNvSpPr>
                <a:spLocks noChangeArrowheads="1"/>
              </p:cNvSpPr>
              <p:nvPr/>
            </p:nvSpPr>
            <p:spPr bwMode="auto">
              <a:xfrm>
                <a:off x="2436" y="2256"/>
                <a:ext cx="116" cy="51"/>
              </a:xfrm>
              <a:prstGeom prst="rect">
                <a:avLst/>
              </a:prstGeom>
              <a:noFill/>
              <a:ln w="9525">
                <a:noFill/>
                <a:miter lim="800000"/>
                <a:headEnd/>
                <a:tailEnd/>
              </a:ln>
            </p:spPr>
            <p:txBody>
              <a:bodyPr wrap="none" lIns="0" tIns="0" rIns="0" bIns="0">
                <a:spAutoFit/>
              </a:bodyPr>
              <a:lstStyle/>
              <a:p>
                <a:pPr eaLnBrk="0" hangingPunct="0">
                  <a:spcBef>
                    <a:spcPct val="0"/>
                  </a:spcBef>
                  <a:spcAft>
                    <a:spcPct val="0"/>
                  </a:spcAft>
                  <a:buClrTx/>
                  <a:buFontTx/>
                  <a:buNone/>
                </a:pPr>
                <a:r>
                  <a:rPr lang="zh-CN" altLang="en-US" sz="700" b="1">
                    <a:solidFill>
                      <a:srgbClr val="000000"/>
                    </a:solidFill>
                    <a:latin typeface="Arial" pitchFamily="34" charset="0"/>
                  </a:rPr>
                  <a:t>需求 </a:t>
                </a:r>
                <a:endParaRPr lang="en-US" altLang="zh-CN" sz="700" b="1">
                  <a:solidFill>
                    <a:srgbClr val="000000"/>
                  </a:solidFill>
                  <a:latin typeface="Arial" pitchFamily="34" charset="0"/>
                </a:endParaRPr>
              </a:p>
            </p:txBody>
          </p:sp>
          <p:sp>
            <p:nvSpPr>
              <p:cNvPr id="51" name="Rectangle 363"/>
              <p:cNvSpPr>
                <a:spLocks noChangeArrowheads="1"/>
              </p:cNvSpPr>
              <p:nvPr/>
            </p:nvSpPr>
            <p:spPr bwMode="auto">
              <a:xfrm>
                <a:off x="2436" y="2318"/>
                <a:ext cx="218" cy="51"/>
              </a:xfrm>
              <a:prstGeom prst="rect">
                <a:avLst/>
              </a:prstGeom>
              <a:noFill/>
              <a:ln w="9525">
                <a:noFill/>
                <a:miter lim="800000"/>
                <a:headEnd/>
                <a:tailEnd/>
              </a:ln>
            </p:spPr>
            <p:txBody>
              <a:bodyPr wrap="none" lIns="0" tIns="0" rIns="0" bIns="0">
                <a:spAutoFit/>
              </a:bodyPr>
              <a:lstStyle/>
              <a:p>
                <a:pPr eaLnBrk="0" hangingPunct="0">
                  <a:spcBef>
                    <a:spcPct val="0"/>
                  </a:spcBef>
                  <a:spcAft>
                    <a:spcPct val="0"/>
                  </a:spcAft>
                  <a:buClrTx/>
                  <a:buFontTx/>
                  <a:buNone/>
                </a:pPr>
                <a:r>
                  <a:rPr lang="zh-CN" altLang="en-US" sz="700" b="1">
                    <a:solidFill>
                      <a:srgbClr val="000000"/>
                    </a:solidFill>
                    <a:latin typeface="Arial" pitchFamily="34" charset="0"/>
                  </a:rPr>
                  <a:t>设计反馈 </a:t>
                </a:r>
                <a:endParaRPr lang="en-US" altLang="zh-CN" sz="700" b="1">
                  <a:solidFill>
                    <a:srgbClr val="000000"/>
                  </a:solidFill>
                  <a:latin typeface="Arial" pitchFamily="34" charset="0"/>
                </a:endParaRPr>
              </a:p>
            </p:txBody>
          </p:sp>
          <p:sp>
            <p:nvSpPr>
              <p:cNvPr id="52" name="Rectangle 364"/>
              <p:cNvSpPr>
                <a:spLocks noChangeArrowheads="1"/>
              </p:cNvSpPr>
              <p:nvPr/>
            </p:nvSpPr>
            <p:spPr bwMode="auto">
              <a:xfrm>
                <a:off x="5049" y="2615"/>
                <a:ext cx="384" cy="100"/>
              </a:xfrm>
              <a:prstGeom prst="rect">
                <a:avLst/>
              </a:prstGeom>
              <a:noFill/>
              <a:ln w="9525">
                <a:noFill/>
                <a:miter lim="800000"/>
                <a:headEnd/>
                <a:tailEnd/>
              </a:ln>
            </p:spPr>
            <p:txBody>
              <a:bodyPr/>
              <a:lstStyle/>
              <a:p>
                <a:endParaRPr lang="zh-CN" altLang="en-US"/>
              </a:p>
            </p:txBody>
          </p:sp>
          <p:sp>
            <p:nvSpPr>
              <p:cNvPr id="53" name="Rectangle 365"/>
              <p:cNvSpPr>
                <a:spLocks noChangeArrowheads="1"/>
              </p:cNvSpPr>
              <p:nvPr/>
            </p:nvSpPr>
            <p:spPr bwMode="auto">
              <a:xfrm>
                <a:off x="5093" y="2635"/>
                <a:ext cx="219" cy="51"/>
              </a:xfrm>
              <a:prstGeom prst="rect">
                <a:avLst/>
              </a:prstGeom>
              <a:noFill/>
              <a:ln w="9525">
                <a:noFill/>
                <a:miter lim="800000"/>
                <a:headEnd/>
                <a:tailEnd/>
              </a:ln>
            </p:spPr>
            <p:txBody>
              <a:bodyPr wrap="none" lIns="0" tIns="0" rIns="0" bIns="0">
                <a:spAutoFit/>
              </a:bodyPr>
              <a:lstStyle/>
              <a:p>
                <a:pPr eaLnBrk="0" hangingPunct="0">
                  <a:spcBef>
                    <a:spcPct val="0"/>
                  </a:spcBef>
                  <a:spcAft>
                    <a:spcPct val="0"/>
                  </a:spcAft>
                  <a:buClrTx/>
                  <a:buFontTx/>
                  <a:buNone/>
                </a:pPr>
                <a:r>
                  <a:rPr lang="zh-CN" altLang="en-US" sz="700" b="1">
                    <a:solidFill>
                      <a:srgbClr val="000000"/>
                    </a:solidFill>
                    <a:latin typeface="Arial" pitchFamily="34" charset="0"/>
                  </a:rPr>
                  <a:t>现场通知 </a:t>
                </a:r>
                <a:endParaRPr lang="en-US" altLang="zh-CN" sz="700" b="1">
                  <a:solidFill>
                    <a:srgbClr val="000000"/>
                  </a:solidFill>
                  <a:latin typeface="Arial" pitchFamily="34" charset="0"/>
                </a:endParaRPr>
              </a:p>
            </p:txBody>
          </p:sp>
          <p:sp>
            <p:nvSpPr>
              <p:cNvPr id="54" name="Rectangle 366"/>
              <p:cNvSpPr>
                <a:spLocks noChangeArrowheads="1"/>
              </p:cNvSpPr>
              <p:nvPr/>
            </p:nvSpPr>
            <p:spPr bwMode="auto">
              <a:xfrm>
                <a:off x="2496" y="2725"/>
                <a:ext cx="356" cy="225"/>
              </a:xfrm>
              <a:prstGeom prst="rect">
                <a:avLst/>
              </a:prstGeom>
              <a:noFill/>
              <a:ln w="9525">
                <a:noFill/>
                <a:miter lim="800000"/>
                <a:headEnd/>
                <a:tailEnd/>
              </a:ln>
            </p:spPr>
            <p:txBody>
              <a:bodyPr/>
              <a:lstStyle/>
              <a:p>
                <a:endParaRPr lang="zh-CN" altLang="en-US"/>
              </a:p>
            </p:txBody>
          </p:sp>
          <p:sp>
            <p:nvSpPr>
              <p:cNvPr id="55" name="Rectangle 367"/>
              <p:cNvSpPr>
                <a:spLocks noChangeArrowheads="1"/>
              </p:cNvSpPr>
              <p:nvPr/>
            </p:nvSpPr>
            <p:spPr bwMode="auto">
              <a:xfrm>
                <a:off x="2541" y="2745"/>
                <a:ext cx="117" cy="51"/>
              </a:xfrm>
              <a:prstGeom prst="rect">
                <a:avLst/>
              </a:prstGeom>
              <a:noFill/>
              <a:ln w="9525">
                <a:noFill/>
                <a:miter lim="800000"/>
                <a:headEnd/>
                <a:tailEnd/>
              </a:ln>
            </p:spPr>
            <p:txBody>
              <a:bodyPr wrap="none" lIns="0" tIns="0" rIns="0" bIns="0">
                <a:spAutoFit/>
              </a:bodyPr>
              <a:lstStyle/>
              <a:p>
                <a:pPr eaLnBrk="0" hangingPunct="0">
                  <a:spcBef>
                    <a:spcPct val="0"/>
                  </a:spcBef>
                  <a:spcAft>
                    <a:spcPct val="0"/>
                  </a:spcAft>
                  <a:buClrTx/>
                  <a:buFontTx/>
                  <a:buNone/>
                </a:pPr>
                <a:r>
                  <a:rPr lang="zh-CN" altLang="en-US" sz="700" b="1">
                    <a:solidFill>
                      <a:srgbClr val="000000"/>
                    </a:solidFill>
                    <a:latin typeface="Times New Roman" pitchFamily="18" charset="0"/>
                  </a:rPr>
                  <a:t>模型</a:t>
                </a:r>
                <a:r>
                  <a:rPr lang="zh-CN" altLang="en-US" sz="700" b="1">
                    <a:solidFill>
                      <a:srgbClr val="000000"/>
                    </a:solidFill>
                    <a:latin typeface="Arial" pitchFamily="34" charset="0"/>
                  </a:rPr>
                  <a:t> </a:t>
                </a:r>
                <a:endParaRPr lang="en-US" altLang="zh-CN" sz="700" b="1">
                  <a:solidFill>
                    <a:srgbClr val="000000"/>
                  </a:solidFill>
                  <a:latin typeface="Arial" pitchFamily="34" charset="0"/>
                </a:endParaRPr>
              </a:p>
            </p:txBody>
          </p:sp>
          <p:sp>
            <p:nvSpPr>
              <p:cNvPr id="56" name="Rectangle 368"/>
              <p:cNvSpPr>
                <a:spLocks noChangeArrowheads="1"/>
              </p:cNvSpPr>
              <p:nvPr/>
            </p:nvSpPr>
            <p:spPr bwMode="auto">
              <a:xfrm>
                <a:off x="2541" y="2808"/>
                <a:ext cx="117" cy="51"/>
              </a:xfrm>
              <a:prstGeom prst="rect">
                <a:avLst/>
              </a:prstGeom>
              <a:noFill/>
              <a:ln w="9525">
                <a:noFill/>
                <a:miter lim="800000"/>
                <a:headEnd/>
                <a:tailEnd/>
              </a:ln>
            </p:spPr>
            <p:txBody>
              <a:bodyPr wrap="none" lIns="0" tIns="0" rIns="0" bIns="0">
                <a:spAutoFit/>
              </a:bodyPr>
              <a:lstStyle/>
              <a:p>
                <a:pPr eaLnBrk="0" hangingPunct="0">
                  <a:spcBef>
                    <a:spcPct val="0"/>
                  </a:spcBef>
                  <a:spcAft>
                    <a:spcPct val="0"/>
                  </a:spcAft>
                  <a:buClrTx/>
                  <a:buFontTx/>
                  <a:buNone/>
                </a:pPr>
                <a:r>
                  <a:rPr lang="zh-CN" altLang="en-US" sz="700" b="1">
                    <a:solidFill>
                      <a:srgbClr val="000000"/>
                    </a:solidFill>
                    <a:latin typeface="Times New Roman" pitchFamily="18" charset="0"/>
                  </a:rPr>
                  <a:t>图形</a:t>
                </a:r>
                <a:r>
                  <a:rPr lang="zh-CN" altLang="en-US" sz="700" b="1">
                    <a:solidFill>
                      <a:srgbClr val="000000"/>
                    </a:solidFill>
                    <a:latin typeface="Arial" pitchFamily="34" charset="0"/>
                  </a:rPr>
                  <a:t> </a:t>
                </a:r>
                <a:endParaRPr lang="en-US" altLang="zh-CN" sz="700" b="1">
                  <a:solidFill>
                    <a:srgbClr val="000000"/>
                  </a:solidFill>
                  <a:latin typeface="Arial" pitchFamily="34" charset="0"/>
                </a:endParaRPr>
              </a:p>
            </p:txBody>
          </p:sp>
          <p:sp>
            <p:nvSpPr>
              <p:cNvPr id="57" name="Rectangle 369"/>
              <p:cNvSpPr>
                <a:spLocks noChangeArrowheads="1"/>
              </p:cNvSpPr>
              <p:nvPr/>
            </p:nvSpPr>
            <p:spPr bwMode="auto">
              <a:xfrm>
                <a:off x="2539" y="2870"/>
                <a:ext cx="116" cy="51"/>
              </a:xfrm>
              <a:prstGeom prst="rect">
                <a:avLst/>
              </a:prstGeom>
              <a:noFill/>
              <a:ln w="9525">
                <a:noFill/>
                <a:miter lim="800000"/>
                <a:headEnd/>
                <a:tailEnd/>
              </a:ln>
            </p:spPr>
            <p:txBody>
              <a:bodyPr wrap="none" lIns="0" tIns="0" rIns="0" bIns="0">
                <a:spAutoFit/>
              </a:bodyPr>
              <a:lstStyle/>
              <a:p>
                <a:pPr eaLnBrk="0" hangingPunct="0">
                  <a:spcBef>
                    <a:spcPct val="0"/>
                  </a:spcBef>
                  <a:spcAft>
                    <a:spcPct val="0"/>
                  </a:spcAft>
                  <a:buClrTx/>
                  <a:buFontTx/>
                  <a:buNone/>
                </a:pPr>
                <a:r>
                  <a:rPr lang="zh-CN" altLang="en-US" sz="700" b="1">
                    <a:solidFill>
                      <a:srgbClr val="000000"/>
                    </a:solidFill>
                    <a:latin typeface="Times New Roman" pitchFamily="18" charset="0"/>
                  </a:rPr>
                  <a:t>仿真</a:t>
                </a:r>
                <a:r>
                  <a:rPr lang="zh-CN" altLang="en-US" sz="700" b="1">
                    <a:solidFill>
                      <a:srgbClr val="000000"/>
                    </a:solidFill>
                    <a:latin typeface="Arial" pitchFamily="34" charset="0"/>
                  </a:rPr>
                  <a:t> </a:t>
                </a:r>
                <a:endParaRPr lang="en-US" altLang="zh-CN" sz="700" b="1">
                  <a:solidFill>
                    <a:srgbClr val="000000"/>
                  </a:solidFill>
                  <a:latin typeface="Arial" pitchFamily="34" charset="0"/>
                </a:endParaRPr>
              </a:p>
            </p:txBody>
          </p:sp>
          <p:sp>
            <p:nvSpPr>
              <p:cNvPr id="58" name="Rectangle 370"/>
              <p:cNvSpPr>
                <a:spLocks noChangeArrowheads="1"/>
              </p:cNvSpPr>
              <p:nvPr/>
            </p:nvSpPr>
            <p:spPr bwMode="auto">
              <a:xfrm>
                <a:off x="3271" y="3376"/>
                <a:ext cx="406" cy="163"/>
              </a:xfrm>
              <a:prstGeom prst="rect">
                <a:avLst/>
              </a:prstGeom>
              <a:noFill/>
              <a:ln w="9525">
                <a:noFill/>
                <a:miter lim="800000"/>
                <a:headEnd/>
                <a:tailEnd/>
              </a:ln>
            </p:spPr>
            <p:txBody>
              <a:bodyPr/>
              <a:lstStyle/>
              <a:p>
                <a:endParaRPr lang="zh-CN" altLang="en-US"/>
              </a:p>
            </p:txBody>
          </p:sp>
          <p:sp>
            <p:nvSpPr>
              <p:cNvPr id="59" name="Rectangle 371"/>
              <p:cNvSpPr>
                <a:spLocks noChangeArrowheads="1"/>
              </p:cNvSpPr>
              <p:nvPr/>
            </p:nvSpPr>
            <p:spPr bwMode="auto">
              <a:xfrm>
                <a:off x="3389" y="3459"/>
                <a:ext cx="219" cy="51"/>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700" b="1">
                    <a:solidFill>
                      <a:srgbClr val="000000"/>
                    </a:solidFill>
                    <a:latin typeface="Arial" pitchFamily="34" charset="0"/>
                  </a:rPr>
                  <a:t>概念需求 </a:t>
                </a:r>
                <a:endParaRPr lang="en-US" altLang="zh-CN" sz="700" b="1">
                  <a:solidFill>
                    <a:srgbClr val="000000"/>
                  </a:solidFill>
                  <a:latin typeface="Arial" pitchFamily="34" charset="0"/>
                </a:endParaRPr>
              </a:p>
            </p:txBody>
          </p:sp>
          <p:sp>
            <p:nvSpPr>
              <p:cNvPr id="60" name="Rectangle 372"/>
              <p:cNvSpPr>
                <a:spLocks noChangeArrowheads="1"/>
              </p:cNvSpPr>
              <p:nvPr/>
            </p:nvSpPr>
            <p:spPr bwMode="auto">
              <a:xfrm>
                <a:off x="3178" y="3546"/>
                <a:ext cx="636" cy="162"/>
              </a:xfrm>
              <a:prstGeom prst="rect">
                <a:avLst/>
              </a:prstGeom>
              <a:noFill/>
              <a:ln w="9525">
                <a:noFill/>
                <a:miter lim="800000"/>
                <a:headEnd/>
                <a:tailEnd/>
              </a:ln>
            </p:spPr>
            <p:txBody>
              <a:bodyPr/>
              <a:lstStyle/>
              <a:p>
                <a:endParaRPr lang="zh-CN" altLang="en-US"/>
              </a:p>
            </p:txBody>
          </p:sp>
          <p:sp>
            <p:nvSpPr>
              <p:cNvPr id="61" name="Rectangle 373"/>
              <p:cNvSpPr>
                <a:spLocks noChangeArrowheads="1"/>
              </p:cNvSpPr>
              <p:nvPr/>
            </p:nvSpPr>
            <p:spPr bwMode="auto">
              <a:xfrm>
                <a:off x="3216" y="3566"/>
                <a:ext cx="219" cy="52"/>
              </a:xfrm>
              <a:prstGeom prst="rect">
                <a:avLst/>
              </a:prstGeom>
              <a:noFill/>
              <a:ln w="9525">
                <a:noFill/>
                <a:miter lim="800000"/>
                <a:headEnd/>
                <a:tailEnd/>
              </a:ln>
            </p:spPr>
            <p:txBody>
              <a:bodyPr wrap="none" lIns="0" tIns="0" rIns="0" bIns="0">
                <a:spAutoFit/>
              </a:bodyPr>
              <a:lstStyle/>
              <a:p>
                <a:pPr eaLnBrk="0" hangingPunct="0">
                  <a:spcBef>
                    <a:spcPct val="0"/>
                  </a:spcBef>
                  <a:spcAft>
                    <a:spcPct val="0"/>
                  </a:spcAft>
                  <a:buClrTx/>
                  <a:buFontTx/>
                  <a:buNone/>
                </a:pPr>
                <a:r>
                  <a:rPr lang="zh-CN" altLang="en-US" sz="700" b="1">
                    <a:solidFill>
                      <a:srgbClr val="000000"/>
                    </a:solidFill>
                    <a:latin typeface="Arial" pitchFamily="34" charset="0"/>
                  </a:rPr>
                  <a:t>市场需求 </a:t>
                </a:r>
                <a:endParaRPr lang="en-US" altLang="zh-CN" sz="700" b="1">
                  <a:solidFill>
                    <a:srgbClr val="000000"/>
                  </a:solidFill>
                  <a:latin typeface="Arial" pitchFamily="34" charset="0"/>
                </a:endParaRPr>
              </a:p>
            </p:txBody>
          </p:sp>
          <p:sp>
            <p:nvSpPr>
              <p:cNvPr id="62" name="Rectangle 374"/>
              <p:cNvSpPr>
                <a:spLocks noChangeArrowheads="1"/>
              </p:cNvSpPr>
              <p:nvPr/>
            </p:nvSpPr>
            <p:spPr bwMode="auto">
              <a:xfrm>
                <a:off x="3216" y="3628"/>
                <a:ext cx="372" cy="51"/>
              </a:xfrm>
              <a:prstGeom prst="rect">
                <a:avLst/>
              </a:prstGeom>
              <a:noFill/>
              <a:ln w="9525">
                <a:noFill/>
                <a:miter lim="800000"/>
                <a:headEnd/>
                <a:tailEnd/>
              </a:ln>
            </p:spPr>
            <p:txBody>
              <a:bodyPr wrap="none" lIns="0" tIns="0" rIns="0" bIns="0">
                <a:spAutoFit/>
              </a:bodyPr>
              <a:lstStyle/>
              <a:p>
                <a:pPr eaLnBrk="0" hangingPunct="0">
                  <a:spcBef>
                    <a:spcPct val="0"/>
                  </a:spcBef>
                  <a:spcAft>
                    <a:spcPct val="0"/>
                  </a:spcAft>
                  <a:buClrTx/>
                  <a:buFontTx/>
                  <a:buNone/>
                </a:pPr>
                <a:r>
                  <a:rPr lang="zh-CN" altLang="en-US" sz="700" b="1">
                    <a:solidFill>
                      <a:srgbClr val="000000"/>
                    </a:solidFill>
                    <a:latin typeface="Arial" pitchFamily="34" charset="0"/>
                  </a:rPr>
                  <a:t>宣传册、数据表 </a:t>
                </a:r>
                <a:endParaRPr lang="en-US" altLang="zh-CN" sz="700" b="1">
                  <a:solidFill>
                    <a:srgbClr val="000000"/>
                  </a:solidFill>
                  <a:latin typeface="Arial" pitchFamily="34" charset="0"/>
                </a:endParaRPr>
              </a:p>
            </p:txBody>
          </p:sp>
          <p:sp>
            <p:nvSpPr>
              <p:cNvPr id="63" name="Rectangle 375"/>
              <p:cNvSpPr>
                <a:spLocks noChangeArrowheads="1"/>
              </p:cNvSpPr>
              <p:nvPr/>
            </p:nvSpPr>
            <p:spPr bwMode="auto">
              <a:xfrm>
                <a:off x="3494" y="1774"/>
                <a:ext cx="521" cy="163"/>
              </a:xfrm>
              <a:prstGeom prst="rect">
                <a:avLst/>
              </a:prstGeom>
              <a:noFill/>
              <a:ln w="9525">
                <a:noFill/>
                <a:miter lim="800000"/>
                <a:headEnd/>
                <a:tailEnd/>
              </a:ln>
            </p:spPr>
            <p:txBody>
              <a:bodyPr/>
              <a:lstStyle/>
              <a:p>
                <a:endParaRPr lang="zh-CN" altLang="en-US"/>
              </a:p>
            </p:txBody>
          </p:sp>
          <p:sp>
            <p:nvSpPr>
              <p:cNvPr id="64" name="Rectangle 376"/>
              <p:cNvSpPr>
                <a:spLocks noChangeArrowheads="1"/>
              </p:cNvSpPr>
              <p:nvPr/>
            </p:nvSpPr>
            <p:spPr bwMode="auto">
              <a:xfrm>
                <a:off x="3536" y="1795"/>
                <a:ext cx="218" cy="52"/>
              </a:xfrm>
              <a:prstGeom prst="rect">
                <a:avLst/>
              </a:prstGeom>
              <a:noFill/>
              <a:ln w="9525">
                <a:noFill/>
                <a:miter lim="800000"/>
                <a:headEnd/>
                <a:tailEnd/>
              </a:ln>
            </p:spPr>
            <p:txBody>
              <a:bodyPr wrap="none" lIns="0" tIns="0" rIns="0" bIns="0">
                <a:spAutoFit/>
              </a:bodyPr>
              <a:lstStyle/>
              <a:p>
                <a:pPr eaLnBrk="0" hangingPunct="0">
                  <a:spcBef>
                    <a:spcPct val="0"/>
                  </a:spcBef>
                  <a:spcAft>
                    <a:spcPct val="0"/>
                  </a:spcAft>
                  <a:buClrTx/>
                  <a:buFontTx/>
                  <a:buNone/>
                </a:pPr>
                <a:r>
                  <a:rPr lang="zh-CN" altLang="en-US" sz="700" b="1">
                    <a:solidFill>
                      <a:srgbClr val="000000"/>
                    </a:solidFill>
                    <a:latin typeface="Arial" pitchFamily="34" charset="0"/>
                  </a:rPr>
                  <a:t>首选零件 </a:t>
                </a:r>
                <a:endParaRPr lang="en-US" altLang="zh-CN" sz="700" b="1">
                  <a:solidFill>
                    <a:srgbClr val="000000"/>
                  </a:solidFill>
                  <a:latin typeface="Arial" pitchFamily="34" charset="0"/>
                </a:endParaRPr>
              </a:p>
            </p:txBody>
          </p:sp>
          <p:sp>
            <p:nvSpPr>
              <p:cNvPr id="65" name="Rectangle 377"/>
              <p:cNvSpPr>
                <a:spLocks noChangeArrowheads="1"/>
              </p:cNvSpPr>
              <p:nvPr/>
            </p:nvSpPr>
            <p:spPr bwMode="auto">
              <a:xfrm>
                <a:off x="3535" y="1857"/>
                <a:ext cx="372" cy="51"/>
              </a:xfrm>
              <a:prstGeom prst="rect">
                <a:avLst/>
              </a:prstGeom>
              <a:noFill/>
              <a:ln w="9525">
                <a:noFill/>
                <a:miter lim="800000"/>
                <a:headEnd/>
                <a:tailEnd/>
              </a:ln>
            </p:spPr>
            <p:txBody>
              <a:bodyPr wrap="none" lIns="0" tIns="0" rIns="0" bIns="0">
                <a:spAutoFit/>
              </a:bodyPr>
              <a:lstStyle/>
              <a:p>
                <a:pPr eaLnBrk="0" hangingPunct="0">
                  <a:spcBef>
                    <a:spcPct val="0"/>
                  </a:spcBef>
                  <a:spcAft>
                    <a:spcPct val="0"/>
                  </a:spcAft>
                  <a:buClrTx/>
                  <a:buFontTx/>
                  <a:buNone/>
                </a:pPr>
                <a:r>
                  <a:rPr lang="zh-CN" altLang="en-US" sz="700" b="1">
                    <a:solidFill>
                      <a:schemeClr val="tx1"/>
                    </a:solidFill>
                    <a:latin typeface="Arial" pitchFamily="34" charset="0"/>
                  </a:rPr>
                  <a:t>经认可的销售商 </a:t>
                </a:r>
                <a:endParaRPr lang="en-US" altLang="zh-CN" sz="700" b="1">
                  <a:solidFill>
                    <a:schemeClr val="tx1"/>
                  </a:solidFill>
                  <a:latin typeface="Arial" pitchFamily="34" charset="0"/>
                </a:endParaRPr>
              </a:p>
            </p:txBody>
          </p:sp>
          <p:sp>
            <p:nvSpPr>
              <p:cNvPr id="66" name="Rectangle 378"/>
              <p:cNvSpPr>
                <a:spLocks noChangeArrowheads="1"/>
              </p:cNvSpPr>
              <p:nvPr/>
            </p:nvSpPr>
            <p:spPr bwMode="auto">
              <a:xfrm>
                <a:off x="4385" y="1811"/>
                <a:ext cx="506" cy="349"/>
              </a:xfrm>
              <a:prstGeom prst="rect">
                <a:avLst/>
              </a:prstGeom>
              <a:noFill/>
              <a:ln w="9525">
                <a:noFill/>
                <a:miter lim="800000"/>
                <a:headEnd/>
                <a:tailEnd/>
              </a:ln>
            </p:spPr>
            <p:txBody>
              <a:bodyPr/>
              <a:lstStyle/>
              <a:p>
                <a:endParaRPr lang="zh-CN" altLang="en-US"/>
              </a:p>
            </p:txBody>
          </p:sp>
          <p:sp>
            <p:nvSpPr>
              <p:cNvPr id="67" name="Rectangle 379"/>
              <p:cNvSpPr>
                <a:spLocks noChangeArrowheads="1"/>
              </p:cNvSpPr>
              <p:nvPr/>
            </p:nvSpPr>
            <p:spPr bwMode="auto">
              <a:xfrm>
                <a:off x="4423" y="1893"/>
                <a:ext cx="270" cy="51"/>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700" b="1">
                    <a:solidFill>
                      <a:srgbClr val="000000"/>
                    </a:solidFill>
                    <a:latin typeface="Arial" pitchFamily="34" charset="0"/>
                  </a:rPr>
                  <a:t>可行性反馈 </a:t>
                </a:r>
                <a:endParaRPr lang="en-US" altLang="zh-CN" sz="700" b="1">
                  <a:solidFill>
                    <a:srgbClr val="000000"/>
                  </a:solidFill>
                  <a:latin typeface="Arial" pitchFamily="34" charset="0"/>
                </a:endParaRPr>
              </a:p>
            </p:txBody>
          </p:sp>
          <p:sp>
            <p:nvSpPr>
              <p:cNvPr id="68" name="Rectangle 380"/>
              <p:cNvSpPr>
                <a:spLocks noChangeArrowheads="1"/>
              </p:cNvSpPr>
              <p:nvPr/>
            </p:nvSpPr>
            <p:spPr bwMode="auto">
              <a:xfrm>
                <a:off x="4427" y="1956"/>
                <a:ext cx="219" cy="51"/>
              </a:xfrm>
              <a:prstGeom prst="rect">
                <a:avLst/>
              </a:prstGeom>
              <a:noFill/>
              <a:ln w="9525">
                <a:noFill/>
                <a:miter lim="800000"/>
                <a:headEnd/>
                <a:tailEnd/>
              </a:ln>
            </p:spPr>
            <p:txBody>
              <a:bodyPr wrap="none" lIns="0" tIns="0" rIns="0" bIns="0">
                <a:spAutoFit/>
              </a:bodyPr>
              <a:lstStyle/>
              <a:p>
                <a:pPr eaLnBrk="0" hangingPunct="0">
                  <a:spcBef>
                    <a:spcPct val="0"/>
                  </a:spcBef>
                  <a:spcAft>
                    <a:spcPct val="0"/>
                  </a:spcAft>
                  <a:buClrTx/>
                  <a:buFontTx/>
                  <a:buNone/>
                </a:pPr>
                <a:r>
                  <a:rPr lang="zh-CN" altLang="en-US" sz="700" b="1">
                    <a:solidFill>
                      <a:srgbClr val="000000"/>
                    </a:solidFill>
                    <a:latin typeface="Arial" pitchFamily="34" charset="0"/>
                  </a:rPr>
                  <a:t>工具设计 </a:t>
                </a:r>
                <a:endParaRPr lang="en-US" altLang="zh-CN" sz="700" b="1">
                  <a:solidFill>
                    <a:srgbClr val="000000"/>
                  </a:solidFill>
                  <a:latin typeface="Arial" pitchFamily="34" charset="0"/>
                </a:endParaRPr>
              </a:p>
            </p:txBody>
          </p:sp>
          <p:sp>
            <p:nvSpPr>
              <p:cNvPr id="69" name="Rectangle 381"/>
              <p:cNvSpPr>
                <a:spLocks noChangeArrowheads="1"/>
              </p:cNvSpPr>
              <p:nvPr/>
            </p:nvSpPr>
            <p:spPr bwMode="auto">
              <a:xfrm>
                <a:off x="4425" y="2018"/>
                <a:ext cx="219" cy="51"/>
              </a:xfrm>
              <a:prstGeom prst="rect">
                <a:avLst/>
              </a:prstGeom>
              <a:noFill/>
              <a:ln w="9525">
                <a:noFill/>
                <a:miter lim="800000"/>
                <a:headEnd/>
                <a:tailEnd/>
              </a:ln>
            </p:spPr>
            <p:txBody>
              <a:bodyPr wrap="none" lIns="0" tIns="0" rIns="0" bIns="0">
                <a:spAutoFit/>
              </a:bodyPr>
              <a:lstStyle/>
              <a:p>
                <a:pPr eaLnBrk="0" hangingPunct="0">
                  <a:spcBef>
                    <a:spcPct val="0"/>
                  </a:spcBef>
                  <a:spcAft>
                    <a:spcPct val="0"/>
                  </a:spcAft>
                  <a:buClrTx/>
                  <a:buFontTx/>
                  <a:buNone/>
                </a:pPr>
                <a:r>
                  <a:rPr lang="zh-CN" altLang="en-US" sz="700" b="1">
                    <a:solidFill>
                      <a:srgbClr val="000000"/>
                    </a:solidFill>
                    <a:latin typeface="Arial" pitchFamily="34" charset="0"/>
                  </a:rPr>
                  <a:t>工作指示 </a:t>
                </a:r>
                <a:endParaRPr lang="en-US" altLang="zh-CN" sz="700" b="1">
                  <a:solidFill>
                    <a:srgbClr val="000000"/>
                  </a:solidFill>
                  <a:latin typeface="Arial" pitchFamily="34" charset="0"/>
                </a:endParaRPr>
              </a:p>
            </p:txBody>
          </p:sp>
          <p:sp>
            <p:nvSpPr>
              <p:cNvPr id="70" name="Rectangle 382"/>
              <p:cNvSpPr>
                <a:spLocks noChangeArrowheads="1"/>
              </p:cNvSpPr>
              <p:nvPr/>
            </p:nvSpPr>
            <p:spPr bwMode="auto">
              <a:xfrm>
                <a:off x="4427" y="2080"/>
                <a:ext cx="190" cy="51"/>
              </a:xfrm>
              <a:prstGeom prst="rect">
                <a:avLst/>
              </a:prstGeom>
              <a:noFill/>
              <a:ln w="9525">
                <a:noFill/>
                <a:miter lim="800000"/>
                <a:headEnd/>
                <a:tailEnd/>
              </a:ln>
            </p:spPr>
            <p:txBody>
              <a:bodyPr wrap="none" lIns="0" tIns="0" rIns="0" bIns="0">
                <a:spAutoFit/>
              </a:bodyPr>
              <a:lstStyle/>
              <a:p>
                <a:pPr eaLnBrk="0" hangingPunct="0">
                  <a:spcBef>
                    <a:spcPct val="0"/>
                  </a:spcBef>
                  <a:spcAft>
                    <a:spcPct val="0"/>
                  </a:spcAft>
                  <a:buClrTx/>
                  <a:buFontTx/>
                  <a:buNone/>
                </a:pPr>
                <a:r>
                  <a:rPr lang="en-US" altLang="zh-CN" sz="700" b="1">
                    <a:solidFill>
                      <a:srgbClr val="000000"/>
                    </a:solidFill>
                    <a:latin typeface="Arial" pitchFamily="34" charset="0"/>
                  </a:rPr>
                  <a:t>NC</a:t>
                </a:r>
                <a:r>
                  <a:rPr lang="zh-CN" altLang="en-US" sz="700" b="1">
                    <a:solidFill>
                      <a:srgbClr val="000000"/>
                    </a:solidFill>
                    <a:latin typeface="Arial" pitchFamily="34" charset="0"/>
                  </a:rPr>
                  <a:t>程序 </a:t>
                </a:r>
                <a:endParaRPr lang="en-US" altLang="zh-CN" sz="700" b="1">
                  <a:solidFill>
                    <a:srgbClr val="000000"/>
                  </a:solidFill>
                  <a:latin typeface="Arial" pitchFamily="34" charset="0"/>
                </a:endParaRPr>
              </a:p>
            </p:txBody>
          </p:sp>
          <p:sp>
            <p:nvSpPr>
              <p:cNvPr id="71" name="Rectangle 383"/>
              <p:cNvSpPr>
                <a:spLocks noChangeArrowheads="1"/>
              </p:cNvSpPr>
              <p:nvPr/>
            </p:nvSpPr>
            <p:spPr bwMode="auto">
              <a:xfrm>
                <a:off x="5049" y="2675"/>
                <a:ext cx="552" cy="312"/>
              </a:xfrm>
              <a:prstGeom prst="rect">
                <a:avLst/>
              </a:prstGeom>
              <a:noFill/>
              <a:ln w="9525">
                <a:noFill/>
                <a:miter lim="800000"/>
                <a:headEnd/>
                <a:tailEnd/>
              </a:ln>
            </p:spPr>
            <p:txBody>
              <a:bodyPr/>
              <a:lstStyle/>
              <a:p>
                <a:endParaRPr lang="zh-CN" altLang="en-US"/>
              </a:p>
            </p:txBody>
          </p:sp>
          <p:sp>
            <p:nvSpPr>
              <p:cNvPr id="72" name="Rectangle 384"/>
              <p:cNvSpPr>
                <a:spLocks noChangeArrowheads="1"/>
              </p:cNvSpPr>
              <p:nvPr/>
            </p:nvSpPr>
            <p:spPr bwMode="auto">
              <a:xfrm>
                <a:off x="5090" y="2695"/>
                <a:ext cx="423" cy="51"/>
              </a:xfrm>
              <a:prstGeom prst="rect">
                <a:avLst/>
              </a:prstGeom>
              <a:noFill/>
              <a:ln w="9525">
                <a:noFill/>
                <a:miter lim="800000"/>
                <a:headEnd/>
                <a:tailEnd/>
              </a:ln>
            </p:spPr>
            <p:txBody>
              <a:bodyPr wrap="none" lIns="0" tIns="0" rIns="0" bIns="0">
                <a:spAutoFit/>
              </a:bodyPr>
              <a:lstStyle/>
              <a:p>
                <a:pPr eaLnBrk="0" hangingPunct="0">
                  <a:spcBef>
                    <a:spcPct val="0"/>
                  </a:spcBef>
                  <a:spcAft>
                    <a:spcPct val="0"/>
                  </a:spcAft>
                  <a:buClrTx/>
                  <a:buFontTx/>
                  <a:buNone/>
                </a:pPr>
                <a:r>
                  <a:rPr lang="zh-CN" altLang="en-US" sz="700" b="1">
                    <a:solidFill>
                      <a:srgbClr val="000000"/>
                    </a:solidFill>
                    <a:latin typeface="Arial" pitchFamily="34" charset="0"/>
                  </a:rPr>
                  <a:t>客户所关心的事情 </a:t>
                </a:r>
                <a:endParaRPr lang="en-US" altLang="zh-CN" sz="700" b="1">
                  <a:solidFill>
                    <a:srgbClr val="000000"/>
                  </a:solidFill>
                  <a:latin typeface="Arial" pitchFamily="34" charset="0"/>
                </a:endParaRPr>
              </a:p>
            </p:txBody>
          </p:sp>
          <p:sp>
            <p:nvSpPr>
              <p:cNvPr id="73" name="Rectangle 385"/>
              <p:cNvSpPr>
                <a:spLocks noChangeArrowheads="1"/>
              </p:cNvSpPr>
              <p:nvPr/>
            </p:nvSpPr>
            <p:spPr bwMode="auto">
              <a:xfrm>
                <a:off x="5091" y="2770"/>
                <a:ext cx="218" cy="51"/>
              </a:xfrm>
              <a:prstGeom prst="rect">
                <a:avLst/>
              </a:prstGeom>
              <a:noFill/>
              <a:ln w="9525">
                <a:noFill/>
                <a:miter lim="800000"/>
                <a:headEnd/>
                <a:tailEnd/>
              </a:ln>
            </p:spPr>
            <p:txBody>
              <a:bodyPr wrap="none" lIns="0" tIns="0" rIns="0" bIns="0">
                <a:spAutoFit/>
              </a:bodyPr>
              <a:lstStyle/>
              <a:p>
                <a:pPr eaLnBrk="0" hangingPunct="0">
                  <a:spcBef>
                    <a:spcPct val="0"/>
                  </a:spcBef>
                  <a:spcAft>
                    <a:spcPct val="0"/>
                  </a:spcAft>
                  <a:buClrTx/>
                  <a:buFontTx/>
                  <a:buNone/>
                </a:pPr>
                <a:r>
                  <a:rPr lang="zh-CN" altLang="en-US" sz="700" b="1">
                    <a:solidFill>
                      <a:srgbClr val="000000"/>
                    </a:solidFill>
                    <a:latin typeface="Arial" pitchFamily="34" charset="0"/>
                  </a:rPr>
                  <a:t>失败报告 </a:t>
                </a:r>
                <a:endParaRPr lang="en-US" altLang="zh-CN" sz="700" b="1">
                  <a:solidFill>
                    <a:srgbClr val="000000"/>
                  </a:solidFill>
                  <a:latin typeface="Arial" pitchFamily="34" charset="0"/>
                </a:endParaRPr>
              </a:p>
            </p:txBody>
          </p:sp>
          <p:sp>
            <p:nvSpPr>
              <p:cNvPr id="74" name="Rectangle 386"/>
              <p:cNvSpPr>
                <a:spLocks noChangeArrowheads="1"/>
              </p:cNvSpPr>
              <p:nvPr/>
            </p:nvSpPr>
            <p:spPr bwMode="auto">
              <a:xfrm>
                <a:off x="5091" y="2845"/>
                <a:ext cx="269" cy="51"/>
              </a:xfrm>
              <a:prstGeom prst="rect">
                <a:avLst/>
              </a:prstGeom>
              <a:noFill/>
              <a:ln w="9525">
                <a:noFill/>
                <a:miter lim="800000"/>
                <a:headEnd/>
                <a:tailEnd/>
              </a:ln>
            </p:spPr>
            <p:txBody>
              <a:bodyPr wrap="none" lIns="0" tIns="0" rIns="0" bIns="0">
                <a:spAutoFit/>
              </a:bodyPr>
              <a:lstStyle/>
              <a:p>
                <a:pPr eaLnBrk="0" hangingPunct="0">
                  <a:spcBef>
                    <a:spcPct val="0"/>
                  </a:spcBef>
                  <a:spcAft>
                    <a:spcPct val="0"/>
                  </a:spcAft>
                  <a:buClrTx/>
                  <a:buFontTx/>
                  <a:buNone/>
                </a:pPr>
                <a:r>
                  <a:rPr lang="zh-CN" altLang="en-US" sz="700" b="1">
                    <a:solidFill>
                      <a:srgbClr val="000000"/>
                    </a:solidFill>
                    <a:latin typeface="Arial" pitchFamily="34" charset="0"/>
                  </a:rPr>
                  <a:t>用户，服务 </a:t>
                </a:r>
                <a:endParaRPr lang="en-US" altLang="zh-CN" sz="700" b="1">
                  <a:solidFill>
                    <a:srgbClr val="000000"/>
                  </a:solidFill>
                  <a:latin typeface="Arial" pitchFamily="34" charset="0"/>
                </a:endParaRPr>
              </a:p>
            </p:txBody>
          </p:sp>
          <p:sp>
            <p:nvSpPr>
              <p:cNvPr id="75" name="Rectangle 387"/>
              <p:cNvSpPr>
                <a:spLocks noChangeArrowheads="1"/>
              </p:cNvSpPr>
              <p:nvPr/>
            </p:nvSpPr>
            <p:spPr bwMode="auto">
              <a:xfrm>
                <a:off x="5095" y="2907"/>
                <a:ext cx="117" cy="51"/>
              </a:xfrm>
              <a:prstGeom prst="rect">
                <a:avLst/>
              </a:prstGeom>
              <a:noFill/>
              <a:ln w="9525">
                <a:noFill/>
                <a:miter lim="800000"/>
                <a:headEnd/>
                <a:tailEnd/>
              </a:ln>
            </p:spPr>
            <p:txBody>
              <a:bodyPr wrap="none" lIns="0" tIns="0" rIns="0" bIns="0">
                <a:spAutoFit/>
              </a:bodyPr>
              <a:lstStyle/>
              <a:p>
                <a:pPr eaLnBrk="0" hangingPunct="0">
                  <a:spcBef>
                    <a:spcPct val="0"/>
                  </a:spcBef>
                  <a:spcAft>
                    <a:spcPct val="0"/>
                  </a:spcAft>
                  <a:buClrTx/>
                  <a:buFontTx/>
                  <a:buNone/>
                </a:pPr>
                <a:r>
                  <a:rPr lang="zh-CN" altLang="en-US" sz="700" b="1">
                    <a:solidFill>
                      <a:srgbClr val="000000"/>
                    </a:solidFill>
                    <a:latin typeface="Arial" pitchFamily="34" charset="0"/>
                  </a:rPr>
                  <a:t>手册 </a:t>
                </a:r>
                <a:endParaRPr lang="en-US" altLang="zh-CN" sz="700" b="1">
                  <a:solidFill>
                    <a:srgbClr val="000000"/>
                  </a:solidFill>
                  <a:latin typeface="Arial" pitchFamily="34" charset="0"/>
                </a:endParaRPr>
              </a:p>
            </p:txBody>
          </p:sp>
          <p:sp>
            <p:nvSpPr>
              <p:cNvPr id="76" name="Rectangle 388"/>
              <p:cNvSpPr>
                <a:spLocks noChangeArrowheads="1"/>
              </p:cNvSpPr>
              <p:nvPr/>
            </p:nvSpPr>
            <p:spPr bwMode="auto">
              <a:xfrm>
                <a:off x="3694" y="2581"/>
                <a:ext cx="347" cy="100"/>
              </a:xfrm>
              <a:prstGeom prst="rect">
                <a:avLst/>
              </a:prstGeom>
              <a:solidFill>
                <a:srgbClr val="FFFFFF"/>
              </a:solidFill>
              <a:ln w="9525">
                <a:noFill/>
                <a:miter lim="800000"/>
                <a:headEnd/>
                <a:tailEnd/>
              </a:ln>
            </p:spPr>
            <p:txBody>
              <a:bodyPr/>
              <a:lstStyle/>
              <a:p>
                <a:endParaRPr lang="zh-CN" altLang="en-US"/>
              </a:p>
            </p:txBody>
          </p:sp>
          <p:sp>
            <p:nvSpPr>
              <p:cNvPr id="77" name="Rectangle 389"/>
              <p:cNvSpPr>
                <a:spLocks noChangeArrowheads="1"/>
              </p:cNvSpPr>
              <p:nvPr/>
            </p:nvSpPr>
            <p:spPr bwMode="auto">
              <a:xfrm>
                <a:off x="3752" y="2602"/>
                <a:ext cx="280" cy="51"/>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en-US" altLang="zh-CN" sz="700" b="1">
                    <a:solidFill>
                      <a:srgbClr val="000000"/>
                    </a:solidFill>
                    <a:latin typeface="Arial" pitchFamily="34" charset="0"/>
                  </a:rPr>
                  <a:t>SneakerNet</a:t>
                </a:r>
                <a:endParaRPr lang="en-US" altLang="zh-CN" sz="1200" b="1">
                  <a:solidFill>
                    <a:schemeClr val="folHlink"/>
                  </a:solidFill>
                  <a:latin typeface="Arial" pitchFamily="34" charset="0"/>
                </a:endParaRPr>
              </a:p>
            </p:txBody>
          </p:sp>
          <p:grpSp>
            <p:nvGrpSpPr>
              <p:cNvPr id="78" name="Group 390"/>
              <p:cNvGrpSpPr>
                <a:grpSpLocks/>
              </p:cNvGrpSpPr>
              <p:nvPr/>
            </p:nvGrpSpPr>
            <p:grpSpPr bwMode="auto">
              <a:xfrm>
                <a:off x="2924" y="1619"/>
                <a:ext cx="592" cy="269"/>
                <a:chOff x="2924" y="1619"/>
                <a:chExt cx="592" cy="269"/>
              </a:xfrm>
            </p:grpSpPr>
            <p:pic>
              <p:nvPicPr>
                <p:cNvPr id="256" name="Picture 391"/>
                <p:cNvPicPr>
                  <a:picLocks noChangeAspect="1" noChangeArrowheads="1"/>
                </p:cNvPicPr>
                <p:nvPr/>
              </p:nvPicPr>
              <p:blipFill>
                <a:blip r:embed="rId2" cstate="print"/>
                <a:srcRect/>
                <a:stretch>
                  <a:fillRect/>
                </a:stretch>
              </p:blipFill>
              <p:spPr bwMode="auto">
                <a:xfrm>
                  <a:off x="2924" y="1619"/>
                  <a:ext cx="592" cy="269"/>
                </a:xfrm>
                <a:prstGeom prst="rect">
                  <a:avLst/>
                </a:prstGeom>
                <a:noFill/>
                <a:ln w="9525">
                  <a:noFill/>
                  <a:miter lim="800000"/>
                  <a:headEnd/>
                  <a:tailEnd/>
                </a:ln>
              </p:spPr>
            </p:pic>
            <p:pic>
              <p:nvPicPr>
                <p:cNvPr id="257" name="Picture 392"/>
                <p:cNvPicPr>
                  <a:picLocks noChangeAspect="1" noChangeArrowheads="1"/>
                </p:cNvPicPr>
                <p:nvPr/>
              </p:nvPicPr>
              <p:blipFill>
                <a:blip r:embed="rId3" cstate="print"/>
                <a:srcRect/>
                <a:stretch>
                  <a:fillRect/>
                </a:stretch>
              </p:blipFill>
              <p:spPr bwMode="auto">
                <a:xfrm>
                  <a:off x="2924" y="1619"/>
                  <a:ext cx="592" cy="269"/>
                </a:xfrm>
                <a:prstGeom prst="rect">
                  <a:avLst/>
                </a:prstGeom>
                <a:noFill/>
                <a:ln w="9525">
                  <a:noFill/>
                  <a:miter lim="800000"/>
                  <a:headEnd/>
                  <a:tailEnd/>
                </a:ln>
              </p:spPr>
            </p:pic>
          </p:grpSp>
          <p:grpSp>
            <p:nvGrpSpPr>
              <p:cNvPr id="79" name="Group 393"/>
              <p:cNvGrpSpPr>
                <a:grpSpLocks/>
              </p:cNvGrpSpPr>
              <p:nvPr/>
            </p:nvGrpSpPr>
            <p:grpSpPr bwMode="auto">
              <a:xfrm>
                <a:off x="2398" y="1623"/>
                <a:ext cx="592" cy="269"/>
                <a:chOff x="2398" y="1623"/>
                <a:chExt cx="592" cy="269"/>
              </a:xfrm>
            </p:grpSpPr>
            <p:pic>
              <p:nvPicPr>
                <p:cNvPr id="254" name="Picture 394"/>
                <p:cNvPicPr>
                  <a:picLocks noChangeAspect="1" noChangeArrowheads="1"/>
                </p:cNvPicPr>
                <p:nvPr/>
              </p:nvPicPr>
              <p:blipFill>
                <a:blip r:embed="rId2" cstate="print"/>
                <a:srcRect/>
                <a:stretch>
                  <a:fillRect/>
                </a:stretch>
              </p:blipFill>
              <p:spPr bwMode="auto">
                <a:xfrm>
                  <a:off x="2398" y="1623"/>
                  <a:ext cx="592" cy="269"/>
                </a:xfrm>
                <a:prstGeom prst="rect">
                  <a:avLst/>
                </a:prstGeom>
                <a:noFill/>
                <a:ln w="9525">
                  <a:noFill/>
                  <a:miter lim="800000"/>
                  <a:headEnd/>
                  <a:tailEnd/>
                </a:ln>
              </p:spPr>
            </p:pic>
            <p:pic>
              <p:nvPicPr>
                <p:cNvPr id="255" name="Picture 395"/>
                <p:cNvPicPr>
                  <a:picLocks noChangeAspect="1" noChangeArrowheads="1"/>
                </p:cNvPicPr>
                <p:nvPr/>
              </p:nvPicPr>
              <p:blipFill>
                <a:blip r:embed="rId3" cstate="print"/>
                <a:srcRect/>
                <a:stretch>
                  <a:fillRect/>
                </a:stretch>
              </p:blipFill>
              <p:spPr bwMode="auto">
                <a:xfrm>
                  <a:off x="2398" y="1623"/>
                  <a:ext cx="592" cy="269"/>
                </a:xfrm>
                <a:prstGeom prst="rect">
                  <a:avLst/>
                </a:prstGeom>
                <a:noFill/>
                <a:ln w="9525">
                  <a:noFill/>
                  <a:miter lim="800000"/>
                  <a:headEnd/>
                  <a:tailEnd/>
                </a:ln>
              </p:spPr>
            </p:pic>
          </p:grpSp>
          <p:grpSp>
            <p:nvGrpSpPr>
              <p:cNvPr id="80" name="Group 396"/>
              <p:cNvGrpSpPr>
                <a:grpSpLocks/>
              </p:cNvGrpSpPr>
              <p:nvPr/>
            </p:nvGrpSpPr>
            <p:grpSpPr bwMode="auto">
              <a:xfrm>
                <a:off x="2618" y="1827"/>
                <a:ext cx="591" cy="270"/>
                <a:chOff x="2618" y="1827"/>
                <a:chExt cx="591" cy="270"/>
              </a:xfrm>
            </p:grpSpPr>
            <p:pic>
              <p:nvPicPr>
                <p:cNvPr id="252" name="Picture 397"/>
                <p:cNvPicPr>
                  <a:picLocks noChangeAspect="1" noChangeArrowheads="1"/>
                </p:cNvPicPr>
                <p:nvPr/>
              </p:nvPicPr>
              <p:blipFill>
                <a:blip r:embed="rId2" cstate="print"/>
                <a:srcRect/>
                <a:stretch>
                  <a:fillRect/>
                </a:stretch>
              </p:blipFill>
              <p:spPr bwMode="auto">
                <a:xfrm>
                  <a:off x="2618" y="1827"/>
                  <a:ext cx="591" cy="270"/>
                </a:xfrm>
                <a:prstGeom prst="rect">
                  <a:avLst/>
                </a:prstGeom>
                <a:noFill/>
                <a:ln w="9525">
                  <a:noFill/>
                  <a:miter lim="800000"/>
                  <a:headEnd/>
                  <a:tailEnd/>
                </a:ln>
              </p:spPr>
            </p:pic>
            <p:pic>
              <p:nvPicPr>
                <p:cNvPr id="253" name="Picture 398"/>
                <p:cNvPicPr>
                  <a:picLocks noChangeAspect="1" noChangeArrowheads="1"/>
                </p:cNvPicPr>
                <p:nvPr/>
              </p:nvPicPr>
              <p:blipFill>
                <a:blip r:embed="rId3" cstate="print"/>
                <a:srcRect/>
                <a:stretch>
                  <a:fillRect/>
                </a:stretch>
              </p:blipFill>
              <p:spPr bwMode="auto">
                <a:xfrm>
                  <a:off x="2618" y="1827"/>
                  <a:ext cx="591" cy="270"/>
                </a:xfrm>
                <a:prstGeom prst="rect">
                  <a:avLst/>
                </a:prstGeom>
                <a:noFill/>
                <a:ln w="9525">
                  <a:noFill/>
                  <a:miter lim="800000"/>
                  <a:headEnd/>
                  <a:tailEnd/>
                </a:ln>
              </p:spPr>
            </p:pic>
          </p:grpSp>
          <p:grpSp>
            <p:nvGrpSpPr>
              <p:cNvPr id="81" name="Group 399"/>
              <p:cNvGrpSpPr>
                <a:grpSpLocks/>
              </p:cNvGrpSpPr>
              <p:nvPr/>
            </p:nvGrpSpPr>
            <p:grpSpPr bwMode="auto">
              <a:xfrm>
                <a:off x="4345" y="1518"/>
                <a:ext cx="592" cy="269"/>
                <a:chOff x="4345" y="1518"/>
                <a:chExt cx="592" cy="269"/>
              </a:xfrm>
            </p:grpSpPr>
            <p:pic>
              <p:nvPicPr>
                <p:cNvPr id="250" name="Picture 400"/>
                <p:cNvPicPr>
                  <a:picLocks noChangeAspect="1" noChangeArrowheads="1"/>
                </p:cNvPicPr>
                <p:nvPr/>
              </p:nvPicPr>
              <p:blipFill>
                <a:blip r:embed="rId2" cstate="print"/>
                <a:srcRect/>
                <a:stretch>
                  <a:fillRect/>
                </a:stretch>
              </p:blipFill>
              <p:spPr bwMode="auto">
                <a:xfrm>
                  <a:off x="4345" y="1518"/>
                  <a:ext cx="592" cy="269"/>
                </a:xfrm>
                <a:prstGeom prst="rect">
                  <a:avLst/>
                </a:prstGeom>
                <a:noFill/>
                <a:ln w="9525">
                  <a:noFill/>
                  <a:miter lim="800000"/>
                  <a:headEnd/>
                  <a:tailEnd/>
                </a:ln>
              </p:spPr>
            </p:pic>
            <p:pic>
              <p:nvPicPr>
                <p:cNvPr id="251" name="Picture 401"/>
                <p:cNvPicPr>
                  <a:picLocks noChangeAspect="1" noChangeArrowheads="1"/>
                </p:cNvPicPr>
                <p:nvPr/>
              </p:nvPicPr>
              <p:blipFill>
                <a:blip r:embed="rId3" cstate="print"/>
                <a:srcRect/>
                <a:stretch>
                  <a:fillRect/>
                </a:stretch>
              </p:blipFill>
              <p:spPr bwMode="auto">
                <a:xfrm>
                  <a:off x="4345" y="1518"/>
                  <a:ext cx="592" cy="269"/>
                </a:xfrm>
                <a:prstGeom prst="rect">
                  <a:avLst/>
                </a:prstGeom>
                <a:noFill/>
                <a:ln w="9525">
                  <a:noFill/>
                  <a:miter lim="800000"/>
                  <a:headEnd/>
                  <a:tailEnd/>
                </a:ln>
              </p:spPr>
            </p:pic>
          </p:grpSp>
          <p:grpSp>
            <p:nvGrpSpPr>
              <p:cNvPr id="82" name="Group 402"/>
              <p:cNvGrpSpPr>
                <a:grpSpLocks/>
              </p:cNvGrpSpPr>
              <p:nvPr/>
            </p:nvGrpSpPr>
            <p:grpSpPr bwMode="auto">
              <a:xfrm>
                <a:off x="4695" y="1602"/>
                <a:ext cx="591" cy="270"/>
                <a:chOff x="4695" y="1602"/>
                <a:chExt cx="591" cy="270"/>
              </a:xfrm>
            </p:grpSpPr>
            <p:pic>
              <p:nvPicPr>
                <p:cNvPr id="248" name="Picture 403"/>
                <p:cNvPicPr>
                  <a:picLocks noChangeAspect="1" noChangeArrowheads="1"/>
                </p:cNvPicPr>
                <p:nvPr/>
              </p:nvPicPr>
              <p:blipFill>
                <a:blip r:embed="rId2" cstate="print"/>
                <a:srcRect/>
                <a:stretch>
                  <a:fillRect/>
                </a:stretch>
              </p:blipFill>
              <p:spPr bwMode="auto">
                <a:xfrm>
                  <a:off x="4695" y="1602"/>
                  <a:ext cx="591" cy="270"/>
                </a:xfrm>
                <a:prstGeom prst="rect">
                  <a:avLst/>
                </a:prstGeom>
                <a:noFill/>
                <a:ln w="9525">
                  <a:noFill/>
                  <a:miter lim="800000"/>
                  <a:headEnd/>
                  <a:tailEnd/>
                </a:ln>
              </p:spPr>
            </p:pic>
            <p:pic>
              <p:nvPicPr>
                <p:cNvPr id="249" name="Picture 404"/>
                <p:cNvPicPr>
                  <a:picLocks noChangeAspect="1" noChangeArrowheads="1"/>
                </p:cNvPicPr>
                <p:nvPr/>
              </p:nvPicPr>
              <p:blipFill>
                <a:blip r:embed="rId3" cstate="print"/>
                <a:srcRect/>
                <a:stretch>
                  <a:fillRect/>
                </a:stretch>
              </p:blipFill>
              <p:spPr bwMode="auto">
                <a:xfrm>
                  <a:off x="4695" y="1602"/>
                  <a:ext cx="591" cy="270"/>
                </a:xfrm>
                <a:prstGeom prst="rect">
                  <a:avLst/>
                </a:prstGeom>
                <a:noFill/>
                <a:ln w="9525">
                  <a:noFill/>
                  <a:miter lim="800000"/>
                  <a:headEnd/>
                  <a:tailEnd/>
                </a:ln>
              </p:spPr>
            </p:pic>
          </p:grpSp>
          <p:grpSp>
            <p:nvGrpSpPr>
              <p:cNvPr id="83" name="Group 405"/>
              <p:cNvGrpSpPr>
                <a:grpSpLocks/>
              </p:cNvGrpSpPr>
              <p:nvPr/>
            </p:nvGrpSpPr>
            <p:grpSpPr bwMode="auto">
              <a:xfrm>
                <a:off x="4873" y="1805"/>
                <a:ext cx="592" cy="269"/>
                <a:chOff x="4873" y="1805"/>
                <a:chExt cx="592" cy="269"/>
              </a:xfrm>
            </p:grpSpPr>
            <p:pic>
              <p:nvPicPr>
                <p:cNvPr id="246" name="Picture 406"/>
                <p:cNvPicPr>
                  <a:picLocks noChangeAspect="1" noChangeArrowheads="1"/>
                </p:cNvPicPr>
                <p:nvPr/>
              </p:nvPicPr>
              <p:blipFill>
                <a:blip r:embed="rId2" cstate="print"/>
                <a:srcRect/>
                <a:stretch>
                  <a:fillRect/>
                </a:stretch>
              </p:blipFill>
              <p:spPr bwMode="auto">
                <a:xfrm>
                  <a:off x="4873" y="1805"/>
                  <a:ext cx="592" cy="269"/>
                </a:xfrm>
                <a:prstGeom prst="rect">
                  <a:avLst/>
                </a:prstGeom>
                <a:noFill/>
                <a:ln w="9525">
                  <a:noFill/>
                  <a:miter lim="800000"/>
                  <a:headEnd/>
                  <a:tailEnd/>
                </a:ln>
              </p:spPr>
            </p:pic>
            <p:pic>
              <p:nvPicPr>
                <p:cNvPr id="247" name="Picture 407"/>
                <p:cNvPicPr>
                  <a:picLocks noChangeAspect="1" noChangeArrowheads="1"/>
                </p:cNvPicPr>
                <p:nvPr/>
              </p:nvPicPr>
              <p:blipFill>
                <a:blip r:embed="rId3" cstate="print"/>
                <a:srcRect/>
                <a:stretch>
                  <a:fillRect/>
                </a:stretch>
              </p:blipFill>
              <p:spPr bwMode="auto">
                <a:xfrm>
                  <a:off x="4873" y="1805"/>
                  <a:ext cx="592" cy="269"/>
                </a:xfrm>
                <a:prstGeom prst="rect">
                  <a:avLst/>
                </a:prstGeom>
                <a:noFill/>
                <a:ln w="9525">
                  <a:noFill/>
                  <a:miter lim="800000"/>
                  <a:headEnd/>
                  <a:tailEnd/>
                </a:ln>
              </p:spPr>
            </p:pic>
          </p:grpSp>
          <p:grpSp>
            <p:nvGrpSpPr>
              <p:cNvPr id="84" name="Group 408"/>
              <p:cNvGrpSpPr>
                <a:grpSpLocks/>
              </p:cNvGrpSpPr>
              <p:nvPr/>
            </p:nvGrpSpPr>
            <p:grpSpPr bwMode="auto">
              <a:xfrm>
                <a:off x="2206" y="2966"/>
                <a:ext cx="591" cy="269"/>
                <a:chOff x="2206" y="2966"/>
                <a:chExt cx="591" cy="269"/>
              </a:xfrm>
            </p:grpSpPr>
            <p:pic>
              <p:nvPicPr>
                <p:cNvPr id="244" name="Picture 409"/>
                <p:cNvPicPr>
                  <a:picLocks noChangeAspect="1" noChangeArrowheads="1"/>
                </p:cNvPicPr>
                <p:nvPr/>
              </p:nvPicPr>
              <p:blipFill>
                <a:blip r:embed="rId2" cstate="print"/>
                <a:srcRect/>
                <a:stretch>
                  <a:fillRect/>
                </a:stretch>
              </p:blipFill>
              <p:spPr bwMode="auto">
                <a:xfrm>
                  <a:off x="2206" y="2966"/>
                  <a:ext cx="591" cy="269"/>
                </a:xfrm>
                <a:prstGeom prst="rect">
                  <a:avLst/>
                </a:prstGeom>
                <a:noFill/>
                <a:ln w="9525">
                  <a:noFill/>
                  <a:miter lim="800000"/>
                  <a:headEnd/>
                  <a:tailEnd/>
                </a:ln>
              </p:spPr>
            </p:pic>
            <p:pic>
              <p:nvPicPr>
                <p:cNvPr id="245" name="Picture 410"/>
                <p:cNvPicPr>
                  <a:picLocks noChangeAspect="1" noChangeArrowheads="1"/>
                </p:cNvPicPr>
                <p:nvPr/>
              </p:nvPicPr>
              <p:blipFill>
                <a:blip r:embed="rId3" cstate="print"/>
                <a:srcRect/>
                <a:stretch>
                  <a:fillRect/>
                </a:stretch>
              </p:blipFill>
              <p:spPr bwMode="auto">
                <a:xfrm>
                  <a:off x="2206" y="2966"/>
                  <a:ext cx="591" cy="269"/>
                </a:xfrm>
                <a:prstGeom prst="rect">
                  <a:avLst/>
                </a:prstGeom>
                <a:noFill/>
                <a:ln w="9525">
                  <a:noFill/>
                  <a:miter lim="800000"/>
                  <a:headEnd/>
                  <a:tailEnd/>
                </a:ln>
              </p:spPr>
            </p:pic>
          </p:grpSp>
          <p:grpSp>
            <p:nvGrpSpPr>
              <p:cNvPr id="85" name="Group 411"/>
              <p:cNvGrpSpPr>
                <a:grpSpLocks/>
              </p:cNvGrpSpPr>
              <p:nvPr/>
            </p:nvGrpSpPr>
            <p:grpSpPr bwMode="auto">
              <a:xfrm>
                <a:off x="2266" y="3227"/>
                <a:ext cx="591" cy="269"/>
                <a:chOff x="2266" y="3227"/>
                <a:chExt cx="591" cy="269"/>
              </a:xfrm>
            </p:grpSpPr>
            <p:pic>
              <p:nvPicPr>
                <p:cNvPr id="242" name="Picture 412"/>
                <p:cNvPicPr>
                  <a:picLocks noChangeAspect="1" noChangeArrowheads="1"/>
                </p:cNvPicPr>
                <p:nvPr/>
              </p:nvPicPr>
              <p:blipFill>
                <a:blip r:embed="rId2" cstate="print"/>
                <a:srcRect/>
                <a:stretch>
                  <a:fillRect/>
                </a:stretch>
              </p:blipFill>
              <p:spPr bwMode="auto">
                <a:xfrm>
                  <a:off x="2266" y="3227"/>
                  <a:ext cx="591" cy="269"/>
                </a:xfrm>
                <a:prstGeom prst="rect">
                  <a:avLst/>
                </a:prstGeom>
                <a:noFill/>
                <a:ln w="9525">
                  <a:noFill/>
                  <a:miter lim="800000"/>
                  <a:headEnd/>
                  <a:tailEnd/>
                </a:ln>
              </p:spPr>
            </p:pic>
            <p:pic>
              <p:nvPicPr>
                <p:cNvPr id="243" name="Picture 413"/>
                <p:cNvPicPr>
                  <a:picLocks noChangeAspect="1" noChangeArrowheads="1"/>
                </p:cNvPicPr>
                <p:nvPr/>
              </p:nvPicPr>
              <p:blipFill>
                <a:blip r:embed="rId3" cstate="print"/>
                <a:srcRect/>
                <a:stretch>
                  <a:fillRect/>
                </a:stretch>
              </p:blipFill>
              <p:spPr bwMode="auto">
                <a:xfrm>
                  <a:off x="2266" y="3227"/>
                  <a:ext cx="591" cy="269"/>
                </a:xfrm>
                <a:prstGeom prst="rect">
                  <a:avLst/>
                </a:prstGeom>
                <a:noFill/>
                <a:ln w="9525">
                  <a:noFill/>
                  <a:miter lim="800000"/>
                  <a:headEnd/>
                  <a:tailEnd/>
                </a:ln>
              </p:spPr>
            </p:pic>
          </p:grpSp>
          <p:grpSp>
            <p:nvGrpSpPr>
              <p:cNvPr id="86" name="Group 414"/>
              <p:cNvGrpSpPr>
                <a:grpSpLocks/>
              </p:cNvGrpSpPr>
              <p:nvPr/>
            </p:nvGrpSpPr>
            <p:grpSpPr bwMode="auto">
              <a:xfrm>
                <a:off x="2574" y="3406"/>
                <a:ext cx="592" cy="269"/>
                <a:chOff x="2574" y="3406"/>
                <a:chExt cx="592" cy="269"/>
              </a:xfrm>
            </p:grpSpPr>
            <p:pic>
              <p:nvPicPr>
                <p:cNvPr id="240" name="Picture 415"/>
                <p:cNvPicPr>
                  <a:picLocks noChangeAspect="1" noChangeArrowheads="1"/>
                </p:cNvPicPr>
                <p:nvPr/>
              </p:nvPicPr>
              <p:blipFill>
                <a:blip r:embed="rId2" cstate="print"/>
                <a:srcRect/>
                <a:stretch>
                  <a:fillRect/>
                </a:stretch>
              </p:blipFill>
              <p:spPr bwMode="auto">
                <a:xfrm>
                  <a:off x="2574" y="3406"/>
                  <a:ext cx="592" cy="269"/>
                </a:xfrm>
                <a:prstGeom prst="rect">
                  <a:avLst/>
                </a:prstGeom>
                <a:noFill/>
                <a:ln w="9525">
                  <a:noFill/>
                  <a:miter lim="800000"/>
                  <a:headEnd/>
                  <a:tailEnd/>
                </a:ln>
              </p:spPr>
            </p:pic>
            <p:pic>
              <p:nvPicPr>
                <p:cNvPr id="241" name="Picture 416"/>
                <p:cNvPicPr>
                  <a:picLocks noChangeAspect="1" noChangeArrowheads="1"/>
                </p:cNvPicPr>
                <p:nvPr/>
              </p:nvPicPr>
              <p:blipFill>
                <a:blip r:embed="rId3" cstate="print"/>
                <a:srcRect/>
                <a:stretch>
                  <a:fillRect/>
                </a:stretch>
              </p:blipFill>
              <p:spPr bwMode="auto">
                <a:xfrm>
                  <a:off x="2574" y="3406"/>
                  <a:ext cx="592" cy="269"/>
                </a:xfrm>
                <a:prstGeom prst="rect">
                  <a:avLst/>
                </a:prstGeom>
                <a:noFill/>
                <a:ln w="9525">
                  <a:noFill/>
                  <a:miter lim="800000"/>
                  <a:headEnd/>
                  <a:tailEnd/>
                </a:ln>
              </p:spPr>
            </p:pic>
          </p:grpSp>
          <p:grpSp>
            <p:nvGrpSpPr>
              <p:cNvPr id="87" name="Group 417"/>
              <p:cNvGrpSpPr>
                <a:grpSpLocks/>
              </p:cNvGrpSpPr>
              <p:nvPr/>
            </p:nvGrpSpPr>
            <p:grpSpPr bwMode="auto">
              <a:xfrm>
                <a:off x="4952" y="3078"/>
                <a:ext cx="591" cy="269"/>
                <a:chOff x="4952" y="3078"/>
                <a:chExt cx="591" cy="269"/>
              </a:xfrm>
            </p:grpSpPr>
            <p:pic>
              <p:nvPicPr>
                <p:cNvPr id="238" name="Picture 418"/>
                <p:cNvPicPr>
                  <a:picLocks noChangeAspect="1" noChangeArrowheads="1"/>
                </p:cNvPicPr>
                <p:nvPr/>
              </p:nvPicPr>
              <p:blipFill>
                <a:blip r:embed="rId2" cstate="print"/>
                <a:srcRect/>
                <a:stretch>
                  <a:fillRect/>
                </a:stretch>
              </p:blipFill>
              <p:spPr bwMode="auto">
                <a:xfrm>
                  <a:off x="4952" y="3078"/>
                  <a:ext cx="591" cy="269"/>
                </a:xfrm>
                <a:prstGeom prst="rect">
                  <a:avLst/>
                </a:prstGeom>
                <a:noFill/>
                <a:ln w="9525">
                  <a:noFill/>
                  <a:miter lim="800000"/>
                  <a:headEnd/>
                  <a:tailEnd/>
                </a:ln>
              </p:spPr>
            </p:pic>
            <p:pic>
              <p:nvPicPr>
                <p:cNvPr id="239" name="Picture 419"/>
                <p:cNvPicPr>
                  <a:picLocks noChangeAspect="1" noChangeArrowheads="1"/>
                </p:cNvPicPr>
                <p:nvPr/>
              </p:nvPicPr>
              <p:blipFill>
                <a:blip r:embed="rId3" cstate="print"/>
                <a:srcRect/>
                <a:stretch>
                  <a:fillRect/>
                </a:stretch>
              </p:blipFill>
              <p:spPr bwMode="auto">
                <a:xfrm>
                  <a:off x="4952" y="3078"/>
                  <a:ext cx="591" cy="269"/>
                </a:xfrm>
                <a:prstGeom prst="rect">
                  <a:avLst/>
                </a:prstGeom>
                <a:noFill/>
                <a:ln w="9525">
                  <a:noFill/>
                  <a:miter lim="800000"/>
                  <a:headEnd/>
                  <a:tailEnd/>
                </a:ln>
              </p:spPr>
            </p:pic>
          </p:grpSp>
          <p:grpSp>
            <p:nvGrpSpPr>
              <p:cNvPr id="88" name="Group 420"/>
              <p:cNvGrpSpPr>
                <a:grpSpLocks/>
              </p:cNvGrpSpPr>
              <p:nvPr/>
            </p:nvGrpSpPr>
            <p:grpSpPr bwMode="auto">
              <a:xfrm>
                <a:off x="4547" y="3242"/>
                <a:ext cx="591" cy="269"/>
                <a:chOff x="4547" y="3242"/>
                <a:chExt cx="591" cy="269"/>
              </a:xfrm>
            </p:grpSpPr>
            <p:pic>
              <p:nvPicPr>
                <p:cNvPr id="236" name="Picture 421"/>
                <p:cNvPicPr>
                  <a:picLocks noChangeAspect="1" noChangeArrowheads="1"/>
                </p:cNvPicPr>
                <p:nvPr/>
              </p:nvPicPr>
              <p:blipFill>
                <a:blip r:embed="rId2" cstate="print"/>
                <a:srcRect/>
                <a:stretch>
                  <a:fillRect/>
                </a:stretch>
              </p:blipFill>
              <p:spPr bwMode="auto">
                <a:xfrm>
                  <a:off x="4547" y="3242"/>
                  <a:ext cx="591" cy="269"/>
                </a:xfrm>
                <a:prstGeom prst="rect">
                  <a:avLst/>
                </a:prstGeom>
                <a:noFill/>
                <a:ln w="9525">
                  <a:noFill/>
                  <a:miter lim="800000"/>
                  <a:headEnd/>
                  <a:tailEnd/>
                </a:ln>
              </p:spPr>
            </p:pic>
            <p:pic>
              <p:nvPicPr>
                <p:cNvPr id="237" name="Picture 422"/>
                <p:cNvPicPr>
                  <a:picLocks noChangeAspect="1" noChangeArrowheads="1"/>
                </p:cNvPicPr>
                <p:nvPr/>
              </p:nvPicPr>
              <p:blipFill>
                <a:blip r:embed="rId3" cstate="print"/>
                <a:srcRect/>
                <a:stretch>
                  <a:fillRect/>
                </a:stretch>
              </p:blipFill>
              <p:spPr bwMode="auto">
                <a:xfrm>
                  <a:off x="4547" y="3242"/>
                  <a:ext cx="591" cy="269"/>
                </a:xfrm>
                <a:prstGeom prst="rect">
                  <a:avLst/>
                </a:prstGeom>
                <a:noFill/>
                <a:ln w="9525">
                  <a:noFill/>
                  <a:miter lim="800000"/>
                  <a:headEnd/>
                  <a:tailEnd/>
                </a:ln>
              </p:spPr>
            </p:pic>
          </p:grpSp>
          <p:grpSp>
            <p:nvGrpSpPr>
              <p:cNvPr id="89" name="Group 423"/>
              <p:cNvGrpSpPr>
                <a:grpSpLocks/>
              </p:cNvGrpSpPr>
              <p:nvPr/>
            </p:nvGrpSpPr>
            <p:grpSpPr bwMode="auto">
              <a:xfrm>
                <a:off x="4957" y="3372"/>
                <a:ext cx="591" cy="270"/>
                <a:chOff x="4957" y="3372"/>
                <a:chExt cx="591" cy="270"/>
              </a:xfrm>
            </p:grpSpPr>
            <p:pic>
              <p:nvPicPr>
                <p:cNvPr id="234" name="Picture 424"/>
                <p:cNvPicPr>
                  <a:picLocks noChangeAspect="1" noChangeArrowheads="1"/>
                </p:cNvPicPr>
                <p:nvPr/>
              </p:nvPicPr>
              <p:blipFill>
                <a:blip r:embed="rId2" cstate="print"/>
                <a:srcRect/>
                <a:stretch>
                  <a:fillRect/>
                </a:stretch>
              </p:blipFill>
              <p:spPr bwMode="auto">
                <a:xfrm>
                  <a:off x="4957" y="3372"/>
                  <a:ext cx="591" cy="270"/>
                </a:xfrm>
                <a:prstGeom prst="rect">
                  <a:avLst/>
                </a:prstGeom>
                <a:noFill/>
                <a:ln w="9525">
                  <a:noFill/>
                  <a:miter lim="800000"/>
                  <a:headEnd/>
                  <a:tailEnd/>
                </a:ln>
              </p:spPr>
            </p:pic>
            <p:pic>
              <p:nvPicPr>
                <p:cNvPr id="235" name="Picture 425"/>
                <p:cNvPicPr>
                  <a:picLocks noChangeAspect="1" noChangeArrowheads="1"/>
                </p:cNvPicPr>
                <p:nvPr/>
              </p:nvPicPr>
              <p:blipFill>
                <a:blip r:embed="rId3" cstate="print"/>
                <a:srcRect/>
                <a:stretch>
                  <a:fillRect/>
                </a:stretch>
              </p:blipFill>
              <p:spPr bwMode="auto">
                <a:xfrm>
                  <a:off x="4957" y="3372"/>
                  <a:ext cx="591" cy="270"/>
                </a:xfrm>
                <a:prstGeom prst="rect">
                  <a:avLst/>
                </a:prstGeom>
                <a:noFill/>
                <a:ln w="9525">
                  <a:noFill/>
                  <a:miter lim="800000"/>
                  <a:headEnd/>
                  <a:tailEnd/>
                </a:ln>
              </p:spPr>
            </p:pic>
          </p:grpSp>
          <p:grpSp>
            <p:nvGrpSpPr>
              <p:cNvPr id="90" name="Group 426"/>
              <p:cNvGrpSpPr>
                <a:grpSpLocks/>
              </p:cNvGrpSpPr>
              <p:nvPr/>
            </p:nvGrpSpPr>
            <p:grpSpPr bwMode="auto">
              <a:xfrm>
                <a:off x="2497" y="2042"/>
                <a:ext cx="132" cy="120"/>
                <a:chOff x="2497" y="2042"/>
                <a:chExt cx="132" cy="120"/>
              </a:xfrm>
            </p:grpSpPr>
            <p:pic>
              <p:nvPicPr>
                <p:cNvPr id="232" name="Picture 427"/>
                <p:cNvPicPr>
                  <a:picLocks noChangeAspect="1" noChangeArrowheads="1"/>
                </p:cNvPicPr>
                <p:nvPr/>
              </p:nvPicPr>
              <p:blipFill>
                <a:blip r:embed="rId4" cstate="print"/>
                <a:srcRect/>
                <a:stretch>
                  <a:fillRect/>
                </a:stretch>
              </p:blipFill>
              <p:spPr bwMode="auto">
                <a:xfrm>
                  <a:off x="2497" y="2042"/>
                  <a:ext cx="132" cy="120"/>
                </a:xfrm>
                <a:prstGeom prst="rect">
                  <a:avLst/>
                </a:prstGeom>
                <a:noFill/>
                <a:ln w="9525">
                  <a:noFill/>
                  <a:miter lim="800000"/>
                  <a:headEnd/>
                  <a:tailEnd/>
                </a:ln>
              </p:spPr>
            </p:pic>
            <p:pic>
              <p:nvPicPr>
                <p:cNvPr id="233" name="Picture 428"/>
                <p:cNvPicPr>
                  <a:picLocks noChangeAspect="1" noChangeArrowheads="1"/>
                </p:cNvPicPr>
                <p:nvPr/>
              </p:nvPicPr>
              <p:blipFill>
                <a:blip r:embed="rId5" cstate="print"/>
                <a:srcRect/>
                <a:stretch>
                  <a:fillRect/>
                </a:stretch>
              </p:blipFill>
              <p:spPr bwMode="auto">
                <a:xfrm>
                  <a:off x="2497" y="2042"/>
                  <a:ext cx="132" cy="120"/>
                </a:xfrm>
                <a:prstGeom prst="rect">
                  <a:avLst/>
                </a:prstGeom>
                <a:noFill/>
                <a:ln w="9525">
                  <a:noFill/>
                  <a:miter lim="800000"/>
                  <a:headEnd/>
                  <a:tailEnd/>
                </a:ln>
              </p:spPr>
            </p:pic>
          </p:grpSp>
          <p:grpSp>
            <p:nvGrpSpPr>
              <p:cNvPr id="91" name="Group 429"/>
              <p:cNvGrpSpPr>
                <a:grpSpLocks/>
              </p:cNvGrpSpPr>
              <p:nvPr/>
            </p:nvGrpSpPr>
            <p:grpSpPr bwMode="auto">
              <a:xfrm>
                <a:off x="3423" y="1998"/>
                <a:ext cx="131" cy="121"/>
                <a:chOff x="3423" y="1998"/>
                <a:chExt cx="131" cy="121"/>
              </a:xfrm>
            </p:grpSpPr>
            <p:pic>
              <p:nvPicPr>
                <p:cNvPr id="230" name="Picture 430"/>
                <p:cNvPicPr>
                  <a:picLocks noChangeAspect="1" noChangeArrowheads="1"/>
                </p:cNvPicPr>
                <p:nvPr/>
              </p:nvPicPr>
              <p:blipFill>
                <a:blip r:embed="rId4" cstate="print"/>
                <a:srcRect/>
                <a:stretch>
                  <a:fillRect/>
                </a:stretch>
              </p:blipFill>
              <p:spPr bwMode="auto">
                <a:xfrm>
                  <a:off x="3423" y="1998"/>
                  <a:ext cx="131" cy="121"/>
                </a:xfrm>
                <a:prstGeom prst="rect">
                  <a:avLst/>
                </a:prstGeom>
                <a:noFill/>
                <a:ln w="9525">
                  <a:noFill/>
                  <a:miter lim="800000"/>
                  <a:headEnd/>
                  <a:tailEnd/>
                </a:ln>
              </p:spPr>
            </p:pic>
            <p:pic>
              <p:nvPicPr>
                <p:cNvPr id="231" name="Picture 431"/>
                <p:cNvPicPr>
                  <a:picLocks noChangeAspect="1" noChangeArrowheads="1"/>
                </p:cNvPicPr>
                <p:nvPr/>
              </p:nvPicPr>
              <p:blipFill>
                <a:blip r:embed="rId5" cstate="print"/>
                <a:srcRect/>
                <a:stretch>
                  <a:fillRect/>
                </a:stretch>
              </p:blipFill>
              <p:spPr bwMode="auto">
                <a:xfrm>
                  <a:off x="3423" y="1998"/>
                  <a:ext cx="131" cy="121"/>
                </a:xfrm>
                <a:prstGeom prst="rect">
                  <a:avLst/>
                </a:prstGeom>
                <a:noFill/>
                <a:ln w="9525">
                  <a:noFill/>
                  <a:miter lim="800000"/>
                  <a:headEnd/>
                  <a:tailEnd/>
                </a:ln>
              </p:spPr>
            </p:pic>
          </p:grpSp>
          <p:grpSp>
            <p:nvGrpSpPr>
              <p:cNvPr id="92" name="Group 432"/>
              <p:cNvGrpSpPr>
                <a:grpSpLocks/>
              </p:cNvGrpSpPr>
              <p:nvPr/>
            </p:nvGrpSpPr>
            <p:grpSpPr bwMode="auto">
              <a:xfrm>
                <a:off x="3585" y="2073"/>
                <a:ext cx="132" cy="120"/>
                <a:chOff x="3585" y="2073"/>
                <a:chExt cx="132" cy="120"/>
              </a:xfrm>
            </p:grpSpPr>
            <p:pic>
              <p:nvPicPr>
                <p:cNvPr id="228" name="Picture 433"/>
                <p:cNvPicPr>
                  <a:picLocks noChangeAspect="1" noChangeArrowheads="1"/>
                </p:cNvPicPr>
                <p:nvPr/>
              </p:nvPicPr>
              <p:blipFill>
                <a:blip r:embed="rId4" cstate="print"/>
                <a:srcRect/>
                <a:stretch>
                  <a:fillRect/>
                </a:stretch>
              </p:blipFill>
              <p:spPr bwMode="auto">
                <a:xfrm>
                  <a:off x="3585" y="2073"/>
                  <a:ext cx="132" cy="120"/>
                </a:xfrm>
                <a:prstGeom prst="rect">
                  <a:avLst/>
                </a:prstGeom>
                <a:noFill/>
                <a:ln w="9525">
                  <a:noFill/>
                  <a:miter lim="800000"/>
                  <a:headEnd/>
                  <a:tailEnd/>
                </a:ln>
              </p:spPr>
            </p:pic>
            <p:pic>
              <p:nvPicPr>
                <p:cNvPr id="229" name="Picture 434"/>
                <p:cNvPicPr>
                  <a:picLocks noChangeAspect="1" noChangeArrowheads="1"/>
                </p:cNvPicPr>
                <p:nvPr/>
              </p:nvPicPr>
              <p:blipFill>
                <a:blip r:embed="rId5" cstate="print"/>
                <a:srcRect/>
                <a:stretch>
                  <a:fillRect/>
                </a:stretch>
              </p:blipFill>
              <p:spPr bwMode="auto">
                <a:xfrm>
                  <a:off x="3585" y="2073"/>
                  <a:ext cx="132" cy="120"/>
                </a:xfrm>
                <a:prstGeom prst="rect">
                  <a:avLst/>
                </a:prstGeom>
                <a:noFill/>
                <a:ln w="9525">
                  <a:noFill/>
                  <a:miter lim="800000"/>
                  <a:headEnd/>
                  <a:tailEnd/>
                </a:ln>
              </p:spPr>
            </p:pic>
          </p:grpSp>
          <p:grpSp>
            <p:nvGrpSpPr>
              <p:cNvPr id="93" name="Group 435"/>
              <p:cNvGrpSpPr>
                <a:grpSpLocks/>
              </p:cNvGrpSpPr>
              <p:nvPr/>
            </p:nvGrpSpPr>
            <p:grpSpPr bwMode="auto">
              <a:xfrm>
                <a:off x="3742" y="2010"/>
                <a:ext cx="132" cy="121"/>
                <a:chOff x="3742" y="2010"/>
                <a:chExt cx="132" cy="121"/>
              </a:xfrm>
            </p:grpSpPr>
            <p:pic>
              <p:nvPicPr>
                <p:cNvPr id="226" name="Picture 436"/>
                <p:cNvPicPr>
                  <a:picLocks noChangeAspect="1" noChangeArrowheads="1"/>
                </p:cNvPicPr>
                <p:nvPr/>
              </p:nvPicPr>
              <p:blipFill>
                <a:blip r:embed="rId4" cstate="print"/>
                <a:srcRect/>
                <a:stretch>
                  <a:fillRect/>
                </a:stretch>
              </p:blipFill>
              <p:spPr bwMode="auto">
                <a:xfrm>
                  <a:off x="3742" y="2010"/>
                  <a:ext cx="132" cy="121"/>
                </a:xfrm>
                <a:prstGeom prst="rect">
                  <a:avLst/>
                </a:prstGeom>
                <a:noFill/>
                <a:ln w="9525">
                  <a:noFill/>
                  <a:miter lim="800000"/>
                  <a:headEnd/>
                  <a:tailEnd/>
                </a:ln>
              </p:spPr>
            </p:pic>
            <p:pic>
              <p:nvPicPr>
                <p:cNvPr id="227" name="Picture 437"/>
                <p:cNvPicPr>
                  <a:picLocks noChangeAspect="1" noChangeArrowheads="1"/>
                </p:cNvPicPr>
                <p:nvPr/>
              </p:nvPicPr>
              <p:blipFill>
                <a:blip r:embed="rId5" cstate="print"/>
                <a:srcRect/>
                <a:stretch>
                  <a:fillRect/>
                </a:stretch>
              </p:blipFill>
              <p:spPr bwMode="auto">
                <a:xfrm>
                  <a:off x="3742" y="2010"/>
                  <a:ext cx="132" cy="121"/>
                </a:xfrm>
                <a:prstGeom prst="rect">
                  <a:avLst/>
                </a:prstGeom>
                <a:noFill/>
                <a:ln w="9525">
                  <a:noFill/>
                  <a:miter lim="800000"/>
                  <a:headEnd/>
                  <a:tailEnd/>
                </a:ln>
              </p:spPr>
            </p:pic>
          </p:grpSp>
          <p:grpSp>
            <p:nvGrpSpPr>
              <p:cNvPr id="94" name="Group 438"/>
              <p:cNvGrpSpPr>
                <a:grpSpLocks/>
              </p:cNvGrpSpPr>
              <p:nvPr/>
            </p:nvGrpSpPr>
            <p:grpSpPr bwMode="auto">
              <a:xfrm>
                <a:off x="4092" y="2086"/>
                <a:ext cx="131" cy="120"/>
                <a:chOff x="4092" y="2086"/>
                <a:chExt cx="131" cy="120"/>
              </a:xfrm>
            </p:grpSpPr>
            <p:pic>
              <p:nvPicPr>
                <p:cNvPr id="224" name="Picture 439"/>
                <p:cNvPicPr>
                  <a:picLocks noChangeAspect="1" noChangeArrowheads="1"/>
                </p:cNvPicPr>
                <p:nvPr/>
              </p:nvPicPr>
              <p:blipFill>
                <a:blip r:embed="rId4" cstate="print"/>
                <a:srcRect/>
                <a:stretch>
                  <a:fillRect/>
                </a:stretch>
              </p:blipFill>
              <p:spPr bwMode="auto">
                <a:xfrm>
                  <a:off x="4092" y="2086"/>
                  <a:ext cx="131" cy="120"/>
                </a:xfrm>
                <a:prstGeom prst="rect">
                  <a:avLst/>
                </a:prstGeom>
                <a:noFill/>
                <a:ln w="9525">
                  <a:noFill/>
                  <a:miter lim="800000"/>
                  <a:headEnd/>
                  <a:tailEnd/>
                </a:ln>
              </p:spPr>
            </p:pic>
            <p:pic>
              <p:nvPicPr>
                <p:cNvPr id="225" name="Picture 440"/>
                <p:cNvPicPr>
                  <a:picLocks noChangeAspect="1" noChangeArrowheads="1"/>
                </p:cNvPicPr>
                <p:nvPr/>
              </p:nvPicPr>
              <p:blipFill>
                <a:blip r:embed="rId5" cstate="print"/>
                <a:srcRect/>
                <a:stretch>
                  <a:fillRect/>
                </a:stretch>
              </p:blipFill>
              <p:spPr bwMode="auto">
                <a:xfrm>
                  <a:off x="4092" y="2086"/>
                  <a:ext cx="131" cy="120"/>
                </a:xfrm>
                <a:prstGeom prst="rect">
                  <a:avLst/>
                </a:prstGeom>
                <a:noFill/>
                <a:ln w="9525">
                  <a:noFill/>
                  <a:miter lim="800000"/>
                  <a:headEnd/>
                  <a:tailEnd/>
                </a:ln>
              </p:spPr>
            </p:pic>
          </p:grpSp>
          <p:grpSp>
            <p:nvGrpSpPr>
              <p:cNvPr id="95" name="Group 441"/>
              <p:cNvGrpSpPr>
                <a:grpSpLocks/>
              </p:cNvGrpSpPr>
              <p:nvPr/>
            </p:nvGrpSpPr>
            <p:grpSpPr bwMode="auto">
              <a:xfrm>
                <a:off x="4261" y="2011"/>
                <a:ext cx="131" cy="121"/>
                <a:chOff x="4261" y="2011"/>
                <a:chExt cx="131" cy="121"/>
              </a:xfrm>
            </p:grpSpPr>
            <p:pic>
              <p:nvPicPr>
                <p:cNvPr id="222" name="Picture 442"/>
                <p:cNvPicPr>
                  <a:picLocks noChangeAspect="1" noChangeArrowheads="1"/>
                </p:cNvPicPr>
                <p:nvPr/>
              </p:nvPicPr>
              <p:blipFill>
                <a:blip r:embed="rId4" cstate="print"/>
                <a:srcRect/>
                <a:stretch>
                  <a:fillRect/>
                </a:stretch>
              </p:blipFill>
              <p:spPr bwMode="auto">
                <a:xfrm>
                  <a:off x="4261" y="2011"/>
                  <a:ext cx="131" cy="121"/>
                </a:xfrm>
                <a:prstGeom prst="rect">
                  <a:avLst/>
                </a:prstGeom>
                <a:noFill/>
                <a:ln w="9525">
                  <a:noFill/>
                  <a:miter lim="800000"/>
                  <a:headEnd/>
                  <a:tailEnd/>
                </a:ln>
              </p:spPr>
            </p:pic>
            <p:pic>
              <p:nvPicPr>
                <p:cNvPr id="223" name="Picture 443"/>
                <p:cNvPicPr>
                  <a:picLocks noChangeAspect="1" noChangeArrowheads="1"/>
                </p:cNvPicPr>
                <p:nvPr/>
              </p:nvPicPr>
              <p:blipFill>
                <a:blip r:embed="rId5" cstate="print"/>
                <a:srcRect/>
                <a:stretch>
                  <a:fillRect/>
                </a:stretch>
              </p:blipFill>
              <p:spPr bwMode="auto">
                <a:xfrm>
                  <a:off x="4261" y="2011"/>
                  <a:ext cx="131" cy="121"/>
                </a:xfrm>
                <a:prstGeom prst="rect">
                  <a:avLst/>
                </a:prstGeom>
                <a:noFill/>
                <a:ln w="9525">
                  <a:noFill/>
                  <a:miter lim="800000"/>
                  <a:headEnd/>
                  <a:tailEnd/>
                </a:ln>
              </p:spPr>
            </p:pic>
          </p:grpSp>
          <p:grpSp>
            <p:nvGrpSpPr>
              <p:cNvPr id="96" name="Group 444"/>
              <p:cNvGrpSpPr>
                <a:grpSpLocks/>
              </p:cNvGrpSpPr>
              <p:nvPr/>
            </p:nvGrpSpPr>
            <p:grpSpPr bwMode="auto">
              <a:xfrm>
                <a:off x="2885" y="2386"/>
                <a:ext cx="131" cy="121"/>
                <a:chOff x="2885" y="2386"/>
                <a:chExt cx="131" cy="121"/>
              </a:xfrm>
            </p:grpSpPr>
            <p:pic>
              <p:nvPicPr>
                <p:cNvPr id="220" name="Picture 445"/>
                <p:cNvPicPr>
                  <a:picLocks noChangeAspect="1" noChangeArrowheads="1"/>
                </p:cNvPicPr>
                <p:nvPr/>
              </p:nvPicPr>
              <p:blipFill>
                <a:blip r:embed="rId4" cstate="print"/>
                <a:srcRect/>
                <a:stretch>
                  <a:fillRect/>
                </a:stretch>
              </p:blipFill>
              <p:spPr bwMode="auto">
                <a:xfrm>
                  <a:off x="2885" y="2386"/>
                  <a:ext cx="131" cy="121"/>
                </a:xfrm>
                <a:prstGeom prst="rect">
                  <a:avLst/>
                </a:prstGeom>
                <a:noFill/>
                <a:ln w="9525">
                  <a:noFill/>
                  <a:miter lim="800000"/>
                  <a:headEnd/>
                  <a:tailEnd/>
                </a:ln>
              </p:spPr>
            </p:pic>
            <p:pic>
              <p:nvPicPr>
                <p:cNvPr id="221" name="Picture 446"/>
                <p:cNvPicPr>
                  <a:picLocks noChangeAspect="1" noChangeArrowheads="1"/>
                </p:cNvPicPr>
                <p:nvPr/>
              </p:nvPicPr>
              <p:blipFill>
                <a:blip r:embed="rId5" cstate="print"/>
                <a:srcRect/>
                <a:stretch>
                  <a:fillRect/>
                </a:stretch>
              </p:blipFill>
              <p:spPr bwMode="auto">
                <a:xfrm>
                  <a:off x="2885" y="2386"/>
                  <a:ext cx="131" cy="121"/>
                </a:xfrm>
                <a:prstGeom prst="rect">
                  <a:avLst/>
                </a:prstGeom>
                <a:noFill/>
                <a:ln w="9525">
                  <a:noFill/>
                  <a:miter lim="800000"/>
                  <a:headEnd/>
                  <a:tailEnd/>
                </a:ln>
              </p:spPr>
            </p:pic>
          </p:grpSp>
          <p:grpSp>
            <p:nvGrpSpPr>
              <p:cNvPr id="97" name="Group 447"/>
              <p:cNvGrpSpPr>
                <a:grpSpLocks/>
              </p:cNvGrpSpPr>
              <p:nvPr/>
            </p:nvGrpSpPr>
            <p:grpSpPr bwMode="auto">
              <a:xfrm>
                <a:off x="2723" y="2530"/>
                <a:ext cx="132" cy="121"/>
                <a:chOff x="2723" y="2530"/>
                <a:chExt cx="132" cy="121"/>
              </a:xfrm>
            </p:grpSpPr>
            <p:pic>
              <p:nvPicPr>
                <p:cNvPr id="218" name="Picture 448"/>
                <p:cNvPicPr>
                  <a:picLocks noChangeAspect="1" noChangeArrowheads="1"/>
                </p:cNvPicPr>
                <p:nvPr/>
              </p:nvPicPr>
              <p:blipFill>
                <a:blip r:embed="rId4" cstate="print"/>
                <a:srcRect/>
                <a:stretch>
                  <a:fillRect/>
                </a:stretch>
              </p:blipFill>
              <p:spPr bwMode="auto">
                <a:xfrm>
                  <a:off x="2723" y="2530"/>
                  <a:ext cx="132" cy="121"/>
                </a:xfrm>
                <a:prstGeom prst="rect">
                  <a:avLst/>
                </a:prstGeom>
                <a:noFill/>
                <a:ln w="9525">
                  <a:noFill/>
                  <a:miter lim="800000"/>
                  <a:headEnd/>
                  <a:tailEnd/>
                </a:ln>
              </p:spPr>
            </p:pic>
            <p:pic>
              <p:nvPicPr>
                <p:cNvPr id="219" name="Picture 449"/>
                <p:cNvPicPr>
                  <a:picLocks noChangeAspect="1" noChangeArrowheads="1"/>
                </p:cNvPicPr>
                <p:nvPr/>
              </p:nvPicPr>
              <p:blipFill>
                <a:blip r:embed="rId5" cstate="print"/>
                <a:srcRect/>
                <a:stretch>
                  <a:fillRect/>
                </a:stretch>
              </p:blipFill>
              <p:spPr bwMode="auto">
                <a:xfrm>
                  <a:off x="2723" y="2530"/>
                  <a:ext cx="132" cy="121"/>
                </a:xfrm>
                <a:prstGeom prst="rect">
                  <a:avLst/>
                </a:prstGeom>
                <a:noFill/>
                <a:ln w="9525">
                  <a:noFill/>
                  <a:miter lim="800000"/>
                  <a:headEnd/>
                  <a:tailEnd/>
                </a:ln>
              </p:spPr>
            </p:pic>
          </p:grpSp>
          <p:grpSp>
            <p:nvGrpSpPr>
              <p:cNvPr id="98" name="Group 450"/>
              <p:cNvGrpSpPr>
                <a:grpSpLocks/>
              </p:cNvGrpSpPr>
              <p:nvPr/>
            </p:nvGrpSpPr>
            <p:grpSpPr bwMode="auto">
              <a:xfrm>
                <a:off x="2809" y="2686"/>
                <a:ext cx="131" cy="121"/>
                <a:chOff x="2809" y="2686"/>
                <a:chExt cx="131" cy="121"/>
              </a:xfrm>
            </p:grpSpPr>
            <p:pic>
              <p:nvPicPr>
                <p:cNvPr id="216" name="Picture 451"/>
                <p:cNvPicPr>
                  <a:picLocks noChangeAspect="1" noChangeArrowheads="1"/>
                </p:cNvPicPr>
                <p:nvPr/>
              </p:nvPicPr>
              <p:blipFill>
                <a:blip r:embed="rId4" cstate="print"/>
                <a:srcRect/>
                <a:stretch>
                  <a:fillRect/>
                </a:stretch>
              </p:blipFill>
              <p:spPr bwMode="auto">
                <a:xfrm>
                  <a:off x="2809" y="2686"/>
                  <a:ext cx="131" cy="121"/>
                </a:xfrm>
                <a:prstGeom prst="rect">
                  <a:avLst/>
                </a:prstGeom>
                <a:noFill/>
                <a:ln w="9525">
                  <a:noFill/>
                  <a:miter lim="800000"/>
                  <a:headEnd/>
                  <a:tailEnd/>
                </a:ln>
              </p:spPr>
            </p:pic>
            <p:pic>
              <p:nvPicPr>
                <p:cNvPr id="217" name="Picture 452"/>
                <p:cNvPicPr>
                  <a:picLocks noChangeAspect="1" noChangeArrowheads="1"/>
                </p:cNvPicPr>
                <p:nvPr/>
              </p:nvPicPr>
              <p:blipFill>
                <a:blip r:embed="rId5" cstate="print"/>
                <a:srcRect/>
                <a:stretch>
                  <a:fillRect/>
                </a:stretch>
              </p:blipFill>
              <p:spPr bwMode="auto">
                <a:xfrm>
                  <a:off x="2809" y="2686"/>
                  <a:ext cx="131" cy="121"/>
                </a:xfrm>
                <a:prstGeom prst="rect">
                  <a:avLst/>
                </a:prstGeom>
                <a:noFill/>
                <a:ln w="9525">
                  <a:noFill/>
                  <a:miter lim="800000"/>
                  <a:headEnd/>
                  <a:tailEnd/>
                </a:ln>
              </p:spPr>
            </p:pic>
          </p:grpSp>
          <p:grpSp>
            <p:nvGrpSpPr>
              <p:cNvPr id="99" name="Group 453"/>
              <p:cNvGrpSpPr>
                <a:grpSpLocks/>
              </p:cNvGrpSpPr>
              <p:nvPr/>
            </p:nvGrpSpPr>
            <p:grpSpPr bwMode="auto">
              <a:xfrm>
                <a:off x="3224" y="3072"/>
                <a:ext cx="132" cy="121"/>
                <a:chOff x="3224" y="3072"/>
                <a:chExt cx="132" cy="121"/>
              </a:xfrm>
            </p:grpSpPr>
            <p:pic>
              <p:nvPicPr>
                <p:cNvPr id="214" name="Picture 454"/>
                <p:cNvPicPr>
                  <a:picLocks noChangeAspect="1" noChangeArrowheads="1"/>
                </p:cNvPicPr>
                <p:nvPr/>
              </p:nvPicPr>
              <p:blipFill>
                <a:blip r:embed="rId4" cstate="print"/>
                <a:srcRect/>
                <a:stretch>
                  <a:fillRect/>
                </a:stretch>
              </p:blipFill>
              <p:spPr bwMode="auto">
                <a:xfrm>
                  <a:off x="3224" y="3072"/>
                  <a:ext cx="132" cy="121"/>
                </a:xfrm>
                <a:prstGeom prst="rect">
                  <a:avLst/>
                </a:prstGeom>
                <a:noFill/>
                <a:ln w="9525">
                  <a:noFill/>
                  <a:miter lim="800000"/>
                  <a:headEnd/>
                  <a:tailEnd/>
                </a:ln>
              </p:spPr>
            </p:pic>
            <p:pic>
              <p:nvPicPr>
                <p:cNvPr id="215" name="Picture 455"/>
                <p:cNvPicPr>
                  <a:picLocks noChangeAspect="1" noChangeArrowheads="1"/>
                </p:cNvPicPr>
                <p:nvPr/>
              </p:nvPicPr>
              <p:blipFill>
                <a:blip r:embed="rId5" cstate="print"/>
                <a:srcRect/>
                <a:stretch>
                  <a:fillRect/>
                </a:stretch>
              </p:blipFill>
              <p:spPr bwMode="auto">
                <a:xfrm>
                  <a:off x="3224" y="3072"/>
                  <a:ext cx="132" cy="121"/>
                </a:xfrm>
                <a:prstGeom prst="rect">
                  <a:avLst/>
                </a:prstGeom>
                <a:noFill/>
                <a:ln w="9525">
                  <a:noFill/>
                  <a:miter lim="800000"/>
                  <a:headEnd/>
                  <a:tailEnd/>
                </a:ln>
              </p:spPr>
            </p:pic>
          </p:grpSp>
          <p:grpSp>
            <p:nvGrpSpPr>
              <p:cNvPr id="100" name="Group 456"/>
              <p:cNvGrpSpPr>
                <a:grpSpLocks/>
              </p:cNvGrpSpPr>
              <p:nvPr/>
            </p:nvGrpSpPr>
            <p:grpSpPr bwMode="auto">
              <a:xfrm>
                <a:off x="3261" y="3234"/>
                <a:ext cx="132" cy="120"/>
                <a:chOff x="3261" y="3234"/>
                <a:chExt cx="132" cy="120"/>
              </a:xfrm>
            </p:grpSpPr>
            <p:pic>
              <p:nvPicPr>
                <p:cNvPr id="212" name="Picture 457"/>
                <p:cNvPicPr>
                  <a:picLocks noChangeAspect="1" noChangeArrowheads="1"/>
                </p:cNvPicPr>
                <p:nvPr/>
              </p:nvPicPr>
              <p:blipFill>
                <a:blip r:embed="rId4" cstate="print"/>
                <a:srcRect/>
                <a:stretch>
                  <a:fillRect/>
                </a:stretch>
              </p:blipFill>
              <p:spPr bwMode="auto">
                <a:xfrm>
                  <a:off x="3261" y="3234"/>
                  <a:ext cx="132" cy="120"/>
                </a:xfrm>
                <a:prstGeom prst="rect">
                  <a:avLst/>
                </a:prstGeom>
                <a:noFill/>
                <a:ln w="9525">
                  <a:noFill/>
                  <a:miter lim="800000"/>
                  <a:headEnd/>
                  <a:tailEnd/>
                </a:ln>
              </p:spPr>
            </p:pic>
            <p:pic>
              <p:nvPicPr>
                <p:cNvPr id="213" name="Picture 458"/>
                <p:cNvPicPr>
                  <a:picLocks noChangeAspect="1" noChangeArrowheads="1"/>
                </p:cNvPicPr>
                <p:nvPr/>
              </p:nvPicPr>
              <p:blipFill>
                <a:blip r:embed="rId5" cstate="print"/>
                <a:srcRect/>
                <a:stretch>
                  <a:fillRect/>
                </a:stretch>
              </p:blipFill>
              <p:spPr bwMode="auto">
                <a:xfrm>
                  <a:off x="3261" y="3234"/>
                  <a:ext cx="132" cy="120"/>
                </a:xfrm>
                <a:prstGeom prst="rect">
                  <a:avLst/>
                </a:prstGeom>
                <a:noFill/>
                <a:ln w="9525">
                  <a:noFill/>
                  <a:miter lim="800000"/>
                  <a:headEnd/>
                  <a:tailEnd/>
                </a:ln>
              </p:spPr>
            </p:pic>
          </p:grpSp>
          <p:grpSp>
            <p:nvGrpSpPr>
              <p:cNvPr id="101" name="Group 459"/>
              <p:cNvGrpSpPr>
                <a:grpSpLocks/>
              </p:cNvGrpSpPr>
              <p:nvPr/>
            </p:nvGrpSpPr>
            <p:grpSpPr bwMode="auto">
              <a:xfrm>
                <a:off x="3419" y="3108"/>
                <a:ext cx="131" cy="121"/>
                <a:chOff x="3419" y="3108"/>
                <a:chExt cx="131" cy="121"/>
              </a:xfrm>
            </p:grpSpPr>
            <p:pic>
              <p:nvPicPr>
                <p:cNvPr id="210" name="Picture 460"/>
                <p:cNvPicPr>
                  <a:picLocks noChangeAspect="1" noChangeArrowheads="1"/>
                </p:cNvPicPr>
                <p:nvPr/>
              </p:nvPicPr>
              <p:blipFill>
                <a:blip r:embed="rId4" cstate="print"/>
                <a:srcRect/>
                <a:stretch>
                  <a:fillRect/>
                </a:stretch>
              </p:blipFill>
              <p:spPr bwMode="auto">
                <a:xfrm>
                  <a:off x="3419" y="3108"/>
                  <a:ext cx="131" cy="121"/>
                </a:xfrm>
                <a:prstGeom prst="rect">
                  <a:avLst/>
                </a:prstGeom>
                <a:noFill/>
                <a:ln w="9525">
                  <a:noFill/>
                  <a:miter lim="800000"/>
                  <a:headEnd/>
                  <a:tailEnd/>
                </a:ln>
              </p:spPr>
            </p:pic>
            <p:pic>
              <p:nvPicPr>
                <p:cNvPr id="211" name="Picture 461"/>
                <p:cNvPicPr>
                  <a:picLocks noChangeAspect="1" noChangeArrowheads="1"/>
                </p:cNvPicPr>
                <p:nvPr/>
              </p:nvPicPr>
              <p:blipFill>
                <a:blip r:embed="rId5" cstate="print"/>
                <a:srcRect/>
                <a:stretch>
                  <a:fillRect/>
                </a:stretch>
              </p:blipFill>
              <p:spPr bwMode="auto">
                <a:xfrm>
                  <a:off x="3419" y="3108"/>
                  <a:ext cx="131" cy="121"/>
                </a:xfrm>
                <a:prstGeom prst="rect">
                  <a:avLst/>
                </a:prstGeom>
                <a:noFill/>
                <a:ln w="9525">
                  <a:noFill/>
                  <a:miter lim="800000"/>
                  <a:headEnd/>
                  <a:tailEnd/>
                </a:ln>
              </p:spPr>
            </p:pic>
          </p:grpSp>
          <p:grpSp>
            <p:nvGrpSpPr>
              <p:cNvPr id="102" name="Group 462"/>
              <p:cNvGrpSpPr>
                <a:grpSpLocks/>
              </p:cNvGrpSpPr>
              <p:nvPr/>
            </p:nvGrpSpPr>
            <p:grpSpPr bwMode="auto">
              <a:xfrm>
                <a:off x="3808" y="3014"/>
                <a:ext cx="132" cy="121"/>
                <a:chOff x="3808" y="3014"/>
                <a:chExt cx="132" cy="121"/>
              </a:xfrm>
            </p:grpSpPr>
            <p:pic>
              <p:nvPicPr>
                <p:cNvPr id="208" name="Picture 463"/>
                <p:cNvPicPr>
                  <a:picLocks noChangeAspect="1" noChangeArrowheads="1"/>
                </p:cNvPicPr>
                <p:nvPr/>
              </p:nvPicPr>
              <p:blipFill>
                <a:blip r:embed="rId4" cstate="print"/>
                <a:srcRect/>
                <a:stretch>
                  <a:fillRect/>
                </a:stretch>
              </p:blipFill>
              <p:spPr bwMode="auto">
                <a:xfrm>
                  <a:off x="3808" y="3014"/>
                  <a:ext cx="132" cy="121"/>
                </a:xfrm>
                <a:prstGeom prst="rect">
                  <a:avLst/>
                </a:prstGeom>
                <a:noFill/>
                <a:ln w="9525">
                  <a:noFill/>
                  <a:miter lim="800000"/>
                  <a:headEnd/>
                  <a:tailEnd/>
                </a:ln>
              </p:spPr>
            </p:pic>
            <p:pic>
              <p:nvPicPr>
                <p:cNvPr id="209" name="Picture 464"/>
                <p:cNvPicPr>
                  <a:picLocks noChangeAspect="1" noChangeArrowheads="1"/>
                </p:cNvPicPr>
                <p:nvPr/>
              </p:nvPicPr>
              <p:blipFill>
                <a:blip r:embed="rId5" cstate="print"/>
                <a:srcRect/>
                <a:stretch>
                  <a:fillRect/>
                </a:stretch>
              </p:blipFill>
              <p:spPr bwMode="auto">
                <a:xfrm>
                  <a:off x="3808" y="3014"/>
                  <a:ext cx="132" cy="121"/>
                </a:xfrm>
                <a:prstGeom prst="rect">
                  <a:avLst/>
                </a:prstGeom>
                <a:noFill/>
                <a:ln w="9525">
                  <a:noFill/>
                  <a:miter lim="800000"/>
                  <a:headEnd/>
                  <a:tailEnd/>
                </a:ln>
              </p:spPr>
            </p:pic>
          </p:grpSp>
          <p:grpSp>
            <p:nvGrpSpPr>
              <p:cNvPr id="103" name="Group 465"/>
              <p:cNvGrpSpPr>
                <a:grpSpLocks/>
              </p:cNvGrpSpPr>
              <p:nvPr/>
            </p:nvGrpSpPr>
            <p:grpSpPr bwMode="auto">
              <a:xfrm>
                <a:off x="3982" y="3089"/>
                <a:ext cx="131" cy="121"/>
                <a:chOff x="3982" y="3089"/>
                <a:chExt cx="131" cy="121"/>
              </a:xfrm>
            </p:grpSpPr>
            <p:pic>
              <p:nvPicPr>
                <p:cNvPr id="206" name="Picture 466"/>
                <p:cNvPicPr>
                  <a:picLocks noChangeAspect="1" noChangeArrowheads="1"/>
                </p:cNvPicPr>
                <p:nvPr/>
              </p:nvPicPr>
              <p:blipFill>
                <a:blip r:embed="rId4" cstate="print"/>
                <a:srcRect/>
                <a:stretch>
                  <a:fillRect/>
                </a:stretch>
              </p:blipFill>
              <p:spPr bwMode="auto">
                <a:xfrm>
                  <a:off x="3982" y="3089"/>
                  <a:ext cx="131" cy="121"/>
                </a:xfrm>
                <a:prstGeom prst="rect">
                  <a:avLst/>
                </a:prstGeom>
                <a:noFill/>
                <a:ln w="9525">
                  <a:noFill/>
                  <a:miter lim="800000"/>
                  <a:headEnd/>
                  <a:tailEnd/>
                </a:ln>
              </p:spPr>
            </p:pic>
            <p:pic>
              <p:nvPicPr>
                <p:cNvPr id="207" name="Picture 467"/>
                <p:cNvPicPr>
                  <a:picLocks noChangeAspect="1" noChangeArrowheads="1"/>
                </p:cNvPicPr>
                <p:nvPr/>
              </p:nvPicPr>
              <p:blipFill>
                <a:blip r:embed="rId5" cstate="print"/>
                <a:srcRect/>
                <a:stretch>
                  <a:fillRect/>
                </a:stretch>
              </p:blipFill>
              <p:spPr bwMode="auto">
                <a:xfrm>
                  <a:off x="3982" y="3089"/>
                  <a:ext cx="131" cy="121"/>
                </a:xfrm>
                <a:prstGeom prst="rect">
                  <a:avLst/>
                </a:prstGeom>
                <a:noFill/>
                <a:ln w="9525">
                  <a:noFill/>
                  <a:miter lim="800000"/>
                  <a:headEnd/>
                  <a:tailEnd/>
                </a:ln>
              </p:spPr>
            </p:pic>
          </p:grpSp>
          <p:grpSp>
            <p:nvGrpSpPr>
              <p:cNvPr id="104" name="Group 468"/>
              <p:cNvGrpSpPr>
                <a:grpSpLocks/>
              </p:cNvGrpSpPr>
              <p:nvPr/>
            </p:nvGrpSpPr>
            <p:grpSpPr bwMode="auto">
              <a:xfrm>
                <a:off x="4092" y="3235"/>
                <a:ext cx="132" cy="120"/>
                <a:chOff x="4092" y="3235"/>
                <a:chExt cx="132" cy="120"/>
              </a:xfrm>
            </p:grpSpPr>
            <p:pic>
              <p:nvPicPr>
                <p:cNvPr id="204" name="Picture 469"/>
                <p:cNvPicPr>
                  <a:picLocks noChangeAspect="1" noChangeArrowheads="1"/>
                </p:cNvPicPr>
                <p:nvPr/>
              </p:nvPicPr>
              <p:blipFill>
                <a:blip r:embed="rId4" cstate="print"/>
                <a:srcRect/>
                <a:stretch>
                  <a:fillRect/>
                </a:stretch>
              </p:blipFill>
              <p:spPr bwMode="auto">
                <a:xfrm>
                  <a:off x="4092" y="3235"/>
                  <a:ext cx="132" cy="120"/>
                </a:xfrm>
                <a:prstGeom prst="rect">
                  <a:avLst/>
                </a:prstGeom>
                <a:noFill/>
                <a:ln w="9525">
                  <a:noFill/>
                  <a:miter lim="800000"/>
                  <a:headEnd/>
                  <a:tailEnd/>
                </a:ln>
              </p:spPr>
            </p:pic>
            <p:pic>
              <p:nvPicPr>
                <p:cNvPr id="205" name="Picture 470"/>
                <p:cNvPicPr>
                  <a:picLocks noChangeAspect="1" noChangeArrowheads="1"/>
                </p:cNvPicPr>
                <p:nvPr/>
              </p:nvPicPr>
              <p:blipFill>
                <a:blip r:embed="rId5" cstate="print"/>
                <a:srcRect/>
                <a:stretch>
                  <a:fillRect/>
                </a:stretch>
              </p:blipFill>
              <p:spPr bwMode="auto">
                <a:xfrm>
                  <a:off x="4092" y="3235"/>
                  <a:ext cx="132" cy="120"/>
                </a:xfrm>
                <a:prstGeom prst="rect">
                  <a:avLst/>
                </a:prstGeom>
                <a:noFill/>
                <a:ln w="9525">
                  <a:noFill/>
                  <a:miter lim="800000"/>
                  <a:headEnd/>
                  <a:tailEnd/>
                </a:ln>
              </p:spPr>
            </p:pic>
          </p:grpSp>
          <p:grpSp>
            <p:nvGrpSpPr>
              <p:cNvPr id="105" name="Group 471"/>
              <p:cNvGrpSpPr>
                <a:grpSpLocks/>
              </p:cNvGrpSpPr>
              <p:nvPr/>
            </p:nvGrpSpPr>
            <p:grpSpPr bwMode="auto">
              <a:xfrm>
                <a:off x="4612" y="2845"/>
                <a:ext cx="132" cy="121"/>
                <a:chOff x="4612" y="2845"/>
                <a:chExt cx="132" cy="121"/>
              </a:xfrm>
            </p:grpSpPr>
            <p:pic>
              <p:nvPicPr>
                <p:cNvPr id="202" name="Picture 472"/>
                <p:cNvPicPr>
                  <a:picLocks noChangeAspect="1" noChangeArrowheads="1"/>
                </p:cNvPicPr>
                <p:nvPr/>
              </p:nvPicPr>
              <p:blipFill>
                <a:blip r:embed="rId4" cstate="print"/>
                <a:srcRect/>
                <a:stretch>
                  <a:fillRect/>
                </a:stretch>
              </p:blipFill>
              <p:spPr bwMode="auto">
                <a:xfrm>
                  <a:off x="4612" y="2845"/>
                  <a:ext cx="132" cy="121"/>
                </a:xfrm>
                <a:prstGeom prst="rect">
                  <a:avLst/>
                </a:prstGeom>
                <a:noFill/>
                <a:ln w="9525">
                  <a:noFill/>
                  <a:miter lim="800000"/>
                  <a:headEnd/>
                  <a:tailEnd/>
                </a:ln>
              </p:spPr>
            </p:pic>
            <p:pic>
              <p:nvPicPr>
                <p:cNvPr id="203" name="Picture 473"/>
                <p:cNvPicPr>
                  <a:picLocks noChangeAspect="1" noChangeArrowheads="1"/>
                </p:cNvPicPr>
                <p:nvPr/>
              </p:nvPicPr>
              <p:blipFill>
                <a:blip r:embed="rId5" cstate="print"/>
                <a:srcRect/>
                <a:stretch>
                  <a:fillRect/>
                </a:stretch>
              </p:blipFill>
              <p:spPr bwMode="auto">
                <a:xfrm>
                  <a:off x="4612" y="2845"/>
                  <a:ext cx="132" cy="121"/>
                </a:xfrm>
                <a:prstGeom prst="rect">
                  <a:avLst/>
                </a:prstGeom>
                <a:noFill/>
                <a:ln w="9525">
                  <a:noFill/>
                  <a:miter lim="800000"/>
                  <a:headEnd/>
                  <a:tailEnd/>
                </a:ln>
              </p:spPr>
            </p:pic>
          </p:grpSp>
          <p:grpSp>
            <p:nvGrpSpPr>
              <p:cNvPr id="106" name="Group 474"/>
              <p:cNvGrpSpPr>
                <a:grpSpLocks/>
              </p:cNvGrpSpPr>
              <p:nvPr/>
            </p:nvGrpSpPr>
            <p:grpSpPr bwMode="auto">
              <a:xfrm>
                <a:off x="4766" y="2742"/>
                <a:ext cx="131" cy="120"/>
                <a:chOff x="4766" y="2742"/>
                <a:chExt cx="131" cy="120"/>
              </a:xfrm>
            </p:grpSpPr>
            <p:pic>
              <p:nvPicPr>
                <p:cNvPr id="200" name="Picture 475"/>
                <p:cNvPicPr>
                  <a:picLocks noChangeAspect="1" noChangeArrowheads="1"/>
                </p:cNvPicPr>
                <p:nvPr/>
              </p:nvPicPr>
              <p:blipFill>
                <a:blip r:embed="rId4" cstate="print"/>
                <a:srcRect/>
                <a:stretch>
                  <a:fillRect/>
                </a:stretch>
              </p:blipFill>
              <p:spPr bwMode="auto">
                <a:xfrm>
                  <a:off x="4766" y="2742"/>
                  <a:ext cx="131" cy="120"/>
                </a:xfrm>
                <a:prstGeom prst="rect">
                  <a:avLst/>
                </a:prstGeom>
                <a:noFill/>
                <a:ln w="9525">
                  <a:noFill/>
                  <a:miter lim="800000"/>
                  <a:headEnd/>
                  <a:tailEnd/>
                </a:ln>
              </p:spPr>
            </p:pic>
            <p:pic>
              <p:nvPicPr>
                <p:cNvPr id="201" name="Picture 476"/>
                <p:cNvPicPr>
                  <a:picLocks noChangeAspect="1" noChangeArrowheads="1"/>
                </p:cNvPicPr>
                <p:nvPr/>
              </p:nvPicPr>
              <p:blipFill>
                <a:blip r:embed="rId5" cstate="print"/>
                <a:srcRect/>
                <a:stretch>
                  <a:fillRect/>
                </a:stretch>
              </p:blipFill>
              <p:spPr bwMode="auto">
                <a:xfrm>
                  <a:off x="4766" y="2742"/>
                  <a:ext cx="131" cy="120"/>
                </a:xfrm>
                <a:prstGeom prst="rect">
                  <a:avLst/>
                </a:prstGeom>
                <a:noFill/>
                <a:ln w="9525">
                  <a:noFill/>
                  <a:miter lim="800000"/>
                  <a:headEnd/>
                  <a:tailEnd/>
                </a:ln>
              </p:spPr>
            </p:pic>
          </p:grpSp>
          <p:sp>
            <p:nvSpPr>
              <p:cNvPr id="107" name="Rectangle 477"/>
              <p:cNvSpPr>
                <a:spLocks noChangeArrowheads="1"/>
              </p:cNvSpPr>
              <p:nvPr/>
            </p:nvSpPr>
            <p:spPr bwMode="auto">
              <a:xfrm>
                <a:off x="5051" y="1895"/>
                <a:ext cx="308"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000000"/>
                    </a:solidFill>
                    <a:latin typeface="Arial" pitchFamily="34" charset="0"/>
                  </a:rPr>
                  <a:t>分布式制造 </a:t>
                </a:r>
                <a:endParaRPr lang="en-US" altLang="zh-CN" sz="800" b="1">
                  <a:solidFill>
                    <a:srgbClr val="000000"/>
                  </a:solidFill>
                  <a:latin typeface="Arial" pitchFamily="34" charset="0"/>
                </a:endParaRPr>
              </a:p>
            </p:txBody>
          </p:sp>
          <p:sp>
            <p:nvSpPr>
              <p:cNvPr id="108" name="Rectangle 478"/>
              <p:cNvSpPr>
                <a:spLocks noChangeArrowheads="1"/>
              </p:cNvSpPr>
              <p:nvPr/>
            </p:nvSpPr>
            <p:spPr bwMode="auto">
              <a:xfrm>
                <a:off x="4927" y="1873"/>
                <a:ext cx="515" cy="113"/>
              </a:xfrm>
              <a:prstGeom prst="rect">
                <a:avLst/>
              </a:prstGeom>
              <a:noFill/>
              <a:ln w="9525">
                <a:noFill/>
                <a:miter lim="800000"/>
                <a:headEnd/>
                <a:tailEnd/>
              </a:ln>
            </p:spPr>
            <p:txBody>
              <a:bodyPr/>
              <a:lstStyle/>
              <a:p>
                <a:endParaRPr lang="zh-CN" altLang="en-US"/>
              </a:p>
            </p:txBody>
          </p:sp>
          <p:sp>
            <p:nvSpPr>
              <p:cNvPr id="109" name="Rectangle 479"/>
              <p:cNvSpPr>
                <a:spLocks noChangeArrowheads="1"/>
              </p:cNvSpPr>
              <p:nvPr/>
            </p:nvSpPr>
            <p:spPr bwMode="auto">
              <a:xfrm>
                <a:off x="4922" y="1868"/>
                <a:ext cx="515" cy="113"/>
              </a:xfrm>
              <a:prstGeom prst="rect">
                <a:avLst/>
              </a:prstGeom>
              <a:noFill/>
              <a:ln w="9525">
                <a:noFill/>
                <a:miter lim="800000"/>
                <a:headEnd/>
                <a:tailEnd/>
              </a:ln>
            </p:spPr>
            <p:txBody>
              <a:bodyPr/>
              <a:lstStyle/>
              <a:p>
                <a:endParaRPr lang="zh-CN" altLang="en-US"/>
              </a:p>
            </p:txBody>
          </p:sp>
          <p:sp>
            <p:nvSpPr>
              <p:cNvPr id="110" name="Rectangle 480"/>
              <p:cNvSpPr>
                <a:spLocks noChangeArrowheads="1"/>
              </p:cNvSpPr>
              <p:nvPr/>
            </p:nvSpPr>
            <p:spPr bwMode="auto">
              <a:xfrm>
                <a:off x="5046" y="1890"/>
                <a:ext cx="308"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FFFFFF"/>
                    </a:solidFill>
                    <a:latin typeface="Arial" pitchFamily="34" charset="0"/>
                  </a:rPr>
                  <a:t>分布式制造 </a:t>
                </a:r>
                <a:endParaRPr lang="en-US" altLang="zh-CN" sz="800" b="1">
                  <a:solidFill>
                    <a:srgbClr val="FFFFFF"/>
                  </a:solidFill>
                  <a:latin typeface="Arial" pitchFamily="34" charset="0"/>
                </a:endParaRPr>
              </a:p>
            </p:txBody>
          </p:sp>
          <p:sp>
            <p:nvSpPr>
              <p:cNvPr id="111" name="Rectangle 481"/>
              <p:cNvSpPr>
                <a:spLocks noChangeArrowheads="1"/>
              </p:cNvSpPr>
              <p:nvPr/>
            </p:nvSpPr>
            <p:spPr bwMode="auto">
              <a:xfrm>
                <a:off x="3127" y="1683"/>
                <a:ext cx="191"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000000"/>
                    </a:solidFill>
                    <a:latin typeface="Arial" pitchFamily="34" charset="0"/>
                  </a:rPr>
                  <a:t>供应商 </a:t>
                </a:r>
                <a:endParaRPr lang="en-US" altLang="zh-CN" sz="800" b="1">
                  <a:solidFill>
                    <a:srgbClr val="000000"/>
                  </a:solidFill>
                  <a:latin typeface="Arial" pitchFamily="34" charset="0"/>
                </a:endParaRPr>
              </a:p>
            </p:txBody>
          </p:sp>
          <p:sp>
            <p:nvSpPr>
              <p:cNvPr id="112" name="Rectangle 482"/>
              <p:cNvSpPr>
                <a:spLocks noChangeArrowheads="1"/>
              </p:cNvSpPr>
              <p:nvPr/>
            </p:nvSpPr>
            <p:spPr bwMode="auto">
              <a:xfrm>
                <a:off x="3048" y="1661"/>
                <a:ext cx="314" cy="113"/>
              </a:xfrm>
              <a:prstGeom prst="rect">
                <a:avLst/>
              </a:prstGeom>
              <a:noFill/>
              <a:ln w="9525">
                <a:noFill/>
                <a:miter lim="800000"/>
                <a:headEnd/>
                <a:tailEnd/>
              </a:ln>
            </p:spPr>
            <p:txBody>
              <a:bodyPr/>
              <a:lstStyle/>
              <a:p>
                <a:endParaRPr lang="zh-CN" altLang="en-US"/>
              </a:p>
            </p:txBody>
          </p:sp>
          <p:sp>
            <p:nvSpPr>
              <p:cNvPr id="113" name="Rectangle 483"/>
              <p:cNvSpPr>
                <a:spLocks noChangeArrowheads="1"/>
              </p:cNvSpPr>
              <p:nvPr/>
            </p:nvSpPr>
            <p:spPr bwMode="auto">
              <a:xfrm>
                <a:off x="3043" y="1656"/>
                <a:ext cx="314" cy="113"/>
              </a:xfrm>
              <a:prstGeom prst="rect">
                <a:avLst/>
              </a:prstGeom>
              <a:noFill/>
              <a:ln w="9525">
                <a:noFill/>
                <a:miter lim="800000"/>
                <a:headEnd/>
                <a:tailEnd/>
              </a:ln>
            </p:spPr>
            <p:txBody>
              <a:bodyPr/>
              <a:lstStyle/>
              <a:p>
                <a:endParaRPr lang="zh-CN" altLang="en-US"/>
              </a:p>
            </p:txBody>
          </p:sp>
          <p:sp>
            <p:nvSpPr>
              <p:cNvPr id="114" name="Rectangle 484"/>
              <p:cNvSpPr>
                <a:spLocks noChangeArrowheads="1"/>
              </p:cNvSpPr>
              <p:nvPr/>
            </p:nvSpPr>
            <p:spPr bwMode="auto">
              <a:xfrm>
                <a:off x="3121" y="1678"/>
                <a:ext cx="191" cy="58"/>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FFFFFF"/>
                    </a:solidFill>
                    <a:latin typeface="Arial" pitchFamily="34" charset="0"/>
                  </a:rPr>
                  <a:t>供应商 </a:t>
                </a:r>
                <a:endParaRPr lang="en-US" altLang="zh-CN" sz="800" b="1">
                  <a:solidFill>
                    <a:srgbClr val="FFFFFF"/>
                  </a:solidFill>
                  <a:latin typeface="Arial" pitchFamily="34" charset="0"/>
                </a:endParaRPr>
              </a:p>
            </p:txBody>
          </p:sp>
          <p:sp>
            <p:nvSpPr>
              <p:cNvPr id="115" name="Rectangle 485"/>
              <p:cNvSpPr>
                <a:spLocks noChangeArrowheads="1"/>
              </p:cNvSpPr>
              <p:nvPr/>
            </p:nvSpPr>
            <p:spPr bwMode="auto">
              <a:xfrm>
                <a:off x="2606" y="1710"/>
                <a:ext cx="192"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000000"/>
                    </a:solidFill>
                    <a:latin typeface="Arial" pitchFamily="34" charset="0"/>
                  </a:rPr>
                  <a:t>供应商 </a:t>
                </a:r>
                <a:endParaRPr lang="en-US" altLang="zh-CN" sz="800" b="1">
                  <a:solidFill>
                    <a:srgbClr val="000000"/>
                  </a:solidFill>
                  <a:latin typeface="Arial" pitchFamily="34" charset="0"/>
                </a:endParaRPr>
              </a:p>
            </p:txBody>
          </p:sp>
          <p:sp>
            <p:nvSpPr>
              <p:cNvPr id="116" name="Rectangle 486"/>
              <p:cNvSpPr>
                <a:spLocks noChangeArrowheads="1"/>
              </p:cNvSpPr>
              <p:nvPr/>
            </p:nvSpPr>
            <p:spPr bwMode="auto">
              <a:xfrm>
                <a:off x="2527" y="1688"/>
                <a:ext cx="315" cy="113"/>
              </a:xfrm>
              <a:prstGeom prst="rect">
                <a:avLst/>
              </a:prstGeom>
              <a:noFill/>
              <a:ln w="9525">
                <a:noFill/>
                <a:miter lim="800000"/>
                <a:headEnd/>
                <a:tailEnd/>
              </a:ln>
            </p:spPr>
            <p:txBody>
              <a:bodyPr/>
              <a:lstStyle/>
              <a:p>
                <a:endParaRPr lang="zh-CN" altLang="en-US"/>
              </a:p>
            </p:txBody>
          </p:sp>
          <p:sp>
            <p:nvSpPr>
              <p:cNvPr id="117" name="Rectangle 487"/>
              <p:cNvSpPr>
                <a:spLocks noChangeArrowheads="1"/>
              </p:cNvSpPr>
              <p:nvPr/>
            </p:nvSpPr>
            <p:spPr bwMode="auto">
              <a:xfrm>
                <a:off x="2522" y="1683"/>
                <a:ext cx="315" cy="113"/>
              </a:xfrm>
              <a:prstGeom prst="rect">
                <a:avLst/>
              </a:prstGeom>
              <a:noFill/>
              <a:ln w="9525">
                <a:noFill/>
                <a:miter lim="800000"/>
                <a:headEnd/>
                <a:tailEnd/>
              </a:ln>
            </p:spPr>
            <p:txBody>
              <a:bodyPr/>
              <a:lstStyle/>
              <a:p>
                <a:endParaRPr lang="zh-CN" altLang="en-US"/>
              </a:p>
            </p:txBody>
          </p:sp>
          <p:sp>
            <p:nvSpPr>
              <p:cNvPr id="118" name="Rectangle 488"/>
              <p:cNvSpPr>
                <a:spLocks noChangeArrowheads="1"/>
              </p:cNvSpPr>
              <p:nvPr/>
            </p:nvSpPr>
            <p:spPr bwMode="auto">
              <a:xfrm>
                <a:off x="2602" y="1705"/>
                <a:ext cx="191"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FFFFFF"/>
                    </a:solidFill>
                    <a:latin typeface="Arial" pitchFamily="34" charset="0"/>
                  </a:rPr>
                  <a:t>供应商 </a:t>
                </a:r>
                <a:endParaRPr lang="en-US" altLang="zh-CN" sz="800" b="1">
                  <a:solidFill>
                    <a:srgbClr val="FFFFFF"/>
                  </a:solidFill>
                  <a:latin typeface="Arial" pitchFamily="34" charset="0"/>
                </a:endParaRPr>
              </a:p>
            </p:txBody>
          </p:sp>
          <p:sp>
            <p:nvSpPr>
              <p:cNvPr id="119" name="Rectangle 489"/>
              <p:cNvSpPr>
                <a:spLocks noChangeArrowheads="1"/>
              </p:cNvSpPr>
              <p:nvPr/>
            </p:nvSpPr>
            <p:spPr bwMode="auto">
              <a:xfrm>
                <a:off x="2830" y="1905"/>
                <a:ext cx="192"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000000"/>
                    </a:solidFill>
                    <a:latin typeface="Arial" pitchFamily="34" charset="0"/>
                  </a:rPr>
                  <a:t>供应商 </a:t>
                </a:r>
                <a:endParaRPr lang="en-US" altLang="zh-CN" sz="800" b="1">
                  <a:solidFill>
                    <a:srgbClr val="000000"/>
                  </a:solidFill>
                  <a:latin typeface="Arial" pitchFamily="34" charset="0"/>
                </a:endParaRPr>
              </a:p>
            </p:txBody>
          </p:sp>
          <p:sp>
            <p:nvSpPr>
              <p:cNvPr id="120" name="Rectangle 490"/>
              <p:cNvSpPr>
                <a:spLocks noChangeArrowheads="1"/>
              </p:cNvSpPr>
              <p:nvPr/>
            </p:nvSpPr>
            <p:spPr bwMode="auto">
              <a:xfrm>
                <a:off x="2752" y="1883"/>
                <a:ext cx="314" cy="113"/>
              </a:xfrm>
              <a:prstGeom prst="rect">
                <a:avLst/>
              </a:prstGeom>
              <a:noFill/>
              <a:ln w="9525">
                <a:noFill/>
                <a:miter lim="800000"/>
                <a:headEnd/>
                <a:tailEnd/>
              </a:ln>
            </p:spPr>
            <p:txBody>
              <a:bodyPr/>
              <a:lstStyle/>
              <a:p>
                <a:endParaRPr lang="zh-CN" altLang="en-US"/>
              </a:p>
            </p:txBody>
          </p:sp>
          <p:sp>
            <p:nvSpPr>
              <p:cNvPr id="121" name="Rectangle 491"/>
              <p:cNvSpPr>
                <a:spLocks noChangeArrowheads="1"/>
              </p:cNvSpPr>
              <p:nvPr/>
            </p:nvSpPr>
            <p:spPr bwMode="auto">
              <a:xfrm>
                <a:off x="2747" y="1878"/>
                <a:ext cx="314" cy="113"/>
              </a:xfrm>
              <a:prstGeom prst="rect">
                <a:avLst/>
              </a:prstGeom>
              <a:noFill/>
              <a:ln w="9525">
                <a:noFill/>
                <a:miter lim="800000"/>
                <a:headEnd/>
                <a:tailEnd/>
              </a:ln>
            </p:spPr>
            <p:txBody>
              <a:bodyPr/>
              <a:lstStyle/>
              <a:p>
                <a:endParaRPr lang="zh-CN" altLang="en-US"/>
              </a:p>
            </p:txBody>
          </p:sp>
          <p:sp>
            <p:nvSpPr>
              <p:cNvPr id="122" name="Rectangle 492"/>
              <p:cNvSpPr>
                <a:spLocks noChangeArrowheads="1"/>
              </p:cNvSpPr>
              <p:nvPr/>
            </p:nvSpPr>
            <p:spPr bwMode="auto">
              <a:xfrm>
                <a:off x="2825" y="1900"/>
                <a:ext cx="191"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FFFFFF"/>
                    </a:solidFill>
                    <a:latin typeface="Arial" pitchFamily="34" charset="0"/>
                  </a:rPr>
                  <a:t>供应商 </a:t>
                </a:r>
                <a:endParaRPr lang="en-US" altLang="zh-CN" sz="800" b="1">
                  <a:solidFill>
                    <a:srgbClr val="FFFFFF"/>
                  </a:solidFill>
                  <a:latin typeface="Arial" pitchFamily="34" charset="0"/>
                </a:endParaRPr>
              </a:p>
            </p:txBody>
          </p:sp>
          <p:grpSp>
            <p:nvGrpSpPr>
              <p:cNvPr id="123" name="Group 493"/>
              <p:cNvGrpSpPr>
                <a:grpSpLocks/>
              </p:cNvGrpSpPr>
              <p:nvPr/>
            </p:nvGrpSpPr>
            <p:grpSpPr bwMode="auto">
              <a:xfrm>
                <a:off x="2324" y="1891"/>
                <a:ext cx="131" cy="121"/>
                <a:chOff x="2324" y="1891"/>
                <a:chExt cx="131" cy="121"/>
              </a:xfrm>
            </p:grpSpPr>
            <p:pic>
              <p:nvPicPr>
                <p:cNvPr id="198" name="Picture 494"/>
                <p:cNvPicPr>
                  <a:picLocks noChangeAspect="1" noChangeArrowheads="1"/>
                </p:cNvPicPr>
                <p:nvPr/>
              </p:nvPicPr>
              <p:blipFill>
                <a:blip r:embed="rId6" cstate="print"/>
                <a:srcRect/>
                <a:stretch>
                  <a:fillRect/>
                </a:stretch>
              </p:blipFill>
              <p:spPr bwMode="auto">
                <a:xfrm>
                  <a:off x="2324" y="1891"/>
                  <a:ext cx="131" cy="121"/>
                </a:xfrm>
                <a:prstGeom prst="rect">
                  <a:avLst/>
                </a:prstGeom>
                <a:noFill/>
                <a:ln w="9525">
                  <a:noFill/>
                  <a:miter lim="800000"/>
                  <a:headEnd/>
                  <a:tailEnd/>
                </a:ln>
              </p:spPr>
            </p:pic>
            <p:pic>
              <p:nvPicPr>
                <p:cNvPr id="199" name="Picture 495"/>
                <p:cNvPicPr>
                  <a:picLocks noChangeAspect="1" noChangeArrowheads="1"/>
                </p:cNvPicPr>
                <p:nvPr/>
              </p:nvPicPr>
              <p:blipFill>
                <a:blip r:embed="rId7" cstate="print"/>
                <a:srcRect/>
                <a:stretch>
                  <a:fillRect/>
                </a:stretch>
              </p:blipFill>
              <p:spPr bwMode="auto">
                <a:xfrm>
                  <a:off x="2324" y="1891"/>
                  <a:ext cx="131" cy="121"/>
                </a:xfrm>
                <a:prstGeom prst="rect">
                  <a:avLst/>
                </a:prstGeom>
                <a:noFill/>
                <a:ln w="9525">
                  <a:noFill/>
                  <a:miter lim="800000"/>
                  <a:headEnd/>
                  <a:tailEnd/>
                </a:ln>
              </p:spPr>
            </p:pic>
          </p:grpSp>
          <p:sp>
            <p:nvSpPr>
              <p:cNvPr id="124" name="Rectangle 496"/>
              <p:cNvSpPr>
                <a:spLocks noChangeArrowheads="1"/>
              </p:cNvSpPr>
              <p:nvPr/>
            </p:nvSpPr>
            <p:spPr bwMode="auto">
              <a:xfrm>
                <a:off x="4500" y="1575"/>
                <a:ext cx="308"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000000"/>
                    </a:solidFill>
                    <a:latin typeface="Arial" pitchFamily="34" charset="0"/>
                  </a:rPr>
                  <a:t>分布式制造 </a:t>
                </a:r>
                <a:endParaRPr lang="en-US" altLang="zh-CN" sz="800" b="1">
                  <a:solidFill>
                    <a:srgbClr val="000000"/>
                  </a:solidFill>
                  <a:latin typeface="Arial" pitchFamily="34" charset="0"/>
                </a:endParaRPr>
              </a:p>
            </p:txBody>
          </p:sp>
          <p:sp>
            <p:nvSpPr>
              <p:cNvPr id="125" name="Rectangle 497"/>
              <p:cNvSpPr>
                <a:spLocks noChangeArrowheads="1"/>
              </p:cNvSpPr>
              <p:nvPr/>
            </p:nvSpPr>
            <p:spPr bwMode="auto">
              <a:xfrm>
                <a:off x="4376" y="1554"/>
                <a:ext cx="515" cy="113"/>
              </a:xfrm>
              <a:prstGeom prst="rect">
                <a:avLst/>
              </a:prstGeom>
              <a:noFill/>
              <a:ln w="9525">
                <a:noFill/>
                <a:miter lim="800000"/>
                <a:headEnd/>
                <a:tailEnd/>
              </a:ln>
            </p:spPr>
            <p:txBody>
              <a:bodyPr/>
              <a:lstStyle/>
              <a:p>
                <a:endParaRPr lang="zh-CN" altLang="en-US"/>
              </a:p>
            </p:txBody>
          </p:sp>
          <p:sp>
            <p:nvSpPr>
              <p:cNvPr id="126" name="Rectangle 498"/>
              <p:cNvSpPr>
                <a:spLocks noChangeArrowheads="1"/>
              </p:cNvSpPr>
              <p:nvPr/>
            </p:nvSpPr>
            <p:spPr bwMode="auto">
              <a:xfrm>
                <a:off x="4371" y="1548"/>
                <a:ext cx="515" cy="113"/>
              </a:xfrm>
              <a:prstGeom prst="rect">
                <a:avLst/>
              </a:prstGeom>
              <a:noFill/>
              <a:ln w="9525">
                <a:noFill/>
                <a:miter lim="800000"/>
                <a:headEnd/>
                <a:tailEnd/>
              </a:ln>
            </p:spPr>
            <p:txBody>
              <a:bodyPr/>
              <a:lstStyle/>
              <a:p>
                <a:endParaRPr lang="zh-CN" altLang="en-US"/>
              </a:p>
            </p:txBody>
          </p:sp>
          <p:sp>
            <p:nvSpPr>
              <p:cNvPr id="127" name="Rectangle 499"/>
              <p:cNvSpPr>
                <a:spLocks noChangeArrowheads="1"/>
              </p:cNvSpPr>
              <p:nvPr/>
            </p:nvSpPr>
            <p:spPr bwMode="auto">
              <a:xfrm>
                <a:off x="4494" y="1570"/>
                <a:ext cx="308"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FFFFFF"/>
                    </a:solidFill>
                    <a:latin typeface="Arial" pitchFamily="34" charset="0"/>
                  </a:rPr>
                  <a:t>分布式制造 </a:t>
                </a:r>
                <a:endParaRPr lang="en-US" altLang="zh-CN" sz="800" b="1">
                  <a:solidFill>
                    <a:srgbClr val="FFFFFF"/>
                  </a:solidFill>
                  <a:latin typeface="Arial" pitchFamily="34" charset="0"/>
                </a:endParaRPr>
              </a:p>
            </p:txBody>
          </p:sp>
          <p:sp>
            <p:nvSpPr>
              <p:cNvPr id="128" name="Rectangle 500"/>
              <p:cNvSpPr>
                <a:spLocks noChangeArrowheads="1"/>
              </p:cNvSpPr>
              <p:nvPr/>
            </p:nvSpPr>
            <p:spPr bwMode="auto">
              <a:xfrm>
                <a:off x="4850" y="1679"/>
                <a:ext cx="308"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000000"/>
                    </a:solidFill>
                    <a:latin typeface="Arial" pitchFamily="34" charset="0"/>
                  </a:rPr>
                  <a:t>分布式制造 </a:t>
                </a:r>
                <a:endParaRPr lang="en-US" altLang="zh-CN" sz="800" b="1">
                  <a:solidFill>
                    <a:srgbClr val="000000"/>
                  </a:solidFill>
                  <a:latin typeface="Arial" pitchFamily="34" charset="0"/>
                </a:endParaRPr>
              </a:p>
            </p:txBody>
          </p:sp>
          <p:sp>
            <p:nvSpPr>
              <p:cNvPr id="129" name="Rectangle 501"/>
              <p:cNvSpPr>
                <a:spLocks noChangeArrowheads="1"/>
              </p:cNvSpPr>
              <p:nvPr/>
            </p:nvSpPr>
            <p:spPr bwMode="auto">
              <a:xfrm>
                <a:off x="4727" y="1657"/>
                <a:ext cx="515" cy="113"/>
              </a:xfrm>
              <a:prstGeom prst="rect">
                <a:avLst/>
              </a:prstGeom>
              <a:noFill/>
              <a:ln w="9525">
                <a:noFill/>
                <a:miter lim="800000"/>
                <a:headEnd/>
                <a:tailEnd/>
              </a:ln>
            </p:spPr>
            <p:txBody>
              <a:bodyPr/>
              <a:lstStyle/>
              <a:p>
                <a:endParaRPr lang="zh-CN" altLang="en-US"/>
              </a:p>
            </p:txBody>
          </p:sp>
          <p:sp>
            <p:nvSpPr>
              <p:cNvPr id="130" name="Rectangle 502"/>
              <p:cNvSpPr>
                <a:spLocks noChangeArrowheads="1"/>
              </p:cNvSpPr>
              <p:nvPr/>
            </p:nvSpPr>
            <p:spPr bwMode="auto">
              <a:xfrm>
                <a:off x="4722" y="1652"/>
                <a:ext cx="515" cy="113"/>
              </a:xfrm>
              <a:prstGeom prst="rect">
                <a:avLst/>
              </a:prstGeom>
              <a:noFill/>
              <a:ln w="9525">
                <a:noFill/>
                <a:miter lim="800000"/>
                <a:headEnd/>
                <a:tailEnd/>
              </a:ln>
            </p:spPr>
            <p:txBody>
              <a:bodyPr/>
              <a:lstStyle/>
              <a:p>
                <a:endParaRPr lang="zh-CN" altLang="en-US"/>
              </a:p>
            </p:txBody>
          </p:sp>
          <p:sp>
            <p:nvSpPr>
              <p:cNvPr id="131" name="Rectangle 503"/>
              <p:cNvSpPr>
                <a:spLocks noChangeArrowheads="1"/>
              </p:cNvSpPr>
              <p:nvPr/>
            </p:nvSpPr>
            <p:spPr bwMode="auto">
              <a:xfrm>
                <a:off x="4845" y="1674"/>
                <a:ext cx="308"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FFFFFF"/>
                    </a:solidFill>
                    <a:latin typeface="Arial" pitchFamily="34" charset="0"/>
                  </a:rPr>
                  <a:t>分布式制造 </a:t>
                </a:r>
                <a:endParaRPr lang="en-US" altLang="zh-CN" sz="800" b="1">
                  <a:solidFill>
                    <a:srgbClr val="FFFFFF"/>
                  </a:solidFill>
                  <a:latin typeface="Arial" pitchFamily="34" charset="0"/>
                </a:endParaRPr>
              </a:p>
            </p:txBody>
          </p:sp>
          <p:sp>
            <p:nvSpPr>
              <p:cNvPr id="132" name="Rectangle 504"/>
              <p:cNvSpPr>
                <a:spLocks noChangeArrowheads="1"/>
              </p:cNvSpPr>
              <p:nvPr/>
            </p:nvSpPr>
            <p:spPr bwMode="auto">
              <a:xfrm>
                <a:off x="5190" y="3149"/>
                <a:ext cx="133"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000000"/>
                    </a:solidFill>
                    <a:latin typeface="Arial" pitchFamily="34" charset="0"/>
                  </a:rPr>
                  <a:t>客户 </a:t>
                </a:r>
                <a:endParaRPr lang="en-US" altLang="zh-CN" sz="800" b="1">
                  <a:solidFill>
                    <a:srgbClr val="000000"/>
                  </a:solidFill>
                  <a:latin typeface="Arial" pitchFamily="34" charset="0"/>
                </a:endParaRPr>
              </a:p>
            </p:txBody>
          </p:sp>
          <p:sp>
            <p:nvSpPr>
              <p:cNvPr id="133" name="Rectangle 505"/>
              <p:cNvSpPr>
                <a:spLocks noChangeArrowheads="1"/>
              </p:cNvSpPr>
              <p:nvPr/>
            </p:nvSpPr>
            <p:spPr bwMode="auto">
              <a:xfrm>
                <a:off x="5045" y="3127"/>
                <a:ext cx="387" cy="113"/>
              </a:xfrm>
              <a:prstGeom prst="rect">
                <a:avLst/>
              </a:prstGeom>
              <a:noFill/>
              <a:ln w="9525">
                <a:noFill/>
                <a:miter lim="800000"/>
                <a:headEnd/>
                <a:tailEnd/>
              </a:ln>
            </p:spPr>
            <p:txBody>
              <a:bodyPr/>
              <a:lstStyle/>
              <a:p>
                <a:endParaRPr lang="zh-CN" altLang="en-US"/>
              </a:p>
            </p:txBody>
          </p:sp>
          <p:sp>
            <p:nvSpPr>
              <p:cNvPr id="134" name="Rectangle 506"/>
              <p:cNvSpPr>
                <a:spLocks noChangeArrowheads="1"/>
              </p:cNvSpPr>
              <p:nvPr/>
            </p:nvSpPr>
            <p:spPr bwMode="auto">
              <a:xfrm>
                <a:off x="5040" y="3122"/>
                <a:ext cx="387" cy="113"/>
              </a:xfrm>
              <a:prstGeom prst="rect">
                <a:avLst/>
              </a:prstGeom>
              <a:noFill/>
              <a:ln w="9525">
                <a:noFill/>
                <a:miter lim="800000"/>
                <a:headEnd/>
                <a:tailEnd/>
              </a:ln>
            </p:spPr>
            <p:txBody>
              <a:bodyPr/>
              <a:lstStyle/>
              <a:p>
                <a:endParaRPr lang="zh-CN" altLang="en-US"/>
              </a:p>
            </p:txBody>
          </p:sp>
          <p:sp>
            <p:nvSpPr>
              <p:cNvPr id="135" name="Rectangle 507"/>
              <p:cNvSpPr>
                <a:spLocks noChangeArrowheads="1"/>
              </p:cNvSpPr>
              <p:nvPr/>
            </p:nvSpPr>
            <p:spPr bwMode="auto">
              <a:xfrm>
                <a:off x="5185" y="3144"/>
                <a:ext cx="133"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FFFFFF"/>
                    </a:solidFill>
                    <a:latin typeface="Arial" pitchFamily="34" charset="0"/>
                  </a:rPr>
                  <a:t>客户 </a:t>
                </a:r>
                <a:endParaRPr lang="en-US" altLang="zh-CN" sz="800" b="1">
                  <a:solidFill>
                    <a:srgbClr val="FFFFFF"/>
                  </a:solidFill>
                  <a:latin typeface="Arial" pitchFamily="34" charset="0"/>
                </a:endParaRPr>
              </a:p>
            </p:txBody>
          </p:sp>
          <p:sp>
            <p:nvSpPr>
              <p:cNvPr id="136" name="Rectangle 508"/>
              <p:cNvSpPr>
                <a:spLocks noChangeArrowheads="1"/>
              </p:cNvSpPr>
              <p:nvPr/>
            </p:nvSpPr>
            <p:spPr bwMode="auto">
              <a:xfrm>
                <a:off x="4763" y="3310"/>
                <a:ext cx="133"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000000"/>
                    </a:solidFill>
                    <a:latin typeface="Arial" pitchFamily="34" charset="0"/>
                  </a:rPr>
                  <a:t>客户 </a:t>
                </a:r>
                <a:endParaRPr lang="en-US" altLang="zh-CN" sz="800" b="1">
                  <a:solidFill>
                    <a:srgbClr val="000000"/>
                  </a:solidFill>
                  <a:latin typeface="Arial" pitchFamily="34" charset="0"/>
                </a:endParaRPr>
              </a:p>
            </p:txBody>
          </p:sp>
          <p:sp>
            <p:nvSpPr>
              <p:cNvPr id="137" name="Rectangle 509"/>
              <p:cNvSpPr>
                <a:spLocks noChangeArrowheads="1"/>
              </p:cNvSpPr>
              <p:nvPr/>
            </p:nvSpPr>
            <p:spPr bwMode="auto">
              <a:xfrm>
                <a:off x="4617" y="3288"/>
                <a:ext cx="386" cy="113"/>
              </a:xfrm>
              <a:prstGeom prst="rect">
                <a:avLst/>
              </a:prstGeom>
              <a:noFill/>
              <a:ln w="9525">
                <a:noFill/>
                <a:miter lim="800000"/>
                <a:headEnd/>
                <a:tailEnd/>
              </a:ln>
            </p:spPr>
            <p:txBody>
              <a:bodyPr/>
              <a:lstStyle/>
              <a:p>
                <a:endParaRPr lang="zh-CN" altLang="en-US"/>
              </a:p>
            </p:txBody>
          </p:sp>
          <p:sp>
            <p:nvSpPr>
              <p:cNvPr id="138" name="Rectangle 510"/>
              <p:cNvSpPr>
                <a:spLocks noChangeArrowheads="1"/>
              </p:cNvSpPr>
              <p:nvPr/>
            </p:nvSpPr>
            <p:spPr bwMode="auto">
              <a:xfrm>
                <a:off x="4612" y="3283"/>
                <a:ext cx="386" cy="113"/>
              </a:xfrm>
              <a:prstGeom prst="rect">
                <a:avLst/>
              </a:prstGeom>
              <a:noFill/>
              <a:ln w="9525">
                <a:noFill/>
                <a:miter lim="800000"/>
                <a:headEnd/>
                <a:tailEnd/>
              </a:ln>
            </p:spPr>
            <p:txBody>
              <a:bodyPr/>
              <a:lstStyle/>
              <a:p>
                <a:endParaRPr lang="zh-CN" altLang="en-US"/>
              </a:p>
            </p:txBody>
          </p:sp>
          <p:sp>
            <p:nvSpPr>
              <p:cNvPr id="139" name="Rectangle 511"/>
              <p:cNvSpPr>
                <a:spLocks noChangeArrowheads="1"/>
              </p:cNvSpPr>
              <p:nvPr/>
            </p:nvSpPr>
            <p:spPr bwMode="auto">
              <a:xfrm>
                <a:off x="4757" y="3305"/>
                <a:ext cx="133"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FFFFFF"/>
                    </a:solidFill>
                    <a:latin typeface="Arial" pitchFamily="34" charset="0"/>
                  </a:rPr>
                  <a:t>客户 </a:t>
                </a:r>
                <a:endParaRPr lang="en-US" altLang="zh-CN" sz="800" b="1">
                  <a:solidFill>
                    <a:srgbClr val="FFFFFF"/>
                  </a:solidFill>
                  <a:latin typeface="Arial" pitchFamily="34" charset="0"/>
                </a:endParaRPr>
              </a:p>
            </p:txBody>
          </p:sp>
          <p:sp>
            <p:nvSpPr>
              <p:cNvPr id="140" name="Rectangle 512"/>
              <p:cNvSpPr>
                <a:spLocks noChangeArrowheads="1"/>
              </p:cNvSpPr>
              <p:nvPr/>
            </p:nvSpPr>
            <p:spPr bwMode="auto">
              <a:xfrm>
                <a:off x="5203" y="3442"/>
                <a:ext cx="133"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000000"/>
                    </a:solidFill>
                    <a:latin typeface="Arial" pitchFamily="34" charset="0"/>
                  </a:rPr>
                  <a:t>客户 </a:t>
                </a:r>
                <a:endParaRPr lang="en-US" altLang="zh-CN" sz="800" b="1">
                  <a:solidFill>
                    <a:srgbClr val="000000"/>
                  </a:solidFill>
                  <a:latin typeface="Arial" pitchFamily="34" charset="0"/>
                </a:endParaRPr>
              </a:p>
            </p:txBody>
          </p:sp>
          <p:sp>
            <p:nvSpPr>
              <p:cNvPr id="141" name="Rectangle 513"/>
              <p:cNvSpPr>
                <a:spLocks noChangeArrowheads="1"/>
              </p:cNvSpPr>
              <p:nvPr/>
            </p:nvSpPr>
            <p:spPr bwMode="auto">
              <a:xfrm>
                <a:off x="5056" y="3420"/>
                <a:ext cx="387" cy="113"/>
              </a:xfrm>
              <a:prstGeom prst="rect">
                <a:avLst/>
              </a:prstGeom>
              <a:noFill/>
              <a:ln w="9525">
                <a:noFill/>
                <a:miter lim="800000"/>
                <a:headEnd/>
                <a:tailEnd/>
              </a:ln>
            </p:spPr>
            <p:txBody>
              <a:bodyPr/>
              <a:lstStyle/>
              <a:p>
                <a:endParaRPr lang="zh-CN" altLang="en-US"/>
              </a:p>
            </p:txBody>
          </p:sp>
          <p:sp>
            <p:nvSpPr>
              <p:cNvPr id="142" name="Rectangle 514"/>
              <p:cNvSpPr>
                <a:spLocks noChangeArrowheads="1"/>
              </p:cNvSpPr>
              <p:nvPr/>
            </p:nvSpPr>
            <p:spPr bwMode="auto">
              <a:xfrm>
                <a:off x="5051" y="3415"/>
                <a:ext cx="387" cy="112"/>
              </a:xfrm>
              <a:prstGeom prst="rect">
                <a:avLst/>
              </a:prstGeom>
              <a:noFill/>
              <a:ln w="9525">
                <a:noFill/>
                <a:miter lim="800000"/>
                <a:headEnd/>
                <a:tailEnd/>
              </a:ln>
            </p:spPr>
            <p:txBody>
              <a:bodyPr/>
              <a:lstStyle/>
              <a:p>
                <a:endParaRPr lang="zh-CN" altLang="en-US"/>
              </a:p>
            </p:txBody>
          </p:sp>
          <p:sp>
            <p:nvSpPr>
              <p:cNvPr id="143" name="Rectangle 515"/>
              <p:cNvSpPr>
                <a:spLocks noChangeArrowheads="1"/>
              </p:cNvSpPr>
              <p:nvPr/>
            </p:nvSpPr>
            <p:spPr bwMode="auto">
              <a:xfrm>
                <a:off x="5197" y="3436"/>
                <a:ext cx="133"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FFFFFF"/>
                    </a:solidFill>
                    <a:latin typeface="Arial" pitchFamily="34" charset="0"/>
                  </a:rPr>
                  <a:t>客户 </a:t>
                </a:r>
                <a:endParaRPr lang="en-US" altLang="zh-CN" sz="800" b="1">
                  <a:solidFill>
                    <a:srgbClr val="FFFFFF"/>
                  </a:solidFill>
                  <a:latin typeface="Arial" pitchFamily="34" charset="0"/>
                </a:endParaRPr>
              </a:p>
            </p:txBody>
          </p:sp>
          <p:sp>
            <p:nvSpPr>
              <p:cNvPr id="144" name="Rectangle 516"/>
              <p:cNvSpPr>
                <a:spLocks noChangeArrowheads="1"/>
              </p:cNvSpPr>
              <p:nvPr/>
            </p:nvSpPr>
            <p:spPr bwMode="auto">
              <a:xfrm>
                <a:off x="2700" y="3471"/>
                <a:ext cx="366"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000000"/>
                    </a:solidFill>
                    <a:latin typeface="Arial" pitchFamily="34" charset="0"/>
                  </a:rPr>
                  <a:t>设计合作伙伴 </a:t>
                </a:r>
                <a:endParaRPr lang="en-US" altLang="zh-CN" sz="800" b="1">
                  <a:solidFill>
                    <a:srgbClr val="000000"/>
                  </a:solidFill>
                  <a:latin typeface="Arial" pitchFamily="34" charset="0"/>
                </a:endParaRPr>
              </a:p>
            </p:txBody>
          </p:sp>
          <p:sp>
            <p:nvSpPr>
              <p:cNvPr id="145" name="Rectangle 517"/>
              <p:cNvSpPr>
                <a:spLocks noChangeArrowheads="1"/>
              </p:cNvSpPr>
              <p:nvPr/>
            </p:nvSpPr>
            <p:spPr bwMode="auto">
              <a:xfrm>
                <a:off x="2614" y="3449"/>
                <a:ext cx="500" cy="113"/>
              </a:xfrm>
              <a:prstGeom prst="rect">
                <a:avLst/>
              </a:prstGeom>
              <a:noFill/>
              <a:ln w="9525">
                <a:noFill/>
                <a:miter lim="800000"/>
                <a:headEnd/>
                <a:tailEnd/>
              </a:ln>
            </p:spPr>
            <p:txBody>
              <a:bodyPr/>
              <a:lstStyle/>
              <a:p>
                <a:endParaRPr lang="zh-CN" altLang="en-US"/>
              </a:p>
            </p:txBody>
          </p:sp>
          <p:sp>
            <p:nvSpPr>
              <p:cNvPr id="146" name="Rectangle 518"/>
              <p:cNvSpPr>
                <a:spLocks noChangeArrowheads="1"/>
              </p:cNvSpPr>
              <p:nvPr/>
            </p:nvSpPr>
            <p:spPr bwMode="auto">
              <a:xfrm>
                <a:off x="2609" y="3444"/>
                <a:ext cx="500" cy="113"/>
              </a:xfrm>
              <a:prstGeom prst="rect">
                <a:avLst/>
              </a:prstGeom>
              <a:noFill/>
              <a:ln w="9525">
                <a:noFill/>
                <a:miter lim="800000"/>
                <a:headEnd/>
                <a:tailEnd/>
              </a:ln>
            </p:spPr>
            <p:txBody>
              <a:bodyPr/>
              <a:lstStyle/>
              <a:p>
                <a:endParaRPr lang="zh-CN" altLang="en-US"/>
              </a:p>
            </p:txBody>
          </p:sp>
          <p:sp>
            <p:nvSpPr>
              <p:cNvPr id="147" name="Rectangle 519"/>
              <p:cNvSpPr>
                <a:spLocks noChangeArrowheads="1"/>
              </p:cNvSpPr>
              <p:nvPr/>
            </p:nvSpPr>
            <p:spPr bwMode="auto">
              <a:xfrm>
                <a:off x="2695" y="3466"/>
                <a:ext cx="367"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FFFFFF"/>
                    </a:solidFill>
                    <a:latin typeface="Arial" pitchFamily="34" charset="0"/>
                  </a:rPr>
                  <a:t>设计合作伙伴 </a:t>
                </a:r>
                <a:endParaRPr lang="en-US" altLang="zh-CN" sz="800" b="1">
                  <a:solidFill>
                    <a:srgbClr val="FFFFFF"/>
                  </a:solidFill>
                  <a:latin typeface="Arial" pitchFamily="34" charset="0"/>
                </a:endParaRPr>
              </a:p>
            </p:txBody>
          </p:sp>
          <p:sp>
            <p:nvSpPr>
              <p:cNvPr id="148" name="Rectangle 520"/>
              <p:cNvSpPr>
                <a:spLocks noChangeArrowheads="1"/>
              </p:cNvSpPr>
              <p:nvPr/>
            </p:nvSpPr>
            <p:spPr bwMode="auto">
              <a:xfrm>
                <a:off x="2405" y="3296"/>
                <a:ext cx="366"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000000"/>
                    </a:solidFill>
                    <a:latin typeface="Arial" pitchFamily="34" charset="0"/>
                  </a:rPr>
                  <a:t>设计合作伙伴 </a:t>
                </a:r>
                <a:endParaRPr lang="en-US" altLang="zh-CN" sz="800" b="1">
                  <a:solidFill>
                    <a:srgbClr val="000000"/>
                  </a:solidFill>
                  <a:latin typeface="Arial" pitchFamily="34" charset="0"/>
                </a:endParaRPr>
              </a:p>
            </p:txBody>
          </p:sp>
          <p:sp>
            <p:nvSpPr>
              <p:cNvPr id="149" name="Rectangle 521"/>
              <p:cNvSpPr>
                <a:spLocks noChangeArrowheads="1"/>
              </p:cNvSpPr>
              <p:nvPr/>
            </p:nvSpPr>
            <p:spPr bwMode="auto">
              <a:xfrm>
                <a:off x="2318" y="3274"/>
                <a:ext cx="501" cy="113"/>
              </a:xfrm>
              <a:prstGeom prst="rect">
                <a:avLst/>
              </a:prstGeom>
              <a:noFill/>
              <a:ln w="9525">
                <a:noFill/>
                <a:miter lim="800000"/>
                <a:headEnd/>
                <a:tailEnd/>
              </a:ln>
            </p:spPr>
            <p:txBody>
              <a:bodyPr/>
              <a:lstStyle/>
              <a:p>
                <a:endParaRPr lang="zh-CN" altLang="en-US"/>
              </a:p>
            </p:txBody>
          </p:sp>
          <p:sp>
            <p:nvSpPr>
              <p:cNvPr id="150" name="Rectangle 522"/>
              <p:cNvSpPr>
                <a:spLocks noChangeArrowheads="1"/>
              </p:cNvSpPr>
              <p:nvPr/>
            </p:nvSpPr>
            <p:spPr bwMode="auto">
              <a:xfrm>
                <a:off x="2313" y="3269"/>
                <a:ext cx="501" cy="112"/>
              </a:xfrm>
              <a:prstGeom prst="rect">
                <a:avLst/>
              </a:prstGeom>
              <a:noFill/>
              <a:ln w="9525">
                <a:noFill/>
                <a:miter lim="800000"/>
                <a:headEnd/>
                <a:tailEnd/>
              </a:ln>
            </p:spPr>
            <p:txBody>
              <a:bodyPr/>
              <a:lstStyle/>
              <a:p>
                <a:endParaRPr lang="zh-CN" altLang="en-US"/>
              </a:p>
            </p:txBody>
          </p:sp>
          <p:sp>
            <p:nvSpPr>
              <p:cNvPr id="151" name="Rectangle 523"/>
              <p:cNvSpPr>
                <a:spLocks noChangeArrowheads="1"/>
              </p:cNvSpPr>
              <p:nvPr/>
            </p:nvSpPr>
            <p:spPr bwMode="auto">
              <a:xfrm>
                <a:off x="2399" y="3290"/>
                <a:ext cx="367"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FFFFFF"/>
                    </a:solidFill>
                    <a:latin typeface="Arial" pitchFamily="34" charset="0"/>
                  </a:rPr>
                  <a:t>设计合作伙伴 </a:t>
                </a:r>
                <a:endParaRPr lang="en-US" altLang="zh-CN" sz="800" b="1">
                  <a:solidFill>
                    <a:srgbClr val="FFFFFF"/>
                  </a:solidFill>
                  <a:latin typeface="Arial" pitchFamily="34" charset="0"/>
                </a:endParaRPr>
              </a:p>
            </p:txBody>
          </p:sp>
          <p:sp>
            <p:nvSpPr>
              <p:cNvPr id="152" name="Rectangle 524"/>
              <p:cNvSpPr>
                <a:spLocks noChangeArrowheads="1"/>
              </p:cNvSpPr>
              <p:nvPr/>
            </p:nvSpPr>
            <p:spPr bwMode="auto">
              <a:xfrm>
                <a:off x="2326" y="3031"/>
                <a:ext cx="367"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000000"/>
                    </a:solidFill>
                    <a:latin typeface="Arial" pitchFamily="34" charset="0"/>
                  </a:rPr>
                  <a:t>设计合作伙伴 </a:t>
                </a:r>
                <a:endParaRPr lang="en-US" altLang="zh-CN" sz="800" b="1">
                  <a:solidFill>
                    <a:srgbClr val="000000"/>
                  </a:solidFill>
                  <a:latin typeface="Arial" pitchFamily="34" charset="0"/>
                </a:endParaRPr>
              </a:p>
            </p:txBody>
          </p:sp>
          <p:sp>
            <p:nvSpPr>
              <p:cNvPr id="153" name="Rectangle 525"/>
              <p:cNvSpPr>
                <a:spLocks noChangeArrowheads="1"/>
              </p:cNvSpPr>
              <p:nvPr/>
            </p:nvSpPr>
            <p:spPr bwMode="auto">
              <a:xfrm>
                <a:off x="2239" y="3010"/>
                <a:ext cx="501" cy="113"/>
              </a:xfrm>
              <a:prstGeom prst="rect">
                <a:avLst/>
              </a:prstGeom>
              <a:noFill/>
              <a:ln w="9525">
                <a:noFill/>
                <a:miter lim="800000"/>
                <a:headEnd/>
                <a:tailEnd/>
              </a:ln>
            </p:spPr>
            <p:txBody>
              <a:bodyPr/>
              <a:lstStyle/>
              <a:p>
                <a:endParaRPr lang="zh-CN" altLang="en-US"/>
              </a:p>
            </p:txBody>
          </p:sp>
          <p:sp>
            <p:nvSpPr>
              <p:cNvPr id="154" name="Rectangle 526"/>
              <p:cNvSpPr>
                <a:spLocks noChangeArrowheads="1"/>
              </p:cNvSpPr>
              <p:nvPr/>
            </p:nvSpPr>
            <p:spPr bwMode="auto">
              <a:xfrm>
                <a:off x="2234" y="3004"/>
                <a:ext cx="501" cy="113"/>
              </a:xfrm>
              <a:prstGeom prst="rect">
                <a:avLst/>
              </a:prstGeom>
              <a:noFill/>
              <a:ln w="9525">
                <a:noFill/>
                <a:miter lim="800000"/>
                <a:headEnd/>
                <a:tailEnd/>
              </a:ln>
            </p:spPr>
            <p:txBody>
              <a:bodyPr/>
              <a:lstStyle/>
              <a:p>
                <a:endParaRPr lang="zh-CN" altLang="en-US"/>
              </a:p>
            </p:txBody>
          </p:sp>
          <p:sp>
            <p:nvSpPr>
              <p:cNvPr id="155" name="Rectangle 527"/>
              <p:cNvSpPr>
                <a:spLocks noChangeArrowheads="1"/>
              </p:cNvSpPr>
              <p:nvPr/>
            </p:nvSpPr>
            <p:spPr bwMode="auto">
              <a:xfrm>
                <a:off x="2322" y="3026"/>
                <a:ext cx="366"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FFFFFF"/>
                    </a:solidFill>
                    <a:latin typeface="Arial" pitchFamily="34" charset="0"/>
                  </a:rPr>
                  <a:t>设计合作伙伴 </a:t>
                </a:r>
                <a:endParaRPr lang="en-US" altLang="zh-CN" sz="800" b="1">
                  <a:solidFill>
                    <a:srgbClr val="FFFFFF"/>
                  </a:solidFill>
                  <a:latin typeface="Arial" pitchFamily="34" charset="0"/>
                </a:endParaRPr>
              </a:p>
            </p:txBody>
          </p:sp>
          <p:grpSp>
            <p:nvGrpSpPr>
              <p:cNvPr id="156" name="Group 528"/>
              <p:cNvGrpSpPr>
                <a:grpSpLocks/>
              </p:cNvGrpSpPr>
              <p:nvPr/>
            </p:nvGrpSpPr>
            <p:grpSpPr bwMode="auto">
              <a:xfrm>
                <a:off x="3394" y="2186"/>
                <a:ext cx="591" cy="270"/>
                <a:chOff x="3394" y="2186"/>
                <a:chExt cx="591" cy="270"/>
              </a:xfrm>
            </p:grpSpPr>
            <p:pic>
              <p:nvPicPr>
                <p:cNvPr id="196" name="Picture 529"/>
                <p:cNvPicPr>
                  <a:picLocks noChangeAspect="1" noChangeArrowheads="1"/>
                </p:cNvPicPr>
                <p:nvPr/>
              </p:nvPicPr>
              <p:blipFill>
                <a:blip r:embed="rId8" cstate="print"/>
                <a:srcRect/>
                <a:stretch>
                  <a:fillRect/>
                </a:stretch>
              </p:blipFill>
              <p:spPr bwMode="auto">
                <a:xfrm>
                  <a:off x="3394" y="2186"/>
                  <a:ext cx="591" cy="270"/>
                </a:xfrm>
                <a:prstGeom prst="rect">
                  <a:avLst/>
                </a:prstGeom>
                <a:noFill/>
                <a:ln w="9525">
                  <a:noFill/>
                  <a:miter lim="800000"/>
                  <a:headEnd/>
                  <a:tailEnd/>
                </a:ln>
              </p:spPr>
            </p:pic>
            <p:pic>
              <p:nvPicPr>
                <p:cNvPr id="197" name="Picture 530"/>
                <p:cNvPicPr>
                  <a:picLocks noChangeAspect="1" noChangeArrowheads="1"/>
                </p:cNvPicPr>
                <p:nvPr/>
              </p:nvPicPr>
              <p:blipFill>
                <a:blip r:embed="rId9" cstate="print"/>
                <a:srcRect/>
                <a:stretch>
                  <a:fillRect/>
                </a:stretch>
              </p:blipFill>
              <p:spPr bwMode="auto">
                <a:xfrm>
                  <a:off x="3394" y="2186"/>
                  <a:ext cx="591" cy="270"/>
                </a:xfrm>
                <a:prstGeom prst="rect">
                  <a:avLst/>
                </a:prstGeom>
                <a:noFill/>
                <a:ln w="9525">
                  <a:noFill/>
                  <a:miter lim="800000"/>
                  <a:headEnd/>
                  <a:tailEnd/>
                </a:ln>
              </p:spPr>
            </p:pic>
          </p:grpSp>
          <p:grpSp>
            <p:nvGrpSpPr>
              <p:cNvPr id="157" name="Group 531"/>
              <p:cNvGrpSpPr>
                <a:grpSpLocks/>
              </p:cNvGrpSpPr>
              <p:nvPr/>
            </p:nvGrpSpPr>
            <p:grpSpPr bwMode="auto">
              <a:xfrm>
                <a:off x="4049" y="2177"/>
                <a:ext cx="591" cy="269"/>
                <a:chOff x="4049" y="2177"/>
                <a:chExt cx="591" cy="269"/>
              </a:xfrm>
            </p:grpSpPr>
            <p:pic>
              <p:nvPicPr>
                <p:cNvPr id="194" name="Picture 532"/>
                <p:cNvPicPr>
                  <a:picLocks noChangeAspect="1" noChangeArrowheads="1"/>
                </p:cNvPicPr>
                <p:nvPr/>
              </p:nvPicPr>
              <p:blipFill>
                <a:blip r:embed="rId8" cstate="print"/>
                <a:srcRect/>
                <a:stretch>
                  <a:fillRect/>
                </a:stretch>
              </p:blipFill>
              <p:spPr bwMode="auto">
                <a:xfrm>
                  <a:off x="4049" y="2177"/>
                  <a:ext cx="591" cy="269"/>
                </a:xfrm>
                <a:prstGeom prst="rect">
                  <a:avLst/>
                </a:prstGeom>
                <a:noFill/>
                <a:ln w="9525">
                  <a:noFill/>
                  <a:miter lim="800000"/>
                  <a:headEnd/>
                  <a:tailEnd/>
                </a:ln>
              </p:spPr>
            </p:pic>
            <p:pic>
              <p:nvPicPr>
                <p:cNvPr id="195" name="Picture 533"/>
                <p:cNvPicPr>
                  <a:picLocks noChangeAspect="1" noChangeArrowheads="1"/>
                </p:cNvPicPr>
                <p:nvPr/>
              </p:nvPicPr>
              <p:blipFill>
                <a:blip r:embed="rId9" cstate="print"/>
                <a:srcRect/>
                <a:stretch>
                  <a:fillRect/>
                </a:stretch>
              </p:blipFill>
              <p:spPr bwMode="auto">
                <a:xfrm>
                  <a:off x="4049" y="2177"/>
                  <a:ext cx="591" cy="269"/>
                </a:xfrm>
                <a:prstGeom prst="rect">
                  <a:avLst/>
                </a:prstGeom>
                <a:noFill/>
                <a:ln w="9525">
                  <a:noFill/>
                  <a:miter lim="800000"/>
                  <a:headEnd/>
                  <a:tailEnd/>
                </a:ln>
              </p:spPr>
            </p:pic>
          </p:grpSp>
          <p:grpSp>
            <p:nvGrpSpPr>
              <p:cNvPr id="158" name="Group 534"/>
              <p:cNvGrpSpPr>
                <a:grpSpLocks/>
              </p:cNvGrpSpPr>
              <p:nvPr/>
            </p:nvGrpSpPr>
            <p:grpSpPr bwMode="auto">
              <a:xfrm>
                <a:off x="2981" y="2483"/>
                <a:ext cx="591" cy="269"/>
                <a:chOff x="2981" y="2483"/>
                <a:chExt cx="591" cy="269"/>
              </a:xfrm>
            </p:grpSpPr>
            <p:pic>
              <p:nvPicPr>
                <p:cNvPr id="192" name="Picture 535"/>
                <p:cNvPicPr>
                  <a:picLocks noChangeAspect="1" noChangeArrowheads="1"/>
                </p:cNvPicPr>
                <p:nvPr/>
              </p:nvPicPr>
              <p:blipFill>
                <a:blip r:embed="rId8" cstate="print"/>
                <a:srcRect/>
                <a:stretch>
                  <a:fillRect/>
                </a:stretch>
              </p:blipFill>
              <p:spPr bwMode="auto">
                <a:xfrm>
                  <a:off x="2981" y="2483"/>
                  <a:ext cx="591" cy="269"/>
                </a:xfrm>
                <a:prstGeom prst="rect">
                  <a:avLst/>
                </a:prstGeom>
                <a:noFill/>
                <a:ln w="9525">
                  <a:noFill/>
                  <a:miter lim="800000"/>
                  <a:headEnd/>
                  <a:tailEnd/>
                </a:ln>
              </p:spPr>
            </p:pic>
            <p:pic>
              <p:nvPicPr>
                <p:cNvPr id="193" name="Picture 536"/>
                <p:cNvPicPr>
                  <a:picLocks noChangeAspect="1" noChangeArrowheads="1"/>
                </p:cNvPicPr>
                <p:nvPr/>
              </p:nvPicPr>
              <p:blipFill>
                <a:blip r:embed="rId9" cstate="print"/>
                <a:srcRect/>
                <a:stretch>
                  <a:fillRect/>
                </a:stretch>
              </p:blipFill>
              <p:spPr bwMode="auto">
                <a:xfrm>
                  <a:off x="2981" y="2483"/>
                  <a:ext cx="591" cy="269"/>
                </a:xfrm>
                <a:prstGeom prst="rect">
                  <a:avLst/>
                </a:prstGeom>
                <a:noFill/>
                <a:ln w="9525">
                  <a:noFill/>
                  <a:miter lim="800000"/>
                  <a:headEnd/>
                  <a:tailEnd/>
                </a:ln>
              </p:spPr>
            </p:pic>
          </p:grpSp>
          <p:grpSp>
            <p:nvGrpSpPr>
              <p:cNvPr id="159" name="Group 537"/>
              <p:cNvGrpSpPr>
                <a:grpSpLocks/>
              </p:cNvGrpSpPr>
              <p:nvPr/>
            </p:nvGrpSpPr>
            <p:grpSpPr bwMode="auto">
              <a:xfrm>
                <a:off x="3223" y="2792"/>
                <a:ext cx="591" cy="269"/>
                <a:chOff x="3223" y="2792"/>
                <a:chExt cx="591" cy="269"/>
              </a:xfrm>
            </p:grpSpPr>
            <p:pic>
              <p:nvPicPr>
                <p:cNvPr id="190" name="Picture 538"/>
                <p:cNvPicPr>
                  <a:picLocks noChangeAspect="1" noChangeArrowheads="1"/>
                </p:cNvPicPr>
                <p:nvPr/>
              </p:nvPicPr>
              <p:blipFill>
                <a:blip r:embed="rId8" cstate="print"/>
                <a:srcRect/>
                <a:stretch>
                  <a:fillRect/>
                </a:stretch>
              </p:blipFill>
              <p:spPr bwMode="auto">
                <a:xfrm>
                  <a:off x="3223" y="2792"/>
                  <a:ext cx="591" cy="269"/>
                </a:xfrm>
                <a:prstGeom prst="rect">
                  <a:avLst/>
                </a:prstGeom>
                <a:noFill/>
                <a:ln w="9525">
                  <a:noFill/>
                  <a:miter lim="800000"/>
                  <a:headEnd/>
                  <a:tailEnd/>
                </a:ln>
              </p:spPr>
            </p:pic>
            <p:pic>
              <p:nvPicPr>
                <p:cNvPr id="191" name="Picture 539"/>
                <p:cNvPicPr>
                  <a:picLocks noChangeAspect="1" noChangeArrowheads="1"/>
                </p:cNvPicPr>
                <p:nvPr/>
              </p:nvPicPr>
              <p:blipFill>
                <a:blip r:embed="rId9" cstate="print"/>
                <a:srcRect/>
                <a:stretch>
                  <a:fillRect/>
                </a:stretch>
              </p:blipFill>
              <p:spPr bwMode="auto">
                <a:xfrm>
                  <a:off x="3223" y="2792"/>
                  <a:ext cx="591" cy="269"/>
                </a:xfrm>
                <a:prstGeom prst="rect">
                  <a:avLst/>
                </a:prstGeom>
                <a:noFill/>
                <a:ln w="9525">
                  <a:noFill/>
                  <a:miter lim="800000"/>
                  <a:headEnd/>
                  <a:tailEnd/>
                </a:ln>
              </p:spPr>
            </p:pic>
          </p:grpSp>
          <p:grpSp>
            <p:nvGrpSpPr>
              <p:cNvPr id="160" name="Group 540"/>
              <p:cNvGrpSpPr>
                <a:grpSpLocks/>
              </p:cNvGrpSpPr>
              <p:nvPr/>
            </p:nvGrpSpPr>
            <p:grpSpPr bwMode="auto">
              <a:xfrm>
                <a:off x="3921" y="2783"/>
                <a:ext cx="592" cy="269"/>
                <a:chOff x="3921" y="2783"/>
                <a:chExt cx="592" cy="269"/>
              </a:xfrm>
            </p:grpSpPr>
            <p:pic>
              <p:nvPicPr>
                <p:cNvPr id="188" name="Picture 541"/>
                <p:cNvPicPr>
                  <a:picLocks noChangeAspect="1" noChangeArrowheads="1"/>
                </p:cNvPicPr>
                <p:nvPr/>
              </p:nvPicPr>
              <p:blipFill>
                <a:blip r:embed="rId8" cstate="print"/>
                <a:srcRect/>
                <a:stretch>
                  <a:fillRect/>
                </a:stretch>
              </p:blipFill>
              <p:spPr bwMode="auto">
                <a:xfrm>
                  <a:off x="3921" y="2783"/>
                  <a:ext cx="592" cy="269"/>
                </a:xfrm>
                <a:prstGeom prst="rect">
                  <a:avLst/>
                </a:prstGeom>
                <a:noFill/>
                <a:ln w="9525">
                  <a:noFill/>
                  <a:miter lim="800000"/>
                  <a:headEnd/>
                  <a:tailEnd/>
                </a:ln>
              </p:spPr>
            </p:pic>
            <p:pic>
              <p:nvPicPr>
                <p:cNvPr id="189" name="Picture 542"/>
                <p:cNvPicPr>
                  <a:picLocks noChangeAspect="1" noChangeArrowheads="1"/>
                </p:cNvPicPr>
                <p:nvPr/>
              </p:nvPicPr>
              <p:blipFill>
                <a:blip r:embed="rId9" cstate="print"/>
                <a:srcRect/>
                <a:stretch>
                  <a:fillRect/>
                </a:stretch>
              </p:blipFill>
              <p:spPr bwMode="auto">
                <a:xfrm>
                  <a:off x="3921" y="2783"/>
                  <a:ext cx="592" cy="269"/>
                </a:xfrm>
                <a:prstGeom prst="rect">
                  <a:avLst/>
                </a:prstGeom>
                <a:noFill/>
                <a:ln w="9525">
                  <a:noFill/>
                  <a:miter lim="800000"/>
                  <a:headEnd/>
                  <a:tailEnd/>
                </a:ln>
              </p:spPr>
            </p:pic>
          </p:grpSp>
          <p:grpSp>
            <p:nvGrpSpPr>
              <p:cNvPr id="161" name="Group 543"/>
              <p:cNvGrpSpPr>
                <a:grpSpLocks/>
              </p:cNvGrpSpPr>
              <p:nvPr/>
            </p:nvGrpSpPr>
            <p:grpSpPr bwMode="auto">
              <a:xfrm>
                <a:off x="4270" y="2494"/>
                <a:ext cx="591" cy="270"/>
                <a:chOff x="4270" y="2494"/>
                <a:chExt cx="591" cy="270"/>
              </a:xfrm>
            </p:grpSpPr>
            <p:pic>
              <p:nvPicPr>
                <p:cNvPr id="186" name="Picture 544"/>
                <p:cNvPicPr>
                  <a:picLocks noChangeAspect="1" noChangeArrowheads="1"/>
                </p:cNvPicPr>
                <p:nvPr/>
              </p:nvPicPr>
              <p:blipFill>
                <a:blip r:embed="rId8" cstate="print"/>
                <a:srcRect/>
                <a:stretch>
                  <a:fillRect/>
                </a:stretch>
              </p:blipFill>
              <p:spPr bwMode="auto">
                <a:xfrm>
                  <a:off x="4270" y="2494"/>
                  <a:ext cx="591" cy="270"/>
                </a:xfrm>
                <a:prstGeom prst="rect">
                  <a:avLst/>
                </a:prstGeom>
                <a:noFill/>
                <a:ln w="9525">
                  <a:noFill/>
                  <a:miter lim="800000"/>
                  <a:headEnd/>
                  <a:tailEnd/>
                </a:ln>
              </p:spPr>
            </p:pic>
            <p:pic>
              <p:nvPicPr>
                <p:cNvPr id="187" name="Picture 545"/>
                <p:cNvPicPr>
                  <a:picLocks noChangeAspect="1" noChangeArrowheads="1"/>
                </p:cNvPicPr>
                <p:nvPr/>
              </p:nvPicPr>
              <p:blipFill>
                <a:blip r:embed="rId9" cstate="print"/>
                <a:srcRect/>
                <a:stretch>
                  <a:fillRect/>
                </a:stretch>
              </p:blipFill>
              <p:spPr bwMode="auto">
                <a:xfrm>
                  <a:off x="4270" y="2494"/>
                  <a:ext cx="591" cy="270"/>
                </a:xfrm>
                <a:prstGeom prst="rect">
                  <a:avLst/>
                </a:prstGeom>
                <a:noFill/>
                <a:ln w="9525">
                  <a:noFill/>
                  <a:miter lim="800000"/>
                  <a:headEnd/>
                  <a:tailEnd/>
                </a:ln>
              </p:spPr>
            </p:pic>
          </p:grpSp>
          <p:sp>
            <p:nvSpPr>
              <p:cNvPr id="162" name="Rectangle 546"/>
              <p:cNvSpPr>
                <a:spLocks noChangeArrowheads="1"/>
              </p:cNvSpPr>
              <p:nvPr/>
            </p:nvSpPr>
            <p:spPr bwMode="auto">
              <a:xfrm>
                <a:off x="4328" y="2263"/>
                <a:ext cx="133"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000000"/>
                    </a:solidFill>
                    <a:latin typeface="Arial" pitchFamily="34" charset="0"/>
                  </a:rPr>
                  <a:t>制造 </a:t>
                </a:r>
                <a:endParaRPr lang="en-US" altLang="zh-CN" sz="800" b="1">
                  <a:solidFill>
                    <a:srgbClr val="000000"/>
                  </a:solidFill>
                  <a:latin typeface="Arial" pitchFamily="34" charset="0"/>
                </a:endParaRPr>
              </a:p>
            </p:txBody>
          </p:sp>
          <p:sp>
            <p:nvSpPr>
              <p:cNvPr id="163" name="Rectangle 547"/>
              <p:cNvSpPr>
                <a:spLocks noChangeArrowheads="1"/>
              </p:cNvSpPr>
              <p:nvPr/>
            </p:nvSpPr>
            <p:spPr bwMode="auto">
              <a:xfrm>
                <a:off x="4131" y="2241"/>
                <a:ext cx="488" cy="113"/>
              </a:xfrm>
              <a:prstGeom prst="rect">
                <a:avLst/>
              </a:prstGeom>
              <a:noFill/>
              <a:ln w="9525">
                <a:noFill/>
                <a:miter lim="800000"/>
                <a:headEnd/>
                <a:tailEnd/>
              </a:ln>
            </p:spPr>
            <p:txBody>
              <a:bodyPr/>
              <a:lstStyle/>
              <a:p>
                <a:endParaRPr lang="zh-CN" altLang="en-US"/>
              </a:p>
            </p:txBody>
          </p:sp>
          <p:sp>
            <p:nvSpPr>
              <p:cNvPr id="164" name="Rectangle 548"/>
              <p:cNvSpPr>
                <a:spLocks noChangeArrowheads="1"/>
              </p:cNvSpPr>
              <p:nvPr/>
            </p:nvSpPr>
            <p:spPr bwMode="auto">
              <a:xfrm>
                <a:off x="4126" y="2236"/>
                <a:ext cx="488" cy="113"/>
              </a:xfrm>
              <a:prstGeom prst="rect">
                <a:avLst/>
              </a:prstGeom>
              <a:noFill/>
              <a:ln w="9525">
                <a:noFill/>
                <a:miter lim="800000"/>
                <a:headEnd/>
                <a:tailEnd/>
              </a:ln>
            </p:spPr>
            <p:txBody>
              <a:bodyPr/>
              <a:lstStyle/>
              <a:p>
                <a:endParaRPr lang="zh-CN" altLang="en-US"/>
              </a:p>
            </p:txBody>
          </p:sp>
          <p:sp>
            <p:nvSpPr>
              <p:cNvPr id="165" name="Rectangle 549"/>
              <p:cNvSpPr>
                <a:spLocks noChangeArrowheads="1"/>
              </p:cNvSpPr>
              <p:nvPr/>
            </p:nvSpPr>
            <p:spPr bwMode="auto">
              <a:xfrm>
                <a:off x="4322" y="2258"/>
                <a:ext cx="133"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FFFFFF"/>
                    </a:solidFill>
                    <a:latin typeface="Arial" pitchFamily="34" charset="0"/>
                  </a:rPr>
                  <a:t>制造 </a:t>
                </a:r>
                <a:endParaRPr lang="en-US" altLang="zh-CN" sz="800" b="1">
                  <a:solidFill>
                    <a:srgbClr val="FFFFFF"/>
                  </a:solidFill>
                  <a:latin typeface="Arial" pitchFamily="34" charset="0"/>
                </a:endParaRPr>
              </a:p>
            </p:txBody>
          </p:sp>
          <p:sp>
            <p:nvSpPr>
              <p:cNvPr id="166" name="Rectangle 550"/>
              <p:cNvSpPr>
                <a:spLocks noChangeArrowheads="1"/>
              </p:cNvSpPr>
              <p:nvPr/>
            </p:nvSpPr>
            <p:spPr bwMode="auto">
              <a:xfrm>
                <a:off x="4517" y="2555"/>
                <a:ext cx="133"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000000"/>
                    </a:solidFill>
                    <a:latin typeface="Arial" pitchFamily="34" charset="0"/>
                  </a:rPr>
                  <a:t>服务 </a:t>
                </a:r>
                <a:endParaRPr lang="en-US" altLang="zh-CN" sz="800" b="1">
                  <a:solidFill>
                    <a:srgbClr val="000000"/>
                  </a:solidFill>
                  <a:latin typeface="Arial" pitchFamily="34" charset="0"/>
                </a:endParaRPr>
              </a:p>
            </p:txBody>
          </p:sp>
          <p:sp>
            <p:nvSpPr>
              <p:cNvPr id="167" name="Rectangle 551"/>
              <p:cNvSpPr>
                <a:spLocks noChangeArrowheads="1"/>
              </p:cNvSpPr>
              <p:nvPr/>
            </p:nvSpPr>
            <p:spPr bwMode="auto">
              <a:xfrm>
                <a:off x="4423" y="2533"/>
                <a:ext cx="286" cy="113"/>
              </a:xfrm>
              <a:prstGeom prst="rect">
                <a:avLst/>
              </a:prstGeom>
              <a:noFill/>
              <a:ln w="9525">
                <a:noFill/>
                <a:miter lim="800000"/>
                <a:headEnd/>
                <a:tailEnd/>
              </a:ln>
            </p:spPr>
            <p:txBody>
              <a:bodyPr/>
              <a:lstStyle/>
              <a:p>
                <a:endParaRPr lang="zh-CN" altLang="en-US"/>
              </a:p>
            </p:txBody>
          </p:sp>
          <p:sp>
            <p:nvSpPr>
              <p:cNvPr id="168" name="Rectangle 552"/>
              <p:cNvSpPr>
                <a:spLocks noChangeArrowheads="1"/>
              </p:cNvSpPr>
              <p:nvPr/>
            </p:nvSpPr>
            <p:spPr bwMode="auto">
              <a:xfrm>
                <a:off x="4418" y="2528"/>
                <a:ext cx="286" cy="113"/>
              </a:xfrm>
              <a:prstGeom prst="rect">
                <a:avLst/>
              </a:prstGeom>
              <a:noFill/>
              <a:ln w="9525">
                <a:noFill/>
                <a:miter lim="800000"/>
                <a:headEnd/>
                <a:tailEnd/>
              </a:ln>
            </p:spPr>
            <p:txBody>
              <a:bodyPr/>
              <a:lstStyle/>
              <a:p>
                <a:endParaRPr lang="zh-CN" altLang="en-US"/>
              </a:p>
            </p:txBody>
          </p:sp>
          <p:sp>
            <p:nvSpPr>
              <p:cNvPr id="169" name="Rectangle 553"/>
              <p:cNvSpPr>
                <a:spLocks noChangeArrowheads="1"/>
              </p:cNvSpPr>
              <p:nvPr/>
            </p:nvSpPr>
            <p:spPr bwMode="auto">
              <a:xfrm>
                <a:off x="4513" y="2550"/>
                <a:ext cx="133"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FFFFFF"/>
                    </a:solidFill>
                    <a:latin typeface="Arial" pitchFamily="34" charset="0"/>
                  </a:rPr>
                  <a:t>服务 </a:t>
                </a:r>
                <a:endParaRPr lang="en-US" altLang="zh-CN" sz="800" b="1">
                  <a:solidFill>
                    <a:srgbClr val="FFFFFF"/>
                  </a:solidFill>
                  <a:latin typeface="Arial" pitchFamily="34" charset="0"/>
                </a:endParaRPr>
              </a:p>
            </p:txBody>
          </p:sp>
          <p:sp>
            <p:nvSpPr>
              <p:cNvPr id="170" name="Rectangle 554"/>
              <p:cNvSpPr>
                <a:spLocks noChangeArrowheads="1"/>
              </p:cNvSpPr>
              <p:nvPr/>
            </p:nvSpPr>
            <p:spPr bwMode="auto">
              <a:xfrm>
                <a:off x="3611" y="2257"/>
                <a:ext cx="133"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000000"/>
                    </a:solidFill>
                    <a:latin typeface="Arial" pitchFamily="34" charset="0"/>
                  </a:rPr>
                  <a:t>采购 </a:t>
                </a:r>
                <a:endParaRPr lang="en-US" altLang="zh-CN" sz="800" b="1">
                  <a:solidFill>
                    <a:srgbClr val="000000"/>
                  </a:solidFill>
                  <a:latin typeface="Arial" pitchFamily="34" charset="0"/>
                </a:endParaRPr>
              </a:p>
            </p:txBody>
          </p:sp>
          <p:sp>
            <p:nvSpPr>
              <p:cNvPr id="171" name="Rectangle 555"/>
              <p:cNvSpPr>
                <a:spLocks noChangeArrowheads="1"/>
              </p:cNvSpPr>
              <p:nvPr/>
            </p:nvSpPr>
            <p:spPr bwMode="auto">
              <a:xfrm>
                <a:off x="3437" y="2236"/>
                <a:ext cx="443" cy="113"/>
              </a:xfrm>
              <a:prstGeom prst="rect">
                <a:avLst/>
              </a:prstGeom>
              <a:noFill/>
              <a:ln w="9525">
                <a:noFill/>
                <a:miter lim="800000"/>
                <a:headEnd/>
                <a:tailEnd/>
              </a:ln>
            </p:spPr>
            <p:txBody>
              <a:bodyPr/>
              <a:lstStyle/>
              <a:p>
                <a:endParaRPr lang="zh-CN" altLang="en-US"/>
              </a:p>
            </p:txBody>
          </p:sp>
          <p:sp>
            <p:nvSpPr>
              <p:cNvPr id="172" name="Rectangle 556"/>
              <p:cNvSpPr>
                <a:spLocks noChangeArrowheads="1"/>
              </p:cNvSpPr>
              <p:nvPr/>
            </p:nvSpPr>
            <p:spPr bwMode="auto">
              <a:xfrm>
                <a:off x="3432" y="2230"/>
                <a:ext cx="443" cy="113"/>
              </a:xfrm>
              <a:prstGeom prst="rect">
                <a:avLst/>
              </a:prstGeom>
              <a:noFill/>
              <a:ln w="9525">
                <a:noFill/>
                <a:miter lim="800000"/>
                <a:headEnd/>
                <a:tailEnd/>
              </a:ln>
            </p:spPr>
            <p:txBody>
              <a:bodyPr/>
              <a:lstStyle/>
              <a:p>
                <a:endParaRPr lang="zh-CN" altLang="en-US"/>
              </a:p>
            </p:txBody>
          </p:sp>
          <p:sp>
            <p:nvSpPr>
              <p:cNvPr id="173" name="Rectangle 557"/>
              <p:cNvSpPr>
                <a:spLocks noChangeArrowheads="1"/>
              </p:cNvSpPr>
              <p:nvPr/>
            </p:nvSpPr>
            <p:spPr bwMode="auto">
              <a:xfrm>
                <a:off x="3606" y="2252"/>
                <a:ext cx="133"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FFFFFF"/>
                    </a:solidFill>
                    <a:latin typeface="Arial" pitchFamily="34" charset="0"/>
                  </a:rPr>
                  <a:t>采购 </a:t>
                </a:r>
                <a:endParaRPr lang="en-US" altLang="zh-CN" sz="800" b="1">
                  <a:solidFill>
                    <a:srgbClr val="FFFFFF"/>
                  </a:solidFill>
                  <a:latin typeface="Arial" pitchFamily="34" charset="0"/>
                </a:endParaRPr>
              </a:p>
            </p:txBody>
          </p:sp>
          <p:sp>
            <p:nvSpPr>
              <p:cNvPr id="174" name="Rectangle 558"/>
              <p:cNvSpPr>
                <a:spLocks noChangeArrowheads="1"/>
              </p:cNvSpPr>
              <p:nvPr/>
            </p:nvSpPr>
            <p:spPr bwMode="auto">
              <a:xfrm>
                <a:off x="3193" y="2549"/>
                <a:ext cx="133"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000000"/>
                    </a:solidFill>
                    <a:latin typeface="Arial" pitchFamily="34" charset="0"/>
                  </a:rPr>
                  <a:t>工程 </a:t>
                </a:r>
                <a:endParaRPr lang="en-US" altLang="zh-CN" sz="800" b="1">
                  <a:solidFill>
                    <a:srgbClr val="000000"/>
                  </a:solidFill>
                  <a:latin typeface="Arial" pitchFamily="34" charset="0"/>
                </a:endParaRPr>
              </a:p>
            </p:txBody>
          </p:sp>
          <p:sp>
            <p:nvSpPr>
              <p:cNvPr id="175" name="Rectangle 559"/>
              <p:cNvSpPr>
                <a:spLocks noChangeArrowheads="1"/>
              </p:cNvSpPr>
              <p:nvPr/>
            </p:nvSpPr>
            <p:spPr bwMode="auto">
              <a:xfrm>
                <a:off x="3030" y="2528"/>
                <a:ext cx="422" cy="112"/>
              </a:xfrm>
              <a:prstGeom prst="rect">
                <a:avLst/>
              </a:prstGeom>
              <a:noFill/>
              <a:ln w="9525">
                <a:noFill/>
                <a:miter lim="800000"/>
                <a:headEnd/>
                <a:tailEnd/>
              </a:ln>
            </p:spPr>
            <p:txBody>
              <a:bodyPr/>
              <a:lstStyle/>
              <a:p>
                <a:endParaRPr lang="zh-CN" altLang="en-US"/>
              </a:p>
            </p:txBody>
          </p:sp>
          <p:sp>
            <p:nvSpPr>
              <p:cNvPr id="176" name="Rectangle 560"/>
              <p:cNvSpPr>
                <a:spLocks noChangeArrowheads="1"/>
              </p:cNvSpPr>
              <p:nvPr/>
            </p:nvSpPr>
            <p:spPr bwMode="auto">
              <a:xfrm>
                <a:off x="3025" y="2522"/>
                <a:ext cx="422" cy="113"/>
              </a:xfrm>
              <a:prstGeom prst="rect">
                <a:avLst/>
              </a:prstGeom>
              <a:noFill/>
              <a:ln w="9525">
                <a:noFill/>
                <a:miter lim="800000"/>
                <a:headEnd/>
                <a:tailEnd/>
              </a:ln>
            </p:spPr>
            <p:txBody>
              <a:bodyPr/>
              <a:lstStyle/>
              <a:p>
                <a:endParaRPr lang="zh-CN" altLang="en-US"/>
              </a:p>
            </p:txBody>
          </p:sp>
          <p:sp>
            <p:nvSpPr>
              <p:cNvPr id="177" name="Rectangle 561"/>
              <p:cNvSpPr>
                <a:spLocks noChangeArrowheads="1"/>
              </p:cNvSpPr>
              <p:nvPr/>
            </p:nvSpPr>
            <p:spPr bwMode="auto">
              <a:xfrm>
                <a:off x="3188" y="2544"/>
                <a:ext cx="134"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FFFFFF"/>
                    </a:solidFill>
                    <a:latin typeface="Arial" pitchFamily="34" charset="0"/>
                  </a:rPr>
                  <a:t>工程 </a:t>
                </a:r>
                <a:endParaRPr lang="en-US" altLang="zh-CN" sz="800" b="1">
                  <a:solidFill>
                    <a:srgbClr val="FFFFFF"/>
                  </a:solidFill>
                  <a:latin typeface="Arial" pitchFamily="34" charset="0"/>
                </a:endParaRPr>
              </a:p>
            </p:txBody>
          </p:sp>
          <p:sp>
            <p:nvSpPr>
              <p:cNvPr id="178" name="Rectangle 562"/>
              <p:cNvSpPr>
                <a:spLocks noChangeArrowheads="1"/>
              </p:cNvSpPr>
              <p:nvPr/>
            </p:nvSpPr>
            <p:spPr bwMode="auto">
              <a:xfrm>
                <a:off x="3475" y="2862"/>
                <a:ext cx="133"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000000"/>
                    </a:solidFill>
                    <a:latin typeface="Arial" pitchFamily="34" charset="0"/>
                  </a:rPr>
                  <a:t>营销 </a:t>
                </a:r>
                <a:endParaRPr lang="en-US" altLang="zh-CN" sz="800" b="1">
                  <a:solidFill>
                    <a:srgbClr val="000000"/>
                  </a:solidFill>
                  <a:latin typeface="Arial" pitchFamily="34" charset="0"/>
                </a:endParaRPr>
              </a:p>
            </p:txBody>
          </p:sp>
          <p:sp>
            <p:nvSpPr>
              <p:cNvPr id="179" name="Rectangle 563"/>
              <p:cNvSpPr>
                <a:spLocks noChangeArrowheads="1"/>
              </p:cNvSpPr>
              <p:nvPr/>
            </p:nvSpPr>
            <p:spPr bwMode="auto">
              <a:xfrm>
                <a:off x="3344" y="2840"/>
                <a:ext cx="357" cy="113"/>
              </a:xfrm>
              <a:prstGeom prst="rect">
                <a:avLst/>
              </a:prstGeom>
              <a:noFill/>
              <a:ln w="9525">
                <a:noFill/>
                <a:miter lim="800000"/>
                <a:headEnd/>
                <a:tailEnd/>
              </a:ln>
            </p:spPr>
            <p:txBody>
              <a:bodyPr/>
              <a:lstStyle/>
              <a:p>
                <a:endParaRPr lang="zh-CN" altLang="en-US"/>
              </a:p>
            </p:txBody>
          </p:sp>
          <p:sp>
            <p:nvSpPr>
              <p:cNvPr id="180" name="Rectangle 564"/>
              <p:cNvSpPr>
                <a:spLocks noChangeArrowheads="1"/>
              </p:cNvSpPr>
              <p:nvPr/>
            </p:nvSpPr>
            <p:spPr bwMode="auto">
              <a:xfrm>
                <a:off x="3339" y="2835"/>
                <a:ext cx="357" cy="113"/>
              </a:xfrm>
              <a:prstGeom prst="rect">
                <a:avLst/>
              </a:prstGeom>
              <a:noFill/>
              <a:ln w="9525">
                <a:noFill/>
                <a:miter lim="800000"/>
                <a:headEnd/>
                <a:tailEnd/>
              </a:ln>
            </p:spPr>
            <p:txBody>
              <a:bodyPr/>
              <a:lstStyle/>
              <a:p>
                <a:endParaRPr lang="zh-CN" altLang="en-US"/>
              </a:p>
            </p:txBody>
          </p:sp>
          <p:sp>
            <p:nvSpPr>
              <p:cNvPr id="181" name="Rectangle 565"/>
              <p:cNvSpPr>
                <a:spLocks noChangeArrowheads="1"/>
              </p:cNvSpPr>
              <p:nvPr/>
            </p:nvSpPr>
            <p:spPr bwMode="auto">
              <a:xfrm>
                <a:off x="3469" y="2857"/>
                <a:ext cx="133"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FFFFFF"/>
                    </a:solidFill>
                    <a:latin typeface="Arial" pitchFamily="34" charset="0"/>
                  </a:rPr>
                  <a:t>营销 </a:t>
                </a:r>
                <a:endParaRPr lang="en-US" altLang="zh-CN" sz="800" b="1">
                  <a:solidFill>
                    <a:srgbClr val="FFFFFF"/>
                  </a:solidFill>
                  <a:latin typeface="Arial" pitchFamily="34" charset="0"/>
                </a:endParaRPr>
              </a:p>
            </p:txBody>
          </p:sp>
          <p:sp>
            <p:nvSpPr>
              <p:cNvPr id="182" name="Rectangle 566"/>
              <p:cNvSpPr>
                <a:spLocks noChangeArrowheads="1"/>
              </p:cNvSpPr>
              <p:nvPr/>
            </p:nvSpPr>
            <p:spPr bwMode="auto">
              <a:xfrm>
                <a:off x="4175" y="2856"/>
                <a:ext cx="133"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000000"/>
                    </a:solidFill>
                    <a:latin typeface="Arial" pitchFamily="34" charset="0"/>
                  </a:rPr>
                  <a:t>销售 </a:t>
                </a:r>
                <a:endParaRPr lang="en-US" altLang="zh-CN" sz="800" b="1">
                  <a:solidFill>
                    <a:srgbClr val="000000"/>
                  </a:solidFill>
                  <a:latin typeface="Arial" pitchFamily="34" charset="0"/>
                </a:endParaRPr>
              </a:p>
            </p:txBody>
          </p:sp>
          <p:sp>
            <p:nvSpPr>
              <p:cNvPr id="183" name="Rectangle 567"/>
              <p:cNvSpPr>
                <a:spLocks noChangeArrowheads="1"/>
              </p:cNvSpPr>
              <p:nvPr/>
            </p:nvSpPr>
            <p:spPr bwMode="auto">
              <a:xfrm>
                <a:off x="4110" y="2834"/>
                <a:ext cx="230" cy="113"/>
              </a:xfrm>
              <a:prstGeom prst="rect">
                <a:avLst/>
              </a:prstGeom>
              <a:noFill/>
              <a:ln w="9525">
                <a:noFill/>
                <a:miter lim="800000"/>
                <a:headEnd/>
                <a:tailEnd/>
              </a:ln>
            </p:spPr>
            <p:txBody>
              <a:bodyPr/>
              <a:lstStyle/>
              <a:p>
                <a:endParaRPr lang="zh-CN" altLang="en-US"/>
              </a:p>
            </p:txBody>
          </p:sp>
          <p:sp>
            <p:nvSpPr>
              <p:cNvPr id="184" name="Rectangle 568"/>
              <p:cNvSpPr>
                <a:spLocks noChangeArrowheads="1"/>
              </p:cNvSpPr>
              <p:nvPr/>
            </p:nvSpPr>
            <p:spPr bwMode="auto">
              <a:xfrm>
                <a:off x="4105" y="2829"/>
                <a:ext cx="230" cy="113"/>
              </a:xfrm>
              <a:prstGeom prst="rect">
                <a:avLst/>
              </a:prstGeom>
              <a:noFill/>
              <a:ln w="9525">
                <a:noFill/>
                <a:miter lim="800000"/>
                <a:headEnd/>
                <a:tailEnd/>
              </a:ln>
            </p:spPr>
            <p:txBody>
              <a:bodyPr/>
              <a:lstStyle/>
              <a:p>
                <a:endParaRPr lang="zh-CN" altLang="en-US"/>
              </a:p>
            </p:txBody>
          </p:sp>
          <p:sp>
            <p:nvSpPr>
              <p:cNvPr id="185" name="Rectangle 569"/>
              <p:cNvSpPr>
                <a:spLocks noChangeArrowheads="1"/>
              </p:cNvSpPr>
              <p:nvPr/>
            </p:nvSpPr>
            <p:spPr bwMode="auto">
              <a:xfrm>
                <a:off x="4169" y="2851"/>
                <a:ext cx="133" cy="59"/>
              </a:xfrm>
              <a:prstGeom prst="rect">
                <a:avLst/>
              </a:prstGeom>
              <a:noFill/>
              <a:ln w="9525">
                <a:noFill/>
                <a:miter lim="800000"/>
                <a:headEnd/>
                <a:tailEnd/>
              </a:ln>
            </p:spPr>
            <p:txBody>
              <a:bodyPr wrap="none" lIns="0" tIns="0" rIns="0" bIns="0">
                <a:spAutoFit/>
              </a:bodyPr>
              <a:lstStyle/>
              <a:p>
                <a:pPr algn="ctr" eaLnBrk="0" hangingPunct="0">
                  <a:spcBef>
                    <a:spcPct val="0"/>
                  </a:spcBef>
                  <a:spcAft>
                    <a:spcPct val="0"/>
                  </a:spcAft>
                  <a:buClrTx/>
                  <a:buFontTx/>
                  <a:buNone/>
                </a:pPr>
                <a:r>
                  <a:rPr lang="zh-CN" altLang="en-US" sz="800" b="1">
                    <a:solidFill>
                      <a:srgbClr val="FFFFFF"/>
                    </a:solidFill>
                    <a:latin typeface="Arial" pitchFamily="34" charset="0"/>
                  </a:rPr>
                  <a:t>销售 </a:t>
                </a:r>
                <a:endParaRPr lang="en-US" altLang="zh-CN" sz="800" b="1">
                  <a:solidFill>
                    <a:srgbClr val="FFFFFF"/>
                  </a:solidFill>
                  <a:latin typeface="Arial" pitchFamily="34" charset="0"/>
                </a:endParaRPr>
              </a:p>
            </p:txBody>
          </p:sp>
        </p:grpSp>
        <p:sp>
          <p:nvSpPr>
            <p:cNvPr id="14" name="Rectangle 570"/>
            <p:cNvSpPr>
              <a:spLocks noChangeArrowheads="1"/>
            </p:cNvSpPr>
            <p:nvPr/>
          </p:nvSpPr>
          <p:spPr bwMode="auto">
            <a:xfrm>
              <a:off x="2123" y="1432"/>
              <a:ext cx="3565" cy="2367"/>
            </a:xfrm>
            <a:prstGeom prst="rect">
              <a:avLst/>
            </a:prstGeom>
            <a:noFill/>
            <a:ln w="28575">
              <a:solidFill>
                <a:srgbClr val="B2B2B2"/>
              </a:solidFill>
              <a:miter lim="800000"/>
              <a:headEnd/>
              <a:tailEnd/>
            </a:ln>
            <a:effectLst/>
          </p:spPr>
          <p:txBody>
            <a:bodyPr lIns="92075" tIns="46038" rIns="92075" bIns="46038" anchor="ctr">
              <a:spAutoFit/>
            </a:bodyPr>
            <a:lstStyle/>
            <a:p>
              <a:endParaRPr lang="zh-CN" altLang="en-US"/>
            </a:p>
          </p:txBody>
        </p:sp>
      </p:grpSp>
      <p:sp>
        <p:nvSpPr>
          <p:cNvPr id="579" name="Text Box 571"/>
          <p:cNvSpPr txBox="1">
            <a:spLocks noChangeArrowheads="1"/>
          </p:cNvSpPr>
          <p:nvPr/>
        </p:nvSpPr>
        <p:spPr bwMode="auto">
          <a:xfrm>
            <a:off x="4951413" y="1312863"/>
            <a:ext cx="2493962" cy="312737"/>
          </a:xfrm>
          <a:prstGeom prst="rect">
            <a:avLst/>
          </a:prstGeom>
          <a:noFill/>
          <a:ln w="19050">
            <a:noFill/>
            <a:miter lim="800000"/>
            <a:headEnd/>
            <a:tailEnd/>
          </a:ln>
          <a:effectLst/>
        </p:spPr>
        <p:txBody>
          <a:bodyPr wrap="none" lIns="92070" tIns="46035" rIns="92070" bIns="46035">
            <a:spAutoFit/>
          </a:bodyPr>
          <a:lstStyle/>
          <a:p>
            <a:pPr algn="ctr" eaLnBrk="0" hangingPunct="0">
              <a:spcBef>
                <a:spcPct val="0"/>
              </a:spcBef>
              <a:spcAft>
                <a:spcPct val="0"/>
              </a:spcAft>
              <a:buClrTx/>
              <a:buFontTx/>
              <a:buNone/>
            </a:pPr>
            <a:r>
              <a:rPr lang="zh-CN" altLang="en-US" b="1">
                <a:solidFill>
                  <a:schemeClr val="tx1"/>
                </a:solidFill>
                <a:latin typeface="Arial" pitchFamily="34" charset="0"/>
              </a:rPr>
              <a:t>如今复杂的产品开发环境</a:t>
            </a:r>
            <a:r>
              <a:rPr lang="zh-CN" altLang="en-US" b="1">
                <a:solidFill>
                  <a:schemeClr val="bg2"/>
                </a:solidFill>
                <a:latin typeface="Arial" pitchFamily="34" charset="0"/>
              </a:rPr>
              <a:t> </a:t>
            </a:r>
            <a:endParaRPr lang="en-US" altLang="zh-CN" b="1">
              <a:solidFill>
                <a:schemeClr val="bg2"/>
              </a:solidFill>
              <a:latin typeface="Arial" pitchFamily="34" charset="0"/>
            </a:endParaRPr>
          </a:p>
        </p:txBody>
      </p:sp>
      <p:sp>
        <p:nvSpPr>
          <p:cNvPr id="580" name="椭圆 579"/>
          <p:cNvSpPr/>
          <p:nvPr/>
        </p:nvSpPr>
        <p:spPr>
          <a:xfrm>
            <a:off x="4239491" y="2826328"/>
            <a:ext cx="3293918" cy="1963882"/>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3600" dirty="0" smtClean="0">
                <a:solidFill>
                  <a:schemeClr val="bg1"/>
                </a:solidFill>
              </a:rPr>
              <a:t>PLM</a:t>
            </a:r>
            <a:endParaRPr lang="zh-CN" altLang="en-US" sz="3600" dirty="0" smtClean="0">
              <a:solidFill>
                <a:schemeClr val="bg1"/>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80"/>
                                        </p:tgtEl>
                                        <p:attrNameLst>
                                          <p:attrName>style.visibility</p:attrName>
                                        </p:attrNameLst>
                                      </p:cBhvr>
                                      <p:to>
                                        <p:strVal val="visible"/>
                                      </p:to>
                                    </p:set>
                                    <p:animEffect transition="in" filter="dissolve">
                                      <p:cBhvr>
                                        <p:cTn id="7" dur="500"/>
                                        <p:tgtEl>
                                          <p:spTgt spid="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7970" name="Rectangle 2"/>
          <p:cNvSpPr>
            <a:spLocks noGrp="1" noChangeArrowheads="1"/>
          </p:cNvSpPr>
          <p:nvPr>
            <p:ph type="title"/>
          </p:nvPr>
        </p:nvSpPr>
        <p:spPr/>
        <p:txBody>
          <a:bodyPr/>
          <a:lstStyle/>
          <a:p>
            <a:pPr>
              <a:defRPr/>
            </a:pPr>
            <a:r>
              <a:rPr kumimoji="1" lang="en-US" altLang="zh-CN" dirty="0" smtClean="0">
                <a:effectLst>
                  <a:outerShdw blurRad="38100" dist="38100" dir="2700000" algn="tl">
                    <a:srgbClr val="C0C0C0"/>
                  </a:outerShdw>
                </a:effectLst>
                <a:latin typeface="Arial Narrow" pitchFamily="34" charset="0"/>
                <a:ea typeface="黑体" pitchFamily="2" charset="-122"/>
              </a:rPr>
              <a:t>1.4</a:t>
            </a:r>
            <a:r>
              <a:rPr kumimoji="1" lang="zh-CN" altLang="en-US" dirty="0" smtClean="0">
                <a:effectLst>
                  <a:outerShdw blurRad="38100" dist="38100" dir="2700000" algn="tl">
                    <a:srgbClr val="C0C0C0"/>
                  </a:outerShdw>
                </a:effectLst>
                <a:latin typeface="Arial Narrow" pitchFamily="34" charset="0"/>
                <a:ea typeface="黑体" pitchFamily="2" charset="-122"/>
              </a:rPr>
              <a:t> </a:t>
            </a:r>
            <a:r>
              <a:rPr kumimoji="1" lang="en-US" altLang="zh-CN" dirty="0" smtClean="0">
                <a:effectLst>
                  <a:outerShdw blurRad="38100" dist="38100" dir="2700000" algn="tl">
                    <a:srgbClr val="C0C0C0"/>
                  </a:outerShdw>
                </a:effectLst>
                <a:latin typeface="Arial Narrow" pitchFamily="34" charset="0"/>
                <a:ea typeface="黑体" pitchFamily="2" charset="-122"/>
              </a:rPr>
              <a:t>PLM</a:t>
            </a:r>
            <a:r>
              <a:rPr kumimoji="1" lang="zh-CN" altLang="en-US" dirty="0" smtClean="0">
                <a:effectLst>
                  <a:outerShdw blurRad="38100" dist="38100" dir="2700000" algn="tl">
                    <a:srgbClr val="C0C0C0"/>
                  </a:outerShdw>
                </a:effectLst>
                <a:latin typeface="Arial Narrow" pitchFamily="34" charset="0"/>
                <a:ea typeface="黑体" pitchFamily="2" charset="-122"/>
              </a:rPr>
              <a:t>的效益</a:t>
            </a:r>
            <a:endParaRPr kumimoji="1" lang="zh-CN" altLang="en-US" dirty="0">
              <a:effectLst>
                <a:outerShdw blurRad="38100" dist="38100" dir="2700000" algn="tl">
                  <a:srgbClr val="C0C0C0"/>
                </a:outerShdw>
              </a:effectLst>
              <a:latin typeface="Arial Narrow" pitchFamily="34" charset="0"/>
              <a:ea typeface="黑体" pitchFamily="2" charset="-122"/>
            </a:endParaRPr>
          </a:p>
        </p:txBody>
      </p:sp>
      <p:graphicFrame>
        <p:nvGraphicFramePr>
          <p:cNvPr id="3667971" name="Object 3"/>
          <p:cNvGraphicFramePr>
            <a:graphicFrameLocks noChangeAspect="1"/>
          </p:cNvGraphicFramePr>
          <p:nvPr/>
        </p:nvGraphicFramePr>
        <p:xfrm>
          <a:off x="441325" y="1328738"/>
          <a:ext cx="8382000" cy="4975225"/>
        </p:xfrm>
        <a:graphic>
          <a:graphicData uri="http://schemas.openxmlformats.org/presentationml/2006/ole">
            <p:oleObj spid="_x0000_s287746" name="绘图" r:id="rId3" imgW="2530800" imgH="1501200" progId="">
              <p:embed/>
            </p:oleObj>
          </a:graphicData>
        </a:graphic>
      </p:graphicFrame>
      <p:sp>
        <p:nvSpPr>
          <p:cNvPr id="5" name="矩形 4"/>
          <p:cNvSpPr/>
          <p:nvPr/>
        </p:nvSpPr>
        <p:spPr>
          <a:xfrm>
            <a:off x="168014" y="852500"/>
            <a:ext cx="3272050" cy="430887"/>
          </a:xfrm>
          <a:prstGeom prst="rect">
            <a:avLst/>
          </a:prstGeom>
        </p:spPr>
        <p:txBody>
          <a:bodyPr wrap="none">
            <a:spAutoFit/>
          </a:bodyPr>
          <a:lstStyle/>
          <a:p>
            <a:pPr eaLnBrk="0" hangingPunct="0">
              <a:buFont typeface="Wingdings" pitchFamily="2" charset="2"/>
              <a:buChar char="ü"/>
              <a:defRPr/>
            </a:pPr>
            <a:r>
              <a:rPr lang="zh-CN" altLang="en-US" sz="2200" dirty="0" smtClean="0">
                <a:latin typeface="+mj-lt"/>
                <a:ea typeface="+mj-ea"/>
                <a:cs typeface="+mj-cs"/>
              </a:rPr>
              <a:t>应用</a:t>
            </a:r>
            <a:r>
              <a:rPr lang="en-US" altLang="zh-CN" sz="2200" dirty="0" smtClean="0">
                <a:latin typeface="+mj-lt"/>
                <a:ea typeface="+mj-ea"/>
                <a:cs typeface="+mj-cs"/>
              </a:rPr>
              <a:t>PLM</a:t>
            </a:r>
            <a:r>
              <a:rPr lang="zh-CN" altLang="en-US" sz="2200" dirty="0" smtClean="0">
                <a:latin typeface="+mj-lt"/>
                <a:ea typeface="+mj-ea"/>
                <a:cs typeface="+mj-cs"/>
              </a:rPr>
              <a:t>后的产品开发</a:t>
            </a:r>
          </a:p>
        </p:txBody>
      </p:sp>
      <p:sp>
        <p:nvSpPr>
          <p:cNvPr id="6" name="云形标注 5"/>
          <p:cNvSpPr/>
          <p:nvPr/>
        </p:nvSpPr>
        <p:spPr>
          <a:xfrm>
            <a:off x="3480954" y="3855027"/>
            <a:ext cx="1911928" cy="748145"/>
          </a:xfrm>
          <a:prstGeom prst="cloudCallout">
            <a:avLst>
              <a:gd name="adj1" fmla="val -56702"/>
              <a:gd name="adj2" fmla="val 5000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solidFill>
              </a:rPr>
              <a:t>产品开发过程得到规范有序控制</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13"/>
          <p:cNvPicPr>
            <a:picLocks noChangeAspect="1" noChangeArrowheads="1"/>
          </p:cNvPicPr>
          <p:nvPr/>
        </p:nvPicPr>
        <p:blipFill>
          <a:blip r:embed="rId3" cstate="print"/>
          <a:srcRect t="7927"/>
          <a:stretch>
            <a:fillRect/>
          </a:stretch>
        </p:blipFill>
        <p:spPr bwMode="auto">
          <a:xfrm>
            <a:off x="4956464" y="0"/>
            <a:ext cx="4187536" cy="1745673"/>
          </a:xfrm>
          <a:prstGeom prst="rect">
            <a:avLst/>
          </a:prstGeom>
          <a:noFill/>
          <a:ln w="9525">
            <a:noFill/>
            <a:miter lim="800000"/>
            <a:headEnd/>
            <a:tailEnd/>
          </a:ln>
          <a:effectLst/>
        </p:spPr>
      </p:pic>
      <p:sp>
        <p:nvSpPr>
          <p:cNvPr id="22530" name="Rectangle 69"/>
          <p:cNvSpPr>
            <a:spLocks noChangeArrowheads="1"/>
          </p:cNvSpPr>
          <p:nvPr/>
        </p:nvSpPr>
        <p:spPr bwMode="auto">
          <a:xfrm>
            <a:off x="0" y="1429906"/>
            <a:ext cx="9144000" cy="5407025"/>
          </a:xfrm>
          <a:prstGeom prst="rect">
            <a:avLst/>
          </a:prstGeom>
          <a:solidFill>
            <a:schemeClr val="bg1"/>
          </a:solidFill>
          <a:ln w="9525" algn="ctr">
            <a:noFill/>
            <a:round/>
            <a:headEnd/>
            <a:tailEnd/>
          </a:ln>
        </p:spPr>
        <p:txBody>
          <a:bodyPr/>
          <a:lstStyle/>
          <a:p>
            <a:endParaRPr lang="en-US" dirty="0"/>
          </a:p>
        </p:txBody>
      </p:sp>
      <p:sp>
        <p:nvSpPr>
          <p:cNvPr id="22531" name="Rectangle 55"/>
          <p:cNvSpPr>
            <a:spLocks noChangeArrowheads="1"/>
          </p:cNvSpPr>
          <p:nvPr/>
        </p:nvSpPr>
        <p:spPr bwMode="auto">
          <a:xfrm>
            <a:off x="0" y="4927169"/>
            <a:ext cx="9144000" cy="640080"/>
          </a:xfrm>
          <a:prstGeom prst="rect">
            <a:avLst/>
          </a:prstGeom>
          <a:solidFill>
            <a:srgbClr val="EEF1F4"/>
          </a:solidFill>
          <a:ln w="19050" algn="ctr">
            <a:noFill/>
            <a:round/>
            <a:headEnd/>
            <a:tailEnd/>
          </a:ln>
        </p:spPr>
        <p:txBody>
          <a:bodyPr lIns="92075" tIns="46038" rIns="92075" bIns="46038" anchor="ctr">
            <a:spAutoFit/>
          </a:bodyPr>
          <a:lstStyle/>
          <a:p>
            <a:endParaRPr lang="en-US" sz="1800" b="1" dirty="0"/>
          </a:p>
        </p:txBody>
      </p:sp>
      <p:sp>
        <p:nvSpPr>
          <p:cNvPr id="22532" name="Rectangle 53"/>
          <p:cNvSpPr>
            <a:spLocks noChangeArrowheads="1"/>
          </p:cNvSpPr>
          <p:nvPr/>
        </p:nvSpPr>
        <p:spPr bwMode="auto">
          <a:xfrm>
            <a:off x="0" y="2857068"/>
            <a:ext cx="9144000" cy="1508760"/>
          </a:xfrm>
          <a:prstGeom prst="rect">
            <a:avLst/>
          </a:prstGeom>
          <a:solidFill>
            <a:srgbClr val="EEF1F4"/>
          </a:solidFill>
          <a:ln w="19050" algn="ctr">
            <a:noFill/>
            <a:round/>
            <a:headEnd/>
            <a:tailEnd/>
          </a:ln>
        </p:spPr>
        <p:txBody>
          <a:bodyPr lIns="92075" tIns="46038" rIns="92075" bIns="46038" anchor="ctr">
            <a:spAutoFit/>
          </a:bodyPr>
          <a:lstStyle/>
          <a:p>
            <a:endParaRPr lang="en-US" sz="1800" b="1" dirty="0"/>
          </a:p>
        </p:txBody>
      </p:sp>
      <p:sp>
        <p:nvSpPr>
          <p:cNvPr id="22533" name="Rectangle 56"/>
          <p:cNvSpPr>
            <a:spLocks noChangeArrowheads="1"/>
          </p:cNvSpPr>
          <p:nvPr/>
        </p:nvSpPr>
        <p:spPr bwMode="auto">
          <a:xfrm>
            <a:off x="0" y="1807731"/>
            <a:ext cx="9144000" cy="960120"/>
          </a:xfrm>
          <a:prstGeom prst="rect">
            <a:avLst/>
          </a:prstGeom>
          <a:solidFill>
            <a:srgbClr val="EEF1F4"/>
          </a:solidFill>
          <a:ln w="19050" algn="ctr">
            <a:noFill/>
            <a:round/>
            <a:headEnd/>
            <a:tailEnd/>
          </a:ln>
        </p:spPr>
        <p:txBody>
          <a:bodyPr lIns="92075" tIns="46038" rIns="92075" bIns="46038" anchor="ctr">
            <a:spAutoFit/>
          </a:bodyPr>
          <a:lstStyle/>
          <a:p>
            <a:endParaRPr lang="en-US" sz="1800" b="1" dirty="0"/>
          </a:p>
        </p:txBody>
      </p:sp>
      <p:cxnSp>
        <p:nvCxnSpPr>
          <p:cNvPr id="22535" name="Straight Connector 84"/>
          <p:cNvCxnSpPr>
            <a:cxnSpLocks noChangeShapeType="1"/>
          </p:cNvCxnSpPr>
          <p:nvPr/>
        </p:nvCxnSpPr>
        <p:spPr bwMode="auto">
          <a:xfrm rot="5400000">
            <a:off x="3656807" y="4146912"/>
            <a:ext cx="5321300" cy="1587"/>
          </a:xfrm>
          <a:prstGeom prst="line">
            <a:avLst/>
          </a:prstGeom>
          <a:noFill/>
          <a:ln w="6350" algn="ctr">
            <a:solidFill>
              <a:srgbClr val="89A2B3"/>
            </a:solidFill>
            <a:round/>
            <a:headEnd/>
            <a:tailEnd/>
          </a:ln>
        </p:spPr>
      </p:cxnSp>
      <p:cxnSp>
        <p:nvCxnSpPr>
          <p:cNvPr id="22536" name="Straight Connector 85"/>
          <p:cNvCxnSpPr>
            <a:cxnSpLocks noChangeShapeType="1"/>
          </p:cNvCxnSpPr>
          <p:nvPr/>
        </p:nvCxnSpPr>
        <p:spPr bwMode="auto">
          <a:xfrm rot="5400000">
            <a:off x="4982369" y="4105637"/>
            <a:ext cx="5238750" cy="1588"/>
          </a:xfrm>
          <a:prstGeom prst="line">
            <a:avLst/>
          </a:prstGeom>
          <a:noFill/>
          <a:ln w="6350" algn="ctr">
            <a:solidFill>
              <a:srgbClr val="89A2B3"/>
            </a:solidFill>
            <a:round/>
            <a:headEnd/>
            <a:tailEnd/>
          </a:ln>
        </p:spPr>
      </p:cxnSp>
      <p:cxnSp>
        <p:nvCxnSpPr>
          <p:cNvPr id="22537" name="Straight Connector 79"/>
          <p:cNvCxnSpPr>
            <a:cxnSpLocks noChangeShapeType="1"/>
          </p:cNvCxnSpPr>
          <p:nvPr/>
        </p:nvCxnSpPr>
        <p:spPr bwMode="auto">
          <a:xfrm rot="5400000">
            <a:off x="1103313" y="4142944"/>
            <a:ext cx="5322887" cy="1587"/>
          </a:xfrm>
          <a:prstGeom prst="line">
            <a:avLst/>
          </a:prstGeom>
          <a:noFill/>
          <a:ln w="6350" algn="ctr">
            <a:solidFill>
              <a:srgbClr val="89A2B3"/>
            </a:solidFill>
            <a:round/>
            <a:headEnd/>
            <a:tailEnd/>
          </a:ln>
        </p:spPr>
      </p:cxnSp>
      <p:cxnSp>
        <p:nvCxnSpPr>
          <p:cNvPr id="22539" name="Straight Connector 81"/>
          <p:cNvCxnSpPr>
            <a:cxnSpLocks noChangeShapeType="1"/>
          </p:cNvCxnSpPr>
          <p:nvPr/>
        </p:nvCxnSpPr>
        <p:spPr bwMode="auto">
          <a:xfrm rot="5400000">
            <a:off x="-88106" y="4146912"/>
            <a:ext cx="5321300" cy="1588"/>
          </a:xfrm>
          <a:prstGeom prst="line">
            <a:avLst/>
          </a:prstGeom>
          <a:noFill/>
          <a:ln w="6350" algn="ctr">
            <a:solidFill>
              <a:srgbClr val="89A2B3"/>
            </a:solidFill>
            <a:round/>
            <a:headEnd/>
            <a:tailEnd/>
          </a:ln>
        </p:spPr>
      </p:cxnSp>
      <p:cxnSp>
        <p:nvCxnSpPr>
          <p:cNvPr id="22540" name="Straight Connector 82"/>
          <p:cNvCxnSpPr>
            <a:cxnSpLocks noChangeShapeType="1"/>
          </p:cNvCxnSpPr>
          <p:nvPr/>
        </p:nvCxnSpPr>
        <p:spPr bwMode="auto">
          <a:xfrm rot="5400000">
            <a:off x="-1428750" y="4160406"/>
            <a:ext cx="5322888" cy="1588"/>
          </a:xfrm>
          <a:prstGeom prst="line">
            <a:avLst/>
          </a:prstGeom>
          <a:noFill/>
          <a:ln w="6350" algn="ctr">
            <a:solidFill>
              <a:srgbClr val="89A2B3"/>
            </a:solidFill>
            <a:round/>
            <a:headEnd/>
            <a:tailEnd/>
          </a:ln>
        </p:spPr>
      </p:cxnSp>
      <p:sp>
        <p:nvSpPr>
          <p:cNvPr id="3102" name="AutoShape 8"/>
          <p:cNvSpPr>
            <a:spLocks noChangeArrowheads="1"/>
          </p:cNvSpPr>
          <p:nvPr/>
        </p:nvSpPr>
        <p:spPr bwMode="auto">
          <a:xfrm>
            <a:off x="3856036" y="1460069"/>
            <a:ext cx="2430463" cy="257175"/>
          </a:xfrm>
          <a:prstGeom prst="chevron">
            <a:avLst>
              <a:gd name="adj" fmla="val 30781"/>
            </a:avLst>
          </a:prstGeom>
          <a:noFill/>
          <a:ln w="9525" algn="ctr">
            <a:noFill/>
            <a:miter lim="800000"/>
            <a:headEnd/>
            <a:tailEnd/>
          </a:ln>
        </p:spPr>
        <p:txBody>
          <a:bodyPr/>
          <a:lstStyle/>
          <a:p>
            <a:pPr algn="ctr">
              <a:lnSpc>
                <a:spcPct val="90000"/>
              </a:lnSpc>
              <a:defRPr/>
            </a:pPr>
            <a:r>
              <a:rPr lang="en-US" sz="1000" b="1" spc="50" dirty="0" smtClean="0">
                <a:solidFill>
                  <a:schemeClr val="accent1"/>
                </a:solidFill>
              </a:rPr>
              <a:t>Engineering &amp; Manufacturing  Development</a:t>
            </a:r>
            <a:endParaRPr lang="en-US" sz="1000" b="1" spc="50" dirty="0">
              <a:solidFill>
                <a:schemeClr val="accent1"/>
              </a:solidFill>
            </a:endParaRPr>
          </a:p>
        </p:txBody>
      </p:sp>
      <p:sp>
        <p:nvSpPr>
          <p:cNvPr id="3103" name="Rectangle 9"/>
          <p:cNvSpPr>
            <a:spLocks noChangeArrowheads="1"/>
          </p:cNvSpPr>
          <p:nvPr/>
        </p:nvSpPr>
        <p:spPr bwMode="auto">
          <a:xfrm>
            <a:off x="1274763" y="1425145"/>
            <a:ext cx="1373187" cy="369974"/>
          </a:xfrm>
          <a:prstGeom prst="rect">
            <a:avLst/>
          </a:prstGeom>
          <a:noFill/>
          <a:ln w="19050">
            <a:noFill/>
            <a:miter lim="800000"/>
            <a:headEnd/>
            <a:tailEnd/>
          </a:ln>
        </p:spPr>
        <p:txBody>
          <a:bodyPr wrap="square" lIns="92075" tIns="46038" rIns="92075" bIns="46038">
            <a:spAutoFit/>
          </a:bodyPr>
          <a:lstStyle/>
          <a:p>
            <a:pPr algn="ctr">
              <a:lnSpc>
                <a:spcPct val="90000"/>
              </a:lnSpc>
              <a:defRPr/>
            </a:pPr>
            <a:r>
              <a:rPr lang="en-US" sz="1000" b="1" spc="50" dirty="0" smtClean="0">
                <a:solidFill>
                  <a:schemeClr val="accent1"/>
                </a:solidFill>
              </a:rPr>
              <a:t>Materiel Solution Analysis</a:t>
            </a:r>
            <a:endParaRPr lang="en-US" sz="1000" b="1" spc="50" dirty="0">
              <a:solidFill>
                <a:schemeClr val="accent1"/>
              </a:solidFill>
            </a:endParaRPr>
          </a:p>
        </p:txBody>
      </p:sp>
      <p:sp>
        <p:nvSpPr>
          <p:cNvPr id="3104" name="Rectangle 10"/>
          <p:cNvSpPr>
            <a:spLocks noChangeArrowheads="1"/>
          </p:cNvSpPr>
          <p:nvPr/>
        </p:nvSpPr>
        <p:spPr bwMode="auto">
          <a:xfrm>
            <a:off x="2597150" y="1442606"/>
            <a:ext cx="1279525" cy="369974"/>
          </a:xfrm>
          <a:prstGeom prst="rect">
            <a:avLst/>
          </a:prstGeom>
          <a:noFill/>
          <a:ln w="19050">
            <a:noFill/>
            <a:miter lim="800000"/>
            <a:headEnd/>
            <a:tailEnd/>
          </a:ln>
        </p:spPr>
        <p:txBody>
          <a:bodyPr wrap="square" lIns="92075" tIns="46038" rIns="92075" bIns="46038">
            <a:spAutoFit/>
          </a:bodyPr>
          <a:lstStyle/>
          <a:p>
            <a:pPr algn="ctr">
              <a:lnSpc>
                <a:spcPct val="90000"/>
              </a:lnSpc>
              <a:defRPr/>
            </a:pPr>
            <a:r>
              <a:rPr lang="en-US" sz="1000" b="1" spc="50" dirty="0" smtClean="0">
                <a:solidFill>
                  <a:schemeClr val="accent1"/>
                </a:solidFill>
              </a:rPr>
              <a:t>Technology Development</a:t>
            </a:r>
            <a:endParaRPr lang="en-US" sz="1000" b="1" spc="50" dirty="0">
              <a:solidFill>
                <a:schemeClr val="accent1"/>
              </a:solidFill>
            </a:endParaRPr>
          </a:p>
        </p:txBody>
      </p:sp>
      <p:sp>
        <p:nvSpPr>
          <p:cNvPr id="3105" name="Rectangle 11"/>
          <p:cNvSpPr>
            <a:spLocks noChangeArrowheads="1"/>
          </p:cNvSpPr>
          <p:nvPr/>
        </p:nvSpPr>
        <p:spPr bwMode="auto">
          <a:xfrm>
            <a:off x="7762875" y="1436256"/>
            <a:ext cx="957263" cy="369974"/>
          </a:xfrm>
          <a:prstGeom prst="rect">
            <a:avLst/>
          </a:prstGeom>
          <a:noFill/>
          <a:ln w="19050">
            <a:noFill/>
            <a:miter lim="800000"/>
            <a:headEnd/>
            <a:tailEnd/>
          </a:ln>
        </p:spPr>
        <p:txBody>
          <a:bodyPr lIns="92075" tIns="46038" rIns="92075" bIns="46038">
            <a:spAutoFit/>
          </a:bodyPr>
          <a:lstStyle/>
          <a:p>
            <a:pPr algn="ctr">
              <a:lnSpc>
                <a:spcPct val="90000"/>
              </a:lnSpc>
              <a:defRPr/>
            </a:pPr>
            <a:r>
              <a:rPr lang="en-US" sz="1000" b="1" spc="50" dirty="0" smtClean="0">
                <a:solidFill>
                  <a:schemeClr val="accent1"/>
                </a:solidFill>
              </a:rPr>
              <a:t>Operations &amp; Support</a:t>
            </a:r>
            <a:endParaRPr lang="en-US" sz="1000" b="1" spc="50" dirty="0">
              <a:solidFill>
                <a:schemeClr val="accent1"/>
              </a:solidFill>
            </a:endParaRPr>
          </a:p>
        </p:txBody>
      </p:sp>
      <p:sp>
        <p:nvSpPr>
          <p:cNvPr id="3124" name="AutoShape 49"/>
          <p:cNvSpPr>
            <a:spLocks noChangeArrowheads="1"/>
          </p:cNvSpPr>
          <p:nvPr/>
        </p:nvSpPr>
        <p:spPr bwMode="auto">
          <a:xfrm>
            <a:off x="6362700" y="1437844"/>
            <a:ext cx="1457325" cy="369974"/>
          </a:xfrm>
          <a:prstGeom prst="chevron">
            <a:avLst>
              <a:gd name="adj" fmla="val 34134"/>
            </a:avLst>
          </a:prstGeom>
          <a:noFill/>
          <a:ln w="19050" algn="ctr">
            <a:noFill/>
            <a:miter lim="800000"/>
            <a:headEnd/>
            <a:tailEnd/>
          </a:ln>
        </p:spPr>
        <p:txBody>
          <a:bodyPr wrap="square" lIns="92075" tIns="46038" rIns="92075" bIns="46038" anchor="ctr">
            <a:spAutoFit/>
          </a:bodyPr>
          <a:lstStyle/>
          <a:p>
            <a:pPr algn="ctr">
              <a:lnSpc>
                <a:spcPct val="90000"/>
              </a:lnSpc>
              <a:defRPr/>
            </a:pPr>
            <a:r>
              <a:rPr lang="en-US" sz="1000" b="1" spc="50" dirty="0">
                <a:solidFill>
                  <a:schemeClr val="accent1"/>
                </a:solidFill>
              </a:rPr>
              <a:t> </a:t>
            </a:r>
            <a:r>
              <a:rPr lang="en-US" sz="1000" b="1" spc="50" dirty="0" smtClean="0">
                <a:solidFill>
                  <a:schemeClr val="accent1"/>
                </a:solidFill>
              </a:rPr>
              <a:t>Production &amp; Deployment</a:t>
            </a:r>
            <a:endParaRPr lang="en-US" sz="1000" b="1" spc="50" dirty="0">
              <a:solidFill>
                <a:schemeClr val="accent1"/>
              </a:solidFill>
            </a:endParaRPr>
          </a:p>
        </p:txBody>
      </p:sp>
      <p:grpSp>
        <p:nvGrpSpPr>
          <p:cNvPr id="2" name="Group 80"/>
          <p:cNvGrpSpPr>
            <a:grpSpLocks/>
          </p:cNvGrpSpPr>
          <p:nvPr/>
        </p:nvGrpSpPr>
        <p:grpSpPr bwMode="auto">
          <a:xfrm>
            <a:off x="79375" y="1499753"/>
            <a:ext cx="1218198" cy="231475"/>
            <a:chOff x="78808" y="1346943"/>
            <a:chExt cx="1219195" cy="232146"/>
          </a:xfrm>
        </p:grpSpPr>
        <p:sp>
          <p:nvSpPr>
            <p:cNvPr id="100" name="Rectangle 9"/>
            <p:cNvSpPr>
              <a:spLocks noChangeArrowheads="1"/>
            </p:cNvSpPr>
            <p:nvPr/>
          </p:nvSpPr>
          <p:spPr bwMode="auto">
            <a:xfrm>
              <a:off x="251989" y="1346943"/>
              <a:ext cx="1046014" cy="232146"/>
            </a:xfrm>
            <a:prstGeom prst="rect">
              <a:avLst/>
            </a:prstGeom>
            <a:noFill/>
            <a:ln w="19050">
              <a:noFill/>
              <a:miter lim="800000"/>
              <a:headEnd/>
              <a:tailEnd/>
            </a:ln>
          </p:spPr>
          <p:txBody>
            <a:bodyPr wrap="none" lIns="92075" tIns="46038" rIns="92075" bIns="46038">
              <a:spAutoFit/>
            </a:bodyPr>
            <a:lstStyle/>
            <a:p>
              <a:pPr algn="ctr">
                <a:lnSpc>
                  <a:spcPct val="90000"/>
                </a:lnSpc>
                <a:defRPr/>
              </a:pPr>
              <a:r>
                <a:rPr lang="en-US" sz="1000" b="1" spc="50" dirty="0">
                  <a:solidFill>
                    <a:schemeClr val="accent1"/>
                  </a:solidFill>
                </a:rPr>
                <a:t>Organization</a:t>
              </a:r>
            </a:p>
          </p:txBody>
        </p:sp>
        <p:sp>
          <p:nvSpPr>
            <p:cNvPr id="22598" name="Isosceles Triangle 100"/>
            <p:cNvSpPr>
              <a:spLocks noChangeArrowheads="1"/>
            </p:cNvSpPr>
            <p:nvPr/>
          </p:nvSpPr>
          <p:spPr bwMode="auto">
            <a:xfrm rot="10800000">
              <a:off x="78808" y="1400048"/>
              <a:ext cx="137074" cy="118167"/>
            </a:xfrm>
            <a:prstGeom prst="triangle">
              <a:avLst>
                <a:gd name="adj" fmla="val 50000"/>
              </a:avLst>
            </a:prstGeom>
            <a:solidFill>
              <a:srgbClr val="89ACA9"/>
            </a:solidFill>
            <a:ln w="19050" algn="ctr">
              <a:noFill/>
              <a:round/>
              <a:headEnd/>
              <a:tailEnd/>
            </a:ln>
          </p:spPr>
          <p:txBody>
            <a:bodyPr lIns="92075" tIns="46038" rIns="92075" bIns="46038" anchor="ctr">
              <a:spAutoFit/>
            </a:bodyPr>
            <a:lstStyle/>
            <a:p>
              <a:endParaRPr lang="en-US" sz="1800" b="1" dirty="0"/>
            </a:p>
          </p:txBody>
        </p:sp>
      </p:grpSp>
      <p:sp>
        <p:nvSpPr>
          <p:cNvPr id="22549" name="Isosceles Triangle 101"/>
          <p:cNvSpPr>
            <a:spLocks noChangeArrowheads="1"/>
          </p:cNvSpPr>
          <p:nvPr/>
        </p:nvSpPr>
        <p:spPr bwMode="auto">
          <a:xfrm rot="5400000">
            <a:off x="1296988" y="1555319"/>
            <a:ext cx="136525" cy="117475"/>
          </a:xfrm>
          <a:prstGeom prst="triangle">
            <a:avLst>
              <a:gd name="adj" fmla="val 50000"/>
            </a:avLst>
          </a:prstGeom>
          <a:solidFill>
            <a:srgbClr val="89ACA9"/>
          </a:solidFill>
          <a:ln w="19050" algn="ctr">
            <a:noFill/>
            <a:round/>
            <a:headEnd/>
            <a:tailEnd/>
          </a:ln>
        </p:spPr>
        <p:txBody>
          <a:bodyPr lIns="92075" tIns="46038" rIns="92075" bIns="46038" anchor="ctr">
            <a:spAutoFit/>
          </a:bodyPr>
          <a:lstStyle/>
          <a:p>
            <a:endParaRPr lang="en-US" sz="1800" b="1" dirty="0"/>
          </a:p>
        </p:txBody>
      </p:sp>
      <p:sp>
        <p:nvSpPr>
          <p:cNvPr id="22550" name="Isosceles Triangle 102"/>
          <p:cNvSpPr>
            <a:spLocks noChangeArrowheads="1"/>
          </p:cNvSpPr>
          <p:nvPr/>
        </p:nvSpPr>
        <p:spPr bwMode="auto">
          <a:xfrm rot="5400000">
            <a:off x="2635251" y="1555318"/>
            <a:ext cx="138112" cy="119063"/>
          </a:xfrm>
          <a:prstGeom prst="triangle">
            <a:avLst>
              <a:gd name="adj" fmla="val 50000"/>
            </a:avLst>
          </a:prstGeom>
          <a:solidFill>
            <a:srgbClr val="89ACA9"/>
          </a:solidFill>
          <a:ln w="19050" algn="ctr">
            <a:noFill/>
            <a:round/>
            <a:headEnd/>
            <a:tailEnd/>
          </a:ln>
        </p:spPr>
        <p:txBody>
          <a:bodyPr lIns="92075" tIns="46038" rIns="92075" bIns="46038" anchor="ctr">
            <a:spAutoFit/>
          </a:bodyPr>
          <a:lstStyle/>
          <a:p>
            <a:endParaRPr lang="en-US" sz="1800" b="1" dirty="0"/>
          </a:p>
        </p:txBody>
      </p:sp>
      <p:sp>
        <p:nvSpPr>
          <p:cNvPr id="22551" name="Isosceles Triangle 103"/>
          <p:cNvSpPr>
            <a:spLocks noChangeArrowheads="1"/>
          </p:cNvSpPr>
          <p:nvPr/>
        </p:nvSpPr>
        <p:spPr bwMode="auto">
          <a:xfrm rot="5400000">
            <a:off x="3846513" y="1555319"/>
            <a:ext cx="138112" cy="119062"/>
          </a:xfrm>
          <a:prstGeom prst="triangle">
            <a:avLst>
              <a:gd name="adj" fmla="val 50000"/>
            </a:avLst>
          </a:prstGeom>
          <a:solidFill>
            <a:srgbClr val="89ACA9"/>
          </a:solidFill>
          <a:ln w="19050" algn="ctr">
            <a:noFill/>
            <a:round/>
            <a:headEnd/>
            <a:tailEnd/>
          </a:ln>
        </p:spPr>
        <p:txBody>
          <a:bodyPr lIns="92075" tIns="46038" rIns="92075" bIns="46038" anchor="ctr">
            <a:spAutoFit/>
          </a:bodyPr>
          <a:lstStyle/>
          <a:p>
            <a:endParaRPr lang="en-US" sz="1800" b="1" dirty="0"/>
          </a:p>
        </p:txBody>
      </p:sp>
      <p:sp>
        <p:nvSpPr>
          <p:cNvPr id="22553" name="Isosceles Triangle 105"/>
          <p:cNvSpPr>
            <a:spLocks noChangeArrowheads="1"/>
          </p:cNvSpPr>
          <p:nvPr/>
        </p:nvSpPr>
        <p:spPr bwMode="auto">
          <a:xfrm rot="5400000">
            <a:off x="6388894" y="1554525"/>
            <a:ext cx="136525" cy="119063"/>
          </a:xfrm>
          <a:prstGeom prst="triangle">
            <a:avLst>
              <a:gd name="adj" fmla="val 50000"/>
            </a:avLst>
          </a:prstGeom>
          <a:solidFill>
            <a:srgbClr val="89ACA9"/>
          </a:solidFill>
          <a:ln w="19050" algn="ctr">
            <a:noFill/>
            <a:round/>
            <a:headEnd/>
            <a:tailEnd/>
          </a:ln>
        </p:spPr>
        <p:txBody>
          <a:bodyPr lIns="92075" tIns="46038" rIns="92075" bIns="46038" anchor="ctr">
            <a:spAutoFit/>
          </a:bodyPr>
          <a:lstStyle/>
          <a:p>
            <a:endParaRPr lang="en-US" sz="1800" b="1" dirty="0"/>
          </a:p>
        </p:txBody>
      </p:sp>
      <p:sp>
        <p:nvSpPr>
          <p:cNvPr id="22554" name="Isosceles Triangle 106"/>
          <p:cNvSpPr>
            <a:spLocks noChangeArrowheads="1"/>
          </p:cNvSpPr>
          <p:nvPr/>
        </p:nvSpPr>
        <p:spPr bwMode="auto">
          <a:xfrm rot="5400000">
            <a:off x="7672388" y="1555319"/>
            <a:ext cx="136525" cy="117475"/>
          </a:xfrm>
          <a:prstGeom prst="triangle">
            <a:avLst>
              <a:gd name="adj" fmla="val 50000"/>
            </a:avLst>
          </a:prstGeom>
          <a:solidFill>
            <a:srgbClr val="89ACA9"/>
          </a:solidFill>
          <a:ln w="19050" algn="ctr">
            <a:noFill/>
            <a:round/>
            <a:headEnd/>
            <a:tailEnd/>
          </a:ln>
        </p:spPr>
        <p:txBody>
          <a:bodyPr lIns="92075" tIns="46038" rIns="92075" bIns="46038" anchor="ctr">
            <a:spAutoFit/>
          </a:bodyPr>
          <a:lstStyle/>
          <a:p>
            <a:endParaRPr lang="en-US" sz="1800" b="1" dirty="0"/>
          </a:p>
        </p:txBody>
      </p:sp>
      <p:sp>
        <p:nvSpPr>
          <p:cNvPr id="22555" name="TextBox 107"/>
          <p:cNvSpPr txBox="1">
            <a:spLocks noChangeArrowheads="1"/>
          </p:cNvSpPr>
          <p:nvPr/>
        </p:nvSpPr>
        <p:spPr bwMode="auto">
          <a:xfrm>
            <a:off x="0" y="825025"/>
            <a:ext cx="8853487" cy="430887"/>
          </a:xfrm>
          <a:prstGeom prst="rect">
            <a:avLst/>
          </a:prstGeom>
          <a:noFill/>
          <a:ln w="9525">
            <a:noFill/>
            <a:miter lim="800000"/>
            <a:headEnd/>
            <a:tailEnd/>
          </a:ln>
        </p:spPr>
        <p:txBody>
          <a:bodyPr wrap="square">
            <a:spAutoFit/>
          </a:bodyPr>
          <a:lstStyle/>
          <a:p>
            <a:pPr eaLnBrk="0" hangingPunct="0">
              <a:buFont typeface="Wingdings" pitchFamily="2" charset="2"/>
              <a:buChar char="ü"/>
              <a:defRPr/>
            </a:pPr>
            <a:r>
              <a:rPr lang="zh-CN" altLang="en-US" sz="2200" dirty="0" smtClean="0">
                <a:latin typeface="+mj-lt"/>
                <a:ea typeface="+mj-ea"/>
                <a:cs typeface="+mj-cs"/>
              </a:rPr>
              <a:t>流程全景</a:t>
            </a:r>
            <a:r>
              <a:rPr lang="en-US" altLang="zh-CN" sz="2200" dirty="0" smtClean="0">
                <a:latin typeface="+mj-lt"/>
                <a:ea typeface="+mj-ea"/>
                <a:cs typeface="+mj-cs"/>
              </a:rPr>
              <a:t>——</a:t>
            </a:r>
            <a:r>
              <a:rPr lang="zh-CN" altLang="en-US" sz="2200" dirty="0" smtClean="0">
                <a:latin typeface="+mj-lt"/>
                <a:ea typeface="+mj-ea"/>
                <a:cs typeface="+mj-cs"/>
              </a:rPr>
              <a:t>优化产品开发</a:t>
            </a:r>
            <a:r>
              <a:rPr lang="zh-CN" altLang="en-US" sz="2200" dirty="0" smtClean="0">
                <a:latin typeface="+mj-lt"/>
                <a:ea typeface="+mj-ea"/>
                <a:cs typeface="+mj-cs"/>
              </a:rPr>
              <a:t>流程</a:t>
            </a:r>
            <a:endParaRPr lang="en-US" altLang="en-US" sz="2200" dirty="0">
              <a:latin typeface="+mj-lt"/>
              <a:ea typeface="+mj-ea"/>
              <a:cs typeface="+mj-cs"/>
            </a:endParaRPr>
          </a:p>
        </p:txBody>
      </p:sp>
      <p:grpSp>
        <p:nvGrpSpPr>
          <p:cNvPr id="3" name="Group 94"/>
          <p:cNvGrpSpPr>
            <a:grpSpLocks/>
          </p:cNvGrpSpPr>
          <p:nvPr/>
        </p:nvGrpSpPr>
        <p:grpSpPr bwMode="auto">
          <a:xfrm>
            <a:off x="0" y="3109490"/>
            <a:ext cx="7969250" cy="1193805"/>
            <a:chOff x="0" y="3419478"/>
            <a:chExt cx="7969252" cy="1193132"/>
          </a:xfrm>
        </p:grpSpPr>
        <p:sp>
          <p:nvSpPr>
            <p:cNvPr id="3087" name="Rectangle 21"/>
            <p:cNvSpPr>
              <a:spLocks noChangeArrowheads="1"/>
            </p:cNvSpPr>
            <p:nvPr/>
          </p:nvSpPr>
          <p:spPr bwMode="auto">
            <a:xfrm>
              <a:off x="2063751" y="3419478"/>
              <a:ext cx="1976438" cy="165007"/>
            </a:xfrm>
            <a:prstGeom prst="rect">
              <a:avLst/>
            </a:prstGeom>
            <a:solidFill>
              <a:srgbClr val="66D1E1"/>
            </a:solidFill>
            <a:ln w="19050" algn="ctr">
              <a:noFill/>
              <a:miter lim="800000"/>
              <a:headEnd/>
              <a:tailEnd/>
            </a:ln>
          </p:spPr>
          <p:txBody>
            <a:bodyPr lIns="92075" tIns="0" rIns="92075" bIns="0" anchor="ctr"/>
            <a:lstStyle/>
            <a:p>
              <a:pPr>
                <a:lnSpc>
                  <a:spcPct val="90000"/>
                </a:lnSpc>
                <a:defRPr/>
              </a:pPr>
              <a:r>
                <a:rPr lang="zh-CN" altLang="en-US" sz="1150" kern="700" spc="30" dirty="0" smtClean="0">
                  <a:solidFill>
                    <a:srgbClr val="000000"/>
                  </a:solidFill>
                  <a:latin typeface="微软雅黑" pitchFamily="34" charset="-122"/>
                  <a:ea typeface="微软雅黑" pitchFamily="34" charset="-122"/>
                </a:rPr>
                <a:t>概念设计</a:t>
              </a:r>
              <a:endParaRPr lang="en-US" altLang="en-US" sz="1150" kern="700" spc="30" dirty="0">
                <a:solidFill>
                  <a:srgbClr val="000000"/>
                </a:solidFill>
                <a:latin typeface="微软雅黑" pitchFamily="34" charset="-122"/>
                <a:ea typeface="微软雅黑" pitchFamily="34" charset="-122"/>
              </a:endParaRPr>
            </a:p>
          </p:txBody>
        </p:sp>
        <p:sp>
          <p:nvSpPr>
            <p:cNvPr id="3088" name="Rectangle 22"/>
            <p:cNvSpPr>
              <a:spLocks noChangeArrowheads="1"/>
            </p:cNvSpPr>
            <p:nvPr/>
          </p:nvSpPr>
          <p:spPr bwMode="auto">
            <a:xfrm>
              <a:off x="2968626" y="3616220"/>
              <a:ext cx="1500188" cy="165007"/>
            </a:xfrm>
            <a:prstGeom prst="rect">
              <a:avLst/>
            </a:prstGeom>
            <a:solidFill>
              <a:srgbClr val="66D1E1"/>
            </a:solidFill>
            <a:ln w="19050" algn="ctr">
              <a:noFill/>
              <a:miter lim="800000"/>
              <a:headEnd/>
              <a:tailEnd/>
            </a:ln>
          </p:spPr>
          <p:txBody>
            <a:bodyPr lIns="92075" tIns="0" rIns="92075" bIns="0" anchor="ctr"/>
            <a:lstStyle/>
            <a:p>
              <a:pPr>
                <a:lnSpc>
                  <a:spcPct val="90000"/>
                </a:lnSpc>
                <a:defRPr/>
              </a:pPr>
              <a:r>
                <a:rPr lang="zh-CN" altLang="en-US" sz="1150" kern="700" spc="30" dirty="0" smtClean="0">
                  <a:solidFill>
                    <a:srgbClr val="000000"/>
                  </a:solidFill>
                  <a:latin typeface="微软雅黑" pitchFamily="34" charset="-122"/>
                  <a:ea typeface="微软雅黑" pitchFamily="34" charset="-122"/>
                </a:rPr>
                <a:t>系统设计</a:t>
              </a:r>
              <a:endParaRPr lang="en-US" altLang="en-US" sz="1150" kern="700" spc="30" dirty="0">
                <a:solidFill>
                  <a:srgbClr val="000000"/>
                </a:solidFill>
                <a:latin typeface="微软雅黑" pitchFamily="34" charset="-122"/>
                <a:ea typeface="微软雅黑" pitchFamily="34" charset="-122"/>
              </a:endParaRPr>
            </a:p>
          </p:txBody>
        </p:sp>
        <p:sp>
          <p:nvSpPr>
            <p:cNvPr id="3089" name="Rectangle 23"/>
            <p:cNvSpPr>
              <a:spLocks noChangeArrowheads="1"/>
            </p:cNvSpPr>
            <p:nvPr/>
          </p:nvSpPr>
          <p:spPr bwMode="auto">
            <a:xfrm>
              <a:off x="3913189" y="3820893"/>
              <a:ext cx="1270000" cy="165007"/>
            </a:xfrm>
            <a:prstGeom prst="rect">
              <a:avLst/>
            </a:prstGeom>
            <a:solidFill>
              <a:srgbClr val="66D1E1"/>
            </a:solidFill>
            <a:ln w="19050" algn="ctr">
              <a:noFill/>
              <a:miter lim="800000"/>
              <a:headEnd/>
              <a:tailEnd/>
            </a:ln>
          </p:spPr>
          <p:txBody>
            <a:bodyPr lIns="92075" tIns="0" rIns="92075" bIns="0" anchor="ctr"/>
            <a:lstStyle/>
            <a:p>
              <a:pPr>
                <a:lnSpc>
                  <a:spcPct val="90000"/>
                </a:lnSpc>
                <a:defRPr/>
              </a:pPr>
              <a:r>
                <a:rPr lang="zh-CN" altLang="en-US" sz="1150" kern="700" spc="30" dirty="0" smtClean="0">
                  <a:solidFill>
                    <a:srgbClr val="000000"/>
                  </a:solidFill>
                  <a:latin typeface="微软雅黑" pitchFamily="34" charset="-122"/>
                  <a:ea typeface="微软雅黑" pitchFamily="34" charset="-122"/>
                </a:rPr>
                <a:t>详细设计</a:t>
              </a:r>
              <a:endParaRPr lang="en-US" altLang="en-US" sz="1150" kern="700" spc="30" dirty="0">
                <a:solidFill>
                  <a:srgbClr val="000000"/>
                </a:solidFill>
                <a:latin typeface="微软雅黑" pitchFamily="34" charset="-122"/>
                <a:ea typeface="微软雅黑" pitchFamily="34" charset="-122"/>
              </a:endParaRPr>
            </a:p>
          </p:txBody>
        </p:sp>
        <p:sp>
          <p:nvSpPr>
            <p:cNvPr id="3090" name="Rectangle 24"/>
            <p:cNvSpPr>
              <a:spLocks noChangeArrowheads="1"/>
            </p:cNvSpPr>
            <p:nvPr/>
          </p:nvSpPr>
          <p:spPr bwMode="auto">
            <a:xfrm>
              <a:off x="2706689" y="4023979"/>
              <a:ext cx="3556001" cy="165007"/>
            </a:xfrm>
            <a:prstGeom prst="rect">
              <a:avLst/>
            </a:prstGeom>
            <a:solidFill>
              <a:srgbClr val="66D1E1"/>
            </a:solidFill>
            <a:ln w="19050" algn="ctr">
              <a:noFill/>
              <a:miter lim="800000"/>
              <a:headEnd/>
              <a:tailEnd/>
            </a:ln>
          </p:spPr>
          <p:txBody>
            <a:bodyPr lIns="92075" tIns="0" rIns="92075" bIns="0" anchor="ctr"/>
            <a:lstStyle/>
            <a:p>
              <a:pPr>
                <a:lnSpc>
                  <a:spcPct val="90000"/>
                </a:lnSpc>
                <a:defRPr/>
              </a:pPr>
              <a:r>
                <a:rPr lang="zh-CN" altLang="en-US" sz="1150" kern="700" spc="30" dirty="0" smtClean="0">
                  <a:solidFill>
                    <a:srgbClr val="000000"/>
                  </a:solidFill>
                  <a:latin typeface="微软雅黑" pitchFamily="34" charset="-122"/>
                  <a:ea typeface="微软雅黑" pitchFamily="34" charset="-122"/>
                </a:rPr>
                <a:t>验证与确认</a:t>
              </a:r>
              <a:endParaRPr lang="en-US" altLang="en-US" sz="1150" kern="700" spc="30" dirty="0">
                <a:solidFill>
                  <a:srgbClr val="000000"/>
                </a:solidFill>
                <a:latin typeface="微软雅黑" pitchFamily="34" charset="-122"/>
                <a:ea typeface="微软雅黑" pitchFamily="34" charset="-122"/>
              </a:endParaRPr>
            </a:p>
          </p:txBody>
        </p:sp>
        <p:sp>
          <p:nvSpPr>
            <p:cNvPr id="3091" name="Rectangle 25"/>
            <p:cNvSpPr>
              <a:spLocks noChangeArrowheads="1"/>
            </p:cNvSpPr>
            <p:nvPr/>
          </p:nvSpPr>
          <p:spPr bwMode="auto">
            <a:xfrm>
              <a:off x="2222501" y="4447603"/>
              <a:ext cx="4064001" cy="165007"/>
            </a:xfrm>
            <a:prstGeom prst="rect">
              <a:avLst/>
            </a:prstGeom>
            <a:solidFill>
              <a:srgbClr val="66D1E1"/>
            </a:solidFill>
            <a:ln w="19050" algn="ctr">
              <a:noFill/>
              <a:miter lim="800000"/>
              <a:headEnd/>
              <a:tailEnd/>
            </a:ln>
          </p:spPr>
          <p:txBody>
            <a:bodyPr lIns="92075" tIns="0" rIns="92075" bIns="0" anchor="ctr"/>
            <a:lstStyle/>
            <a:p>
              <a:pPr>
                <a:lnSpc>
                  <a:spcPct val="90000"/>
                </a:lnSpc>
                <a:defRPr/>
              </a:pPr>
              <a:r>
                <a:rPr lang="zh-CN" altLang="en-US" sz="1150" kern="700" spc="30" dirty="0" smtClean="0">
                  <a:solidFill>
                    <a:srgbClr val="000000"/>
                  </a:solidFill>
                  <a:latin typeface="微软雅黑" pitchFamily="34" charset="-122"/>
                  <a:ea typeface="微软雅黑" pitchFamily="34" charset="-122"/>
                </a:rPr>
                <a:t>设计外包</a:t>
              </a:r>
              <a:endParaRPr lang="en-US" altLang="en-US" sz="1150" kern="700" spc="30" dirty="0">
                <a:solidFill>
                  <a:srgbClr val="000000"/>
                </a:solidFill>
                <a:latin typeface="微软雅黑" pitchFamily="34" charset="-122"/>
                <a:ea typeface="微软雅黑" pitchFamily="34" charset="-122"/>
              </a:endParaRPr>
            </a:p>
          </p:txBody>
        </p:sp>
        <p:sp>
          <p:nvSpPr>
            <p:cNvPr id="3093" name="Rectangle 59"/>
            <p:cNvSpPr>
              <a:spLocks noChangeArrowheads="1"/>
            </p:cNvSpPr>
            <p:nvPr/>
          </p:nvSpPr>
          <p:spPr bwMode="auto">
            <a:xfrm>
              <a:off x="3556001" y="4236584"/>
              <a:ext cx="4413251" cy="165007"/>
            </a:xfrm>
            <a:prstGeom prst="rect">
              <a:avLst/>
            </a:prstGeom>
            <a:solidFill>
              <a:srgbClr val="66D1E1"/>
            </a:solidFill>
            <a:ln w="19050" algn="ctr">
              <a:noFill/>
              <a:miter lim="800000"/>
              <a:headEnd/>
              <a:tailEnd/>
            </a:ln>
          </p:spPr>
          <p:txBody>
            <a:bodyPr lIns="92075" tIns="0" rIns="92075" bIns="0" anchor="ctr"/>
            <a:lstStyle/>
            <a:p>
              <a:pPr>
                <a:lnSpc>
                  <a:spcPct val="90000"/>
                </a:lnSpc>
                <a:defRPr/>
              </a:pPr>
              <a:r>
                <a:rPr lang="zh-CN" altLang="en-US" sz="1150" kern="700" spc="30" dirty="0" smtClean="0">
                  <a:solidFill>
                    <a:srgbClr val="000000"/>
                  </a:solidFill>
                  <a:latin typeface="微软雅黑" pitchFamily="34" charset="-122"/>
                  <a:ea typeface="微软雅黑" pitchFamily="34" charset="-122"/>
                </a:rPr>
                <a:t>变型设计与生成</a:t>
              </a:r>
              <a:endParaRPr lang="en-US" altLang="en-US" sz="1150" kern="700" spc="30" dirty="0">
                <a:solidFill>
                  <a:srgbClr val="000000"/>
                </a:solidFill>
                <a:latin typeface="微软雅黑" pitchFamily="34" charset="-122"/>
                <a:ea typeface="微软雅黑" pitchFamily="34" charset="-122"/>
              </a:endParaRPr>
            </a:p>
          </p:txBody>
        </p:sp>
        <p:sp>
          <p:nvSpPr>
            <p:cNvPr id="3114" name="Text Box 38"/>
            <p:cNvSpPr txBox="1">
              <a:spLocks noChangeArrowheads="1"/>
            </p:cNvSpPr>
            <p:nvPr/>
          </p:nvSpPr>
          <p:spPr bwMode="auto">
            <a:xfrm>
              <a:off x="0" y="3440086"/>
              <a:ext cx="1227138" cy="234817"/>
            </a:xfrm>
            <a:prstGeom prst="rect">
              <a:avLst/>
            </a:prstGeom>
            <a:noFill/>
            <a:ln w="19050" algn="ctr">
              <a:noFill/>
              <a:prstDash val="sysDot"/>
              <a:miter lim="800000"/>
              <a:headEnd/>
              <a:tailEnd/>
            </a:ln>
          </p:spPr>
          <p:txBody>
            <a:bodyPr lIns="92075" tIns="46038" rIns="92075" bIns="46038">
              <a:spAutoFit/>
            </a:bodyPr>
            <a:lstStyle/>
            <a:p>
              <a:pPr algn="ctr">
                <a:lnSpc>
                  <a:spcPct val="90000"/>
                </a:lnSpc>
                <a:defRPr/>
              </a:pPr>
              <a:r>
                <a:rPr lang="en-US" sz="1000" kern="900" spc="30" dirty="0">
                  <a:solidFill>
                    <a:srgbClr val="40637A"/>
                  </a:solidFill>
                </a:rPr>
                <a:t>Engineering</a:t>
              </a:r>
            </a:p>
          </p:txBody>
        </p:sp>
        <p:pic>
          <p:nvPicPr>
            <p:cNvPr id="22596" name="Picture 74" descr="Engineering.png"/>
            <p:cNvPicPr>
              <a:picLocks noChangeAspect="1"/>
            </p:cNvPicPr>
            <p:nvPr/>
          </p:nvPicPr>
          <p:blipFill>
            <a:blip r:embed="rId4" cstate="email"/>
            <a:srcRect/>
            <a:stretch>
              <a:fillRect/>
            </a:stretch>
          </p:blipFill>
          <p:spPr bwMode="auto">
            <a:xfrm>
              <a:off x="285989" y="3681127"/>
              <a:ext cx="699558" cy="797055"/>
            </a:xfrm>
            <a:prstGeom prst="rect">
              <a:avLst/>
            </a:prstGeom>
            <a:noFill/>
            <a:ln w="9525">
              <a:noFill/>
              <a:miter lim="800000"/>
              <a:headEnd/>
              <a:tailEnd/>
            </a:ln>
          </p:spPr>
        </p:pic>
      </p:grpSp>
      <p:grpSp>
        <p:nvGrpSpPr>
          <p:cNvPr id="4" name="Group 77"/>
          <p:cNvGrpSpPr>
            <a:grpSpLocks/>
          </p:cNvGrpSpPr>
          <p:nvPr/>
        </p:nvGrpSpPr>
        <p:grpSpPr bwMode="auto">
          <a:xfrm>
            <a:off x="0" y="1815682"/>
            <a:ext cx="8959850" cy="916986"/>
            <a:chOff x="0" y="1516443"/>
            <a:chExt cx="8959442" cy="916549"/>
          </a:xfrm>
        </p:grpSpPr>
        <p:sp>
          <p:nvSpPr>
            <p:cNvPr id="3078" name="Rectangle 14"/>
            <p:cNvSpPr>
              <a:spLocks noChangeArrowheads="1"/>
            </p:cNvSpPr>
            <p:nvPr/>
          </p:nvSpPr>
          <p:spPr bwMode="auto">
            <a:xfrm>
              <a:off x="1315978" y="1581496"/>
              <a:ext cx="7643464" cy="165022"/>
            </a:xfrm>
            <a:prstGeom prst="rect">
              <a:avLst/>
            </a:prstGeom>
            <a:solidFill>
              <a:srgbClr val="A2CEA3"/>
            </a:solidFill>
            <a:ln w="19050" algn="ctr">
              <a:noFill/>
              <a:miter lim="800000"/>
              <a:headEnd/>
              <a:tailEnd/>
            </a:ln>
          </p:spPr>
          <p:txBody>
            <a:bodyPr lIns="92075" tIns="0" rIns="92075" bIns="0" anchor="ctr"/>
            <a:lstStyle/>
            <a:p>
              <a:pPr>
                <a:lnSpc>
                  <a:spcPct val="90000"/>
                </a:lnSpc>
                <a:defRPr/>
              </a:pPr>
              <a:r>
                <a:rPr lang="zh-CN" altLang="en-US" sz="1150" kern="700" spc="30" dirty="0" smtClean="0">
                  <a:solidFill>
                    <a:srgbClr val="000000"/>
                  </a:solidFill>
                  <a:latin typeface="微软雅黑" pitchFamily="34" charset="-122"/>
                  <a:ea typeface="微软雅黑" pitchFamily="34" charset="-122"/>
                </a:rPr>
                <a:t>投资组合管理</a:t>
              </a:r>
              <a:endParaRPr lang="en-US" sz="1150" kern="700" spc="30" dirty="0">
                <a:solidFill>
                  <a:srgbClr val="000000"/>
                </a:solidFill>
                <a:latin typeface="微软雅黑" pitchFamily="34" charset="-122"/>
                <a:ea typeface="微软雅黑" pitchFamily="34" charset="-122"/>
              </a:endParaRPr>
            </a:p>
          </p:txBody>
        </p:sp>
        <p:sp>
          <p:nvSpPr>
            <p:cNvPr id="3079" name="Rectangle 15"/>
            <p:cNvSpPr>
              <a:spLocks noChangeArrowheads="1"/>
            </p:cNvSpPr>
            <p:nvPr/>
          </p:nvSpPr>
          <p:spPr bwMode="auto">
            <a:xfrm>
              <a:off x="2946266" y="2055347"/>
              <a:ext cx="6013176" cy="165021"/>
            </a:xfrm>
            <a:prstGeom prst="rect">
              <a:avLst/>
            </a:prstGeom>
            <a:solidFill>
              <a:srgbClr val="A2CEA3"/>
            </a:solidFill>
            <a:ln w="19050" algn="ctr">
              <a:noFill/>
              <a:miter lim="800000"/>
              <a:headEnd/>
              <a:tailEnd/>
            </a:ln>
          </p:spPr>
          <p:txBody>
            <a:bodyPr lIns="92075" tIns="0" rIns="92075" bIns="0" anchor="ctr"/>
            <a:lstStyle/>
            <a:p>
              <a:pPr>
                <a:lnSpc>
                  <a:spcPct val="90000"/>
                </a:lnSpc>
                <a:defRPr/>
              </a:pPr>
              <a:r>
                <a:rPr lang="zh-CN" altLang="en-US" sz="1150" kern="700" spc="30" dirty="0" smtClean="0">
                  <a:solidFill>
                    <a:srgbClr val="000000"/>
                  </a:solidFill>
                  <a:latin typeface="微软雅黑" pitchFamily="34" charset="-122"/>
                  <a:ea typeface="微软雅黑" pitchFamily="34" charset="-122"/>
                </a:rPr>
                <a:t>法规符合性管理</a:t>
              </a:r>
            </a:p>
          </p:txBody>
        </p:sp>
        <p:sp>
          <p:nvSpPr>
            <p:cNvPr id="3080" name="Rectangle 26"/>
            <p:cNvSpPr>
              <a:spLocks noChangeArrowheads="1"/>
            </p:cNvSpPr>
            <p:nvPr/>
          </p:nvSpPr>
          <p:spPr bwMode="auto">
            <a:xfrm>
              <a:off x="2954203" y="2267971"/>
              <a:ext cx="6005239" cy="165021"/>
            </a:xfrm>
            <a:prstGeom prst="rect">
              <a:avLst/>
            </a:prstGeom>
            <a:solidFill>
              <a:srgbClr val="A2CEA3"/>
            </a:solidFill>
            <a:ln w="19050" algn="ctr">
              <a:noFill/>
              <a:miter lim="800000"/>
              <a:headEnd/>
              <a:tailEnd/>
            </a:ln>
          </p:spPr>
          <p:txBody>
            <a:bodyPr lIns="92075" tIns="0" rIns="92075" bIns="0" anchor="ctr"/>
            <a:lstStyle/>
            <a:p>
              <a:pPr>
                <a:lnSpc>
                  <a:spcPct val="90000"/>
                </a:lnSpc>
                <a:defRPr/>
              </a:pPr>
              <a:r>
                <a:rPr lang="zh-CN" altLang="en-US" sz="1150" kern="700" spc="30" dirty="0" smtClean="0">
                  <a:solidFill>
                    <a:srgbClr val="000000"/>
                  </a:solidFill>
                  <a:latin typeface="微软雅黑" pitchFamily="34" charset="-122"/>
                  <a:ea typeface="微软雅黑" pitchFamily="34" charset="-122"/>
                </a:rPr>
                <a:t>变更和配置管理</a:t>
              </a:r>
            </a:p>
          </p:txBody>
        </p:sp>
        <p:sp>
          <p:nvSpPr>
            <p:cNvPr id="3082" name="Rectangle 16"/>
            <p:cNvSpPr>
              <a:spLocks noChangeArrowheads="1"/>
            </p:cNvSpPr>
            <p:nvPr/>
          </p:nvSpPr>
          <p:spPr bwMode="auto">
            <a:xfrm>
              <a:off x="1841416" y="1786188"/>
              <a:ext cx="6035400" cy="165022"/>
            </a:xfrm>
            <a:prstGeom prst="rect">
              <a:avLst/>
            </a:prstGeom>
            <a:solidFill>
              <a:srgbClr val="A2CEA3"/>
            </a:solidFill>
            <a:ln w="19050" algn="ctr">
              <a:noFill/>
              <a:miter lim="800000"/>
              <a:headEnd/>
              <a:tailEnd/>
            </a:ln>
          </p:spPr>
          <p:txBody>
            <a:bodyPr lIns="92075" tIns="0" rIns="92075" bIns="0" anchor="ctr"/>
            <a:lstStyle/>
            <a:p>
              <a:pPr>
                <a:lnSpc>
                  <a:spcPct val="90000"/>
                </a:lnSpc>
                <a:defRPr/>
              </a:pPr>
              <a:r>
                <a:rPr lang="zh-CN" altLang="en-US" sz="1150" kern="700" spc="30" dirty="0" smtClean="0">
                  <a:solidFill>
                    <a:srgbClr val="000000"/>
                  </a:solidFill>
                  <a:latin typeface="微软雅黑" pitchFamily="34" charset="-122"/>
                  <a:ea typeface="微软雅黑" pitchFamily="34" charset="-122"/>
                </a:rPr>
                <a:t>项目群管理</a:t>
              </a:r>
              <a:endParaRPr lang="en-US" altLang="en-US" sz="1150" kern="700" spc="30" dirty="0">
                <a:solidFill>
                  <a:srgbClr val="000000"/>
                </a:solidFill>
                <a:latin typeface="微软雅黑" pitchFamily="34" charset="-122"/>
                <a:ea typeface="微软雅黑" pitchFamily="34" charset="-122"/>
              </a:endParaRPr>
            </a:p>
          </p:txBody>
        </p:sp>
        <p:sp>
          <p:nvSpPr>
            <p:cNvPr id="3112" name="Text Box 36"/>
            <p:cNvSpPr txBox="1">
              <a:spLocks noChangeArrowheads="1"/>
            </p:cNvSpPr>
            <p:nvPr/>
          </p:nvSpPr>
          <p:spPr bwMode="auto">
            <a:xfrm>
              <a:off x="0" y="1516443"/>
              <a:ext cx="1255656" cy="233251"/>
            </a:xfrm>
            <a:prstGeom prst="rect">
              <a:avLst/>
            </a:prstGeom>
            <a:noFill/>
            <a:ln w="19050">
              <a:noFill/>
              <a:prstDash val="sysDot"/>
              <a:miter lim="800000"/>
              <a:headEnd/>
              <a:tailEnd/>
            </a:ln>
          </p:spPr>
          <p:txBody>
            <a:bodyPr lIns="92075" tIns="46038" rIns="92075" bIns="46038">
              <a:spAutoFit/>
            </a:bodyPr>
            <a:lstStyle/>
            <a:p>
              <a:pPr algn="ctr">
                <a:lnSpc>
                  <a:spcPct val="90000"/>
                </a:lnSpc>
                <a:defRPr/>
              </a:pPr>
              <a:r>
                <a:rPr lang="en-US" sz="1000" kern="900" spc="30" dirty="0">
                  <a:solidFill>
                    <a:srgbClr val="40637A"/>
                  </a:solidFill>
                </a:rPr>
                <a:t>Management</a:t>
              </a:r>
            </a:p>
          </p:txBody>
        </p:sp>
        <p:pic>
          <p:nvPicPr>
            <p:cNvPr id="22588" name="Picture 75" descr="Management.png"/>
            <p:cNvPicPr>
              <a:picLocks noChangeAspect="1"/>
            </p:cNvPicPr>
            <p:nvPr/>
          </p:nvPicPr>
          <p:blipFill>
            <a:blip r:embed="rId5" cstate="email"/>
            <a:srcRect/>
            <a:stretch>
              <a:fillRect/>
            </a:stretch>
          </p:blipFill>
          <p:spPr bwMode="auto">
            <a:xfrm>
              <a:off x="306393" y="1777760"/>
              <a:ext cx="655179" cy="571579"/>
            </a:xfrm>
            <a:prstGeom prst="rect">
              <a:avLst/>
            </a:prstGeom>
            <a:noFill/>
            <a:ln w="9525">
              <a:noFill/>
              <a:miter lim="800000"/>
              <a:headEnd/>
              <a:tailEnd/>
            </a:ln>
          </p:spPr>
        </p:pic>
        <p:sp>
          <p:nvSpPr>
            <p:cNvPr id="65" name="Rectangle 15"/>
            <p:cNvSpPr>
              <a:spLocks noChangeArrowheads="1"/>
            </p:cNvSpPr>
            <p:nvPr/>
          </p:nvSpPr>
          <p:spPr bwMode="auto">
            <a:xfrm>
              <a:off x="2935875" y="1868399"/>
              <a:ext cx="6013176" cy="165021"/>
            </a:xfrm>
            <a:prstGeom prst="rect">
              <a:avLst/>
            </a:prstGeom>
            <a:solidFill>
              <a:srgbClr val="A2CEA3"/>
            </a:solidFill>
            <a:ln w="19050" algn="ctr">
              <a:noFill/>
              <a:miter lim="800000"/>
              <a:headEnd/>
              <a:tailEnd/>
            </a:ln>
          </p:spPr>
          <p:txBody>
            <a:bodyPr lIns="92075" tIns="0" rIns="92075" bIns="0" anchor="ctr"/>
            <a:lstStyle/>
            <a:p>
              <a:pPr>
                <a:lnSpc>
                  <a:spcPct val="90000"/>
                </a:lnSpc>
                <a:defRPr/>
              </a:pPr>
              <a:r>
                <a:rPr lang="zh-CN" altLang="en-US" sz="1150" kern="700" spc="30" dirty="0" smtClean="0">
                  <a:solidFill>
                    <a:srgbClr val="000000"/>
                  </a:solidFill>
                  <a:latin typeface="微软雅黑" pitchFamily="34" charset="-122"/>
                  <a:ea typeface="微软雅黑" pitchFamily="34" charset="-122"/>
                </a:rPr>
                <a:t>项目管理</a:t>
              </a:r>
            </a:p>
          </p:txBody>
        </p:sp>
      </p:grpSp>
      <p:sp>
        <p:nvSpPr>
          <p:cNvPr id="3084" name="Rectangle 18"/>
          <p:cNvSpPr>
            <a:spLocks noChangeArrowheads="1"/>
          </p:cNvSpPr>
          <p:nvPr/>
        </p:nvSpPr>
        <p:spPr bwMode="auto">
          <a:xfrm>
            <a:off x="1841500" y="2906281"/>
            <a:ext cx="4295775" cy="165100"/>
          </a:xfrm>
          <a:prstGeom prst="rect">
            <a:avLst/>
          </a:prstGeom>
          <a:solidFill>
            <a:srgbClr val="66D1E1"/>
          </a:solidFill>
          <a:ln w="19050" algn="ctr">
            <a:noFill/>
            <a:miter lim="800000"/>
            <a:headEnd/>
            <a:tailEnd/>
          </a:ln>
        </p:spPr>
        <p:txBody>
          <a:bodyPr lIns="92075" tIns="0" rIns="92075" bIns="0" anchor="ctr"/>
          <a:lstStyle/>
          <a:p>
            <a:pPr>
              <a:lnSpc>
                <a:spcPct val="90000"/>
              </a:lnSpc>
              <a:defRPr/>
            </a:pPr>
            <a:r>
              <a:rPr lang="zh-CN" altLang="en-US" sz="1150" kern="700" spc="30" dirty="0" smtClean="0">
                <a:solidFill>
                  <a:srgbClr val="000000"/>
                </a:solidFill>
                <a:latin typeface="微软雅黑" pitchFamily="34" charset="-122"/>
                <a:ea typeface="微软雅黑" pitchFamily="34" charset="-122"/>
              </a:rPr>
              <a:t>需求捕捉和管理</a:t>
            </a:r>
            <a:endParaRPr lang="en-US" altLang="en-US" sz="1150" kern="700" spc="30" dirty="0">
              <a:solidFill>
                <a:srgbClr val="000000"/>
              </a:solidFill>
              <a:latin typeface="微软雅黑" pitchFamily="34" charset="-122"/>
              <a:ea typeface="微软雅黑" pitchFamily="34" charset="-122"/>
            </a:endParaRPr>
          </a:p>
        </p:txBody>
      </p:sp>
      <p:grpSp>
        <p:nvGrpSpPr>
          <p:cNvPr id="5" name="Group 93"/>
          <p:cNvGrpSpPr>
            <a:grpSpLocks/>
          </p:cNvGrpSpPr>
          <p:nvPr/>
        </p:nvGrpSpPr>
        <p:grpSpPr bwMode="auto">
          <a:xfrm>
            <a:off x="-66675" y="4382636"/>
            <a:ext cx="9026525" cy="552166"/>
            <a:chOff x="-66675" y="4749697"/>
            <a:chExt cx="9026524" cy="552897"/>
          </a:xfrm>
        </p:grpSpPr>
        <p:sp>
          <p:nvSpPr>
            <p:cNvPr id="3081" name="Rectangle 6"/>
            <p:cNvSpPr>
              <a:spLocks noChangeArrowheads="1"/>
            </p:cNvSpPr>
            <p:nvPr/>
          </p:nvSpPr>
          <p:spPr bwMode="auto">
            <a:xfrm>
              <a:off x="2936875" y="5069210"/>
              <a:ext cx="6022974" cy="163728"/>
            </a:xfrm>
            <a:prstGeom prst="rect">
              <a:avLst/>
            </a:prstGeom>
            <a:solidFill>
              <a:srgbClr val="FDDA66"/>
            </a:solidFill>
            <a:ln w="19050" algn="ctr">
              <a:noFill/>
              <a:miter lim="800000"/>
              <a:headEnd/>
              <a:tailEnd/>
            </a:ln>
          </p:spPr>
          <p:txBody>
            <a:bodyPr lIns="92075" tIns="0" rIns="92075" bIns="0" anchor="ctr"/>
            <a:lstStyle/>
            <a:p>
              <a:pPr>
                <a:lnSpc>
                  <a:spcPct val="90000"/>
                </a:lnSpc>
                <a:defRPr/>
              </a:pPr>
              <a:r>
                <a:rPr lang="zh-CN" altLang="en-US" sz="1150" kern="700" spc="30" dirty="0" smtClean="0">
                  <a:solidFill>
                    <a:srgbClr val="000000"/>
                  </a:solidFill>
                  <a:latin typeface="微软雅黑" pitchFamily="34" charset="-122"/>
                  <a:ea typeface="微软雅黑" pitchFamily="34" charset="-122"/>
                </a:rPr>
                <a:t>组件和供应商管理</a:t>
              </a:r>
              <a:endParaRPr lang="en-US" altLang="en-US" sz="1150" kern="700" spc="30" dirty="0">
                <a:solidFill>
                  <a:srgbClr val="000000"/>
                </a:solidFill>
                <a:latin typeface="微软雅黑" pitchFamily="34" charset="-122"/>
                <a:ea typeface="微软雅黑" pitchFamily="34" charset="-122"/>
              </a:endParaRPr>
            </a:p>
          </p:txBody>
        </p:sp>
        <p:sp>
          <p:nvSpPr>
            <p:cNvPr id="3092" name="Rectangle 27"/>
            <p:cNvSpPr>
              <a:spLocks noChangeArrowheads="1"/>
            </p:cNvSpPr>
            <p:nvPr/>
          </p:nvSpPr>
          <p:spPr bwMode="auto">
            <a:xfrm>
              <a:off x="2325688" y="4849845"/>
              <a:ext cx="3976687" cy="165318"/>
            </a:xfrm>
            <a:prstGeom prst="rect">
              <a:avLst/>
            </a:prstGeom>
            <a:solidFill>
              <a:srgbClr val="FDDA66"/>
            </a:solidFill>
            <a:ln w="19050" algn="ctr">
              <a:noFill/>
              <a:miter lim="800000"/>
              <a:headEnd/>
              <a:tailEnd/>
            </a:ln>
          </p:spPr>
          <p:txBody>
            <a:bodyPr lIns="92075" tIns="0" rIns="92075" bIns="0" anchor="ctr"/>
            <a:lstStyle/>
            <a:p>
              <a:pPr>
                <a:lnSpc>
                  <a:spcPct val="90000"/>
                </a:lnSpc>
                <a:defRPr/>
              </a:pPr>
              <a:r>
                <a:rPr lang="zh-CN" altLang="en-US" sz="1150" kern="700" spc="30" dirty="0" smtClean="0">
                  <a:solidFill>
                    <a:srgbClr val="000000"/>
                  </a:solidFill>
                  <a:latin typeface="微软雅黑" pitchFamily="34" charset="-122"/>
                  <a:ea typeface="微软雅黑" pitchFamily="34" charset="-122"/>
                </a:rPr>
                <a:t>早期采购</a:t>
              </a:r>
              <a:endParaRPr lang="en-US" altLang="en-US" sz="1150" kern="700" spc="30" dirty="0">
                <a:solidFill>
                  <a:srgbClr val="000000"/>
                </a:solidFill>
                <a:latin typeface="微软雅黑" pitchFamily="34" charset="-122"/>
                <a:ea typeface="微软雅黑" pitchFamily="34" charset="-122"/>
              </a:endParaRPr>
            </a:p>
          </p:txBody>
        </p:sp>
        <p:sp>
          <p:nvSpPr>
            <p:cNvPr id="3115" name="Text Box 39"/>
            <p:cNvSpPr txBox="1">
              <a:spLocks noChangeArrowheads="1"/>
            </p:cNvSpPr>
            <p:nvPr/>
          </p:nvSpPr>
          <p:spPr bwMode="auto">
            <a:xfrm>
              <a:off x="-66675" y="5070813"/>
              <a:ext cx="1020763" cy="231781"/>
            </a:xfrm>
            <a:prstGeom prst="rect">
              <a:avLst/>
            </a:prstGeom>
            <a:noFill/>
            <a:ln w="19050" algn="ctr">
              <a:noFill/>
              <a:prstDash val="sysDot"/>
              <a:miter lim="800000"/>
              <a:headEnd/>
              <a:tailEnd/>
            </a:ln>
          </p:spPr>
          <p:txBody>
            <a:bodyPr wrap="square" lIns="92075" tIns="46038" rIns="92075" bIns="46038">
              <a:spAutoFit/>
            </a:bodyPr>
            <a:lstStyle/>
            <a:p>
              <a:pPr algn="ctr">
                <a:lnSpc>
                  <a:spcPct val="90000"/>
                </a:lnSpc>
                <a:defRPr/>
              </a:pPr>
              <a:r>
                <a:rPr lang="en-US" sz="1000" kern="900" spc="50" dirty="0" smtClean="0">
                  <a:solidFill>
                    <a:srgbClr val="40637A"/>
                  </a:solidFill>
                </a:rPr>
                <a:t>Procurement</a:t>
              </a:r>
              <a:endParaRPr lang="en-US" sz="1000" kern="900" spc="50" dirty="0">
                <a:solidFill>
                  <a:srgbClr val="40637A"/>
                </a:solidFill>
              </a:endParaRPr>
            </a:p>
          </p:txBody>
        </p:sp>
        <p:pic>
          <p:nvPicPr>
            <p:cNvPr id="22575" name="Picture 86" descr="Sourcing.png"/>
            <p:cNvPicPr>
              <a:picLocks noChangeAspect="1"/>
            </p:cNvPicPr>
            <p:nvPr/>
          </p:nvPicPr>
          <p:blipFill>
            <a:blip r:embed="rId6" cstate="email"/>
            <a:srcRect/>
            <a:stretch>
              <a:fillRect/>
            </a:stretch>
          </p:blipFill>
          <p:spPr bwMode="auto">
            <a:xfrm>
              <a:off x="610435" y="4749697"/>
              <a:ext cx="614058" cy="486416"/>
            </a:xfrm>
            <a:prstGeom prst="rect">
              <a:avLst/>
            </a:prstGeom>
            <a:noFill/>
            <a:ln w="9525">
              <a:noFill/>
              <a:miter lim="800000"/>
              <a:headEnd/>
              <a:tailEnd/>
            </a:ln>
          </p:spPr>
        </p:pic>
      </p:grpSp>
      <p:grpSp>
        <p:nvGrpSpPr>
          <p:cNvPr id="6" name="Group 91"/>
          <p:cNvGrpSpPr>
            <a:grpSpLocks/>
          </p:cNvGrpSpPr>
          <p:nvPr/>
        </p:nvGrpSpPr>
        <p:grpSpPr bwMode="auto">
          <a:xfrm>
            <a:off x="-39687" y="5943172"/>
            <a:ext cx="8831261" cy="847758"/>
            <a:chOff x="141864" y="5814990"/>
            <a:chExt cx="8830698" cy="848322"/>
          </a:xfrm>
        </p:grpSpPr>
        <p:sp>
          <p:nvSpPr>
            <p:cNvPr id="3094" name="Rectangle 28"/>
            <p:cNvSpPr>
              <a:spLocks noChangeArrowheads="1"/>
            </p:cNvSpPr>
            <p:nvPr/>
          </p:nvSpPr>
          <p:spPr bwMode="auto">
            <a:xfrm>
              <a:off x="3486515" y="6096194"/>
              <a:ext cx="5486047" cy="165211"/>
            </a:xfrm>
            <a:prstGeom prst="rect">
              <a:avLst/>
            </a:prstGeom>
            <a:solidFill>
              <a:srgbClr val="E0C68C"/>
            </a:solidFill>
            <a:ln w="19050" algn="ctr">
              <a:noFill/>
              <a:miter lim="800000"/>
              <a:headEnd/>
              <a:tailEnd/>
            </a:ln>
          </p:spPr>
          <p:txBody>
            <a:bodyPr lIns="92075" tIns="0" rIns="92075" bIns="0" anchor="ctr"/>
            <a:lstStyle/>
            <a:p>
              <a:pPr>
                <a:lnSpc>
                  <a:spcPct val="90000"/>
                </a:lnSpc>
                <a:defRPr/>
              </a:pPr>
              <a:r>
                <a:rPr lang="zh-CN" altLang="en-US" sz="1150" kern="700" spc="30" dirty="0" smtClean="0">
                  <a:solidFill>
                    <a:srgbClr val="000000"/>
                  </a:solidFill>
                  <a:latin typeface="微软雅黑" pitchFamily="34" charset="-122"/>
                  <a:ea typeface="微软雅黑" pitchFamily="34" charset="-122"/>
                </a:rPr>
                <a:t>培训和在线学习</a:t>
              </a:r>
              <a:r>
                <a:rPr lang="en-US" sz="1150" kern="700" spc="20" dirty="0" smtClean="0">
                  <a:solidFill>
                    <a:srgbClr val="000000"/>
                  </a:solidFill>
                </a:rPr>
                <a:t>(SCORM)</a:t>
              </a:r>
              <a:endParaRPr lang="en-US" sz="1150" kern="700" spc="20" dirty="0">
                <a:solidFill>
                  <a:srgbClr val="000000"/>
                </a:solidFill>
              </a:endParaRPr>
            </a:p>
          </p:txBody>
        </p:sp>
        <p:sp>
          <p:nvSpPr>
            <p:cNvPr id="3096" name="Rectangle 30"/>
            <p:cNvSpPr>
              <a:spLocks noChangeArrowheads="1"/>
            </p:cNvSpPr>
            <p:nvPr/>
          </p:nvSpPr>
          <p:spPr bwMode="auto">
            <a:xfrm>
              <a:off x="6439065" y="6293176"/>
              <a:ext cx="2514434" cy="165211"/>
            </a:xfrm>
            <a:prstGeom prst="rect">
              <a:avLst/>
            </a:prstGeom>
            <a:solidFill>
              <a:srgbClr val="E0C68C"/>
            </a:solidFill>
            <a:ln w="19050" algn="ctr">
              <a:noFill/>
              <a:miter lim="800000"/>
              <a:headEnd/>
              <a:tailEnd/>
            </a:ln>
          </p:spPr>
          <p:txBody>
            <a:bodyPr lIns="92075" tIns="0" rIns="92075" bIns="0" anchor="ctr"/>
            <a:lstStyle/>
            <a:p>
              <a:pPr>
                <a:lnSpc>
                  <a:spcPct val="90000"/>
                </a:lnSpc>
                <a:defRPr/>
              </a:pPr>
              <a:r>
                <a:rPr lang="zh-CN" altLang="en-US" sz="1150" kern="700" spc="30" dirty="0" smtClean="0">
                  <a:solidFill>
                    <a:srgbClr val="000000"/>
                  </a:solidFill>
                  <a:latin typeface="微软雅黑" pitchFamily="34" charset="-122"/>
                  <a:ea typeface="微软雅黑" pitchFamily="34" charset="-122"/>
                </a:rPr>
                <a:t>设备管理</a:t>
              </a:r>
              <a:endParaRPr lang="en-US" altLang="en-US" sz="1150" kern="700" spc="30" dirty="0">
                <a:solidFill>
                  <a:srgbClr val="000000"/>
                </a:solidFill>
                <a:latin typeface="微软雅黑" pitchFamily="34" charset="-122"/>
                <a:ea typeface="微软雅黑" pitchFamily="34" charset="-122"/>
              </a:endParaRPr>
            </a:p>
          </p:txBody>
        </p:sp>
        <p:sp>
          <p:nvSpPr>
            <p:cNvPr id="3097" name="Rectangle 57"/>
            <p:cNvSpPr>
              <a:spLocks noChangeArrowheads="1"/>
            </p:cNvSpPr>
            <p:nvPr/>
          </p:nvSpPr>
          <p:spPr bwMode="auto">
            <a:xfrm>
              <a:off x="6429541" y="6498101"/>
              <a:ext cx="2530308" cy="165211"/>
            </a:xfrm>
            <a:prstGeom prst="rect">
              <a:avLst/>
            </a:prstGeom>
            <a:solidFill>
              <a:srgbClr val="E0C68C"/>
            </a:solidFill>
            <a:ln w="19050" algn="ctr">
              <a:noFill/>
              <a:miter lim="800000"/>
              <a:headEnd/>
              <a:tailEnd/>
            </a:ln>
          </p:spPr>
          <p:txBody>
            <a:bodyPr lIns="92075" tIns="0" rIns="92075" bIns="0" anchor="ctr"/>
            <a:lstStyle/>
            <a:p>
              <a:pPr>
                <a:lnSpc>
                  <a:spcPct val="90000"/>
                </a:lnSpc>
                <a:defRPr/>
              </a:pPr>
              <a:r>
                <a:rPr lang="zh-CN" altLang="en-US" sz="1150" kern="700" spc="30" dirty="0" smtClean="0">
                  <a:solidFill>
                    <a:srgbClr val="000000"/>
                  </a:solidFill>
                  <a:latin typeface="微软雅黑" pitchFamily="34" charset="-122"/>
                  <a:ea typeface="微软雅黑" pitchFamily="34" charset="-122"/>
                </a:rPr>
                <a:t>性能分析与反馈</a:t>
              </a:r>
              <a:endParaRPr lang="en-US" altLang="en-US" sz="1150" kern="700" spc="30" dirty="0">
                <a:solidFill>
                  <a:srgbClr val="000000"/>
                </a:solidFill>
                <a:latin typeface="微软雅黑" pitchFamily="34" charset="-122"/>
                <a:ea typeface="微软雅黑" pitchFamily="34" charset="-122"/>
              </a:endParaRPr>
            </a:p>
          </p:txBody>
        </p:sp>
        <p:sp>
          <p:nvSpPr>
            <p:cNvPr id="3117" name="Text Box 41"/>
            <p:cNvSpPr txBox="1">
              <a:spLocks noChangeArrowheads="1"/>
            </p:cNvSpPr>
            <p:nvPr/>
          </p:nvSpPr>
          <p:spPr bwMode="auto">
            <a:xfrm>
              <a:off x="705389" y="6058038"/>
              <a:ext cx="665120" cy="370220"/>
            </a:xfrm>
            <a:prstGeom prst="rect">
              <a:avLst/>
            </a:prstGeom>
            <a:noFill/>
            <a:ln w="19050" algn="ctr">
              <a:noFill/>
              <a:prstDash val="sysDot"/>
              <a:miter lim="800000"/>
              <a:headEnd/>
              <a:tailEnd/>
            </a:ln>
          </p:spPr>
          <p:txBody>
            <a:bodyPr lIns="92075" tIns="46038" rIns="92075" bIns="46038">
              <a:spAutoFit/>
            </a:bodyPr>
            <a:lstStyle/>
            <a:p>
              <a:pPr algn="ctr">
                <a:lnSpc>
                  <a:spcPct val="90000"/>
                </a:lnSpc>
                <a:defRPr/>
              </a:pPr>
              <a:r>
                <a:rPr lang="en-US" sz="1000" kern="900" spc="30" dirty="0" smtClean="0">
                  <a:solidFill>
                    <a:srgbClr val="40637A"/>
                  </a:solidFill>
                </a:rPr>
                <a:t>Product Support</a:t>
              </a:r>
              <a:endParaRPr lang="en-US" sz="1000" kern="900" spc="30" dirty="0">
                <a:solidFill>
                  <a:srgbClr val="40637A"/>
                </a:solidFill>
              </a:endParaRPr>
            </a:p>
          </p:txBody>
        </p:sp>
        <p:pic>
          <p:nvPicPr>
            <p:cNvPr id="22571" name="Picture 88" descr="Service.png"/>
            <p:cNvPicPr>
              <a:picLocks noChangeAspect="1"/>
            </p:cNvPicPr>
            <p:nvPr/>
          </p:nvPicPr>
          <p:blipFill>
            <a:blip r:embed="rId7" cstate="email"/>
            <a:srcRect/>
            <a:stretch>
              <a:fillRect/>
            </a:stretch>
          </p:blipFill>
          <p:spPr bwMode="auto">
            <a:xfrm>
              <a:off x="141864" y="5814990"/>
              <a:ext cx="587376" cy="707023"/>
            </a:xfrm>
            <a:prstGeom prst="rect">
              <a:avLst/>
            </a:prstGeom>
            <a:noFill/>
            <a:ln w="9525">
              <a:noFill/>
              <a:miter lim="800000"/>
              <a:headEnd/>
              <a:tailEnd/>
            </a:ln>
          </p:spPr>
        </p:pic>
      </p:grpSp>
      <p:grpSp>
        <p:nvGrpSpPr>
          <p:cNvPr id="7" name="Group 92"/>
          <p:cNvGrpSpPr>
            <a:grpSpLocks/>
          </p:cNvGrpSpPr>
          <p:nvPr/>
        </p:nvGrpSpPr>
        <p:grpSpPr bwMode="auto">
          <a:xfrm>
            <a:off x="0" y="4973191"/>
            <a:ext cx="7604125" cy="644543"/>
            <a:chOff x="0" y="5407732"/>
            <a:chExt cx="7604125" cy="644499"/>
          </a:xfrm>
        </p:grpSpPr>
        <p:sp>
          <p:nvSpPr>
            <p:cNvPr id="3100" name="Rectangle 70"/>
            <p:cNvSpPr>
              <a:spLocks noChangeArrowheads="1"/>
            </p:cNvSpPr>
            <p:nvPr/>
          </p:nvSpPr>
          <p:spPr bwMode="auto">
            <a:xfrm>
              <a:off x="3270250" y="5698231"/>
              <a:ext cx="4333875" cy="165089"/>
            </a:xfrm>
            <a:prstGeom prst="rect">
              <a:avLst/>
            </a:prstGeom>
            <a:solidFill>
              <a:srgbClr val="BFC7D6"/>
            </a:solidFill>
            <a:ln w="19050" algn="ctr">
              <a:noFill/>
              <a:miter lim="800000"/>
              <a:headEnd/>
              <a:tailEnd/>
            </a:ln>
          </p:spPr>
          <p:txBody>
            <a:bodyPr lIns="92075" tIns="0" rIns="92075" bIns="0" anchor="ctr"/>
            <a:lstStyle/>
            <a:p>
              <a:pPr>
                <a:lnSpc>
                  <a:spcPct val="90000"/>
                </a:lnSpc>
                <a:defRPr/>
              </a:pPr>
              <a:r>
                <a:rPr lang="zh-CN" altLang="en-US" sz="1150" kern="700" spc="30" dirty="0" smtClean="0">
                  <a:solidFill>
                    <a:srgbClr val="000000"/>
                  </a:solidFill>
                  <a:latin typeface="微软雅黑" pitchFamily="34" charset="-122"/>
                  <a:ea typeface="微软雅黑" pitchFamily="34" charset="-122"/>
                </a:rPr>
                <a:t>制造外包</a:t>
              </a:r>
              <a:endParaRPr lang="en-US" altLang="en-US" sz="1150" kern="700" spc="30" dirty="0">
                <a:solidFill>
                  <a:srgbClr val="000000"/>
                </a:solidFill>
                <a:latin typeface="微软雅黑" pitchFamily="34" charset="-122"/>
                <a:ea typeface="微软雅黑" pitchFamily="34" charset="-122"/>
              </a:endParaRPr>
            </a:p>
          </p:txBody>
        </p:sp>
        <p:sp>
          <p:nvSpPr>
            <p:cNvPr id="3099" name="Rectangle 69"/>
            <p:cNvSpPr>
              <a:spLocks noChangeArrowheads="1"/>
            </p:cNvSpPr>
            <p:nvPr/>
          </p:nvSpPr>
          <p:spPr bwMode="auto">
            <a:xfrm>
              <a:off x="3270250" y="5482346"/>
              <a:ext cx="4325938" cy="165089"/>
            </a:xfrm>
            <a:prstGeom prst="rect">
              <a:avLst/>
            </a:prstGeom>
            <a:solidFill>
              <a:srgbClr val="BFC7D6"/>
            </a:solidFill>
            <a:ln w="19050" algn="ctr">
              <a:noFill/>
              <a:miter lim="800000"/>
              <a:headEnd/>
              <a:tailEnd/>
            </a:ln>
          </p:spPr>
          <p:txBody>
            <a:bodyPr lIns="92075" tIns="0" rIns="92075" bIns="0" anchor="ctr"/>
            <a:lstStyle/>
            <a:p>
              <a:pPr>
                <a:lnSpc>
                  <a:spcPct val="90000"/>
                </a:lnSpc>
                <a:defRPr/>
              </a:pPr>
              <a:r>
                <a:rPr lang="zh-CN" altLang="en-US" sz="1150" kern="700" spc="30" dirty="0" smtClean="0">
                  <a:solidFill>
                    <a:srgbClr val="000000"/>
                  </a:solidFill>
                  <a:latin typeface="微软雅黑" pitchFamily="34" charset="-122"/>
                  <a:ea typeface="微软雅黑" pitchFamily="34" charset="-122"/>
                </a:rPr>
                <a:t>制造过程管理</a:t>
              </a:r>
              <a:endParaRPr lang="en-US" altLang="en-US" sz="1150" kern="700" spc="30" dirty="0">
                <a:solidFill>
                  <a:srgbClr val="000000"/>
                </a:solidFill>
                <a:latin typeface="微软雅黑" pitchFamily="34" charset="-122"/>
                <a:ea typeface="微软雅黑" pitchFamily="34" charset="-122"/>
              </a:endParaRPr>
            </a:p>
          </p:txBody>
        </p:sp>
        <p:sp>
          <p:nvSpPr>
            <p:cNvPr id="3116" name="Text Box 40"/>
            <p:cNvSpPr txBox="1">
              <a:spLocks noChangeArrowheads="1"/>
            </p:cNvSpPr>
            <p:nvPr/>
          </p:nvSpPr>
          <p:spPr bwMode="auto">
            <a:xfrm>
              <a:off x="0" y="5818885"/>
              <a:ext cx="1069975" cy="233346"/>
            </a:xfrm>
            <a:prstGeom prst="rect">
              <a:avLst/>
            </a:prstGeom>
            <a:noFill/>
            <a:ln w="19050" algn="ctr">
              <a:noFill/>
              <a:prstDash val="sysDot"/>
              <a:miter lim="800000"/>
              <a:headEnd/>
              <a:tailEnd/>
            </a:ln>
          </p:spPr>
          <p:txBody>
            <a:bodyPr lIns="92075" tIns="46038" rIns="92075" bIns="46038">
              <a:spAutoFit/>
            </a:bodyPr>
            <a:lstStyle/>
            <a:p>
              <a:pPr algn="ctr">
                <a:lnSpc>
                  <a:spcPct val="90000"/>
                </a:lnSpc>
                <a:defRPr/>
              </a:pPr>
              <a:r>
                <a:rPr lang="en-US" sz="1000" kern="900" spc="30" dirty="0">
                  <a:solidFill>
                    <a:srgbClr val="40637A"/>
                  </a:solidFill>
                </a:rPr>
                <a:t>Manufacturing</a:t>
              </a:r>
            </a:p>
          </p:txBody>
        </p:sp>
        <p:pic>
          <p:nvPicPr>
            <p:cNvPr id="22566" name="Picture 90" descr="Manufacturing.png"/>
            <p:cNvPicPr>
              <a:picLocks noChangeAspect="1"/>
            </p:cNvPicPr>
            <p:nvPr/>
          </p:nvPicPr>
          <p:blipFill>
            <a:blip r:embed="rId8" cstate="email"/>
            <a:srcRect/>
            <a:stretch>
              <a:fillRect/>
            </a:stretch>
          </p:blipFill>
          <p:spPr bwMode="auto">
            <a:xfrm>
              <a:off x="606175" y="5407732"/>
              <a:ext cx="557760" cy="477844"/>
            </a:xfrm>
            <a:prstGeom prst="rect">
              <a:avLst/>
            </a:prstGeom>
            <a:noFill/>
            <a:ln w="9525">
              <a:noFill/>
              <a:miter lim="800000"/>
              <a:headEnd/>
              <a:tailEnd/>
            </a:ln>
          </p:spPr>
        </p:pic>
      </p:grpSp>
      <p:sp>
        <p:nvSpPr>
          <p:cNvPr id="78" name="Rectangle 28"/>
          <p:cNvSpPr>
            <a:spLocks noChangeArrowheads="1"/>
          </p:cNvSpPr>
          <p:nvPr/>
        </p:nvSpPr>
        <p:spPr bwMode="auto">
          <a:xfrm>
            <a:off x="3695699" y="5624081"/>
            <a:ext cx="3657600" cy="165100"/>
          </a:xfrm>
          <a:prstGeom prst="rect">
            <a:avLst/>
          </a:prstGeom>
          <a:solidFill>
            <a:srgbClr val="E0C68C"/>
          </a:solidFill>
          <a:ln w="19050" algn="ctr">
            <a:noFill/>
            <a:miter lim="800000"/>
            <a:headEnd/>
            <a:tailEnd/>
          </a:ln>
        </p:spPr>
        <p:txBody>
          <a:bodyPr lIns="92075" tIns="0" rIns="92075" bIns="0" anchor="ctr"/>
          <a:lstStyle/>
          <a:p>
            <a:pPr>
              <a:lnSpc>
                <a:spcPct val="90000"/>
              </a:lnSpc>
              <a:defRPr/>
            </a:pPr>
            <a:r>
              <a:rPr lang="zh-CN" altLang="en-US" sz="1150" kern="700" spc="30" dirty="0" smtClean="0">
                <a:solidFill>
                  <a:srgbClr val="000000"/>
                </a:solidFill>
                <a:latin typeface="微软雅黑" pitchFamily="34" charset="-122"/>
                <a:ea typeface="微软雅黑" pitchFamily="34" charset="-122"/>
              </a:rPr>
              <a:t>技术出版物</a:t>
            </a:r>
            <a:r>
              <a:rPr lang="en-US" altLang="zh-CN" sz="1150" kern="700" spc="30" dirty="0" smtClean="0">
                <a:solidFill>
                  <a:srgbClr val="000000"/>
                </a:solidFill>
                <a:latin typeface="微软雅黑" pitchFamily="34" charset="-122"/>
                <a:ea typeface="微软雅黑" pitchFamily="34" charset="-122"/>
              </a:rPr>
              <a:t>(S11000D</a:t>
            </a:r>
            <a:r>
              <a:rPr lang="en-US" altLang="zh-CN" sz="1150" kern="700" spc="20" dirty="0" smtClean="0">
                <a:solidFill>
                  <a:srgbClr val="000000"/>
                </a:solidFill>
              </a:rPr>
              <a:t>)</a:t>
            </a:r>
            <a:endParaRPr lang="en-US" sz="1150" kern="700" spc="20" dirty="0">
              <a:solidFill>
                <a:srgbClr val="000000"/>
              </a:solidFill>
            </a:endParaRPr>
          </a:p>
        </p:txBody>
      </p:sp>
      <p:sp>
        <p:nvSpPr>
          <p:cNvPr id="79" name="Rectangle 30"/>
          <p:cNvSpPr>
            <a:spLocks noChangeArrowheads="1"/>
          </p:cNvSpPr>
          <p:nvPr/>
        </p:nvSpPr>
        <p:spPr bwMode="auto">
          <a:xfrm>
            <a:off x="2486025" y="5820931"/>
            <a:ext cx="6309360" cy="165100"/>
          </a:xfrm>
          <a:prstGeom prst="rect">
            <a:avLst/>
          </a:prstGeom>
          <a:solidFill>
            <a:srgbClr val="E0C68C"/>
          </a:solidFill>
          <a:ln w="19050" algn="ctr">
            <a:noFill/>
            <a:miter lim="800000"/>
            <a:headEnd/>
            <a:tailEnd/>
          </a:ln>
        </p:spPr>
        <p:txBody>
          <a:bodyPr lIns="92075" tIns="0" rIns="92075" bIns="0" anchor="ctr"/>
          <a:lstStyle/>
          <a:p>
            <a:pPr>
              <a:lnSpc>
                <a:spcPct val="90000"/>
              </a:lnSpc>
              <a:defRPr/>
            </a:pPr>
            <a:r>
              <a:rPr lang="zh-CN" altLang="en-US" sz="1150" kern="700" spc="30" dirty="0" smtClean="0">
                <a:solidFill>
                  <a:srgbClr val="000000"/>
                </a:solidFill>
                <a:latin typeface="微软雅黑" pitchFamily="34" charset="-122"/>
                <a:ea typeface="微软雅黑" pitchFamily="34" charset="-122"/>
              </a:rPr>
              <a:t>后期保障分析</a:t>
            </a:r>
            <a:endParaRPr lang="en-US" altLang="en-US" sz="1150" kern="700" spc="30" dirty="0">
              <a:solidFill>
                <a:srgbClr val="000000"/>
              </a:solidFill>
              <a:latin typeface="微软雅黑" pitchFamily="34" charset="-122"/>
              <a:ea typeface="微软雅黑" pitchFamily="34" charset="-122"/>
            </a:endParaRPr>
          </a:p>
        </p:txBody>
      </p:sp>
      <p:sp>
        <p:nvSpPr>
          <p:cNvPr id="98" name="Rectangle 28"/>
          <p:cNvSpPr>
            <a:spLocks noChangeArrowheads="1"/>
          </p:cNvSpPr>
          <p:nvPr/>
        </p:nvSpPr>
        <p:spPr bwMode="auto">
          <a:xfrm>
            <a:off x="3314699" y="6024131"/>
            <a:ext cx="5486400" cy="165100"/>
          </a:xfrm>
          <a:prstGeom prst="rect">
            <a:avLst/>
          </a:prstGeom>
          <a:solidFill>
            <a:srgbClr val="E0C68C"/>
          </a:solidFill>
          <a:ln w="19050" algn="ctr">
            <a:noFill/>
            <a:miter lim="800000"/>
            <a:headEnd/>
            <a:tailEnd/>
          </a:ln>
        </p:spPr>
        <p:txBody>
          <a:bodyPr lIns="92075" tIns="0" rIns="92075" bIns="0" anchor="ctr"/>
          <a:lstStyle/>
          <a:p>
            <a:pPr>
              <a:lnSpc>
                <a:spcPct val="90000"/>
              </a:lnSpc>
              <a:defRPr/>
            </a:pPr>
            <a:r>
              <a:rPr lang="zh-CN" altLang="en-US" sz="1150" kern="700" spc="30" dirty="0" smtClean="0">
                <a:solidFill>
                  <a:srgbClr val="000000"/>
                </a:solidFill>
                <a:latin typeface="微软雅黑" pitchFamily="34" charset="-122"/>
                <a:ea typeface="微软雅黑" pitchFamily="34" charset="-122"/>
              </a:rPr>
              <a:t>备件支援管理</a:t>
            </a:r>
            <a:endParaRPr lang="en-US" altLang="en-US" sz="1150" kern="700" spc="30" dirty="0">
              <a:solidFill>
                <a:srgbClr val="000000"/>
              </a:solidFill>
              <a:latin typeface="微软雅黑" pitchFamily="34" charset="-122"/>
              <a:ea typeface="微软雅黑" pitchFamily="34" charset="-122"/>
            </a:endParaRPr>
          </a:p>
        </p:txBody>
      </p:sp>
      <p:sp>
        <p:nvSpPr>
          <p:cNvPr id="62" name="标题 2"/>
          <p:cNvSpPr txBox="1">
            <a:spLocks/>
          </p:cNvSpPr>
          <p:nvPr/>
        </p:nvSpPr>
        <p:spPr bwMode="auto">
          <a:xfrm>
            <a:off x="130175" y="21113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eaLnBrk="0" hangingPunct="0">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1.5</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 </a:t>
            </a: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PLM</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平台的建设</a:t>
            </a:r>
            <a:endParaRPr kumimoji="1" lang="zh-CN" altLang="en-US" sz="2400" dirty="0">
              <a:effectLst>
                <a:outerShdw blurRad="38100" dist="38100" dir="2700000" algn="tl">
                  <a:srgbClr val="C0C0C0"/>
                </a:outerShdw>
              </a:effectLst>
              <a:latin typeface="Arial Narrow" pitchFamily="34" charset="0"/>
              <a:ea typeface="黑体" pitchFamily="2" charset="-122"/>
              <a:cs typeface="+mj-cs"/>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矩形 153"/>
          <p:cNvSpPr/>
          <p:nvPr/>
        </p:nvSpPr>
        <p:spPr>
          <a:xfrm>
            <a:off x="181275" y="834509"/>
            <a:ext cx="5210081" cy="430887"/>
          </a:xfrm>
          <a:prstGeom prst="rect">
            <a:avLst/>
          </a:prstGeom>
        </p:spPr>
        <p:txBody>
          <a:bodyPr wrap="none">
            <a:spAutoFit/>
          </a:bodyPr>
          <a:lstStyle/>
          <a:p>
            <a:pPr lvl="0" eaLnBrk="0" hangingPunct="0">
              <a:buFont typeface="Wingdings" pitchFamily="2" charset="2"/>
              <a:buChar char="ü"/>
              <a:defRPr/>
            </a:pPr>
            <a:r>
              <a:rPr lang="en-US" altLang="zh-CN" sz="2200" dirty="0" smtClean="0">
                <a:latin typeface="+mj-lt"/>
                <a:ea typeface="+mj-ea"/>
                <a:cs typeface="+mj-cs"/>
              </a:rPr>
              <a:t> PLM</a:t>
            </a:r>
            <a:r>
              <a:rPr lang="zh-CN" altLang="en-US" sz="2200" dirty="0" smtClean="0">
                <a:latin typeface="+mj-lt"/>
                <a:ea typeface="+mj-ea"/>
                <a:cs typeface="+mj-cs"/>
              </a:rPr>
              <a:t>平台在航空行业实施的典型架构</a:t>
            </a:r>
          </a:p>
        </p:txBody>
      </p:sp>
      <p:sp>
        <p:nvSpPr>
          <p:cNvPr id="157" name="Line 947"/>
          <p:cNvSpPr>
            <a:spLocks noChangeShapeType="1"/>
          </p:cNvSpPr>
          <p:nvPr/>
        </p:nvSpPr>
        <p:spPr bwMode="auto">
          <a:xfrm>
            <a:off x="2562225" y="1717675"/>
            <a:ext cx="0" cy="215900"/>
          </a:xfrm>
          <a:prstGeom prst="line">
            <a:avLst/>
          </a:prstGeom>
          <a:noFill/>
          <a:ln w="28575">
            <a:solidFill>
              <a:srgbClr val="333399"/>
            </a:solidFill>
            <a:round/>
            <a:headEnd/>
            <a:tailEnd/>
          </a:ln>
          <a:effectLst/>
        </p:spPr>
        <p:txBody>
          <a:bodyPr/>
          <a:lstStyle/>
          <a:p>
            <a:endParaRPr lang="zh-CN" altLang="en-US"/>
          </a:p>
        </p:txBody>
      </p:sp>
      <p:sp>
        <p:nvSpPr>
          <p:cNvPr id="158" name="Line 948"/>
          <p:cNvSpPr>
            <a:spLocks noChangeShapeType="1"/>
          </p:cNvSpPr>
          <p:nvPr/>
        </p:nvSpPr>
        <p:spPr bwMode="auto">
          <a:xfrm>
            <a:off x="3162300" y="1717675"/>
            <a:ext cx="0" cy="215900"/>
          </a:xfrm>
          <a:prstGeom prst="line">
            <a:avLst/>
          </a:prstGeom>
          <a:noFill/>
          <a:ln w="28575">
            <a:solidFill>
              <a:srgbClr val="333399"/>
            </a:solidFill>
            <a:round/>
            <a:headEnd/>
            <a:tailEnd/>
          </a:ln>
          <a:effectLst/>
        </p:spPr>
        <p:txBody>
          <a:bodyPr/>
          <a:lstStyle/>
          <a:p>
            <a:endParaRPr lang="zh-CN" altLang="en-US"/>
          </a:p>
        </p:txBody>
      </p:sp>
      <p:sp>
        <p:nvSpPr>
          <p:cNvPr id="159" name="Line 949"/>
          <p:cNvSpPr>
            <a:spLocks noChangeShapeType="1"/>
          </p:cNvSpPr>
          <p:nvPr/>
        </p:nvSpPr>
        <p:spPr bwMode="auto">
          <a:xfrm>
            <a:off x="3641725" y="1717675"/>
            <a:ext cx="0" cy="215900"/>
          </a:xfrm>
          <a:prstGeom prst="line">
            <a:avLst/>
          </a:prstGeom>
          <a:noFill/>
          <a:ln w="28575">
            <a:solidFill>
              <a:srgbClr val="333399"/>
            </a:solidFill>
            <a:round/>
            <a:headEnd/>
            <a:tailEnd/>
          </a:ln>
          <a:effectLst/>
        </p:spPr>
        <p:txBody>
          <a:bodyPr/>
          <a:lstStyle/>
          <a:p>
            <a:endParaRPr lang="zh-CN" altLang="en-US"/>
          </a:p>
        </p:txBody>
      </p:sp>
      <p:sp>
        <p:nvSpPr>
          <p:cNvPr id="160" name="Line 950"/>
          <p:cNvSpPr>
            <a:spLocks noChangeShapeType="1"/>
          </p:cNvSpPr>
          <p:nvPr/>
        </p:nvSpPr>
        <p:spPr bwMode="auto">
          <a:xfrm>
            <a:off x="4259263" y="1717675"/>
            <a:ext cx="0" cy="215900"/>
          </a:xfrm>
          <a:prstGeom prst="line">
            <a:avLst/>
          </a:prstGeom>
          <a:noFill/>
          <a:ln w="28575">
            <a:solidFill>
              <a:srgbClr val="333399"/>
            </a:solidFill>
            <a:round/>
            <a:headEnd/>
            <a:tailEnd/>
          </a:ln>
          <a:effectLst/>
        </p:spPr>
        <p:txBody>
          <a:bodyPr/>
          <a:lstStyle/>
          <a:p>
            <a:endParaRPr lang="zh-CN" altLang="en-US"/>
          </a:p>
        </p:txBody>
      </p:sp>
      <p:sp>
        <p:nvSpPr>
          <p:cNvPr id="161" name="Line 951"/>
          <p:cNvSpPr>
            <a:spLocks noChangeShapeType="1"/>
          </p:cNvSpPr>
          <p:nvPr/>
        </p:nvSpPr>
        <p:spPr bwMode="auto">
          <a:xfrm>
            <a:off x="4722813" y="1717675"/>
            <a:ext cx="0" cy="215900"/>
          </a:xfrm>
          <a:prstGeom prst="line">
            <a:avLst/>
          </a:prstGeom>
          <a:noFill/>
          <a:ln w="28575">
            <a:solidFill>
              <a:srgbClr val="333399"/>
            </a:solidFill>
            <a:round/>
            <a:headEnd/>
            <a:tailEnd/>
          </a:ln>
          <a:effectLst/>
        </p:spPr>
        <p:txBody>
          <a:bodyPr/>
          <a:lstStyle/>
          <a:p>
            <a:endParaRPr lang="zh-CN" altLang="en-US"/>
          </a:p>
        </p:txBody>
      </p:sp>
      <p:sp>
        <p:nvSpPr>
          <p:cNvPr id="162" name="Line 952"/>
          <p:cNvSpPr>
            <a:spLocks noChangeShapeType="1"/>
          </p:cNvSpPr>
          <p:nvPr/>
        </p:nvSpPr>
        <p:spPr bwMode="auto">
          <a:xfrm>
            <a:off x="5370513" y="1717675"/>
            <a:ext cx="0" cy="215900"/>
          </a:xfrm>
          <a:prstGeom prst="line">
            <a:avLst/>
          </a:prstGeom>
          <a:noFill/>
          <a:ln w="28575">
            <a:solidFill>
              <a:srgbClr val="333399"/>
            </a:solidFill>
            <a:round/>
            <a:headEnd/>
            <a:tailEnd/>
          </a:ln>
          <a:effectLst/>
        </p:spPr>
        <p:txBody>
          <a:bodyPr/>
          <a:lstStyle/>
          <a:p>
            <a:endParaRPr lang="zh-CN" altLang="en-US"/>
          </a:p>
        </p:txBody>
      </p:sp>
      <p:sp>
        <p:nvSpPr>
          <p:cNvPr id="163" name="Line 953"/>
          <p:cNvSpPr>
            <a:spLocks noChangeShapeType="1"/>
          </p:cNvSpPr>
          <p:nvPr/>
        </p:nvSpPr>
        <p:spPr bwMode="auto">
          <a:xfrm>
            <a:off x="5873750" y="1717675"/>
            <a:ext cx="0" cy="215900"/>
          </a:xfrm>
          <a:prstGeom prst="line">
            <a:avLst/>
          </a:prstGeom>
          <a:noFill/>
          <a:ln w="28575">
            <a:solidFill>
              <a:srgbClr val="333399"/>
            </a:solidFill>
            <a:round/>
            <a:headEnd/>
            <a:tailEnd/>
          </a:ln>
          <a:effectLst/>
        </p:spPr>
        <p:txBody>
          <a:bodyPr/>
          <a:lstStyle/>
          <a:p>
            <a:endParaRPr lang="zh-CN" altLang="en-US"/>
          </a:p>
        </p:txBody>
      </p:sp>
      <p:sp>
        <p:nvSpPr>
          <p:cNvPr id="164" name="Line 954"/>
          <p:cNvSpPr>
            <a:spLocks noChangeShapeType="1"/>
          </p:cNvSpPr>
          <p:nvPr/>
        </p:nvSpPr>
        <p:spPr bwMode="auto">
          <a:xfrm>
            <a:off x="6305550" y="1717675"/>
            <a:ext cx="0" cy="215900"/>
          </a:xfrm>
          <a:prstGeom prst="line">
            <a:avLst/>
          </a:prstGeom>
          <a:noFill/>
          <a:ln w="28575">
            <a:solidFill>
              <a:srgbClr val="333399"/>
            </a:solidFill>
            <a:round/>
            <a:headEnd/>
            <a:tailEnd/>
          </a:ln>
          <a:effectLst/>
        </p:spPr>
        <p:txBody>
          <a:bodyPr/>
          <a:lstStyle/>
          <a:p>
            <a:endParaRPr lang="zh-CN" altLang="en-US"/>
          </a:p>
        </p:txBody>
      </p:sp>
      <p:pic>
        <p:nvPicPr>
          <p:cNvPr id="165" name="Picture 19" descr="user1"/>
          <p:cNvPicPr>
            <a:picLocks noChangeAspect="1" noChangeArrowheads="1"/>
          </p:cNvPicPr>
          <p:nvPr/>
        </p:nvPicPr>
        <p:blipFill>
          <a:blip r:embed="rId3" cstate="print"/>
          <a:srcRect/>
          <a:stretch>
            <a:fillRect/>
          </a:stretch>
        </p:blipFill>
        <p:spPr bwMode="auto">
          <a:xfrm>
            <a:off x="3006725" y="1285875"/>
            <a:ext cx="296863" cy="296863"/>
          </a:xfrm>
          <a:prstGeom prst="rect">
            <a:avLst/>
          </a:prstGeom>
          <a:noFill/>
          <a:ln w="9525">
            <a:noFill/>
            <a:miter lim="800000"/>
            <a:headEnd/>
            <a:tailEnd/>
          </a:ln>
        </p:spPr>
      </p:pic>
      <p:sp>
        <p:nvSpPr>
          <p:cNvPr id="167" name="Text Box 20"/>
          <p:cNvSpPr txBox="1">
            <a:spLocks noChangeArrowheads="1"/>
          </p:cNvSpPr>
          <p:nvPr/>
        </p:nvSpPr>
        <p:spPr bwMode="auto">
          <a:xfrm>
            <a:off x="2847975" y="1501775"/>
            <a:ext cx="608013" cy="274638"/>
          </a:xfrm>
          <a:prstGeom prst="rect">
            <a:avLst/>
          </a:prstGeom>
          <a:noFill/>
          <a:ln w="9525" algn="ctr">
            <a:noFill/>
            <a:miter lim="800000"/>
            <a:headEnd/>
            <a:tailEnd/>
          </a:ln>
        </p:spPr>
        <p:txBody>
          <a:bodyPr>
            <a:spAutoFit/>
          </a:bodyPr>
          <a:lstStyle/>
          <a:p>
            <a:pPr algn="ctr">
              <a:spcBef>
                <a:spcPct val="50000"/>
              </a:spcBef>
            </a:pPr>
            <a:r>
              <a:rPr lang="zh-CN" altLang="en-US" sz="1200" b="1">
                <a:solidFill>
                  <a:srgbClr val="0000CC"/>
                </a:solidFill>
                <a:ea typeface="华文楷体" pitchFamily="2" charset="-122"/>
              </a:rPr>
              <a:t>设计</a:t>
            </a:r>
          </a:p>
        </p:txBody>
      </p:sp>
      <p:pic>
        <p:nvPicPr>
          <p:cNvPr id="168" name="Picture 19" descr="user1"/>
          <p:cNvPicPr>
            <a:picLocks noChangeAspect="1" noChangeArrowheads="1"/>
          </p:cNvPicPr>
          <p:nvPr/>
        </p:nvPicPr>
        <p:blipFill>
          <a:blip r:embed="rId3" cstate="print"/>
          <a:srcRect/>
          <a:stretch>
            <a:fillRect/>
          </a:stretch>
        </p:blipFill>
        <p:spPr bwMode="auto">
          <a:xfrm>
            <a:off x="3497263" y="1285875"/>
            <a:ext cx="296862" cy="296863"/>
          </a:xfrm>
          <a:prstGeom prst="rect">
            <a:avLst/>
          </a:prstGeom>
          <a:noFill/>
          <a:ln w="9525">
            <a:noFill/>
            <a:miter lim="800000"/>
            <a:headEnd/>
            <a:tailEnd/>
          </a:ln>
        </p:spPr>
      </p:pic>
      <p:sp>
        <p:nvSpPr>
          <p:cNvPr id="169" name="Text Box 20"/>
          <p:cNvSpPr txBox="1">
            <a:spLocks noChangeArrowheads="1"/>
          </p:cNvSpPr>
          <p:nvPr/>
        </p:nvSpPr>
        <p:spPr bwMode="auto">
          <a:xfrm>
            <a:off x="3338513" y="1501775"/>
            <a:ext cx="608012" cy="274638"/>
          </a:xfrm>
          <a:prstGeom prst="rect">
            <a:avLst/>
          </a:prstGeom>
          <a:noFill/>
          <a:ln w="9525" algn="ctr">
            <a:noFill/>
            <a:miter lim="800000"/>
            <a:headEnd/>
            <a:tailEnd/>
          </a:ln>
        </p:spPr>
        <p:txBody>
          <a:bodyPr>
            <a:spAutoFit/>
          </a:bodyPr>
          <a:lstStyle/>
          <a:p>
            <a:pPr algn="ctr">
              <a:spcBef>
                <a:spcPct val="50000"/>
              </a:spcBef>
            </a:pPr>
            <a:r>
              <a:rPr lang="zh-CN" altLang="en-US" sz="1200" b="1">
                <a:solidFill>
                  <a:srgbClr val="0000CC"/>
                </a:solidFill>
                <a:ea typeface="华文楷体" pitchFamily="2" charset="-122"/>
              </a:rPr>
              <a:t>工艺</a:t>
            </a:r>
          </a:p>
        </p:txBody>
      </p:sp>
      <p:pic>
        <p:nvPicPr>
          <p:cNvPr id="170" name="Picture 19" descr="user1"/>
          <p:cNvPicPr>
            <a:picLocks noChangeAspect="1" noChangeArrowheads="1"/>
          </p:cNvPicPr>
          <p:nvPr/>
        </p:nvPicPr>
        <p:blipFill>
          <a:blip r:embed="rId3" cstate="print"/>
          <a:srcRect/>
          <a:stretch>
            <a:fillRect/>
          </a:stretch>
        </p:blipFill>
        <p:spPr bwMode="auto">
          <a:xfrm>
            <a:off x="3968750" y="1277938"/>
            <a:ext cx="296863" cy="296862"/>
          </a:xfrm>
          <a:prstGeom prst="rect">
            <a:avLst/>
          </a:prstGeom>
          <a:noFill/>
          <a:ln w="9525">
            <a:noFill/>
            <a:miter lim="800000"/>
            <a:headEnd/>
            <a:tailEnd/>
          </a:ln>
        </p:spPr>
      </p:pic>
      <p:sp>
        <p:nvSpPr>
          <p:cNvPr id="171" name="Text Box 20"/>
          <p:cNvSpPr txBox="1">
            <a:spLocks noChangeArrowheads="1"/>
          </p:cNvSpPr>
          <p:nvPr/>
        </p:nvSpPr>
        <p:spPr bwMode="auto">
          <a:xfrm>
            <a:off x="3810000" y="1493838"/>
            <a:ext cx="608013" cy="274637"/>
          </a:xfrm>
          <a:prstGeom prst="rect">
            <a:avLst/>
          </a:prstGeom>
          <a:noFill/>
          <a:ln w="9525" algn="ctr">
            <a:noFill/>
            <a:miter lim="800000"/>
            <a:headEnd/>
            <a:tailEnd/>
          </a:ln>
        </p:spPr>
        <p:txBody>
          <a:bodyPr>
            <a:spAutoFit/>
          </a:bodyPr>
          <a:lstStyle/>
          <a:p>
            <a:pPr algn="ctr">
              <a:spcBef>
                <a:spcPct val="50000"/>
              </a:spcBef>
            </a:pPr>
            <a:r>
              <a:rPr lang="zh-CN" altLang="en-US" sz="1200" b="1">
                <a:solidFill>
                  <a:srgbClr val="0000CC"/>
                </a:solidFill>
                <a:ea typeface="华文楷体" pitchFamily="2" charset="-122"/>
              </a:rPr>
              <a:t>工装</a:t>
            </a:r>
          </a:p>
        </p:txBody>
      </p:sp>
      <p:pic>
        <p:nvPicPr>
          <p:cNvPr id="172" name="Picture 19" descr="user1"/>
          <p:cNvPicPr>
            <a:picLocks noChangeAspect="1" noChangeArrowheads="1"/>
          </p:cNvPicPr>
          <p:nvPr/>
        </p:nvPicPr>
        <p:blipFill>
          <a:blip r:embed="rId3" cstate="print"/>
          <a:srcRect/>
          <a:stretch>
            <a:fillRect/>
          </a:stretch>
        </p:blipFill>
        <p:spPr bwMode="auto">
          <a:xfrm>
            <a:off x="5713413" y="1285875"/>
            <a:ext cx="296862" cy="296863"/>
          </a:xfrm>
          <a:prstGeom prst="rect">
            <a:avLst/>
          </a:prstGeom>
          <a:noFill/>
          <a:ln w="9525">
            <a:noFill/>
            <a:miter lim="800000"/>
            <a:headEnd/>
            <a:tailEnd/>
          </a:ln>
        </p:spPr>
      </p:pic>
      <p:sp>
        <p:nvSpPr>
          <p:cNvPr id="173" name="Text Box 20"/>
          <p:cNvSpPr txBox="1">
            <a:spLocks noChangeArrowheads="1"/>
          </p:cNvSpPr>
          <p:nvPr/>
        </p:nvSpPr>
        <p:spPr bwMode="auto">
          <a:xfrm>
            <a:off x="5554663" y="1501775"/>
            <a:ext cx="608012" cy="274638"/>
          </a:xfrm>
          <a:prstGeom prst="rect">
            <a:avLst/>
          </a:prstGeom>
          <a:noFill/>
          <a:ln w="9525" algn="ctr">
            <a:noFill/>
            <a:miter lim="800000"/>
            <a:headEnd/>
            <a:tailEnd/>
          </a:ln>
        </p:spPr>
        <p:txBody>
          <a:bodyPr>
            <a:spAutoFit/>
          </a:bodyPr>
          <a:lstStyle/>
          <a:p>
            <a:pPr algn="ctr">
              <a:spcBef>
                <a:spcPct val="50000"/>
              </a:spcBef>
            </a:pPr>
            <a:r>
              <a:rPr lang="zh-CN" altLang="en-US" sz="1200" b="1">
                <a:solidFill>
                  <a:srgbClr val="0000CC"/>
                </a:solidFill>
                <a:ea typeface="华文楷体" pitchFamily="2" charset="-122"/>
              </a:rPr>
              <a:t>质量</a:t>
            </a:r>
          </a:p>
        </p:txBody>
      </p:sp>
      <p:pic>
        <p:nvPicPr>
          <p:cNvPr id="174" name="Picture 19" descr="user1"/>
          <p:cNvPicPr>
            <a:picLocks noChangeAspect="1" noChangeArrowheads="1"/>
          </p:cNvPicPr>
          <p:nvPr/>
        </p:nvPicPr>
        <p:blipFill>
          <a:blip r:embed="rId3" cstate="print"/>
          <a:srcRect/>
          <a:stretch>
            <a:fillRect/>
          </a:stretch>
        </p:blipFill>
        <p:spPr bwMode="auto">
          <a:xfrm>
            <a:off x="4578350" y="1285875"/>
            <a:ext cx="296863" cy="296863"/>
          </a:xfrm>
          <a:prstGeom prst="rect">
            <a:avLst/>
          </a:prstGeom>
          <a:noFill/>
          <a:ln w="9525">
            <a:noFill/>
            <a:miter lim="800000"/>
            <a:headEnd/>
            <a:tailEnd/>
          </a:ln>
        </p:spPr>
      </p:pic>
      <p:sp>
        <p:nvSpPr>
          <p:cNvPr id="175" name="Text Box 20"/>
          <p:cNvSpPr txBox="1">
            <a:spLocks noChangeArrowheads="1"/>
          </p:cNvSpPr>
          <p:nvPr/>
        </p:nvSpPr>
        <p:spPr bwMode="auto">
          <a:xfrm>
            <a:off x="4275138" y="1501775"/>
            <a:ext cx="966787" cy="274638"/>
          </a:xfrm>
          <a:prstGeom prst="rect">
            <a:avLst/>
          </a:prstGeom>
          <a:noFill/>
          <a:ln w="9525" algn="ctr">
            <a:noFill/>
            <a:miter lim="800000"/>
            <a:headEnd/>
            <a:tailEnd/>
          </a:ln>
        </p:spPr>
        <p:txBody>
          <a:bodyPr>
            <a:spAutoFit/>
          </a:bodyPr>
          <a:lstStyle/>
          <a:p>
            <a:pPr algn="ctr">
              <a:spcBef>
                <a:spcPct val="50000"/>
              </a:spcBef>
            </a:pPr>
            <a:r>
              <a:rPr lang="zh-CN" altLang="en-US" sz="1200" b="1">
                <a:solidFill>
                  <a:srgbClr val="0000CC"/>
                </a:solidFill>
                <a:ea typeface="华文楷体" pitchFamily="2" charset="-122"/>
              </a:rPr>
              <a:t>客户服务</a:t>
            </a:r>
          </a:p>
        </p:txBody>
      </p:sp>
      <p:pic>
        <p:nvPicPr>
          <p:cNvPr id="176" name="Picture 19" descr="user1"/>
          <p:cNvPicPr>
            <a:picLocks noChangeAspect="1" noChangeArrowheads="1"/>
          </p:cNvPicPr>
          <p:nvPr/>
        </p:nvPicPr>
        <p:blipFill>
          <a:blip r:embed="rId3" cstate="print"/>
          <a:srcRect/>
          <a:stretch>
            <a:fillRect/>
          </a:stretch>
        </p:blipFill>
        <p:spPr bwMode="auto">
          <a:xfrm>
            <a:off x="5240338" y="1285875"/>
            <a:ext cx="296862" cy="296863"/>
          </a:xfrm>
          <a:prstGeom prst="rect">
            <a:avLst/>
          </a:prstGeom>
          <a:noFill/>
          <a:ln w="9525">
            <a:noFill/>
            <a:miter lim="800000"/>
            <a:headEnd/>
            <a:tailEnd/>
          </a:ln>
        </p:spPr>
      </p:pic>
      <p:sp>
        <p:nvSpPr>
          <p:cNvPr id="177" name="Text Box 20"/>
          <p:cNvSpPr txBox="1">
            <a:spLocks noChangeArrowheads="1"/>
          </p:cNvSpPr>
          <p:nvPr/>
        </p:nvSpPr>
        <p:spPr bwMode="auto">
          <a:xfrm>
            <a:off x="5081588" y="1501775"/>
            <a:ext cx="608012" cy="274638"/>
          </a:xfrm>
          <a:prstGeom prst="rect">
            <a:avLst/>
          </a:prstGeom>
          <a:noFill/>
          <a:ln w="9525" algn="ctr">
            <a:noFill/>
            <a:miter lim="800000"/>
            <a:headEnd/>
            <a:tailEnd/>
          </a:ln>
        </p:spPr>
        <p:txBody>
          <a:bodyPr>
            <a:spAutoFit/>
          </a:bodyPr>
          <a:lstStyle/>
          <a:p>
            <a:pPr algn="ctr">
              <a:spcBef>
                <a:spcPct val="50000"/>
              </a:spcBef>
            </a:pPr>
            <a:r>
              <a:rPr lang="zh-CN" altLang="en-US" sz="1200" b="1">
                <a:solidFill>
                  <a:srgbClr val="0000CC"/>
                </a:solidFill>
                <a:ea typeface="华文楷体" pitchFamily="2" charset="-122"/>
              </a:rPr>
              <a:t>适航</a:t>
            </a:r>
          </a:p>
        </p:txBody>
      </p:sp>
      <p:pic>
        <p:nvPicPr>
          <p:cNvPr id="178" name="Picture 19" descr="user1"/>
          <p:cNvPicPr>
            <a:picLocks noChangeAspect="1" noChangeArrowheads="1"/>
          </p:cNvPicPr>
          <p:nvPr/>
        </p:nvPicPr>
        <p:blipFill>
          <a:blip r:embed="rId3" cstate="print"/>
          <a:srcRect/>
          <a:stretch>
            <a:fillRect/>
          </a:stretch>
        </p:blipFill>
        <p:spPr bwMode="auto">
          <a:xfrm>
            <a:off x="2400300" y="1293813"/>
            <a:ext cx="296863" cy="296862"/>
          </a:xfrm>
          <a:prstGeom prst="rect">
            <a:avLst/>
          </a:prstGeom>
          <a:noFill/>
          <a:ln w="9525">
            <a:noFill/>
            <a:miter lim="800000"/>
            <a:headEnd/>
            <a:tailEnd/>
          </a:ln>
        </p:spPr>
      </p:pic>
      <p:sp>
        <p:nvSpPr>
          <p:cNvPr id="179" name="Text Box 20"/>
          <p:cNvSpPr txBox="1">
            <a:spLocks noChangeArrowheads="1"/>
          </p:cNvSpPr>
          <p:nvPr/>
        </p:nvSpPr>
        <p:spPr bwMode="auto">
          <a:xfrm>
            <a:off x="2057400" y="1509713"/>
            <a:ext cx="935038" cy="274637"/>
          </a:xfrm>
          <a:prstGeom prst="rect">
            <a:avLst/>
          </a:prstGeom>
          <a:noFill/>
          <a:ln w="9525" algn="ctr">
            <a:noFill/>
            <a:miter lim="800000"/>
            <a:headEnd/>
            <a:tailEnd/>
          </a:ln>
        </p:spPr>
        <p:txBody>
          <a:bodyPr>
            <a:spAutoFit/>
          </a:bodyPr>
          <a:lstStyle/>
          <a:p>
            <a:pPr algn="ctr">
              <a:spcBef>
                <a:spcPct val="50000"/>
              </a:spcBef>
            </a:pPr>
            <a:r>
              <a:rPr lang="zh-CN" altLang="en-US" sz="1200" b="1">
                <a:solidFill>
                  <a:srgbClr val="0000CC"/>
                </a:solidFill>
                <a:ea typeface="华文楷体" pitchFamily="2" charset="-122"/>
              </a:rPr>
              <a:t>市场营销</a:t>
            </a:r>
          </a:p>
        </p:txBody>
      </p:sp>
      <p:pic>
        <p:nvPicPr>
          <p:cNvPr id="180" name="Picture 19" descr="user1"/>
          <p:cNvPicPr>
            <a:picLocks noChangeAspect="1" noChangeArrowheads="1"/>
          </p:cNvPicPr>
          <p:nvPr/>
        </p:nvPicPr>
        <p:blipFill>
          <a:blip r:embed="rId3" cstate="print"/>
          <a:srcRect/>
          <a:stretch>
            <a:fillRect/>
          </a:stretch>
        </p:blipFill>
        <p:spPr bwMode="auto">
          <a:xfrm>
            <a:off x="6153150" y="1285875"/>
            <a:ext cx="296863" cy="296863"/>
          </a:xfrm>
          <a:prstGeom prst="rect">
            <a:avLst/>
          </a:prstGeom>
          <a:noFill/>
          <a:ln w="9525">
            <a:noFill/>
            <a:miter lim="800000"/>
            <a:headEnd/>
            <a:tailEnd/>
          </a:ln>
        </p:spPr>
      </p:pic>
      <p:sp>
        <p:nvSpPr>
          <p:cNvPr id="181" name="Text Box 20"/>
          <p:cNvSpPr txBox="1">
            <a:spLocks noChangeArrowheads="1"/>
          </p:cNvSpPr>
          <p:nvPr/>
        </p:nvSpPr>
        <p:spPr bwMode="auto">
          <a:xfrm>
            <a:off x="5994400" y="1501775"/>
            <a:ext cx="608013" cy="274638"/>
          </a:xfrm>
          <a:prstGeom prst="rect">
            <a:avLst/>
          </a:prstGeom>
          <a:noFill/>
          <a:ln w="9525" algn="ctr">
            <a:noFill/>
            <a:miter lim="800000"/>
            <a:headEnd/>
            <a:tailEnd/>
          </a:ln>
        </p:spPr>
        <p:txBody>
          <a:bodyPr>
            <a:spAutoFit/>
          </a:bodyPr>
          <a:lstStyle/>
          <a:p>
            <a:pPr algn="ctr">
              <a:spcBef>
                <a:spcPct val="50000"/>
              </a:spcBef>
            </a:pPr>
            <a:r>
              <a:rPr lang="en-US" altLang="zh-CN" sz="1200" b="1">
                <a:solidFill>
                  <a:srgbClr val="0000CC"/>
                </a:solidFill>
                <a:ea typeface="华文楷体" pitchFamily="2" charset="-122"/>
              </a:rPr>
              <a:t>...</a:t>
            </a:r>
          </a:p>
        </p:txBody>
      </p:sp>
      <p:sp>
        <p:nvSpPr>
          <p:cNvPr id="182" name="AutoShape 971"/>
          <p:cNvSpPr>
            <a:spLocks noChangeArrowheads="1"/>
          </p:cNvSpPr>
          <p:nvPr/>
        </p:nvSpPr>
        <p:spPr bwMode="auto">
          <a:xfrm flipV="1">
            <a:off x="1981200" y="1874838"/>
            <a:ext cx="5257800" cy="3671887"/>
          </a:xfrm>
          <a:prstGeom prst="roundRect">
            <a:avLst>
              <a:gd name="adj" fmla="val 5417"/>
            </a:avLst>
          </a:prstGeom>
          <a:solidFill>
            <a:srgbClr val="FFCCFF"/>
          </a:solidFill>
          <a:ln w="3175">
            <a:solidFill>
              <a:srgbClr val="008000"/>
            </a:solidFill>
            <a:round/>
            <a:headEnd/>
            <a:tailEnd/>
          </a:ln>
          <a:effectLst/>
        </p:spPr>
        <p:txBody>
          <a:bodyPr wrap="none" anchor="ctr"/>
          <a:lstStyle/>
          <a:p>
            <a:endParaRPr lang="zh-CN" altLang="en-US"/>
          </a:p>
        </p:txBody>
      </p:sp>
      <p:sp>
        <p:nvSpPr>
          <p:cNvPr id="183" name="AutoShape 972"/>
          <p:cNvSpPr>
            <a:spLocks noChangeArrowheads="1"/>
          </p:cNvSpPr>
          <p:nvPr/>
        </p:nvSpPr>
        <p:spPr bwMode="auto">
          <a:xfrm flipV="1">
            <a:off x="1911350" y="2290763"/>
            <a:ext cx="4775200" cy="3255962"/>
          </a:xfrm>
          <a:prstGeom prst="roundRect">
            <a:avLst>
              <a:gd name="adj" fmla="val 5417"/>
            </a:avLst>
          </a:prstGeom>
          <a:gradFill rotWithShape="1">
            <a:gsLst>
              <a:gs pos="0">
                <a:srgbClr val="EAEAEA"/>
              </a:gs>
              <a:gs pos="50000">
                <a:srgbClr val="EAEAEA">
                  <a:gamma/>
                  <a:tint val="0"/>
                  <a:invGamma/>
                </a:srgbClr>
              </a:gs>
              <a:gs pos="100000">
                <a:srgbClr val="EAEAEA"/>
              </a:gs>
            </a:gsLst>
            <a:lin ang="2700000" scaled="1"/>
          </a:gradFill>
          <a:ln w="38100">
            <a:solidFill>
              <a:srgbClr val="FFFFFF"/>
            </a:solidFill>
            <a:round/>
            <a:headEnd/>
            <a:tailEnd/>
          </a:ln>
          <a:effectLst/>
        </p:spPr>
        <p:txBody>
          <a:bodyPr wrap="none" anchor="ctr"/>
          <a:lstStyle/>
          <a:p>
            <a:endParaRPr lang="zh-CN" altLang="en-US"/>
          </a:p>
        </p:txBody>
      </p:sp>
      <p:sp>
        <p:nvSpPr>
          <p:cNvPr id="184" name="AutoShape 973"/>
          <p:cNvSpPr>
            <a:spLocks noChangeArrowheads="1"/>
          </p:cNvSpPr>
          <p:nvPr/>
        </p:nvSpPr>
        <p:spPr bwMode="auto">
          <a:xfrm flipV="1">
            <a:off x="1765300" y="2314575"/>
            <a:ext cx="4895850" cy="3455988"/>
          </a:xfrm>
          <a:prstGeom prst="roundRect">
            <a:avLst>
              <a:gd name="adj" fmla="val 5417"/>
            </a:avLst>
          </a:prstGeom>
          <a:gradFill rotWithShape="1">
            <a:gsLst>
              <a:gs pos="0">
                <a:srgbClr val="EAEAEA"/>
              </a:gs>
              <a:gs pos="50000">
                <a:srgbClr val="EAEAEA">
                  <a:gamma/>
                  <a:tint val="0"/>
                  <a:invGamma/>
                </a:srgbClr>
              </a:gs>
              <a:gs pos="100000">
                <a:srgbClr val="EAEAEA"/>
              </a:gs>
            </a:gsLst>
            <a:lin ang="2700000" scaled="1"/>
          </a:gradFill>
          <a:ln w="3175">
            <a:solidFill>
              <a:srgbClr val="333399"/>
            </a:solidFill>
            <a:round/>
            <a:headEnd/>
            <a:tailEnd/>
          </a:ln>
          <a:effectLst>
            <a:prstShdw prst="shdw17" dist="17961" dir="2700000">
              <a:srgbClr val="333399">
                <a:gamma/>
                <a:shade val="60000"/>
                <a:invGamma/>
              </a:srgbClr>
            </a:prstShdw>
          </a:effectLst>
        </p:spPr>
        <p:txBody>
          <a:bodyPr wrap="none" anchor="ctr"/>
          <a:lstStyle/>
          <a:p>
            <a:endParaRPr lang="zh-CN" altLang="en-US"/>
          </a:p>
        </p:txBody>
      </p:sp>
      <p:sp>
        <p:nvSpPr>
          <p:cNvPr id="185" name="AutoShape 974"/>
          <p:cNvSpPr>
            <a:spLocks noChangeArrowheads="1"/>
          </p:cNvSpPr>
          <p:nvPr/>
        </p:nvSpPr>
        <p:spPr bwMode="auto">
          <a:xfrm flipV="1">
            <a:off x="2989263" y="3754438"/>
            <a:ext cx="1871662" cy="1897062"/>
          </a:xfrm>
          <a:prstGeom prst="roundRect">
            <a:avLst>
              <a:gd name="adj" fmla="val 5417"/>
            </a:avLst>
          </a:prstGeom>
          <a:gradFill rotWithShape="1">
            <a:gsLst>
              <a:gs pos="0">
                <a:srgbClr val="FFFF99"/>
              </a:gs>
              <a:gs pos="100000">
                <a:srgbClr val="FFFF99">
                  <a:gamma/>
                  <a:tint val="42353"/>
                  <a:invGamma/>
                </a:srgbClr>
              </a:gs>
            </a:gsLst>
            <a:lin ang="5400000" scaled="1"/>
          </a:gradFill>
          <a:ln w="3175">
            <a:solidFill>
              <a:srgbClr val="008000"/>
            </a:solidFill>
            <a:round/>
            <a:headEnd/>
            <a:tailEnd/>
          </a:ln>
          <a:effectLst>
            <a:prstShdw prst="shdw17" dist="17961" dir="2700000">
              <a:srgbClr val="008000">
                <a:gamma/>
                <a:shade val="60000"/>
                <a:invGamma/>
              </a:srgbClr>
            </a:prstShdw>
          </a:effectLst>
        </p:spPr>
        <p:txBody>
          <a:bodyPr wrap="none" anchor="ctr"/>
          <a:lstStyle/>
          <a:p>
            <a:endParaRPr lang="zh-CN" altLang="en-US"/>
          </a:p>
        </p:txBody>
      </p:sp>
      <p:sp>
        <p:nvSpPr>
          <p:cNvPr id="186" name="Rectangle 975"/>
          <p:cNvSpPr>
            <a:spLocks noChangeArrowheads="1"/>
          </p:cNvSpPr>
          <p:nvPr/>
        </p:nvSpPr>
        <p:spPr bwMode="auto">
          <a:xfrm>
            <a:off x="3479800" y="4306888"/>
            <a:ext cx="1150938" cy="649287"/>
          </a:xfrm>
          <a:prstGeom prst="rect">
            <a:avLst/>
          </a:prstGeom>
          <a:gradFill rotWithShape="1">
            <a:gsLst>
              <a:gs pos="0">
                <a:srgbClr val="CCFFFF"/>
              </a:gs>
              <a:gs pos="50000">
                <a:srgbClr val="CCFFFF">
                  <a:gamma/>
                  <a:tint val="51373"/>
                  <a:invGamma/>
                </a:srgbClr>
              </a:gs>
              <a:gs pos="100000">
                <a:srgbClr val="CCFFFF"/>
              </a:gs>
            </a:gsLst>
            <a:lin ang="5400000" scaled="1"/>
          </a:gradFill>
          <a:ln w="9525">
            <a:solidFill>
              <a:srgbClr val="333399"/>
            </a:solidFill>
            <a:miter lim="800000"/>
            <a:headEnd/>
            <a:tailEnd/>
          </a:ln>
          <a:effectLst>
            <a:outerShdw dist="35921" dir="2700000" algn="ctr" rotWithShape="0">
              <a:srgbClr val="808080"/>
            </a:outerShdw>
          </a:effectLst>
        </p:spPr>
        <p:txBody>
          <a:bodyPr wrap="none" tIns="0"/>
          <a:lstStyle/>
          <a:p>
            <a:pPr algn="ctr"/>
            <a:r>
              <a:rPr lang="en-US" altLang="zh-CN" sz="1100" b="1">
                <a:solidFill>
                  <a:srgbClr val="000000"/>
                </a:solidFill>
                <a:ea typeface="华文楷体" pitchFamily="2" charset="-122"/>
              </a:rPr>
              <a:t>...</a:t>
            </a:r>
          </a:p>
        </p:txBody>
      </p:sp>
      <p:sp>
        <p:nvSpPr>
          <p:cNvPr id="188" name="Rectangle 977"/>
          <p:cNvSpPr>
            <a:spLocks noChangeArrowheads="1"/>
          </p:cNvSpPr>
          <p:nvPr/>
        </p:nvSpPr>
        <p:spPr bwMode="auto">
          <a:xfrm>
            <a:off x="3295650" y="4454525"/>
            <a:ext cx="1150938" cy="649288"/>
          </a:xfrm>
          <a:prstGeom prst="rect">
            <a:avLst/>
          </a:prstGeom>
          <a:gradFill rotWithShape="1">
            <a:gsLst>
              <a:gs pos="0">
                <a:srgbClr val="CCFFFF"/>
              </a:gs>
              <a:gs pos="50000">
                <a:srgbClr val="CCFFFF">
                  <a:gamma/>
                  <a:tint val="51373"/>
                  <a:invGamma/>
                </a:srgbClr>
              </a:gs>
              <a:gs pos="100000">
                <a:srgbClr val="CCFFFF"/>
              </a:gs>
            </a:gsLst>
            <a:lin ang="5400000" scaled="1"/>
          </a:gradFill>
          <a:ln w="9525">
            <a:solidFill>
              <a:srgbClr val="333399"/>
            </a:solidFill>
            <a:miter lim="800000"/>
            <a:headEnd/>
            <a:tailEnd/>
          </a:ln>
          <a:effectLst>
            <a:outerShdw dist="35921" dir="2700000" algn="ctr" rotWithShape="0">
              <a:srgbClr val="808080"/>
            </a:outerShdw>
          </a:effectLst>
        </p:spPr>
        <p:txBody>
          <a:bodyPr wrap="none" tIns="0"/>
          <a:lstStyle/>
          <a:p>
            <a:pPr algn="ctr"/>
            <a:r>
              <a:rPr lang="zh-CN" altLang="en-US" sz="1100" b="1" dirty="0" smtClean="0">
                <a:solidFill>
                  <a:srgbClr val="000000"/>
                </a:solidFill>
                <a:ea typeface="华文楷体" pitchFamily="2" charset="-122"/>
              </a:rPr>
              <a:t>软件</a:t>
            </a:r>
            <a:r>
              <a:rPr lang="zh-CN" altLang="en-US" sz="1100" b="1" dirty="0">
                <a:solidFill>
                  <a:srgbClr val="000000"/>
                </a:solidFill>
                <a:ea typeface="华文楷体" pitchFamily="2" charset="-122"/>
              </a:rPr>
              <a:t>数据</a:t>
            </a:r>
          </a:p>
        </p:txBody>
      </p:sp>
      <p:sp>
        <p:nvSpPr>
          <p:cNvPr id="189" name="Rectangle 978"/>
          <p:cNvSpPr>
            <a:spLocks noChangeArrowheads="1"/>
          </p:cNvSpPr>
          <p:nvPr/>
        </p:nvSpPr>
        <p:spPr bwMode="auto">
          <a:xfrm>
            <a:off x="3222625" y="4662488"/>
            <a:ext cx="1150938" cy="649287"/>
          </a:xfrm>
          <a:prstGeom prst="rect">
            <a:avLst/>
          </a:prstGeom>
          <a:gradFill rotWithShape="1">
            <a:gsLst>
              <a:gs pos="0">
                <a:srgbClr val="CCFFFF"/>
              </a:gs>
              <a:gs pos="50000">
                <a:srgbClr val="CCFFFF">
                  <a:gamma/>
                  <a:tint val="51373"/>
                  <a:invGamma/>
                </a:srgbClr>
              </a:gs>
              <a:gs pos="100000">
                <a:srgbClr val="CCFFFF"/>
              </a:gs>
            </a:gsLst>
            <a:lin ang="5400000" scaled="1"/>
          </a:gradFill>
          <a:ln w="9525">
            <a:solidFill>
              <a:srgbClr val="333399"/>
            </a:solidFill>
            <a:miter lim="800000"/>
            <a:headEnd/>
            <a:tailEnd/>
          </a:ln>
          <a:effectLst>
            <a:outerShdw dist="35921" dir="2700000" algn="ctr" rotWithShape="0">
              <a:srgbClr val="808080"/>
            </a:outerShdw>
          </a:effectLst>
        </p:spPr>
        <p:txBody>
          <a:bodyPr wrap="none" tIns="0"/>
          <a:lstStyle/>
          <a:p>
            <a:pPr algn="ctr"/>
            <a:r>
              <a:rPr lang="zh-CN" altLang="en-US" sz="1100" b="1" dirty="0" smtClean="0">
                <a:solidFill>
                  <a:srgbClr val="000000"/>
                </a:solidFill>
                <a:ea typeface="华文楷体" pitchFamily="2" charset="-122"/>
              </a:rPr>
              <a:t>文档数据</a:t>
            </a:r>
            <a:endParaRPr lang="zh-CN" altLang="en-US" sz="1100" b="1" dirty="0">
              <a:solidFill>
                <a:srgbClr val="000000"/>
              </a:solidFill>
              <a:ea typeface="华文楷体" pitchFamily="2" charset="-122"/>
            </a:endParaRPr>
          </a:p>
        </p:txBody>
      </p:sp>
      <p:sp>
        <p:nvSpPr>
          <p:cNvPr id="192" name="AutoShape 981"/>
          <p:cNvSpPr>
            <a:spLocks noChangeArrowheads="1"/>
          </p:cNvSpPr>
          <p:nvPr/>
        </p:nvSpPr>
        <p:spPr bwMode="auto">
          <a:xfrm>
            <a:off x="1300163" y="2435225"/>
            <a:ext cx="322262" cy="3455988"/>
          </a:xfrm>
          <a:prstGeom prst="can">
            <a:avLst>
              <a:gd name="adj" fmla="val 32818"/>
            </a:avLst>
          </a:prstGeom>
          <a:gradFill rotWithShape="1">
            <a:gsLst>
              <a:gs pos="0">
                <a:srgbClr val="BBE0E3"/>
              </a:gs>
              <a:gs pos="50000">
                <a:srgbClr val="BBE0E3">
                  <a:gamma/>
                  <a:tint val="20000"/>
                  <a:invGamma/>
                </a:srgbClr>
              </a:gs>
              <a:gs pos="100000">
                <a:srgbClr val="BBE0E3"/>
              </a:gs>
            </a:gsLst>
            <a:lin ang="0" scaled="1"/>
          </a:gradFill>
          <a:ln w="3175">
            <a:solidFill>
              <a:srgbClr val="0000CC"/>
            </a:solidFill>
            <a:round/>
            <a:headEnd/>
            <a:tailEnd/>
          </a:ln>
          <a:effectLst/>
        </p:spPr>
        <p:txBody>
          <a:bodyPr vert="eaVert" wrap="none" anchor="ctr"/>
          <a:lstStyle/>
          <a:p>
            <a:pPr algn="ctr"/>
            <a:r>
              <a:rPr lang="zh-CN" altLang="en-US" sz="1400">
                <a:solidFill>
                  <a:srgbClr val="333399"/>
                </a:solidFill>
                <a:ea typeface="黑体" pitchFamily="2" charset="-122"/>
              </a:rPr>
              <a:t>系统集成统一接口</a:t>
            </a:r>
          </a:p>
        </p:txBody>
      </p:sp>
      <p:sp>
        <p:nvSpPr>
          <p:cNvPr id="193" name="AutoShape 5"/>
          <p:cNvSpPr>
            <a:spLocks noChangeArrowheads="1"/>
          </p:cNvSpPr>
          <p:nvPr/>
        </p:nvSpPr>
        <p:spPr bwMode="auto">
          <a:xfrm>
            <a:off x="490538" y="2527300"/>
            <a:ext cx="576262" cy="574675"/>
          </a:xfrm>
          <a:prstGeom prst="can">
            <a:avLst>
              <a:gd name="adj" fmla="val 27657"/>
            </a:avLst>
          </a:prstGeom>
          <a:gradFill rotWithShape="1">
            <a:gsLst>
              <a:gs pos="0">
                <a:srgbClr val="DDDDDD"/>
              </a:gs>
              <a:gs pos="50000">
                <a:srgbClr val="DDDDDD">
                  <a:gamma/>
                  <a:tint val="12549"/>
                  <a:invGamma/>
                </a:srgbClr>
              </a:gs>
              <a:gs pos="100000">
                <a:srgbClr val="DDDDDD"/>
              </a:gs>
            </a:gsLst>
            <a:lin ang="0" scaled="1"/>
          </a:gradFill>
          <a:ln w="9525">
            <a:solidFill>
              <a:srgbClr val="333399"/>
            </a:solidFill>
            <a:round/>
            <a:headEnd/>
            <a:tailEnd/>
          </a:ln>
        </p:spPr>
        <p:txBody>
          <a:bodyPr wrap="none" anchor="ctr"/>
          <a:lstStyle/>
          <a:p>
            <a:pPr algn="ctr" eaLnBrk="0" hangingPunct="0"/>
            <a:endParaRPr lang="zh-CN" altLang="en-US" sz="1000" b="1"/>
          </a:p>
        </p:txBody>
      </p:sp>
      <p:sp>
        <p:nvSpPr>
          <p:cNvPr id="195" name="Text Box 984"/>
          <p:cNvSpPr txBox="1">
            <a:spLocks noChangeArrowheads="1"/>
          </p:cNvSpPr>
          <p:nvPr/>
        </p:nvSpPr>
        <p:spPr bwMode="auto">
          <a:xfrm>
            <a:off x="409575" y="3040063"/>
            <a:ext cx="720725" cy="274637"/>
          </a:xfrm>
          <a:prstGeom prst="rect">
            <a:avLst/>
          </a:prstGeom>
          <a:noFill/>
          <a:ln w="9525">
            <a:noFill/>
            <a:miter lim="800000"/>
            <a:headEnd/>
            <a:tailEnd/>
          </a:ln>
          <a:effectLst/>
        </p:spPr>
        <p:txBody>
          <a:bodyPr>
            <a:spAutoFit/>
          </a:bodyPr>
          <a:lstStyle/>
          <a:p>
            <a:pPr algn="ctr">
              <a:spcBef>
                <a:spcPct val="50000"/>
              </a:spcBef>
            </a:pPr>
            <a:r>
              <a:rPr lang="en-US" altLang="zh-CN" sz="1200" b="1">
                <a:solidFill>
                  <a:srgbClr val="333399"/>
                </a:solidFill>
                <a:latin typeface="Calibri" pitchFamily="34" charset="0"/>
                <a:ea typeface="黑体" pitchFamily="2" charset="-122"/>
              </a:rPr>
              <a:t>ERP</a:t>
            </a:r>
          </a:p>
        </p:txBody>
      </p:sp>
      <p:sp>
        <p:nvSpPr>
          <p:cNvPr id="197" name="Rectangle 25"/>
          <p:cNvSpPr>
            <a:spLocks noChangeArrowheads="1"/>
          </p:cNvSpPr>
          <p:nvPr/>
        </p:nvSpPr>
        <p:spPr bwMode="auto">
          <a:xfrm>
            <a:off x="2486025" y="3251200"/>
            <a:ext cx="358775" cy="1114425"/>
          </a:xfrm>
          <a:prstGeom prst="rect">
            <a:avLst/>
          </a:prstGeom>
          <a:gradFill rotWithShape="1">
            <a:gsLst>
              <a:gs pos="0">
                <a:srgbClr val="FFFF99"/>
              </a:gs>
              <a:gs pos="50000">
                <a:srgbClr val="FFFF99">
                  <a:gamma/>
                  <a:tint val="42353"/>
                  <a:invGamma/>
                </a:srgbClr>
              </a:gs>
              <a:gs pos="100000">
                <a:srgbClr val="FFFF99"/>
              </a:gs>
            </a:gsLst>
            <a:lin ang="5400000" scaled="1"/>
          </a:gradFill>
          <a:ln w="9525">
            <a:solidFill>
              <a:srgbClr val="339933"/>
            </a:solidFill>
            <a:miter lim="800000"/>
            <a:headEnd/>
            <a:tailEnd/>
          </a:ln>
          <a:effectLst>
            <a:outerShdw dist="35921" dir="2700000" algn="ctr" rotWithShape="0">
              <a:srgbClr val="808080"/>
            </a:outerShdw>
          </a:effectLst>
        </p:spPr>
        <p:txBody>
          <a:bodyPr vert="eaVert" wrap="none" anchor="ctr"/>
          <a:lstStyle/>
          <a:p>
            <a:pPr algn="ctr" eaLnBrk="0" hangingPunct="0"/>
            <a:r>
              <a:rPr lang="zh-CN" altLang="en-US" sz="1200" dirty="0" smtClean="0">
                <a:solidFill>
                  <a:srgbClr val="000099"/>
                </a:solidFill>
                <a:ea typeface="黑体" pitchFamily="2" charset="-122"/>
              </a:rPr>
              <a:t>需求及验证管理</a:t>
            </a:r>
            <a:endParaRPr lang="zh-CN" altLang="en-US" sz="1200" dirty="0">
              <a:solidFill>
                <a:srgbClr val="000099"/>
              </a:solidFill>
              <a:ea typeface="黑体" pitchFamily="2" charset="-122"/>
            </a:endParaRPr>
          </a:p>
        </p:txBody>
      </p:sp>
      <p:sp>
        <p:nvSpPr>
          <p:cNvPr id="198" name="Rectangle 25"/>
          <p:cNvSpPr>
            <a:spLocks noChangeArrowheads="1"/>
          </p:cNvSpPr>
          <p:nvPr/>
        </p:nvSpPr>
        <p:spPr bwMode="auto">
          <a:xfrm>
            <a:off x="5149850" y="3251200"/>
            <a:ext cx="792163" cy="576263"/>
          </a:xfrm>
          <a:prstGeom prst="rect">
            <a:avLst/>
          </a:prstGeom>
          <a:gradFill rotWithShape="1">
            <a:gsLst>
              <a:gs pos="0">
                <a:srgbClr val="FFFF99"/>
              </a:gs>
              <a:gs pos="50000">
                <a:srgbClr val="FFFF99">
                  <a:gamma/>
                  <a:tint val="42353"/>
                  <a:invGamma/>
                </a:srgbClr>
              </a:gs>
              <a:gs pos="100000">
                <a:srgbClr val="FFFF99"/>
              </a:gs>
            </a:gsLst>
            <a:lin ang="5400000" scaled="1"/>
          </a:gradFill>
          <a:ln w="9525">
            <a:solidFill>
              <a:srgbClr val="339933"/>
            </a:solidFill>
            <a:miter lim="800000"/>
            <a:headEnd/>
            <a:tailEnd/>
          </a:ln>
          <a:effectLst>
            <a:outerShdw dist="35921" dir="2700000" algn="ctr" rotWithShape="0">
              <a:srgbClr val="808080">
                <a:alpha val="50000"/>
              </a:srgbClr>
            </a:outerShdw>
          </a:effectLst>
        </p:spPr>
        <p:txBody>
          <a:bodyPr anchor="ctr"/>
          <a:lstStyle/>
          <a:p>
            <a:pPr algn="ctr" eaLnBrk="0" hangingPunct="0"/>
            <a:r>
              <a:rPr lang="zh-CN" altLang="en-US" sz="1200">
                <a:solidFill>
                  <a:srgbClr val="000099"/>
                </a:solidFill>
                <a:ea typeface="黑体" pitchFamily="2" charset="-122"/>
              </a:rPr>
              <a:t>适航管理</a:t>
            </a:r>
          </a:p>
        </p:txBody>
      </p:sp>
      <p:sp>
        <p:nvSpPr>
          <p:cNvPr id="199" name="Rectangle 25"/>
          <p:cNvSpPr>
            <a:spLocks noChangeArrowheads="1"/>
          </p:cNvSpPr>
          <p:nvPr/>
        </p:nvSpPr>
        <p:spPr bwMode="auto">
          <a:xfrm>
            <a:off x="2989263" y="3251200"/>
            <a:ext cx="1871662" cy="287338"/>
          </a:xfrm>
          <a:prstGeom prst="rect">
            <a:avLst/>
          </a:prstGeom>
          <a:gradFill rotWithShape="1">
            <a:gsLst>
              <a:gs pos="0">
                <a:srgbClr val="FFFF99"/>
              </a:gs>
              <a:gs pos="50000">
                <a:srgbClr val="FFFF99">
                  <a:gamma/>
                  <a:tint val="42353"/>
                  <a:invGamma/>
                </a:srgbClr>
              </a:gs>
              <a:gs pos="100000">
                <a:srgbClr val="FFFF99"/>
              </a:gs>
            </a:gsLst>
            <a:lin ang="5400000" scaled="1"/>
          </a:gradFill>
          <a:ln w="9525">
            <a:solidFill>
              <a:srgbClr val="00B050"/>
            </a:solidFill>
            <a:miter lim="800000"/>
            <a:headEnd/>
            <a:tailEnd/>
          </a:ln>
          <a:effectLst>
            <a:outerShdw dist="35921" dir="2700000" algn="ctr" rotWithShape="0">
              <a:srgbClr val="808080">
                <a:alpha val="50000"/>
              </a:srgbClr>
            </a:outerShdw>
          </a:effectLst>
        </p:spPr>
        <p:txBody>
          <a:bodyPr wrap="none" anchor="ctr"/>
          <a:lstStyle/>
          <a:p>
            <a:pPr algn="ctr" eaLnBrk="0" hangingPunct="0"/>
            <a:r>
              <a:rPr lang="zh-CN" altLang="en-US" sz="1200">
                <a:solidFill>
                  <a:srgbClr val="000099"/>
                </a:solidFill>
                <a:ea typeface="黑体" pitchFamily="2" charset="-122"/>
              </a:rPr>
              <a:t>构型管理</a:t>
            </a:r>
          </a:p>
        </p:txBody>
      </p:sp>
      <p:sp>
        <p:nvSpPr>
          <p:cNvPr id="200" name="Rectangle 25"/>
          <p:cNvSpPr>
            <a:spLocks noChangeArrowheads="1"/>
          </p:cNvSpPr>
          <p:nvPr/>
        </p:nvSpPr>
        <p:spPr bwMode="auto">
          <a:xfrm>
            <a:off x="2486025" y="2674938"/>
            <a:ext cx="3455988" cy="358775"/>
          </a:xfrm>
          <a:prstGeom prst="rect">
            <a:avLst/>
          </a:prstGeom>
          <a:gradFill rotWithShape="1">
            <a:gsLst>
              <a:gs pos="0">
                <a:srgbClr val="FFFF99"/>
              </a:gs>
              <a:gs pos="50000">
                <a:srgbClr val="FFFF99">
                  <a:gamma/>
                  <a:tint val="42353"/>
                  <a:invGamma/>
                </a:srgbClr>
              </a:gs>
              <a:gs pos="100000">
                <a:srgbClr val="FFFF99"/>
              </a:gs>
            </a:gsLst>
            <a:lin ang="5400000" scaled="1"/>
          </a:gradFill>
          <a:ln w="9525">
            <a:solidFill>
              <a:srgbClr val="339933"/>
            </a:solidFill>
            <a:miter lim="800000"/>
            <a:headEnd/>
            <a:tailEnd/>
          </a:ln>
          <a:effectLst>
            <a:outerShdw dist="35921" dir="2700000" algn="ctr" rotWithShape="0">
              <a:srgbClr val="808080"/>
            </a:outerShdw>
          </a:effectLst>
        </p:spPr>
        <p:txBody>
          <a:bodyPr wrap="none" anchor="ctr"/>
          <a:lstStyle/>
          <a:p>
            <a:pPr algn="ctr" eaLnBrk="0" hangingPunct="0"/>
            <a:r>
              <a:rPr lang="zh-CN" altLang="en-US" sz="1200">
                <a:solidFill>
                  <a:srgbClr val="000099"/>
                </a:solidFill>
                <a:ea typeface="黑体" pitchFamily="2" charset="-122"/>
              </a:rPr>
              <a:t>研制项目管理</a:t>
            </a:r>
          </a:p>
        </p:txBody>
      </p:sp>
      <p:sp>
        <p:nvSpPr>
          <p:cNvPr id="201" name="Rectangle 25"/>
          <p:cNvSpPr>
            <a:spLocks noChangeArrowheads="1"/>
          </p:cNvSpPr>
          <p:nvPr/>
        </p:nvSpPr>
        <p:spPr bwMode="auto">
          <a:xfrm>
            <a:off x="6110288" y="2674938"/>
            <a:ext cx="358775" cy="2952750"/>
          </a:xfrm>
          <a:prstGeom prst="rect">
            <a:avLst/>
          </a:prstGeom>
          <a:gradFill rotWithShape="1">
            <a:gsLst>
              <a:gs pos="0">
                <a:srgbClr val="FFFF99"/>
              </a:gs>
              <a:gs pos="50000">
                <a:srgbClr val="FFFF99">
                  <a:gamma/>
                  <a:tint val="42353"/>
                  <a:invGamma/>
                </a:srgbClr>
              </a:gs>
              <a:gs pos="100000">
                <a:srgbClr val="FFFF99"/>
              </a:gs>
            </a:gsLst>
            <a:lin ang="5400000" scaled="1"/>
          </a:gradFill>
          <a:ln w="9525">
            <a:solidFill>
              <a:srgbClr val="339933"/>
            </a:solidFill>
            <a:miter lim="800000"/>
            <a:headEnd/>
            <a:tailEnd/>
          </a:ln>
          <a:effectLst>
            <a:outerShdw dist="35921" dir="2700000" algn="ctr" rotWithShape="0">
              <a:srgbClr val="808080">
                <a:alpha val="50000"/>
              </a:srgbClr>
            </a:outerShdw>
          </a:effectLst>
        </p:spPr>
        <p:txBody>
          <a:bodyPr vert="eaVert" wrap="none" anchor="ctr"/>
          <a:lstStyle/>
          <a:p>
            <a:pPr algn="ctr" eaLnBrk="0" hangingPunct="0"/>
            <a:r>
              <a:rPr lang="zh-CN" altLang="en-US" sz="1200">
                <a:solidFill>
                  <a:srgbClr val="000099"/>
                </a:solidFill>
                <a:ea typeface="黑体" pitchFamily="2" charset="-122"/>
              </a:rPr>
              <a:t>协同工作管理</a:t>
            </a:r>
          </a:p>
        </p:txBody>
      </p:sp>
      <p:sp>
        <p:nvSpPr>
          <p:cNvPr id="202" name="Rectangle 25"/>
          <p:cNvSpPr>
            <a:spLocks noChangeArrowheads="1"/>
          </p:cNvSpPr>
          <p:nvPr/>
        </p:nvSpPr>
        <p:spPr bwMode="auto">
          <a:xfrm>
            <a:off x="1909763" y="2674938"/>
            <a:ext cx="360362" cy="2982912"/>
          </a:xfrm>
          <a:prstGeom prst="rect">
            <a:avLst/>
          </a:prstGeom>
          <a:gradFill rotWithShape="1">
            <a:gsLst>
              <a:gs pos="0">
                <a:srgbClr val="FFFF99"/>
              </a:gs>
              <a:gs pos="50000">
                <a:srgbClr val="FFFF99">
                  <a:gamma/>
                  <a:tint val="42353"/>
                  <a:invGamma/>
                </a:srgbClr>
              </a:gs>
              <a:gs pos="100000">
                <a:srgbClr val="FFFF99"/>
              </a:gs>
            </a:gsLst>
            <a:lin ang="5400000" scaled="1"/>
          </a:gradFill>
          <a:ln w="9525">
            <a:solidFill>
              <a:srgbClr val="339933"/>
            </a:solidFill>
            <a:miter lim="800000"/>
            <a:headEnd/>
            <a:tailEnd/>
          </a:ln>
          <a:effectLst>
            <a:outerShdw dist="35921" dir="2700000" algn="ctr" rotWithShape="0">
              <a:srgbClr val="808080"/>
            </a:outerShdw>
          </a:effectLst>
        </p:spPr>
        <p:txBody>
          <a:bodyPr vert="eaVert" wrap="none" lIns="18000" rIns="18000" anchor="ctr"/>
          <a:lstStyle/>
          <a:p>
            <a:pPr algn="ctr" eaLnBrk="0" hangingPunct="0"/>
            <a:r>
              <a:rPr lang="zh-CN" altLang="en-US" sz="1200">
                <a:solidFill>
                  <a:srgbClr val="000099"/>
                </a:solidFill>
                <a:ea typeface="黑体" pitchFamily="2" charset="-122"/>
              </a:rPr>
              <a:t>客户服务支持</a:t>
            </a:r>
            <a:r>
              <a:rPr lang="en-US" altLang="zh-CN" sz="1200">
                <a:solidFill>
                  <a:srgbClr val="000099"/>
                </a:solidFill>
                <a:ea typeface="黑体" pitchFamily="2" charset="-122"/>
              </a:rPr>
              <a:t>/</a:t>
            </a:r>
            <a:r>
              <a:rPr lang="zh-CN" altLang="en-US" sz="1200">
                <a:solidFill>
                  <a:srgbClr val="000099"/>
                </a:solidFill>
                <a:ea typeface="黑体" pitchFamily="2" charset="-122"/>
              </a:rPr>
              <a:t>系统集成</a:t>
            </a:r>
          </a:p>
        </p:txBody>
      </p:sp>
      <p:sp>
        <p:nvSpPr>
          <p:cNvPr id="203" name="Rectangle 25"/>
          <p:cNvSpPr>
            <a:spLocks noChangeArrowheads="1"/>
          </p:cNvSpPr>
          <p:nvPr/>
        </p:nvSpPr>
        <p:spPr bwMode="auto">
          <a:xfrm>
            <a:off x="5149850" y="4114800"/>
            <a:ext cx="792163" cy="576263"/>
          </a:xfrm>
          <a:prstGeom prst="rect">
            <a:avLst/>
          </a:prstGeom>
          <a:gradFill rotWithShape="1">
            <a:gsLst>
              <a:gs pos="0">
                <a:srgbClr val="FFFF99"/>
              </a:gs>
              <a:gs pos="50000">
                <a:srgbClr val="FFFF99">
                  <a:gamma/>
                  <a:tint val="42353"/>
                  <a:invGamma/>
                </a:srgbClr>
              </a:gs>
              <a:gs pos="100000">
                <a:srgbClr val="FFFF99"/>
              </a:gs>
            </a:gsLst>
            <a:lin ang="5400000" scaled="1"/>
          </a:gradFill>
          <a:ln w="9525">
            <a:solidFill>
              <a:srgbClr val="339933"/>
            </a:solidFill>
            <a:miter lim="800000"/>
            <a:headEnd/>
            <a:tailEnd/>
          </a:ln>
          <a:effectLst>
            <a:outerShdw dist="35921" dir="2700000" algn="ctr" rotWithShape="0">
              <a:srgbClr val="808080">
                <a:alpha val="50000"/>
              </a:srgbClr>
            </a:outerShdw>
          </a:effectLst>
        </p:spPr>
        <p:txBody>
          <a:bodyPr wrap="none" anchor="ctr"/>
          <a:lstStyle/>
          <a:p>
            <a:pPr algn="ctr" eaLnBrk="0" hangingPunct="0"/>
            <a:r>
              <a:rPr lang="en-US" altLang="zh-CN" sz="1200" dirty="0" smtClean="0">
                <a:solidFill>
                  <a:srgbClr val="000099"/>
                </a:solidFill>
                <a:ea typeface="黑体" pitchFamily="2" charset="-122"/>
              </a:rPr>
              <a:t>DMU</a:t>
            </a:r>
            <a:r>
              <a:rPr lang="zh-CN" altLang="en-US" sz="1200" dirty="0">
                <a:solidFill>
                  <a:srgbClr val="000099"/>
                </a:solidFill>
                <a:ea typeface="黑体" pitchFamily="2" charset="-122"/>
              </a:rPr>
              <a:t>管理</a:t>
            </a:r>
          </a:p>
        </p:txBody>
      </p:sp>
      <p:sp>
        <p:nvSpPr>
          <p:cNvPr id="204" name="Rectangle 25"/>
          <p:cNvSpPr>
            <a:spLocks noChangeArrowheads="1"/>
          </p:cNvSpPr>
          <p:nvPr/>
        </p:nvSpPr>
        <p:spPr bwMode="auto">
          <a:xfrm>
            <a:off x="5149850" y="4906963"/>
            <a:ext cx="792163" cy="720725"/>
          </a:xfrm>
          <a:prstGeom prst="rect">
            <a:avLst/>
          </a:prstGeom>
          <a:gradFill rotWithShape="1">
            <a:gsLst>
              <a:gs pos="0">
                <a:srgbClr val="FFFF99"/>
              </a:gs>
              <a:gs pos="50000">
                <a:srgbClr val="FFFF99">
                  <a:gamma/>
                  <a:tint val="42353"/>
                  <a:invGamma/>
                </a:srgbClr>
              </a:gs>
              <a:gs pos="100000">
                <a:srgbClr val="FFFF99"/>
              </a:gs>
            </a:gsLst>
            <a:lin ang="5400000" scaled="1"/>
          </a:gradFill>
          <a:ln w="9525">
            <a:solidFill>
              <a:srgbClr val="339933"/>
            </a:solidFill>
            <a:miter lim="800000"/>
            <a:headEnd/>
            <a:tailEnd/>
          </a:ln>
          <a:effectLst>
            <a:outerShdw dist="35921" dir="2700000" algn="ctr" rotWithShape="0">
              <a:srgbClr val="808080">
                <a:alpha val="50000"/>
              </a:srgbClr>
            </a:outerShdw>
          </a:effectLst>
        </p:spPr>
        <p:txBody>
          <a:bodyPr anchor="ctr"/>
          <a:lstStyle/>
          <a:p>
            <a:pPr algn="ctr" eaLnBrk="0" hangingPunct="0"/>
            <a:r>
              <a:rPr lang="zh-CN" altLang="en-US" sz="1200">
                <a:solidFill>
                  <a:srgbClr val="000099"/>
                </a:solidFill>
                <a:ea typeface="黑体" pitchFamily="2" charset="-122"/>
              </a:rPr>
              <a:t>基础资源库管理</a:t>
            </a:r>
          </a:p>
        </p:txBody>
      </p:sp>
      <p:cxnSp>
        <p:nvCxnSpPr>
          <p:cNvPr id="207" name="AutoShape 996"/>
          <p:cNvCxnSpPr>
            <a:cxnSpLocks noChangeShapeType="1"/>
            <a:stCxn id="202" idx="3"/>
            <a:endCxn id="200" idx="1"/>
          </p:cNvCxnSpPr>
          <p:nvPr/>
        </p:nvCxnSpPr>
        <p:spPr bwMode="auto">
          <a:xfrm flipV="1">
            <a:off x="2270125" y="2854325"/>
            <a:ext cx="215900" cy="1312863"/>
          </a:xfrm>
          <a:prstGeom prst="bentConnector3">
            <a:avLst>
              <a:gd name="adj1" fmla="val 49264"/>
            </a:avLst>
          </a:prstGeom>
          <a:noFill/>
          <a:ln w="9525">
            <a:solidFill>
              <a:srgbClr val="333399"/>
            </a:solidFill>
            <a:miter lim="800000"/>
            <a:headEnd/>
            <a:tailEnd/>
          </a:ln>
          <a:effectLst/>
        </p:spPr>
      </p:cxnSp>
      <p:cxnSp>
        <p:nvCxnSpPr>
          <p:cNvPr id="208" name="AutoShape 997"/>
          <p:cNvCxnSpPr>
            <a:cxnSpLocks noChangeShapeType="1"/>
            <a:stCxn id="202" idx="3"/>
            <a:endCxn id="197" idx="1"/>
          </p:cNvCxnSpPr>
          <p:nvPr/>
        </p:nvCxnSpPr>
        <p:spPr bwMode="auto">
          <a:xfrm flipV="1">
            <a:off x="2270125" y="3808413"/>
            <a:ext cx="215900" cy="358775"/>
          </a:xfrm>
          <a:prstGeom prst="bentConnector3">
            <a:avLst>
              <a:gd name="adj1" fmla="val 49264"/>
            </a:avLst>
          </a:prstGeom>
          <a:noFill/>
          <a:ln w="9525">
            <a:solidFill>
              <a:srgbClr val="333399"/>
            </a:solidFill>
            <a:miter lim="800000"/>
            <a:headEnd/>
            <a:tailEnd/>
          </a:ln>
          <a:effectLst/>
        </p:spPr>
      </p:cxnSp>
      <p:cxnSp>
        <p:nvCxnSpPr>
          <p:cNvPr id="209" name="AutoShape 998"/>
          <p:cNvCxnSpPr>
            <a:cxnSpLocks noChangeShapeType="1"/>
            <a:stCxn id="202" idx="3"/>
            <a:endCxn id="198" idx="0"/>
          </p:cNvCxnSpPr>
          <p:nvPr/>
        </p:nvCxnSpPr>
        <p:spPr bwMode="auto">
          <a:xfrm flipV="1">
            <a:off x="2270125" y="3251200"/>
            <a:ext cx="3276600" cy="915988"/>
          </a:xfrm>
          <a:prstGeom prst="bentConnector4">
            <a:avLst>
              <a:gd name="adj1" fmla="val 3245"/>
              <a:gd name="adj2" fmla="val 112130"/>
            </a:avLst>
          </a:prstGeom>
          <a:noFill/>
          <a:ln w="9525">
            <a:solidFill>
              <a:srgbClr val="333399"/>
            </a:solidFill>
            <a:miter lim="800000"/>
            <a:headEnd/>
            <a:tailEnd/>
          </a:ln>
          <a:effectLst/>
        </p:spPr>
      </p:cxnSp>
      <p:cxnSp>
        <p:nvCxnSpPr>
          <p:cNvPr id="210" name="AutoShape 999"/>
          <p:cNvCxnSpPr>
            <a:cxnSpLocks noChangeShapeType="1"/>
            <a:stCxn id="197" idx="3"/>
            <a:endCxn id="185" idx="1"/>
          </p:cNvCxnSpPr>
          <p:nvPr/>
        </p:nvCxnSpPr>
        <p:spPr bwMode="auto">
          <a:xfrm>
            <a:off x="2844800" y="3808413"/>
            <a:ext cx="144463" cy="895350"/>
          </a:xfrm>
          <a:prstGeom prst="bentConnector3">
            <a:avLst>
              <a:gd name="adj1" fmla="val 49449"/>
            </a:avLst>
          </a:prstGeom>
          <a:noFill/>
          <a:ln w="9525">
            <a:solidFill>
              <a:srgbClr val="333399"/>
            </a:solidFill>
            <a:miter lim="800000"/>
            <a:headEnd/>
            <a:tailEnd/>
          </a:ln>
          <a:effectLst/>
        </p:spPr>
      </p:cxnSp>
      <p:cxnSp>
        <p:nvCxnSpPr>
          <p:cNvPr id="211" name="AutoShape 1000"/>
          <p:cNvCxnSpPr>
            <a:cxnSpLocks noChangeShapeType="1"/>
            <a:stCxn id="202" idx="3"/>
            <a:endCxn id="199" idx="0"/>
          </p:cNvCxnSpPr>
          <p:nvPr/>
        </p:nvCxnSpPr>
        <p:spPr bwMode="auto">
          <a:xfrm flipV="1">
            <a:off x="2270125" y="3251200"/>
            <a:ext cx="1655763" cy="915988"/>
          </a:xfrm>
          <a:prstGeom prst="bentConnector4">
            <a:avLst>
              <a:gd name="adj1" fmla="val 6519"/>
              <a:gd name="adj2" fmla="val 112130"/>
            </a:avLst>
          </a:prstGeom>
          <a:noFill/>
          <a:ln w="9525">
            <a:solidFill>
              <a:srgbClr val="333399"/>
            </a:solidFill>
            <a:miter lim="800000"/>
            <a:headEnd/>
            <a:tailEnd/>
          </a:ln>
          <a:effectLst/>
        </p:spPr>
      </p:cxnSp>
      <p:cxnSp>
        <p:nvCxnSpPr>
          <p:cNvPr id="212" name="AutoShape 1001"/>
          <p:cNvCxnSpPr>
            <a:cxnSpLocks noChangeShapeType="1"/>
            <a:stCxn id="199" idx="2"/>
            <a:endCxn id="185" idx="2"/>
          </p:cNvCxnSpPr>
          <p:nvPr/>
        </p:nvCxnSpPr>
        <p:spPr bwMode="auto">
          <a:xfrm rot="5400000">
            <a:off x="3816350" y="3646488"/>
            <a:ext cx="217487" cy="1588"/>
          </a:xfrm>
          <a:prstGeom prst="bentConnector3">
            <a:avLst>
              <a:gd name="adj1" fmla="val 48907"/>
            </a:avLst>
          </a:prstGeom>
          <a:noFill/>
          <a:ln w="9525">
            <a:solidFill>
              <a:srgbClr val="333399"/>
            </a:solidFill>
            <a:miter lim="800000"/>
            <a:headEnd/>
            <a:tailEnd/>
          </a:ln>
          <a:effectLst/>
        </p:spPr>
      </p:cxnSp>
      <p:cxnSp>
        <p:nvCxnSpPr>
          <p:cNvPr id="213" name="AutoShape 1002"/>
          <p:cNvCxnSpPr>
            <a:cxnSpLocks noChangeShapeType="1"/>
            <a:stCxn id="199" idx="3"/>
            <a:endCxn id="198" idx="1"/>
          </p:cNvCxnSpPr>
          <p:nvPr/>
        </p:nvCxnSpPr>
        <p:spPr bwMode="auto">
          <a:xfrm>
            <a:off x="4860925" y="3395663"/>
            <a:ext cx="288925" cy="144462"/>
          </a:xfrm>
          <a:prstGeom prst="bentConnector3">
            <a:avLst>
              <a:gd name="adj1" fmla="val 49449"/>
            </a:avLst>
          </a:prstGeom>
          <a:noFill/>
          <a:ln w="9525">
            <a:solidFill>
              <a:srgbClr val="333399"/>
            </a:solidFill>
            <a:miter lim="800000"/>
            <a:headEnd/>
            <a:tailEnd/>
          </a:ln>
          <a:effectLst/>
        </p:spPr>
      </p:cxnSp>
      <p:cxnSp>
        <p:nvCxnSpPr>
          <p:cNvPr id="214" name="AutoShape 1003"/>
          <p:cNvCxnSpPr>
            <a:cxnSpLocks noChangeShapeType="1"/>
            <a:stCxn id="185" idx="3"/>
            <a:endCxn id="198" idx="1"/>
          </p:cNvCxnSpPr>
          <p:nvPr/>
        </p:nvCxnSpPr>
        <p:spPr bwMode="auto">
          <a:xfrm flipV="1">
            <a:off x="4860925" y="3540125"/>
            <a:ext cx="288925" cy="1163638"/>
          </a:xfrm>
          <a:prstGeom prst="bentConnector3">
            <a:avLst>
              <a:gd name="adj1" fmla="val 49449"/>
            </a:avLst>
          </a:prstGeom>
          <a:noFill/>
          <a:ln w="9525">
            <a:solidFill>
              <a:srgbClr val="333399"/>
            </a:solidFill>
            <a:miter lim="800000"/>
            <a:headEnd/>
            <a:tailEnd/>
          </a:ln>
          <a:effectLst/>
        </p:spPr>
      </p:cxnSp>
      <p:cxnSp>
        <p:nvCxnSpPr>
          <p:cNvPr id="215" name="AutoShape 1004"/>
          <p:cNvCxnSpPr>
            <a:cxnSpLocks noChangeShapeType="1"/>
            <a:stCxn id="185" idx="3"/>
            <a:endCxn id="203" idx="1"/>
          </p:cNvCxnSpPr>
          <p:nvPr/>
        </p:nvCxnSpPr>
        <p:spPr bwMode="auto">
          <a:xfrm flipV="1">
            <a:off x="4860925" y="4403725"/>
            <a:ext cx="288925" cy="300038"/>
          </a:xfrm>
          <a:prstGeom prst="bentConnector3">
            <a:avLst>
              <a:gd name="adj1" fmla="val 49449"/>
            </a:avLst>
          </a:prstGeom>
          <a:noFill/>
          <a:ln w="9525">
            <a:solidFill>
              <a:srgbClr val="333399"/>
            </a:solidFill>
            <a:miter lim="800000"/>
            <a:headEnd/>
            <a:tailEnd/>
          </a:ln>
          <a:effectLst/>
        </p:spPr>
      </p:cxnSp>
      <p:cxnSp>
        <p:nvCxnSpPr>
          <p:cNvPr id="216" name="AutoShape 1005"/>
          <p:cNvCxnSpPr>
            <a:cxnSpLocks noChangeShapeType="1"/>
            <a:stCxn id="203" idx="0"/>
            <a:endCxn id="198" idx="2"/>
          </p:cNvCxnSpPr>
          <p:nvPr/>
        </p:nvCxnSpPr>
        <p:spPr bwMode="auto">
          <a:xfrm rot="16200000">
            <a:off x="5403056" y="3971132"/>
            <a:ext cx="287337" cy="0"/>
          </a:xfrm>
          <a:prstGeom prst="straightConnector1">
            <a:avLst/>
          </a:prstGeom>
          <a:noFill/>
          <a:ln w="9525">
            <a:solidFill>
              <a:srgbClr val="333399"/>
            </a:solidFill>
            <a:round/>
            <a:headEnd/>
            <a:tailEnd/>
          </a:ln>
          <a:effectLst/>
        </p:spPr>
      </p:cxnSp>
      <p:cxnSp>
        <p:nvCxnSpPr>
          <p:cNvPr id="217" name="AutoShape 1006"/>
          <p:cNvCxnSpPr>
            <a:cxnSpLocks noChangeShapeType="1"/>
            <a:stCxn id="204" idx="1"/>
            <a:endCxn id="185" idx="3"/>
          </p:cNvCxnSpPr>
          <p:nvPr/>
        </p:nvCxnSpPr>
        <p:spPr bwMode="auto">
          <a:xfrm rot="10800000">
            <a:off x="4860925" y="4703763"/>
            <a:ext cx="288925" cy="563562"/>
          </a:xfrm>
          <a:prstGeom prst="bentConnector3">
            <a:avLst>
              <a:gd name="adj1" fmla="val 70875"/>
            </a:avLst>
          </a:prstGeom>
          <a:noFill/>
          <a:ln w="9525">
            <a:solidFill>
              <a:srgbClr val="333399"/>
            </a:solidFill>
            <a:miter lim="800000"/>
            <a:headEnd/>
            <a:tailEnd/>
          </a:ln>
          <a:effectLst/>
        </p:spPr>
      </p:cxnSp>
      <p:cxnSp>
        <p:nvCxnSpPr>
          <p:cNvPr id="218" name="AutoShape 1007"/>
          <p:cNvCxnSpPr>
            <a:cxnSpLocks noChangeShapeType="1"/>
            <a:stCxn id="201" idx="1"/>
            <a:endCxn id="198" idx="3"/>
          </p:cNvCxnSpPr>
          <p:nvPr/>
        </p:nvCxnSpPr>
        <p:spPr bwMode="auto">
          <a:xfrm rot="10800000">
            <a:off x="5942013" y="3540125"/>
            <a:ext cx="168275" cy="611188"/>
          </a:xfrm>
          <a:prstGeom prst="bentConnector3">
            <a:avLst>
              <a:gd name="adj1" fmla="val 50000"/>
            </a:avLst>
          </a:prstGeom>
          <a:noFill/>
          <a:ln w="9525">
            <a:solidFill>
              <a:srgbClr val="333399"/>
            </a:solidFill>
            <a:miter lim="800000"/>
            <a:headEnd/>
            <a:tailEnd/>
          </a:ln>
          <a:effectLst/>
        </p:spPr>
      </p:cxnSp>
      <p:cxnSp>
        <p:nvCxnSpPr>
          <p:cNvPr id="219" name="AutoShape 1008"/>
          <p:cNvCxnSpPr>
            <a:cxnSpLocks noChangeShapeType="1"/>
            <a:stCxn id="201" idx="1"/>
            <a:endCxn id="203" idx="3"/>
          </p:cNvCxnSpPr>
          <p:nvPr/>
        </p:nvCxnSpPr>
        <p:spPr bwMode="auto">
          <a:xfrm rot="10800000" flipV="1">
            <a:off x="5942013" y="4151313"/>
            <a:ext cx="168275" cy="252412"/>
          </a:xfrm>
          <a:prstGeom prst="bentConnector3">
            <a:avLst>
              <a:gd name="adj1" fmla="val 50000"/>
            </a:avLst>
          </a:prstGeom>
          <a:noFill/>
          <a:ln w="9525">
            <a:solidFill>
              <a:srgbClr val="333399"/>
            </a:solidFill>
            <a:miter lim="800000"/>
            <a:headEnd/>
            <a:tailEnd/>
          </a:ln>
          <a:effectLst/>
        </p:spPr>
      </p:cxnSp>
      <p:cxnSp>
        <p:nvCxnSpPr>
          <p:cNvPr id="220" name="AutoShape 1009"/>
          <p:cNvCxnSpPr>
            <a:cxnSpLocks noChangeShapeType="1"/>
            <a:stCxn id="201" idx="1"/>
            <a:endCxn id="200" idx="3"/>
          </p:cNvCxnSpPr>
          <p:nvPr/>
        </p:nvCxnSpPr>
        <p:spPr bwMode="auto">
          <a:xfrm rot="10800000">
            <a:off x="5942013" y="2854325"/>
            <a:ext cx="168275" cy="1296988"/>
          </a:xfrm>
          <a:prstGeom prst="bentConnector3">
            <a:avLst>
              <a:gd name="adj1" fmla="val 50000"/>
            </a:avLst>
          </a:prstGeom>
          <a:noFill/>
          <a:ln w="9525">
            <a:solidFill>
              <a:srgbClr val="333399"/>
            </a:solidFill>
            <a:miter lim="800000"/>
            <a:headEnd/>
            <a:tailEnd/>
          </a:ln>
          <a:effectLst/>
        </p:spPr>
      </p:cxnSp>
      <p:sp>
        <p:nvSpPr>
          <p:cNvPr id="222" name="Text Box 1011"/>
          <p:cNvSpPr txBox="1">
            <a:spLocks noChangeArrowheads="1"/>
          </p:cNvSpPr>
          <p:nvPr/>
        </p:nvSpPr>
        <p:spPr bwMode="auto">
          <a:xfrm>
            <a:off x="3062288" y="2314575"/>
            <a:ext cx="2449512" cy="336550"/>
          </a:xfrm>
          <a:prstGeom prst="rect">
            <a:avLst/>
          </a:prstGeom>
          <a:noFill/>
          <a:ln w="9525">
            <a:noFill/>
            <a:miter lim="800000"/>
            <a:headEnd/>
            <a:tailEnd/>
          </a:ln>
          <a:effectLst/>
        </p:spPr>
        <p:txBody>
          <a:bodyPr>
            <a:spAutoFit/>
          </a:bodyPr>
          <a:lstStyle/>
          <a:p>
            <a:pPr algn="ctr">
              <a:spcBef>
                <a:spcPct val="50000"/>
              </a:spcBef>
            </a:pPr>
            <a:r>
              <a:rPr lang="en-US" altLang="zh-CN" sz="1600" b="1" dirty="0" smtClean="0">
                <a:solidFill>
                  <a:srgbClr val="FF0000"/>
                </a:solidFill>
                <a:ea typeface="黑体" pitchFamily="2" charset="-122"/>
              </a:rPr>
              <a:t>PLM</a:t>
            </a:r>
            <a:r>
              <a:rPr lang="zh-CN" altLang="en-US" sz="1600" b="1" dirty="0">
                <a:solidFill>
                  <a:srgbClr val="FF0000"/>
                </a:solidFill>
                <a:ea typeface="黑体" pitchFamily="2" charset="-122"/>
              </a:rPr>
              <a:t>平台</a:t>
            </a:r>
          </a:p>
        </p:txBody>
      </p:sp>
      <p:sp>
        <p:nvSpPr>
          <p:cNvPr id="223" name="Rectangle 1012"/>
          <p:cNvSpPr>
            <a:spLocks noChangeArrowheads="1"/>
          </p:cNvSpPr>
          <p:nvPr/>
        </p:nvSpPr>
        <p:spPr bwMode="auto">
          <a:xfrm>
            <a:off x="3125788" y="3754438"/>
            <a:ext cx="1657350" cy="461665"/>
          </a:xfrm>
          <a:prstGeom prst="rect">
            <a:avLst/>
          </a:prstGeom>
          <a:noFill/>
          <a:ln w="9525">
            <a:noFill/>
            <a:miter lim="800000"/>
            <a:headEnd/>
            <a:tailEnd/>
          </a:ln>
          <a:effectLst/>
        </p:spPr>
        <p:txBody>
          <a:bodyPr>
            <a:spAutoFit/>
          </a:bodyPr>
          <a:lstStyle/>
          <a:p>
            <a:pPr algn="ctr"/>
            <a:r>
              <a:rPr lang="zh-CN" altLang="en-US" sz="1200" dirty="0" smtClean="0">
                <a:solidFill>
                  <a:srgbClr val="000099"/>
                </a:solidFill>
                <a:ea typeface="黑体" pitchFamily="2" charset="-122"/>
              </a:rPr>
              <a:t>以</a:t>
            </a:r>
            <a:r>
              <a:rPr lang="en-US" altLang="zh-CN" sz="1200" dirty="0" smtClean="0">
                <a:solidFill>
                  <a:srgbClr val="000099"/>
                </a:solidFill>
                <a:ea typeface="黑体" pitchFamily="2" charset="-122"/>
              </a:rPr>
              <a:t>BOM</a:t>
            </a:r>
            <a:r>
              <a:rPr lang="zh-CN" altLang="en-US" sz="1200" dirty="0" smtClean="0">
                <a:solidFill>
                  <a:srgbClr val="000099"/>
                </a:solidFill>
                <a:ea typeface="黑体" pitchFamily="2" charset="-122"/>
              </a:rPr>
              <a:t>为核心的产品</a:t>
            </a:r>
            <a:r>
              <a:rPr lang="zh-CN" altLang="en-US" sz="1200" dirty="0">
                <a:solidFill>
                  <a:srgbClr val="000099"/>
                </a:solidFill>
                <a:ea typeface="黑体" pitchFamily="2" charset="-122"/>
              </a:rPr>
              <a:t>数据集中管理</a:t>
            </a:r>
          </a:p>
        </p:txBody>
      </p:sp>
      <p:sp>
        <p:nvSpPr>
          <p:cNvPr id="224" name="AutoShape 5"/>
          <p:cNvSpPr>
            <a:spLocks noChangeArrowheads="1"/>
          </p:cNvSpPr>
          <p:nvPr/>
        </p:nvSpPr>
        <p:spPr bwMode="auto">
          <a:xfrm>
            <a:off x="490538" y="3319463"/>
            <a:ext cx="576262" cy="574675"/>
          </a:xfrm>
          <a:prstGeom prst="can">
            <a:avLst>
              <a:gd name="adj" fmla="val 27657"/>
            </a:avLst>
          </a:prstGeom>
          <a:gradFill rotWithShape="1">
            <a:gsLst>
              <a:gs pos="0">
                <a:srgbClr val="DDDDDD"/>
              </a:gs>
              <a:gs pos="50000">
                <a:srgbClr val="DDDDDD">
                  <a:gamma/>
                  <a:tint val="12549"/>
                  <a:invGamma/>
                </a:srgbClr>
              </a:gs>
              <a:gs pos="100000">
                <a:srgbClr val="DDDDDD"/>
              </a:gs>
            </a:gsLst>
            <a:lin ang="0" scaled="1"/>
          </a:gradFill>
          <a:ln w="9525">
            <a:solidFill>
              <a:srgbClr val="333399"/>
            </a:solidFill>
            <a:round/>
            <a:headEnd/>
            <a:tailEnd/>
          </a:ln>
        </p:spPr>
        <p:txBody>
          <a:bodyPr wrap="none" anchor="ctr"/>
          <a:lstStyle/>
          <a:p>
            <a:pPr algn="ctr" eaLnBrk="0" hangingPunct="0"/>
            <a:endParaRPr lang="zh-CN" altLang="en-US" sz="1000" b="1"/>
          </a:p>
        </p:txBody>
      </p:sp>
      <p:sp>
        <p:nvSpPr>
          <p:cNvPr id="225" name="Text Box 1014"/>
          <p:cNvSpPr txBox="1">
            <a:spLocks noChangeArrowheads="1"/>
          </p:cNvSpPr>
          <p:nvPr/>
        </p:nvSpPr>
        <p:spPr bwMode="auto">
          <a:xfrm>
            <a:off x="333375" y="3856038"/>
            <a:ext cx="868363" cy="274637"/>
          </a:xfrm>
          <a:prstGeom prst="rect">
            <a:avLst/>
          </a:prstGeom>
          <a:noFill/>
          <a:ln w="9525" algn="ctr">
            <a:noFill/>
            <a:miter lim="800000"/>
            <a:headEnd/>
            <a:tailEnd/>
          </a:ln>
          <a:effectLst/>
        </p:spPr>
        <p:txBody>
          <a:bodyPr>
            <a:spAutoFit/>
          </a:bodyPr>
          <a:lstStyle/>
          <a:p>
            <a:pPr algn="ctr">
              <a:spcBef>
                <a:spcPct val="50000"/>
              </a:spcBef>
            </a:pPr>
            <a:r>
              <a:rPr lang="en-US" altLang="zh-CN" sz="1200" b="1">
                <a:solidFill>
                  <a:srgbClr val="333399"/>
                </a:solidFill>
                <a:latin typeface="Calibri" pitchFamily="34" charset="0"/>
                <a:ea typeface="华文楷体" pitchFamily="2" charset="-122"/>
              </a:rPr>
              <a:t>MES</a:t>
            </a:r>
          </a:p>
        </p:txBody>
      </p:sp>
      <p:sp>
        <p:nvSpPr>
          <p:cNvPr id="226" name="AutoShape 5"/>
          <p:cNvSpPr>
            <a:spLocks noChangeArrowheads="1"/>
          </p:cNvSpPr>
          <p:nvPr/>
        </p:nvSpPr>
        <p:spPr bwMode="auto">
          <a:xfrm>
            <a:off x="490538" y="4175125"/>
            <a:ext cx="576262" cy="574675"/>
          </a:xfrm>
          <a:prstGeom prst="can">
            <a:avLst>
              <a:gd name="adj" fmla="val 27657"/>
            </a:avLst>
          </a:prstGeom>
          <a:gradFill rotWithShape="1">
            <a:gsLst>
              <a:gs pos="0">
                <a:srgbClr val="DDDDDD"/>
              </a:gs>
              <a:gs pos="50000">
                <a:srgbClr val="DDDDDD">
                  <a:gamma/>
                  <a:tint val="12549"/>
                  <a:invGamma/>
                </a:srgbClr>
              </a:gs>
              <a:gs pos="100000">
                <a:srgbClr val="DDDDDD"/>
              </a:gs>
            </a:gsLst>
            <a:lin ang="0" scaled="1"/>
          </a:gradFill>
          <a:ln w="9525">
            <a:solidFill>
              <a:srgbClr val="333399"/>
            </a:solidFill>
            <a:round/>
            <a:headEnd/>
            <a:tailEnd/>
          </a:ln>
        </p:spPr>
        <p:txBody>
          <a:bodyPr wrap="none" anchor="ctr"/>
          <a:lstStyle/>
          <a:p>
            <a:pPr algn="ctr" eaLnBrk="0" hangingPunct="0"/>
            <a:endParaRPr lang="zh-CN" altLang="en-US" sz="1000" b="1"/>
          </a:p>
        </p:txBody>
      </p:sp>
      <p:sp>
        <p:nvSpPr>
          <p:cNvPr id="227" name="Text Box 1016"/>
          <p:cNvSpPr txBox="1">
            <a:spLocks noChangeArrowheads="1"/>
          </p:cNvSpPr>
          <p:nvPr/>
        </p:nvSpPr>
        <p:spPr bwMode="auto">
          <a:xfrm>
            <a:off x="354013" y="4695825"/>
            <a:ext cx="801687" cy="274638"/>
          </a:xfrm>
          <a:prstGeom prst="rect">
            <a:avLst/>
          </a:prstGeom>
          <a:noFill/>
          <a:ln w="9525">
            <a:noFill/>
            <a:miter lim="800000"/>
            <a:headEnd/>
            <a:tailEnd/>
          </a:ln>
          <a:effectLst/>
        </p:spPr>
        <p:txBody>
          <a:bodyPr>
            <a:spAutoFit/>
          </a:bodyPr>
          <a:lstStyle/>
          <a:p>
            <a:pPr algn="ctr">
              <a:spcBef>
                <a:spcPct val="50000"/>
              </a:spcBef>
            </a:pPr>
            <a:r>
              <a:rPr lang="zh-CN" altLang="en-US" sz="1200" b="1">
                <a:solidFill>
                  <a:srgbClr val="333399"/>
                </a:solidFill>
                <a:latin typeface="Calibri" pitchFamily="34" charset="0"/>
                <a:ea typeface="华文楷体" pitchFamily="2" charset="-122"/>
              </a:rPr>
              <a:t>客服系统</a:t>
            </a:r>
          </a:p>
        </p:txBody>
      </p:sp>
      <p:sp>
        <p:nvSpPr>
          <p:cNvPr id="228" name="AutoShape 5"/>
          <p:cNvSpPr>
            <a:spLocks noChangeArrowheads="1"/>
          </p:cNvSpPr>
          <p:nvPr/>
        </p:nvSpPr>
        <p:spPr bwMode="auto">
          <a:xfrm>
            <a:off x="482600" y="5038725"/>
            <a:ext cx="576263" cy="574675"/>
          </a:xfrm>
          <a:prstGeom prst="can">
            <a:avLst>
              <a:gd name="adj" fmla="val 27657"/>
            </a:avLst>
          </a:prstGeom>
          <a:gradFill rotWithShape="1">
            <a:gsLst>
              <a:gs pos="0">
                <a:srgbClr val="DDDDDD"/>
              </a:gs>
              <a:gs pos="50000">
                <a:srgbClr val="DDDDDD">
                  <a:gamma/>
                  <a:tint val="12549"/>
                  <a:invGamma/>
                </a:srgbClr>
              </a:gs>
              <a:gs pos="100000">
                <a:srgbClr val="DDDDDD"/>
              </a:gs>
            </a:gsLst>
            <a:lin ang="0" scaled="1"/>
          </a:gradFill>
          <a:ln w="9525">
            <a:solidFill>
              <a:srgbClr val="333399"/>
            </a:solidFill>
            <a:round/>
            <a:headEnd/>
            <a:tailEnd/>
          </a:ln>
        </p:spPr>
        <p:txBody>
          <a:bodyPr wrap="none" anchor="ctr"/>
          <a:lstStyle/>
          <a:p>
            <a:pPr algn="ctr" eaLnBrk="0" hangingPunct="0"/>
            <a:endParaRPr lang="zh-CN" altLang="en-US" sz="1000" b="1"/>
          </a:p>
        </p:txBody>
      </p:sp>
      <p:sp>
        <p:nvSpPr>
          <p:cNvPr id="229" name="Text Box 1018"/>
          <p:cNvSpPr txBox="1">
            <a:spLocks noChangeArrowheads="1"/>
          </p:cNvSpPr>
          <p:nvPr/>
        </p:nvSpPr>
        <p:spPr bwMode="auto">
          <a:xfrm>
            <a:off x="354013" y="5495925"/>
            <a:ext cx="801687" cy="274638"/>
          </a:xfrm>
          <a:prstGeom prst="rect">
            <a:avLst/>
          </a:prstGeom>
          <a:noFill/>
          <a:ln w="9525">
            <a:noFill/>
            <a:miter lim="800000"/>
            <a:headEnd/>
            <a:tailEnd/>
          </a:ln>
          <a:effectLst/>
        </p:spPr>
        <p:txBody>
          <a:bodyPr>
            <a:spAutoFit/>
          </a:bodyPr>
          <a:lstStyle/>
          <a:p>
            <a:pPr algn="ctr">
              <a:spcBef>
                <a:spcPct val="50000"/>
              </a:spcBef>
            </a:pPr>
            <a:r>
              <a:rPr lang="en-US" altLang="zh-CN" sz="1200" b="1">
                <a:solidFill>
                  <a:srgbClr val="333399"/>
                </a:solidFill>
                <a:latin typeface="Calibri" pitchFamily="34" charset="0"/>
                <a:ea typeface="华文楷体" pitchFamily="2" charset="-122"/>
              </a:rPr>
              <a:t>...</a:t>
            </a:r>
          </a:p>
        </p:txBody>
      </p:sp>
      <p:cxnSp>
        <p:nvCxnSpPr>
          <p:cNvPr id="230" name="AutoShape 1019"/>
          <p:cNvCxnSpPr>
            <a:cxnSpLocks noChangeShapeType="1"/>
            <a:stCxn id="193" idx="4"/>
            <a:endCxn id="192" idx="2"/>
          </p:cNvCxnSpPr>
          <p:nvPr/>
        </p:nvCxnSpPr>
        <p:spPr bwMode="auto">
          <a:xfrm>
            <a:off x="1066800" y="2814638"/>
            <a:ext cx="233363" cy="1349375"/>
          </a:xfrm>
          <a:prstGeom prst="bentConnector3">
            <a:avLst>
              <a:gd name="adj1" fmla="val 49662"/>
            </a:avLst>
          </a:prstGeom>
          <a:noFill/>
          <a:ln w="19050">
            <a:solidFill>
              <a:srgbClr val="0000CC"/>
            </a:solidFill>
            <a:miter lim="800000"/>
            <a:headEnd/>
            <a:tailEnd/>
          </a:ln>
          <a:effectLst/>
        </p:spPr>
      </p:cxnSp>
      <p:cxnSp>
        <p:nvCxnSpPr>
          <p:cNvPr id="231" name="AutoShape 1020"/>
          <p:cNvCxnSpPr>
            <a:cxnSpLocks noChangeShapeType="1"/>
            <a:stCxn id="224" idx="4"/>
            <a:endCxn id="192" idx="2"/>
          </p:cNvCxnSpPr>
          <p:nvPr/>
        </p:nvCxnSpPr>
        <p:spPr bwMode="auto">
          <a:xfrm>
            <a:off x="1066800" y="3606800"/>
            <a:ext cx="233363" cy="557213"/>
          </a:xfrm>
          <a:prstGeom prst="bentConnector3">
            <a:avLst>
              <a:gd name="adj1" fmla="val 49662"/>
            </a:avLst>
          </a:prstGeom>
          <a:noFill/>
          <a:ln w="19050">
            <a:solidFill>
              <a:srgbClr val="0000CC"/>
            </a:solidFill>
            <a:miter lim="800000"/>
            <a:headEnd/>
            <a:tailEnd/>
          </a:ln>
          <a:effectLst/>
        </p:spPr>
      </p:cxnSp>
      <p:cxnSp>
        <p:nvCxnSpPr>
          <p:cNvPr id="232" name="AutoShape 1021"/>
          <p:cNvCxnSpPr>
            <a:cxnSpLocks noChangeShapeType="1"/>
            <a:stCxn id="226" idx="4"/>
            <a:endCxn id="192" idx="2"/>
          </p:cNvCxnSpPr>
          <p:nvPr/>
        </p:nvCxnSpPr>
        <p:spPr bwMode="auto">
          <a:xfrm flipV="1">
            <a:off x="1066800" y="4164013"/>
            <a:ext cx="233363" cy="298450"/>
          </a:xfrm>
          <a:prstGeom prst="bentConnector3">
            <a:avLst>
              <a:gd name="adj1" fmla="val 49662"/>
            </a:avLst>
          </a:prstGeom>
          <a:noFill/>
          <a:ln w="19050">
            <a:solidFill>
              <a:srgbClr val="0000CC"/>
            </a:solidFill>
            <a:miter lim="800000"/>
            <a:headEnd/>
            <a:tailEnd/>
          </a:ln>
          <a:effectLst/>
        </p:spPr>
      </p:cxnSp>
      <p:cxnSp>
        <p:nvCxnSpPr>
          <p:cNvPr id="233" name="AutoShape 1022"/>
          <p:cNvCxnSpPr>
            <a:cxnSpLocks noChangeShapeType="1"/>
            <a:stCxn id="228" idx="4"/>
            <a:endCxn id="192" idx="2"/>
          </p:cNvCxnSpPr>
          <p:nvPr/>
        </p:nvCxnSpPr>
        <p:spPr bwMode="auto">
          <a:xfrm flipV="1">
            <a:off x="1058863" y="4164013"/>
            <a:ext cx="241300" cy="1162050"/>
          </a:xfrm>
          <a:prstGeom prst="bentConnector3">
            <a:avLst>
              <a:gd name="adj1" fmla="val 49343"/>
            </a:avLst>
          </a:prstGeom>
          <a:noFill/>
          <a:ln w="19050">
            <a:solidFill>
              <a:srgbClr val="0000CC"/>
            </a:solidFill>
            <a:miter lim="800000"/>
            <a:headEnd/>
            <a:tailEnd/>
          </a:ln>
          <a:effectLst/>
        </p:spPr>
      </p:cxnSp>
      <p:cxnSp>
        <p:nvCxnSpPr>
          <p:cNvPr id="234" name="AutoShape 1023"/>
          <p:cNvCxnSpPr>
            <a:cxnSpLocks noChangeShapeType="1"/>
            <a:stCxn id="192" idx="4"/>
            <a:endCxn id="202" idx="1"/>
          </p:cNvCxnSpPr>
          <p:nvPr/>
        </p:nvCxnSpPr>
        <p:spPr bwMode="auto">
          <a:xfrm>
            <a:off x="1622425" y="4164013"/>
            <a:ext cx="287338" cy="3175"/>
          </a:xfrm>
          <a:prstGeom prst="bentConnector3">
            <a:avLst>
              <a:gd name="adj1" fmla="val 49722"/>
            </a:avLst>
          </a:prstGeom>
          <a:noFill/>
          <a:ln w="19050">
            <a:solidFill>
              <a:srgbClr val="0000CC"/>
            </a:solidFill>
            <a:miter lim="800000"/>
            <a:headEnd/>
            <a:tailEnd/>
          </a:ln>
          <a:effectLst/>
        </p:spPr>
      </p:cxnSp>
      <p:sp>
        <p:nvSpPr>
          <p:cNvPr id="235" name="Oval 1024"/>
          <p:cNvSpPr>
            <a:spLocks noChangeArrowheads="1"/>
          </p:cNvSpPr>
          <p:nvPr/>
        </p:nvSpPr>
        <p:spPr bwMode="auto">
          <a:xfrm>
            <a:off x="3062288" y="1946275"/>
            <a:ext cx="720725" cy="287338"/>
          </a:xfrm>
          <a:prstGeom prst="ellipse">
            <a:avLst/>
          </a:prstGeom>
          <a:solidFill>
            <a:srgbClr val="FFFF99"/>
          </a:solidFill>
          <a:ln w="9525">
            <a:solidFill>
              <a:srgbClr val="000000"/>
            </a:solidFill>
            <a:round/>
            <a:headEnd/>
            <a:tailEnd/>
          </a:ln>
          <a:effectLst/>
        </p:spPr>
        <p:txBody>
          <a:bodyPr wrap="none" anchor="ctr"/>
          <a:lstStyle/>
          <a:p>
            <a:pPr algn="ctr"/>
            <a:r>
              <a:rPr lang="zh-CN" altLang="en-US" sz="1000" b="1">
                <a:solidFill>
                  <a:srgbClr val="000000"/>
                </a:solidFill>
                <a:latin typeface="Calibri" pitchFamily="34" charset="0"/>
                <a:ea typeface="华文楷体" pitchFamily="2" charset="-122"/>
              </a:rPr>
              <a:t>单点登录</a:t>
            </a:r>
          </a:p>
        </p:txBody>
      </p:sp>
      <p:sp>
        <p:nvSpPr>
          <p:cNvPr id="236" name="Oval 1025"/>
          <p:cNvSpPr>
            <a:spLocks noChangeArrowheads="1"/>
          </p:cNvSpPr>
          <p:nvPr/>
        </p:nvSpPr>
        <p:spPr bwMode="auto">
          <a:xfrm>
            <a:off x="6751638" y="2882900"/>
            <a:ext cx="431800" cy="360363"/>
          </a:xfrm>
          <a:prstGeom prst="ellipse">
            <a:avLst/>
          </a:prstGeom>
          <a:solidFill>
            <a:srgbClr val="FFFF99"/>
          </a:solidFill>
          <a:ln w="9525">
            <a:solidFill>
              <a:srgbClr val="000000"/>
            </a:solidFill>
            <a:round/>
            <a:headEnd/>
            <a:tailEnd/>
          </a:ln>
          <a:effectLst/>
        </p:spPr>
        <p:txBody>
          <a:bodyPr lIns="0" rIns="0" anchor="ctr"/>
          <a:lstStyle/>
          <a:p>
            <a:pPr algn="ctr"/>
            <a:r>
              <a:rPr lang="zh-CN" altLang="en-US" sz="1000" b="1">
                <a:solidFill>
                  <a:srgbClr val="000000"/>
                </a:solidFill>
                <a:latin typeface="Calibri" pitchFamily="34" charset="0"/>
                <a:ea typeface="华文楷体" pitchFamily="2" charset="-122"/>
              </a:rPr>
              <a:t>安全控制</a:t>
            </a:r>
          </a:p>
        </p:txBody>
      </p:sp>
      <p:sp>
        <p:nvSpPr>
          <p:cNvPr id="237" name="Oval 1026"/>
          <p:cNvSpPr>
            <a:spLocks noChangeArrowheads="1"/>
          </p:cNvSpPr>
          <p:nvPr/>
        </p:nvSpPr>
        <p:spPr bwMode="auto">
          <a:xfrm>
            <a:off x="6735763" y="4826000"/>
            <a:ext cx="431800" cy="360363"/>
          </a:xfrm>
          <a:prstGeom prst="ellipse">
            <a:avLst/>
          </a:prstGeom>
          <a:solidFill>
            <a:srgbClr val="FFFF99"/>
          </a:solidFill>
          <a:ln w="9525">
            <a:solidFill>
              <a:srgbClr val="000000"/>
            </a:solidFill>
            <a:round/>
            <a:headEnd/>
            <a:tailEnd/>
          </a:ln>
          <a:effectLst/>
        </p:spPr>
        <p:txBody>
          <a:bodyPr lIns="0" rIns="0" anchor="ctr"/>
          <a:lstStyle/>
          <a:p>
            <a:pPr algn="ctr"/>
            <a:r>
              <a:rPr lang="zh-CN" altLang="en-US" sz="1000" b="1">
                <a:solidFill>
                  <a:srgbClr val="000000"/>
                </a:solidFill>
                <a:latin typeface="Calibri" pitchFamily="34" charset="0"/>
                <a:ea typeface="华文楷体" pitchFamily="2" charset="-122"/>
              </a:rPr>
              <a:t>数据搜索</a:t>
            </a:r>
          </a:p>
        </p:txBody>
      </p:sp>
      <p:sp>
        <p:nvSpPr>
          <p:cNvPr id="238" name="Oval 1027"/>
          <p:cNvSpPr>
            <a:spLocks noChangeArrowheads="1"/>
          </p:cNvSpPr>
          <p:nvPr/>
        </p:nvSpPr>
        <p:spPr bwMode="auto">
          <a:xfrm>
            <a:off x="5006975" y="1946275"/>
            <a:ext cx="720725" cy="287338"/>
          </a:xfrm>
          <a:prstGeom prst="ellipse">
            <a:avLst/>
          </a:prstGeom>
          <a:solidFill>
            <a:srgbClr val="FFFF99"/>
          </a:solidFill>
          <a:ln w="9525">
            <a:solidFill>
              <a:srgbClr val="000000"/>
            </a:solidFill>
            <a:round/>
            <a:headEnd/>
            <a:tailEnd/>
          </a:ln>
          <a:effectLst/>
        </p:spPr>
        <p:txBody>
          <a:bodyPr wrap="none" anchor="ctr"/>
          <a:lstStyle/>
          <a:p>
            <a:pPr algn="ctr"/>
            <a:r>
              <a:rPr lang="zh-CN" altLang="en-US" sz="1000" b="1">
                <a:solidFill>
                  <a:srgbClr val="000000"/>
                </a:solidFill>
                <a:latin typeface="Calibri" pitchFamily="34" charset="0"/>
                <a:ea typeface="华文楷体" pitchFamily="2" charset="-122"/>
              </a:rPr>
              <a:t>任务接收</a:t>
            </a:r>
          </a:p>
        </p:txBody>
      </p:sp>
      <p:sp>
        <p:nvSpPr>
          <p:cNvPr id="239" name="Text Box 1028"/>
          <p:cNvSpPr txBox="1">
            <a:spLocks noChangeArrowheads="1"/>
          </p:cNvSpPr>
          <p:nvPr/>
        </p:nvSpPr>
        <p:spPr bwMode="auto">
          <a:xfrm>
            <a:off x="3711575" y="1858963"/>
            <a:ext cx="1439863" cy="274637"/>
          </a:xfrm>
          <a:prstGeom prst="rect">
            <a:avLst/>
          </a:prstGeom>
          <a:noFill/>
          <a:ln w="9525">
            <a:noFill/>
            <a:miter lim="800000"/>
            <a:headEnd/>
            <a:tailEnd/>
          </a:ln>
          <a:effectLst/>
        </p:spPr>
        <p:txBody>
          <a:bodyPr>
            <a:spAutoFit/>
          </a:bodyPr>
          <a:lstStyle/>
          <a:p>
            <a:pPr algn="ctr">
              <a:spcBef>
                <a:spcPct val="50000"/>
              </a:spcBef>
            </a:pPr>
            <a:r>
              <a:rPr lang="zh-CN" altLang="en-US" sz="1200" b="1">
                <a:solidFill>
                  <a:srgbClr val="333399"/>
                </a:solidFill>
                <a:latin typeface="Calibri" pitchFamily="34" charset="0"/>
                <a:ea typeface="华文楷体" pitchFamily="2" charset="-122"/>
              </a:rPr>
              <a:t>企业信息门户</a:t>
            </a:r>
          </a:p>
        </p:txBody>
      </p:sp>
      <p:sp>
        <p:nvSpPr>
          <p:cNvPr id="240" name="Text Box 1029"/>
          <p:cNvSpPr txBox="1">
            <a:spLocks noChangeArrowheads="1"/>
          </p:cNvSpPr>
          <p:nvPr/>
        </p:nvSpPr>
        <p:spPr bwMode="auto">
          <a:xfrm>
            <a:off x="7167563" y="2484438"/>
            <a:ext cx="1657350" cy="334962"/>
          </a:xfrm>
          <a:prstGeom prst="rect">
            <a:avLst/>
          </a:prstGeom>
          <a:noFill/>
          <a:ln w="19050">
            <a:noFill/>
            <a:miter lim="800000"/>
            <a:headEnd/>
            <a:tailEnd/>
          </a:ln>
          <a:effectLst/>
        </p:spPr>
        <p:txBody>
          <a:bodyPr/>
          <a:lstStyle/>
          <a:p>
            <a:pPr algn="ctr" eaLnBrk="0" hangingPunct="0">
              <a:lnSpc>
                <a:spcPct val="90000"/>
              </a:lnSpc>
            </a:pPr>
            <a:r>
              <a:rPr lang="zh-CN" altLang="en-US" sz="1200">
                <a:solidFill>
                  <a:srgbClr val="0000CC"/>
                </a:solidFill>
                <a:ea typeface="黑体" pitchFamily="2" charset="-122"/>
              </a:rPr>
              <a:t>结构供应商</a:t>
            </a:r>
            <a:endParaRPr lang="zh-CN" altLang="en-US" sz="1000" b="1">
              <a:solidFill>
                <a:srgbClr val="0000CC"/>
              </a:solidFill>
              <a:ea typeface="楷体_GB2312" pitchFamily="49" charset="-122"/>
            </a:endParaRPr>
          </a:p>
        </p:txBody>
      </p:sp>
      <p:sp>
        <p:nvSpPr>
          <p:cNvPr id="241" name="Text Box 1030"/>
          <p:cNvSpPr txBox="1">
            <a:spLocks noChangeArrowheads="1"/>
          </p:cNvSpPr>
          <p:nvPr/>
        </p:nvSpPr>
        <p:spPr bwMode="auto">
          <a:xfrm>
            <a:off x="7239000" y="3216275"/>
            <a:ext cx="1657350" cy="334963"/>
          </a:xfrm>
          <a:prstGeom prst="rect">
            <a:avLst/>
          </a:prstGeom>
          <a:noFill/>
          <a:ln w="19050">
            <a:noFill/>
            <a:miter lim="800000"/>
            <a:headEnd/>
            <a:tailEnd/>
          </a:ln>
          <a:effectLst/>
        </p:spPr>
        <p:txBody>
          <a:bodyPr/>
          <a:lstStyle/>
          <a:p>
            <a:pPr algn="ctr" eaLnBrk="0" hangingPunct="0">
              <a:lnSpc>
                <a:spcPct val="90000"/>
              </a:lnSpc>
            </a:pPr>
            <a:r>
              <a:rPr lang="zh-CN" altLang="en-US" sz="1200">
                <a:solidFill>
                  <a:srgbClr val="0000CC"/>
                </a:solidFill>
                <a:ea typeface="黑体" pitchFamily="2" charset="-122"/>
              </a:rPr>
              <a:t>系统供应商</a:t>
            </a:r>
            <a:endParaRPr lang="zh-CN" altLang="en-US" sz="1000" b="1">
              <a:solidFill>
                <a:srgbClr val="0000CC"/>
              </a:solidFill>
              <a:ea typeface="楷体_GB2312" pitchFamily="49" charset="-122"/>
            </a:endParaRPr>
          </a:p>
        </p:txBody>
      </p:sp>
      <p:sp>
        <p:nvSpPr>
          <p:cNvPr id="242" name="Text Box 1031"/>
          <p:cNvSpPr txBox="1">
            <a:spLocks noChangeArrowheads="1"/>
          </p:cNvSpPr>
          <p:nvPr/>
        </p:nvSpPr>
        <p:spPr bwMode="auto">
          <a:xfrm>
            <a:off x="7431088" y="3927475"/>
            <a:ext cx="1281112" cy="334963"/>
          </a:xfrm>
          <a:prstGeom prst="rect">
            <a:avLst/>
          </a:prstGeom>
          <a:noFill/>
          <a:ln w="19050">
            <a:noFill/>
            <a:miter lim="800000"/>
            <a:headEnd/>
            <a:tailEnd/>
          </a:ln>
          <a:effectLst/>
        </p:spPr>
        <p:txBody>
          <a:bodyPr/>
          <a:lstStyle/>
          <a:p>
            <a:pPr algn="ctr" eaLnBrk="0" hangingPunct="0">
              <a:lnSpc>
                <a:spcPct val="90000"/>
              </a:lnSpc>
            </a:pPr>
            <a:r>
              <a:rPr lang="zh-CN" altLang="en-US" sz="1200" dirty="0">
                <a:solidFill>
                  <a:srgbClr val="0000CC"/>
                </a:solidFill>
                <a:ea typeface="黑体" pitchFamily="2" charset="-122"/>
              </a:rPr>
              <a:t>客户</a:t>
            </a:r>
            <a:r>
              <a:rPr lang="zh-CN" altLang="en-US" sz="1200" dirty="0" smtClean="0">
                <a:solidFill>
                  <a:srgbClr val="0000CC"/>
                </a:solidFill>
                <a:ea typeface="黑体" pitchFamily="2" charset="-122"/>
              </a:rPr>
              <a:t>（航空公司</a:t>
            </a:r>
            <a:r>
              <a:rPr lang="zh-CN" altLang="en-US" sz="1200" dirty="0">
                <a:solidFill>
                  <a:srgbClr val="0000CC"/>
                </a:solidFill>
                <a:ea typeface="黑体" pitchFamily="2" charset="-122"/>
              </a:rPr>
              <a:t>等）</a:t>
            </a:r>
            <a:endParaRPr lang="zh-CN" altLang="en-US" sz="1000" b="1" dirty="0">
              <a:solidFill>
                <a:srgbClr val="0000CC"/>
              </a:solidFill>
              <a:ea typeface="楷体_GB2312" pitchFamily="49" charset="-122"/>
            </a:endParaRPr>
          </a:p>
        </p:txBody>
      </p:sp>
      <p:sp>
        <p:nvSpPr>
          <p:cNvPr id="243" name="Text Box 1032"/>
          <p:cNvSpPr txBox="1">
            <a:spLocks noChangeArrowheads="1"/>
          </p:cNvSpPr>
          <p:nvPr/>
        </p:nvSpPr>
        <p:spPr bwMode="auto">
          <a:xfrm>
            <a:off x="7239000" y="4867275"/>
            <a:ext cx="1657350" cy="334963"/>
          </a:xfrm>
          <a:prstGeom prst="rect">
            <a:avLst/>
          </a:prstGeom>
          <a:noFill/>
          <a:ln w="19050">
            <a:noFill/>
            <a:miter lim="800000"/>
            <a:headEnd/>
            <a:tailEnd/>
          </a:ln>
          <a:effectLst/>
        </p:spPr>
        <p:txBody>
          <a:bodyPr/>
          <a:lstStyle/>
          <a:p>
            <a:pPr algn="ctr" eaLnBrk="0" hangingPunct="0">
              <a:lnSpc>
                <a:spcPct val="90000"/>
              </a:lnSpc>
            </a:pPr>
            <a:r>
              <a:rPr lang="zh-CN" altLang="en-US" sz="1200">
                <a:solidFill>
                  <a:srgbClr val="0000CC"/>
                </a:solidFill>
                <a:ea typeface="黑体" pitchFamily="2" charset="-122"/>
              </a:rPr>
              <a:t>适航当局</a:t>
            </a:r>
            <a:endParaRPr lang="zh-CN" altLang="en-US" sz="1000" b="1">
              <a:solidFill>
                <a:srgbClr val="0000CC"/>
              </a:solidFill>
              <a:ea typeface="楷体_GB2312" pitchFamily="49" charset="-122"/>
            </a:endParaRPr>
          </a:p>
        </p:txBody>
      </p:sp>
      <p:sp>
        <p:nvSpPr>
          <p:cNvPr id="244" name="Text Box 1033"/>
          <p:cNvSpPr txBox="1">
            <a:spLocks noChangeArrowheads="1"/>
          </p:cNvSpPr>
          <p:nvPr/>
        </p:nvSpPr>
        <p:spPr bwMode="auto">
          <a:xfrm>
            <a:off x="7239000" y="5500688"/>
            <a:ext cx="1657350" cy="334962"/>
          </a:xfrm>
          <a:prstGeom prst="rect">
            <a:avLst/>
          </a:prstGeom>
          <a:noFill/>
          <a:ln w="19050">
            <a:noFill/>
            <a:miter lim="800000"/>
            <a:headEnd/>
            <a:tailEnd/>
          </a:ln>
          <a:effectLst/>
        </p:spPr>
        <p:txBody>
          <a:bodyPr/>
          <a:lstStyle/>
          <a:p>
            <a:pPr algn="ctr" eaLnBrk="0" hangingPunct="0">
              <a:lnSpc>
                <a:spcPct val="90000"/>
              </a:lnSpc>
            </a:pPr>
            <a:r>
              <a:rPr lang="zh-CN" altLang="en-US" sz="1200">
                <a:solidFill>
                  <a:srgbClr val="0000CC"/>
                </a:solidFill>
                <a:ea typeface="黑体" pitchFamily="2" charset="-122"/>
              </a:rPr>
              <a:t>其它</a:t>
            </a:r>
            <a:endParaRPr lang="zh-CN" altLang="en-US" sz="1000" b="1">
              <a:solidFill>
                <a:srgbClr val="0000CC"/>
              </a:solidFill>
              <a:ea typeface="楷体_GB2312" pitchFamily="49" charset="-122"/>
            </a:endParaRPr>
          </a:p>
        </p:txBody>
      </p:sp>
      <p:sp>
        <p:nvSpPr>
          <p:cNvPr id="245" name="Line 1034"/>
          <p:cNvSpPr>
            <a:spLocks noChangeShapeType="1"/>
          </p:cNvSpPr>
          <p:nvPr/>
        </p:nvSpPr>
        <p:spPr bwMode="auto">
          <a:xfrm flipH="1" flipV="1">
            <a:off x="7231063" y="2314575"/>
            <a:ext cx="584200" cy="0"/>
          </a:xfrm>
          <a:prstGeom prst="line">
            <a:avLst/>
          </a:prstGeom>
          <a:noFill/>
          <a:ln w="28575">
            <a:solidFill>
              <a:srgbClr val="333399"/>
            </a:solidFill>
            <a:round/>
            <a:headEnd/>
            <a:tailEnd/>
          </a:ln>
          <a:effectLst/>
        </p:spPr>
        <p:txBody>
          <a:bodyPr/>
          <a:lstStyle/>
          <a:p>
            <a:endParaRPr lang="zh-CN" altLang="en-US"/>
          </a:p>
        </p:txBody>
      </p:sp>
      <p:sp>
        <p:nvSpPr>
          <p:cNvPr id="246" name="Line 1035"/>
          <p:cNvSpPr>
            <a:spLocks noChangeShapeType="1"/>
          </p:cNvSpPr>
          <p:nvPr/>
        </p:nvSpPr>
        <p:spPr bwMode="auto">
          <a:xfrm flipH="1" flipV="1">
            <a:off x="7239000" y="3040063"/>
            <a:ext cx="584200" cy="0"/>
          </a:xfrm>
          <a:prstGeom prst="line">
            <a:avLst/>
          </a:prstGeom>
          <a:noFill/>
          <a:ln w="28575">
            <a:solidFill>
              <a:srgbClr val="333399"/>
            </a:solidFill>
            <a:round/>
            <a:headEnd/>
            <a:tailEnd/>
          </a:ln>
          <a:effectLst/>
        </p:spPr>
        <p:txBody>
          <a:bodyPr/>
          <a:lstStyle/>
          <a:p>
            <a:endParaRPr lang="zh-CN" altLang="en-US"/>
          </a:p>
        </p:txBody>
      </p:sp>
      <p:sp>
        <p:nvSpPr>
          <p:cNvPr id="247" name="Line 1036"/>
          <p:cNvSpPr>
            <a:spLocks noChangeShapeType="1"/>
          </p:cNvSpPr>
          <p:nvPr/>
        </p:nvSpPr>
        <p:spPr bwMode="auto">
          <a:xfrm flipH="1" flipV="1">
            <a:off x="7239000" y="3817938"/>
            <a:ext cx="584200" cy="0"/>
          </a:xfrm>
          <a:prstGeom prst="line">
            <a:avLst/>
          </a:prstGeom>
          <a:noFill/>
          <a:ln w="28575">
            <a:solidFill>
              <a:srgbClr val="333399"/>
            </a:solidFill>
            <a:round/>
            <a:headEnd/>
            <a:tailEnd/>
          </a:ln>
          <a:effectLst/>
        </p:spPr>
        <p:txBody>
          <a:bodyPr/>
          <a:lstStyle/>
          <a:p>
            <a:endParaRPr lang="zh-CN" altLang="en-US"/>
          </a:p>
        </p:txBody>
      </p:sp>
      <p:sp>
        <p:nvSpPr>
          <p:cNvPr id="248" name="Line 1037"/>
          <p:cNvSpPr>
            <a:spLocks noChangeShapeType="1"/>
          </p:cNvSpPr>
          <p:nvPr/>
        </p:nvSpPr>
        <p:spPr bwMode="auto">
          <a:xfrm flipH="1" flipV="1">
            <a:off x="7239000" y="4691063"/>
            <a:ext cx="584200" cy="0"/>
          </a:xfrm>
          <a:prstGeom prst="line">
            <a:avLst/>
          </a:prstGeom>
          <a:noFill/>
          <a:ln w="28575">
            <a:solidFill>
              <a:srgbClr val="333399"/>
            </a:solidFill>
            <a:round/>
            <a:headEnd/>
            <a:tailEnd/>
          </a:ln>
          <a:effectLst/>
        </p:spPr>
        <p:txBody>
          <a:bodyPr/>
          <a:lstStyle/>
          <a:p>
            <a:endParaRPr lang="zh-CN" altLang="en-US"/>
          </a:p>
        </p:txBody>
      </p:sp>
      <p:sp>
        <p:nvSpPr>
          <p:cNvPr id="249" name="Line 1038"/>
          <p:cNvSpPr>
            <a:spLocks noChangeShapeType="1"/>
          </p:cNvSpPr>
          <p:nvPr/>
        </p:nvSpPr>
        <p:spPr bwMode="auto">
          <a:xfrm flipH="1" flipV="1">
            <a:off x="7239000" y="5330825"/>
            <a:ext cx="584200" cy="0"/>
          </a:xfrm>
          <a:prstGeom prst="line">
            <a:avLst/>
          </a:prstGeom>
          <a:noFill/>
          <a:ln w="28575">
            <a:solidFill>
              <a:srgbClr val="333399"/>
            </a:solidFill>
            <a:round/>
            <a:headEnd/>
            <a:tailEnd/>
          </a:ln>
          <a:effectLst/>
        </p:spPr>
        <p:txBody>
          <a:bodyPr/>
          <a:lstStyle/>
          <a:p>
            <a:endParaRPr lang="zh-CN" altLang="en-US"/>
          </a:p>
        </p:txBody>
      </p:sp>
      <p:grpSp>
        <p:nvGrpSpPr>
          <p:cNvPr id="250" name="Group 1039"/>
          <p:cNvGrpSpPr>
            <a:grpSpLocks/>
          </p:cNvGrpSpPr>
          <p:nvPr/>
        </p:nvGrpSpPr>
        <p:grpSpPr bwMode="auto">
          <a:xfrm>
            <a:off x="7383463" y="2752725"/>
            <a:ext cx="1223962" cy="504825"/>
            <a:chOff x="2455" y="1049"/>
            <a:chExt cx="947" cy="414"/>
          </a:xfrm>
        </p:grpSpPr>
        <p:sp>
          <p:nvSpPr>
            <p:cNvPr id="251" name="Freeform 1040"/>
            <p:cNvSpPr>
              <a:spLocks/>
            </p:cNvSpPr>
            <p:nvPr/>
          </p:nvSpPr>
          <p:spPr bwMode="auto">
            <a:xfrm>
              <a:off x="2455" y="1322"/>
              <a:ext cx="947" cy="141"/>
            </a:xfrm>
            <a:custGeom>
              <a:avLst/>
              <a:gdLst/>
              <a:ahLst/>
              <a:cxnLst>
                <a:cxn ang="0">
                  <a:pos x="65" y="40"/>
                </a:cxn>
                <a:cxn ang="0">
                  <a:pos x="0" y="47"/>
                </a:cxn>
                <a:cxn ang="0">
                  <a:pos x="516" y="141"/>
                </a:cxn>
                <a:cxn ang="0">
                  <a:pos x="947" y="75"/>
                </a:cxn>
                <a:cxn ang="0">
                  <a:pos x="498" y="0"/>
                </a:cxn>
                <a:cxn ang="0">
                  <a:pos x="65" y="40"/>
                </a:cxn>
              </a:cxnLst>
              <a:rect l="0" t="0" r="r" b="b"/>
              <a:pathLst>
                <a:path w="947" h="141">
                  <a:moveTo>
                    <a:pt x="65" y="40"/>
                  </a:moveTo>
                  <a:lnTo>
                    <a:pt x="0" y="47"/>
                  </a:lnTo>
                  <a:lnTo>
                    <a:pt x="516" y="141"/>
                  </a:lnTo>
                  <a:lnTo>
                    <a:pt x="947" y="75"/>
                  </a:lnTo>
                  <a:lnTo>
                    <a:pt x="498" y="0"/>
                  </a:lnTo>
                  <a:lnTo>
                    <a:pt x="65" y="40"/>
                  </a:lnTo>
                  <a:close/>
                </a:path>
              </a:pathLst>
            </a:custGeom>
            <a:solidFill>
              <a:srgbClr val="C0C0C0"/>
            </a:solidFill>
            <a:ln w="3175">
              <a:solidFill>
                <a:srgbClr val="C0C0C0"/>
              </a:solidFill>
              <a:prstDash val="solid"/>
              <a:round/>
              <a:headEnd/>
              <a:tailEnd/>
            </a:ln>
          </p:spPr>
          <p:txBody>
            <a:bodyPr/>
            <a:lstStyle/>
            <a:p>
              <a:endParaRPr lang="zh-CN" altLang="en-US"/>
            </a:p>
          </p:txBody>
        </p:sp>
        <p:sp>
          <p:nvSpPr>
            <p:cNvPr id="252" name="Freeform 1041"/>
            <p:cNvSpPr>
              <a:spLocks/>
            </p:cNvSpPr>
            <p:nvPr/>
          </p:nvSpPr>
          <p:spPr bwMode="auto">
            <a:xfrm>
              <a:off x="3275" y="1382"/>
              <a:ext cx="125" cy="34"/>
            </a:xfrm>
            <a:custGeom>
              <a:avLst/>
              <a:gdLst/>
              <a:ahLst/>
              <a:cxnLst>
                <a:cxn ang="0">
                  <a:pos x="39" y="0"/>
                </a:cxn>
                <a:cxn ang="0">
                  <a:pos x="125" y="15"/>
                </a:cxn>
                <a:cxn ang="0">
                  <a:pos x="9" y="34"/>
                </a:cxn>
                <a:cxn ang="0">
                  <a:pos x="15" y="25"/>
                </a:cxn>
                <a:cxn ang="0">
                  <a:pos x="7" y="22"/>
                </a:cxn>
                <a:cxn ang="0">
                  <a:pos x="7" y="19"/>
                </a:cxn>
                <a:cxn ang="0">
                  <a:pos x="3" y="16"/>
                </a:cxn>
                <a:cxn ang="0">
                  <a:pos x="0" y="13"/>
                </a:cxn>
                <a:cxn ang="0">
                  <a:pos x="39" y="0"/>
                </a:cxn>
              </a:cxnLst>
              <a:rect l="0" t="0" r="r" b="b"/>
              <a:pathLst>
                <a:path w="125" h="34">
                  <a:moveTo>
                    <a:pt x="39" y="0"/>
                  </a:moveTo>
                  <a:lnTo>
                    <a:pt x="125" y="15"/>
                  </a:lnTo>
                  <a:lnTo>
                    <a:pt x="9" y="34"/>
                  </a:lnTo>
                  <a:lnTo>
                    <a:pt x="15" y="25"/>
                  </a:lnTo>
                  <a:lnTo>
                    <a:pt x="7" y="22"/>
                  </a:lnTo>
                  <a:lnTo>
                    <a:pt x="7" y="19"/>
                  </a:lnTo>
                  <a:lnTo>
                    <a:pt x="3" y="16"/>
                  </a:lnTo>
                  <a:lnTo>
                    <a:pt x="0" y="13"/>
                  </a:lnTo>
                  <a:lnTo>
                    <a:pt x="39" y="0"/>
                  </a:lnTo>
                  <a:close/>
                </a:path>
              </a:pathLst>
            </a:custGeom>
            <a:solidFill>
              <a:srgbClr val="808080"/>
            </a:solidFill>
            <a:ln w="3175">
              <a:solidFill>
                <a:srgbClr val="808080"/>
              </a:solidFill>
              <a:prstDash val="solid"/>
              <a:round/>
              <a:headEnd/>
              <a:tailEnd/>
            </a:ln>
          </p:spPr>
          <p:txBody>
            <a:bodyPr/>
            <a:lstStyle/>
            <a:p>
              <a:endParaRPr lang="zh-CN" altLang="en-US"/>
            </a:p>
          </p:txBody>
        </p:sp>
        <p:sp>
          <p:nvSpPr>
            <p:cNvPr id="253" name="Freeform 1042"/>
            <p:cNvSpPr>
              <a:spLocks/>
            </p:cNvSpPr>
            <p:nvPr/>
          </p:nvSpPr>
          <p:spPr bwMode="auto">
            <a:xfrm>
              <a:off x="3310" y="1305"/>
              <a:ext cx="44" cy="77"/>
            </a:xfrm>
            <a:custGeom>
              <a:avLst/>
              <a:gdLst/>
              <a:ahLst/>
              <a:cxnLst>
                <a:cxn ang="0">
                  <a:pos x="16" y="8"/>
                </a:cxn>
                <a:cxn ang="0">
                  <a:pos x="19" y="8"/>
                </a:cxn>
                <a:cxn ang="0">
                  <a:pos x="18" y="13"/>
                </a:cxn>
                <a:cxn ang="0">
                  <a:pos x="27" y="14"/>
                </a:cxn>
                <a:cxn ang="0">
                  <a:pos x="19" y="17"/>
                </a:cxn>
                <a:cxn ang="0">
                  <a:pos x="28" y="20"/>
                </a:cxn>
                <a:cxn ang="0">
                  <a:pos x="35" y="22"/>
                </a:cxn>
                <a:cxn ang="0">
                  <a:pos x="30" y="22"/>
                </a:cxn>
                <a:cxn ang="0">
                  <a:pos x="38" y="29"/>
                </a:cxn>
                <a:cxn ang="0">
                  <a:pos x="41" y="33"/>
                </a:cxn>
                <a:cxn ang="0">
                  <a:pos x="35" y="32"/>
                </a:cxn>
                <a:cxn ang="0">
                  <a:pos x="31" y="32"/>
                </a:cxn>
                <a:cxn ang="0">
                  <a:pos x="28" y="32"/>
                </a:cxn>
                <a:cxn ang="0">
                  <a:pos x="28" y="29"/>
                </a:cxn>
                <a:cxn ang="0">
                  <a:pos x="24" y="29"/>
                </a:cxn>
                <a:cxn ang="0">
                  <a:pos x="19" y="29"/>
                </a:cxn>
                <a:cxn ang="0">
                  <a:pos x="24" y="32"/>
                </a:cxn>
                <a:cxn ang="0">
                  <a:pos x="19" y="35"/>
                </a:cxn>
                <a:cxn ang="0">
                  <a:pos x="19" y="38"/>
                </a:cxn>
                <a:cxn ang="0">
                  <a:pos x="25" y="44"/>
                </a:cxn>
                <a:cxn ang="0">
                  <a:pos x="30" y="41"/>
                </a:cxn>
                <a:cxn ang="0">
                  <a:pos x="28" y="44"/>
                </a:cxn>
                <a:cxn ang="0">
                  <a:pos x="38" y="45"/>
                </a:cxn>
                <a:cxn ang="0">
                  <a:pos x="42" y="42"/>
                </a:cxn>
                <a:cxn ang="0">
                  <a:pos x="39" y="45"/>
                </a:cxn>
                <a:cxn ang="0">
                  <a:pos x="36" y="48"/>
                </a:cxn>
                <a:cxn ang="0">
                  <a:pos x="39" y="49"/>
                </a:cxn>
                <a:cxn ang="0">
                  <a:pos x="44" y="49"/>
                </a:cxn>
                <a:cxn ang="0">
                  <a:pos x="39" y="52"/>
                </a:cxn>
                <a:cxn ang="0">
                  <a:pos x="38" y="55"/>
                </a:cxn>
                <a:cxn ang="0">
                  <a:pos x="36" y="58"/>
                </a:cxn>
                <a:cxn ang="0">
                  <a:pos x="31" y="58"/>
                </a:cxn>
                <a:cxn ang="0">
                  <a:pos x="31" y="55"/>
                </a:cxn>
                <a:cxn ang="0">
                  <a:pos x="25" y="54"/>
                </a:cxn>
                <a:cxn ang="0">
                  <a:pos x="25" y="57"/>
                </a:cxn>
                <a:cxn ang="0">
                  <a:pos x="35" y="65"/>
                </a:cxn>
                <a:cxn ang="0">
                  <a:pos x="35" y="65"/>
                </a:cxn>
                <a:cxn ang="0">
                  <a:pos x="38" y="70"/>
                </a:cxn>
                <a:cxn ang="0">
                  <a:pos x="31" y="70"/>
                </a:cxn>
                <a:cxn ang="0">
                  <a:pos x="28" y="71"/>
                </a:cxn>
                <a:cxn ang="0">
                  <a:pos x="25" y="74"/>
                </a:cxn>
                <a:cxn ang="0">
                  <a:pos x="22" y="71"/>
                </a:cxn>
                <a:cxn ang="0">
                  <a:pos x="9" y="77"/>
                </a:cxn>
                <a:cxn ang="0">
                  <a:pos x="3" y="68"/>
                </a:cxn>
                <a:cxn ang="0">
                  <a:pos x="0" y="0"/>
                </a:cxn>
                <a:cxn ang="0">
                  <a:pos x="12" y="6"/>
                </a:cxn>
                <a:cxn ang="0">
                  <a:pos x="16" y="8"/>
                </a:cxn>
                <a:cxn ang="0">
                  <a:pos x="16" y="8"/>
                </a:cxn>
              </a:cxnLst>
              <a:rect l="0" t="0" r="r" b="b"/>
              <a:pathLst>
                <a:path w="44" h="77">
                  <a:moveTo>
                    <a:pt x="16" y="8"/>
                  </a:moveTo>
                  <a:lnTo>
                    <a:pt x="19" y="8"/>
                  </a:lnTo>
                  <a:lnTo>
                    <a:pt x="18" y="13"/>
                  </a:lnTo>
                  <a:lnTo>
                    <a:pt x="27" y="14"/>
                  </a:lnTo>
                  <a:lnTo>
                    <a:pt x="19" y="17"/>
                  </a:lnTo>
                  <a:lnTo>
                    <a:pt x="28" y="20"/>
                  </a:lnTo>
                  <a:lnTo>
                    <a:pt x="35" y="22"/>
                  </a:lnTo>
                  <a:lnTo>
                    <a:pt x="30" y="22"/>
                  </a:lnTo>
                  <a:lnTo>
                    <a:pt x="38" y="29"/>
                  </a:lnTo>
                  <a:lnTo>
                    <a:pt x="41" y="33"/>
                  </a:lnTo>
                  <a:lnTo>
                    <a:pt x="35" y="32"/>
                  </a:lnTo>
                  <a:lnTo>
                    <a:pt x="31" y="32"/>
                  </a:lnTo>
                  <a:lnTo>
                    <a:pt x="28" y="32"/>
                  </a:lnTo>
                  <a:lnTo>
                    <a:pt x="28" y="29"/>
                  </a:lnTo>
                  <a:lnTo>
                    <a:pt x="24" y="29"/>
                  </a:lnTo>
                  <a:lnTo>
                    <a:pt x="19" y="29"/>
                  </a:lnTo>
                  <a:lnTo>
                    <a:pt x="24" y="32"/>
                  </a:lnTo>
                  <a:lnTo>
                    <a:pt x="19" y="35"/>
                  </a:lnTo>
                  <a:lnTo>
                    <a:pt x="19" y="38"/>
                  </a:lnTo>
                  <a:lnTo>
                    <a:pt x="25" y="44"/>
                  </a:lnTo>
                  <a:lnTo>
                    <a:pt x="30" y="41"/>
                  </a:lnTo>
                  <a:lnTo>
                    <a:pt x="28" y="44"/>
                  </a:lnTo>
                  <a:lnTo>
                    <a:pt x="38" y="45"/>
                  </a:lnTo>
                  <a:lnTo>
                    <a:pt x="42" y="42"/>
                  </a:lnTo>
                  <a:lnTo>
                    <a:pt x="39" y="45"/>
                  </a:lnTo>
                  <a:lnTo>
                    <a:pt x="36" y="48"/>
                  </a:lnTo>
                  <a:lnTo>
                    <a:pt x="39" y="49"/>
                  </a:lnTo>
                  <a:lnTo>
                    <a:pt x="44" y="49"/>
                  </a:lnTo>
                  <a:lnTo>
                    <a:pt x="39" y="52"/>
                  </a:lnTo>
                  <a:lnTo>
                    <a:pt x="38" y="55"/>
                  </a:lnTo>
                  <a:lnTo>
                    <a:pt x="36" y="58"/>
                  </a:lnTo>
                  <a:lnTo>
                    <a:pt x="31" y="58"/>
                  </a:lnTo>
                  <a:lnTo>
                    <a:pt x="31" y="55"/>
                  </a:lnTo>
                  <a:lnTo>
                    <a:pt x="25" y="54"/>
                  </a:lnTo>
                  <a:lnTo>
                    <a:pt x="25" y="57"/>
                  </a:lnTo>
                  <a:lnTo>
                    <a:pt x="35" y="65"/>
                  </a:lnTo>
                  <a:lnTo>
                    <a:pt x="35" y="65"/>
                  </a:lnTo>
                  <a:lnTo>
                    <a:pt x="38" y="70"/>
                  </a:lnTo>
                  <a:lnTo>
                    <a:pt x="31" y="70"/>
                  </a:lnTo>
                  <a:lnTo>
                    <a:pt x="28" y="71"/>
                  </a:lnTo>
                  <a:lnTo>
                    <a:pt x="25" y="74"/>
                  </a:lnTo>
                  <a:lnTo>
                    <a:pt x="22" y="71"/>
                  </a:lnTo>
                  <a:lnTo>
                    <a:pt x="9" y="77"/>
                  </a:lnTo>
                  <a:lnTo>
                    <a:pt x="3" y="68"/>
                  </a:lnTo>
                  <a:lnTo>
                    <a:pt x="0" y="0"/>
                  </a:lnTo>
                  <a:lnTo>
                    <a:pt x="12" y="6"/>
                  </a:lnTo>
                  <a:lnTo>
                    <a:pt x="16" y="8"/>
                  </a:lnTo>
                  <a:lnTo>
                    <a:pt x="16" y="8"/>
                  </a:lnTo>
                  <a:close/>
                </a:path>
              </a:pathLst>
            </a:custGeom>
            <a:solidFill>
              <a:srgbClr val="008000"/>
            </a:solidFill>
            <a:ln w="9525">
              <a:noFill/>
              <a:round/>
              <a:headEnd/>
              <a:tailEnd/>
            </a:ln>
          </p:spPr>
          <p:txBody>
            <a:bodyPr/>
            <a:lstStyle/>
            <a:p>
              <a:endParaRPr lang="zh-CN" altLang="en-US"/>
            </a:p>
          </p:txBody>
        </p:sp>
        <p:sp>
          <p:nvSpPr>
            <p:cNvPr id="254" name="Freeform 1043"/>
            <p:cNvSpPr>
              <a:spLocks/>
            </p:cNvSpPr>
            <p:nvPr/>
          </p:nvSpPr>
          <p:spPr bwMode="auto">
            <a:xfrm>
              <a:off x="2502" y="1056"/>
              <a:ext cx="817" cy="355"/>
            </a:xfrm>
            <a:custGeom>
              <a:avLst/>
              <a:gdLst/>
              <a:ahLst/>
              <a:cxnLst>
                <a:cxn ang="0">
                  <a:pos x="0" y="133"/>
                </a:cxn>
                <a:cxn ang="0">
                  <a:pos x="0" y="135"/>
                </a:cxn>
                <a:cxn ang="0">
                  <a:pos x="0" y="310"/>
                </a:cxn>
                <a:cxn ang="0">
                  <a:pos x="458" y="355"/>
                </a:cxn>
                <a:cxn ang="0">
                  <a:pos x="817" y="335"/>
                </a:cxn>
                <a:cxn ang="0">
                  <a:pos x="797" y="95"/>
                </a:cxn>
                <a:cxn ang="0">
                  <a:pos x="460" y="0"/>
                </a:cxn>
                <a:cxn ang="0">
                  <a:pos x="0" y="133"/>
                </a:cxn>
              </a:cxnLst>
              <a:rect l="0" t="0" r="r" b="b"/>
              <a:pathLst>
                <a:path w="817" h="355">
                  <a:moveTo>
                    <a:pt x="0" y="133"/>
                  </a:moveTo>
                  <a:lnTo>
                    <a:pt x="0" y="135"/>
                  </a:lnTo>
                  <a:lnTo>
                    <a:pt x="0" y="310"/>
                  </a:lnTo>
                  <a:lnTo>
                    <a:pt x="458" y="355"/>
                  </a:lnTo>
                  <a:lnTo>
                    <a:pt x="817" y="335"/>
                  </a:lnTo>
                  <a:lnTo>
                    <a:pt x="797" y="95"/>
                  </a:lnTo>
                  <a:lnTo>
                    <a:pt x="460" y="0"/>
                  </a:lnTo>
                  <a:lnTo>
                    <a:pt x="0" y="133"/>
                  </a:lnTo>
                  <a:close/>
                </a:path>
              </a:pathLst>
            </a:custGeom>
            <a:solidFill>
              <a:srgbClr val="008080"/>
            </a:solidFill>
            <a:ln w="9525">
              <a:noFill/>
              <a:round/>
              <a:headEnd/>
              <a:tailEnd/>
            </a:ln>
          </p:spPr>
          <p:txBody>
            <a:bodyPr/>
            <a:lstStyle/>
            <a:p>
              <a:endParaRPr lang="zh-CN" altLang="en-US"/>
            </a:p>
          </p:txBody>
        </p:sp>
        <p:sp>
          <p:nvSpPr>
            <p:cNvPr id="255" name="Rectangle 1044"/>
            <p:cNvSpPr>
              <a:spLocks noChangeArrowheads="1"/>
            </p:cNvSpPr>
            <p:nvPr/>
          </p:nvSpPr>
          <p:spPr bwMode="auto">
            <a:xfrm>
              <a:off x="3299" y="1151"/>
              <a:ext cx="5" cy="196"/>
            </a:xfrm>
            <a:prstGeom prst="rect">
              <a:avLst/>
            </a:prstGeom>
            <a:solidFill>
              <a:srgbClr val="A0A0A0"/>
            </a:solidFill>
            <a:ln w="9525">
              <a:noFill/>
              <a:miter lim="800000"/>
              <a:headEnd/>
              <a:tailEnd/>
            </a:ln>
          </p:spPr>
          <p:txBody>
            <a:bodyPr/>
            <a:lstStyle/>
            <a:p>
              <a:endParaRPr lang="zh-CN" altLang="en-US"/>
            </a:p>
          </p:txBody>
        </p:sp>
        <p:sp>
          <p:nvSpPr>
            <p:cNvPr id="256" name="Rectangle 1045"/>
            <p:cNvSpPr>
              <a:spLocks noChangeArrowheads="1"/>
            </p:cNvSpPr>
            <p:nvPr/>
          </p:nvSpPr>
          <p:spPr bwMode="auto">
            <a:xfrm>
              <a:off x="2972" y="1083"/>
              <a:ext cx="5" cy="206"/>
            </a:xfrm>
            <a:prstGeom prst="rect">
              <a:avLst/>
            </a:prstGeom>
            <a:solidFill>
              <a:srgbClr val="A0A0A0"/>
            </a:solidFill>
            <a:ln w="9525">
              <a:noFill/>
              <a:miter lim="800000"/>
              <a:headEnd/>
              <a:tailEnd/>
            </a:ln>
          </p:spPr>
          <p:txBody>
            <a:bodyPr/>
            <a:lstStyle/>
            <a:p>
              <a:endParaRPr lang="zh-CN" altLang="en-US"/>
            </a:p>
          </p:txBody>
        </p:sp>
        <p:sp>
          <p:nvSpPr>
            <p:cNvPr id="257" name="Rectangle 1046"/>
            <p:cNvSpPr>
              <a:spLocks noChangeArrowheads="1"/>
            </p:cNvSpPr>
            <p:nvPr/>
          </p:nvSpPr>
          <p:spPr bwMode="auto">
            <a:xfrm>
              <a:off x="2993" y="1083"/>
              <a:ext cx="5" cy="206"/>
            </a:xfrm>
            <a:prstGeom prst="rect">
              <a:avLst/>
            </a:prstGeom>
            <a:solidFill>
              <a:srgbClr val="A0A0A0"/>
            </a:solidFill>
            <a:ln w="9525">
              <a:noFill/>
              <a:miter lim="800000"/>
              <a:headEnd/>
              <a:tailEnd/>
            </a:ln>
          </p:spPr>
          <p:txBody>
            <a:bodyPr/>
            <a:lstStyle/>
            <a:p>
              <a:endParaRPr lang="zh-CN" altLang="en-US"/>
            </a:p>
          </p:txBody>
        </p:sp>
        <p:sp>
          <p:nvSpPr>
            <p:cNvPr id="258" name="Rectangle 1047"/>
            <p:cNvSpPr>
              <a:spLocks noChangeArrowheads="1"/>
            </p:cNvSpPr>
            <p:nvPr/>
          </p:nvSpPr>
          <p:spPr bwMode="auto">
            <a:xfrm>
              <a:off x="3013" y="1083"/>
              <a:ext cx="5" cy="206"/>
            </a:xfrm>
            <a:prstGeom prst="rect">
              <a:avLst/>
            </a:prstGeom>
            <a:solidFill>
              <a:srgbClr val="A0A0A0"/>
            </a:solidFill>
            <a:ln w="9525">
              <a:noFill/>
              <a:miter lim="800000"/>
              <a:headEnd/>
              <a:tailEnd/>
            </a:ln>
          </p:spPr>
          <p:txBody>
            <a:bodyPr/>
            <a:lstStyle/>
            <a:p>
              <a:endParaRPr lang="zh-CN" altLang="en-US"/>
            </a:p>
          </p:txBody>
        </p:sp>
        <p:sp>
          <p:nvSpPr>
            <p:cNvPr id="259" name="Rectangle 1048"/>
            <p:cNvSpPr>
              <a:spLocks noChangeArrowheads="1"/>
            </p:cNvSpPr>
            <p:nvPr/>
          </p:nvSpPr>
          <p:spPr bwMode="auto">
            <a:xfrm>
              <a:off x="3028" y="1083"/>
              <a:ext cx="3" cy="206"/>
            </a:xfrm>
            <a:prstGeom prst="rect">
              <a:avLst/>
            </a:prstGeom>
            <a:solidFill>
              <a:srgbClr val="A0A0A0"/>
            </a:solidFill>
            <a:ln w="9525">
              <a:noFill/>
              <a:miter lim="800000"/>
              <a:headEnd/>
              <a:tailEnd/>
            </a:ln>
          </p:spPr>
          <p:txBody>
            <a:bodyPr/>
            <a:lstStyle/>
            <a:p>
              <a:endParaRPr lang="zh-CN" altLang="en-US"/>
            </a:p>
          </p:txBody>
        </p:sp>
        <p:sp>
          <p:nvSpPr>
            <p:cNvPr id="260" name="Rectangle 1049"/>
            <p:cNvSpPr>
              <a:spLocks noChangeArrowheads="1"/>
            </p:cNvSpPr>
            <p:nvPr/>
          </p:nvSpPr>
          <p:spPr bwMode="auto">
            <a:xfrm>
              <a:off x="3045" y="1083"/>
              <a:ext cx="4" cy="206"/>
            </a:xfrm>
            <a:prstGeom prst="rect">
              <a:avLst/>
            </a:prstGeom>
            <a:solidFill>
              <a:srgbClr val="A0A0A0"/>
            </a:solidFill>
            <a:ln w="9525">
              <a:noFill/>
              <a:miter lim="800000"/>
              <a:headEnd/>
              <a:tailEnd/>
            </a:ln>
          </p:spPr>
          <p:txBody>
            <a:bodyPr/>
            <a:lstStyle/>
            <a:p>
              <a:endParaRPr lang="zh-CN" altLang="en-US"/>
            </a:p>
          </p:txBody>
        </p:sp>
        <p:sp>
          <p:nvSpPr>
            <p:cNvPr id="261" name="Rectangle 1050"/>
            <p:cNvSpPr>
              <a:spLocks noChangeArrowheads="1"/>
            </p:cNvSpPr>
            <p:nvPr/>
          </p:nvSpPr>
          <p:spPr bwMode="auto">
            <a:xfrm>
              <a:off x="3060" y="1090"/>
              <a:ext cx="5" cy="206"/>
            </a:xfrm>
            <a:prstGeom prst="rect">
              <a:avLst/>
            </a:prstGeom>
            <a:solidFill>
              <a:srgbClr val="A0A0A0"/>
            </a:solidFill>
            <a:ln w="9525">
              <a:noFill/>
              <a:miter lim="800000"/>
              <a:headEnd/>
              <a:tailEnd/>
            </a:ln>
          </p:spPr>
          <p:txBody>
            <a:bodyPr/>
            <a:lstStyle/>
            <a:p>
              <a:endParaRPr lang="zh-CN" altLang="en-US"/>
            </a:p>
          </p:txBody>
        </p:sp>
        <p:sp>
          <p:nvSpPr>
            <p:cNvPr id="262" name="Rectangle 1051"/>
            <p:cNvSpPr>
              <a:spLocks noChangeArrowheads="1"/>
            </p:cNvSpPr>
            <p:nvPr/>
          </p:nvSpPr>
          <p:spPr bwMode="auto">
            <a:xfrm>
              <a:off x="3081" y="1094"/>
              <a:ext cx="3" cy="208"/>
            </a:xfrm>
            <a:prstGeom prst="rect">
              <a:avLst/>
            </a:prstGeom>
            <a:solidFill>
              <a:srgbClr val="A0A0A0"/>
            </a:solidFill>
            <a:ln w="9525">
              <a:noFill/>
              <a:miter lim="800000"/>
              <a:headEnd/>
              <a:tailEnd/>
            </a:ln>
          </p:spPr>
          <p:txBody>
            <a:bodyPr/>
            <a:lstStyle/>
            <a:p>
              <a:endParaRPr lang="zh-CN" altLang="en-US"/>
            </a:p>
          </p:txBody>
        </p:sp>
        <p:sp>
          <p:nvSpPr>
            <p:cNvPr id="263" name="Rectangle 1052"/>
            <p:cNvSpPr>
              <a:spLocks noChangeArrowheads="1"/>
            </p:cNvSpPr>
            <p:nvPr/>
          </p:nvSpPr>
          <p:spPr bwMode="auto">
            <a:xfrm>
              <a:off x="3098" y="1099"/>
              <a:ext cx="4" cy="206"/>
            </a:xfrm>
            <a:prstGeom prst="rect">
              <a:avLst/>
            </a:prstGeom>
            <a:solidFill>
              <a:srgbClr val="A0A0A0"/>
            </a:solidFill>
            <a:ln w="9525">
              <a:noFill/>
              <a:miter lim="800000"/>
              <a:headEnd/>
              <a:tailEnd/>
            </a:ln>
          </p:spPr>
          <p:txBody>
            <a:bodyPr/>
            <a:lstStyle/>
            <a:p>
              <a:endParaRPr lang="zh-CN" altLang="en-US"/>
            </a:p>
          </p:txBody>
        </p:sp>
        <p:sp>
          <p:nvSpPr>
            <p:cNvPr id="264" name="Rectangle 1053"/>
            <p:cNvSpPr>
              <a:spLocks noChangeArrowheads="1"/>
            </p:cNvSpPr>
            <p:nvPr/>
          </p:nvSpPr>
          <p:spPr bwMode="auto">
            <a:xfrm>
              <a:off x="3118" y="1104"/>
              <a:ext cx="4" cy="207"/>
            </a:xfrm>
            <a:prstGeom prst="rect">
              <a:avLst/>
            </a:prstGeom>
            <a:solidFill>
              <a:srgbClr val="A0A0A0"/>
            </a:solidFill>
            <a:ln w="9525">
              <a:noFill/>
              <a:miter lim="800000"/>
              <a:headEnd/>
              <a:tailEnd/>
            </a:ln>
          </p:spPr>
          <p:txBody>
            <a:bodyPr/>
            <a:lstStyle/>
            <a:p>
              <a:endParaRPr lang="zh-CN" altLang="en-US"/>
            </a:p>
          </p:txBody>
        </p:sp>
        <p:sp>
          <p:nvSpPr>
            <p:cNvPr id="265" name="Rectangle 1054"/>
            <p:cNvSpPr>
              <a:spLocks noChangeArrowheads="1"/>
            </p:cNvSpPr>
            <p:nvPr/>
          </p:nvSpPr>
          <p:spPr bwMode="auto">
            <a:xfrm>
              <a:off x="3136" y="1107"/>
              <a:ext cx="3" cy="206"/>
            </a:xfrm>
            <a:prstGeom prst="rect">
              <a:avLst/>
            </a:prstGeom>
            <a:solidFill>
              <a:srgbClr val="A0A0A0"/>
            </a:solidFill>
            <a:ln w="9525">
              <a:noFill/>
              <a:miter lim="800000"/>
              <a:headEnd/>
              <a:tailEnd/>
            </a:ln>
          </p:spPr>
          <p:txBody>
            <a:bodyPr/>
            <a:lstStyle/>
            <a:p>
              <a:endParaRPr lang="zh-CN" altLang="en-US"/>
            </a:p>
          </p:txBody>
        </p:sp>
        <p:sp>
          <p:nvSpPr>
            <p:cNvPr id="266" name="Rectangle 1055"/>
            <p:cNvSpPr>
              <a:spLocks noChangeArrowheads="1"/>
            </p:cNvSpPr>
            <p:nvPr/>
          </p:nvSpPr>
          <p:spPr bwMode="auto">
            <a:xfrm>
              <a:off x="3154" y="1112"/>
              <a:ext cx="4" cy="206"/>
            </a:xfrm>
            <a:prstGeom prst="rect">
              <a:avLst/>
            </a:prstGeom>
            <a:solidFill>
              <a:srgbClr val="A0A0A0"/>
            </a:solidFill>
            <a:ln w="9525">
              <a:noFill/>
              <a:miter lim="800000"/>
              <a:headEnd/>
              <a:tailEnd/>
            </a:ln>
          </p:spPr>
          <p:txBody>
            <a:bodyPr/>
            <a:lstStyle/>
            <a:p>
              <a:endParaRPr lang="zh-CN" altLang="en-US"/>
            </a:p>
          </p:txBody>
        </p:sp>
        <p:sp>
          <p:nvSpPr>
            <p:cNvPr id="267" name="Rectangle 1056"/>
            <p:cNvSpPr>
              <a:spLocks noChangeArrowheads="1"/>
            </p:cNvSpPr>
            <p:nvPr/>
          </p:nvSpPr>
          <p:spPr bwMode="auto">
            <a:xfrm>
              <a:off x="3172" y="1119"/>
              <a:ext cx="5" cy="206"/>
            </a:xfrm>
            <a:prstGeom prst="rect">
              <a:avLst/>
            </a:prstGeom>
            <a:solidFill>
              <a:srgbClr val="A0A0A0"/>
            </a:solidFill>
            <a:ln w="9525">
              <a:noFill/>
              <a:miter lim="800000"/>
              <a:headEnd/>
              <a:tailEnd/>
            </a:ln>
          </p:spPr>
          <p:txBody>
            <a:bodyPr/>
            <a:lstStyle/>
            <a:p>
              <a:endParaRPr lang="zh-CN" altLang="en-US"/>
            </a:p>
          </p:txBody>
        </p:sp>
        <p:sp>
          <p:nvSpPr>
            <p:cNvPr id="268" name="Rectangle 1057"/>
            <p:cNvSpPr>
              <a:spLocks noChangeArrowheads="1"/>
            </p:cNvSpPr>
            <p:nvPr/>
          </p:nvSpPr>
          <p:spPr bwMode="auto">
            <a:xfrm>
              <a:off x="3186" y="1122"/>
              <a:ext cx="6" cy="206"/>
            </a:xfrm>
            <a:prstGeom prst="rect">
              <a:avLst/>
            </a:prstGeom>
            <a:solidFill>
              <a:srgbClr val="A0A0A0"/>
            </a:solidFill>
            <a:ln w="9525">
              <a:noFill/>
              <a:miter lim="800000"/>
              <a:headEnd/>
              <a:tailEnd/>
            </a:ln>
          </p:spPr>
          <p:txBody>
            <a:bodyPr/>
            <a:lstStyle/>
            <a:p>
              <a:endParaRPr lang="zh-CN" altLang="en-US"/>
            </a:p>
          </p:txBody>
        </p:sp>
        <p:sp>
          <p:nvSpPr>
            <p:cNvPr id="269" name="Rectangle 1058"/>
            <p:cNvSpPr>
              <a:spLocks noChangeArrowheads="1"/>
            </p:cNvSpPr>
            <p:nvPr/>
          </p:nvSpPr>
          <p:spPr bwMode="auto">
            <a:xfrm>
              <a:off x="3202" y="1129"/>
              <a:ext cx="3" cy="205"/>
            </a:xfrm>
            <a:prstGeom prst="rect">
              <a:avLst/>
            </a:prstGeom>
            <a:solidFill>
              <a:srgbClr val="A0A0A0"/>
            </a:solidFill>
            <a:ln w="9525">
              <a:noFill/>
              <a:miter lim="800000"/>
              <a:headEnd/>
              <a:tailEnd/>
            </a:ln>
          </p:spPr>
          <p:txBody>
            <a:bodyPr/>
            <a:lstStyle/>
            <a:p>
              <a:endParaRPr lang="zh-CN" altLang="en-US"/>
            </a:p>
          </p:txBody>
        </p:sp>
        <p:sp>
          <p:nvSpPr>
            <p:cNvPr id="270" name="Rectangle 1059"/>
            <p:cNvSpPr>
              <a:spLocks noChangeArrowheads="1"/>
            </p:cNvSpPr>
            <p:nvPr/>
          </p:nvSpPr>
          <p:spPr bwMode="auto">
            <a:xfrm>
              <a:off x="3219" y="1129"/>
              <a:ext cx="4" cy="205"/>
            </a:xfrm>
            <a:prstGeom prst="rect">
              <a:avLst/>
            </a:prstGeom>
            <a:solidFill>
              <a:srgbClr val="A0A0A0"/>
            </a:solidFill>
            <a:ln w="9525">
              <a:noFill/>
              <a:miter lim="800000"/>
              <a:headEnd/>
              <a:tailEnd/>
            </a:ln>
          </p:spPr>
          <p:txBody>
            <a:bodyPr/>
            <a:lstStyle/>
            <a:p>
              <a:endParaRPr lang="zh-CN" altLang="en-US"/>
            </a:p>
          </p:txBody>
        </p:sp>
        <p:sp>
          <p:nvSpPr>
            <p:cNvPr id="271" name="Rectangle 1060"/>
            <p:cNvSpPr>
              <a:spLocks noChangeArrowheads="1"/>
            </p:cNvSpPr>
            <p:nvPr/>
          </p:nvSpPr>
          <p:spPr bwMode="auto">
            <a:xfrm>
              <a:off x="3236" y="1132"/>
              <a:ext cx="4" cy="206"/>
            </a:xfrm>
            <a:prstGeom prst="rect">
              <a:avLst/>
            </a:prstGeom>
            <a:solidFill>
              <a:srgbClr val="A0A0A0"/>
            </a:solidFill>
            <a:ln w="9525">
              <a:noFill/>
              <a:miter lim="800000"/>
              <a:headEnd/>
              <a:tailEnd/>
            </a:ln>
          </p:spPr>
          <p:txBody>
            <a:bodyPr/>
            <a:lstStyle/>
            <a:p>
              <a:endParaRPr lang="zh-CN" altLang="en-US"/>
            </a:p>
          </p:txBody>
        </p:sp>
        <p:sp>
          <p:nvSpPr>
            <p:cNvPr id="272" name="Rectangle 1061"/>
            <p:cNvSpPr>
              <a:spLocks noChangeArrowheads="1"/>
            </p:cNvSpPr>
            <p:nvPr/>
          </p:nvSpPr>
          <p:spPr bwMode="auto">
            <a:xfrm>
              <a:off x="3252" y="1141"/>
              <a:ext cx="5" cy="199"/>
            </a:xfrm>
            <a:prstGeom prst="rect">
              <a:avLst/>
            </a:prstGeom>
            <a:solidFill>
              <a:srgbClr val="A0A0A0"/>
            </a:solidFill>
            <a:ln w="9525">
              <a:noFill/>
              <a:miter lim="800000"/>
              <a:headEnd/>
              <a:tailEnd/>
            </a:ln>
          </p:spPr>
          <p:txBody>
            <a:bodyPr/>
            <a:lstStyle/>
            <a:p>
              <a:endParaRPr lang="zh-CN" altLang="en-US"/>
            </a:p>
          </p:txBody>
        </p:sp>
        <p:sp>
          <p:nvSpPr>
            <p:cNvPr id="275" name="Rectangle 1062"/>
            <p:cNvSpPr>
              <a:spLocks noChangeArrowheads="1"/>
            </p:cNvSpPr>
            <p:nvPr/>
          </p:nvSpPr>
          <p:spPr bwMode="auto">
            <a:xfrm>
              <a:off x="3272" y="1145"/>
              <a:ext cx="4" cy="199"/>
            </a:xfrm>
            <a:prstGeom prst="rect">
              <a:avLst/>
            </a:prstGeom>
            <a:solidFill>
              <a:srgbClr val="A0A0A0"/>
            </a:solidFill>
            <a:ln w="9525">
              <a:noFill/>
              <a:miter lim="800000"/>
              <a:headEnd/>
              <a:tailEnd/>
            </a:ln>
          </p:spPr>
          <p:txBody>
            <a:bodyPr/>
            <a:lstStyle/>
            <a:p>
              <a:endParaRPr lang="zh-CN" altLang="en-US"/>
            </a:p>
          </p:txBody>
        </p:sp>
        <p:sp>
          <p:nvSpPr>
            <p:cNvPr id="276" name="Rectangle 1063"/>
            <p:cNvSpPr>
              <a:spLocks noChangeArrowheads="1"/>
            </p:cNvSpPr>
            <p:nvPr/>
          </p:nvSpPr>
          <p:spPr bwMode="auto">
            <a:xfrm>
              <a:off x="3287" y="1151"/>
              <a:ext cx="5" cy="195"/>
            </a:xfrm>
            <a:prstGeom prst="rect">
              <a:avLst/>
            </a:prstGeom>
            <a:solidFill>
              <a:srgbClr val="A0A0A0"/>
            </a:solidFill>
            <a:ln w="9525">
              <a:noFill/>
              <a:miter lim="800000"/>
              <a:headEnd/>
              <a:tailEnd/>
            </a:ln>
          </p:spPr>
          <p:txBody>
            <a:bodyPr/>
            <a:lstStyle/>
            <a:p>
              <a:endParaRPr lang="zh-CN" altLang="en-US"/>
            </a:p>
          </p:txBody>
        </p:sp>
        <p:sp>
          <p:nvSpPr>
            <p:cNvPr id="277" name="Rectangle 1064"/>
            <p:cNvSpPr>
              <a:spLocks noChangeArrowheads="1"/>
            </p:cNvSpPr>
            <p:nvPr/>
          </p:nvSpPr>
          <p:spPr bwMode="auto">
            <a:xfrm>
              <a:off x="2611" y="1166"/>
              <a:ext cx="4" cy="150"/>
            </a:xfrm>
            <a:prstGeom prst="rect">
              <a:avLst/>
            </a:prstGeom>
            <a:solidFill>
              <a:srgbClr val="A0A0A0"/>
            </a:solidFill>
            <a:ln w="9525">
              <a:noFill/>
              <a:miter lim="800000"/>
              <a:headEnd/>
              <a:tailEnd/>
            </a:ln>
          </p:spPr>
          <p:txBody>
            <a:bodyPr/>
            <a:lstStyle/>
            <a:p>
              <a:endParaRPr lang="zh-CN" altLang="en-US"/>
            </a:p>
          </p:txBody>
        </p:sp>
        <p:sp>
          <p:nvSpPr>
            <p:cNvPr id="278" name="Rectangle 1065"/>
            <p:cNvSpPr>
              <a:spLocks noChangeArrowheads="1"/>
            </p:cNvSpPr>
            <p:nvPr/>
          </p:nvSpPr>
          <p:spPr bwMode="auto">
            <a:xfrm>
              <a:off x="2593" y="1166"/>
              <a:ext cx="3" cy="150"/>
            </a:xfrm>
            <a:prstGeom prst="rect">
              <a:avLst/>
            </a:prstGeom>
            <a:solidFill>
              <a:srgbClr val="A0A0A0"/>
            </a:solidFill>
            <a:ln w="9525">
              <a:noFill/>
              <a:miter lim="800000"/>
              <a:headEnd/>
              <a:tailEnd/>
            </a:ln>
          </p:spPr>
          <p:txBody>
            <a:bodyPr/>
            <a:lstStyle/>
            <a:p>
              <a:endParaRPr lang="zh-CN" altLang="en-US"/>
            </a:p>
          </p:txBody>
        </p:sp>
        <p:sp>
          <p:nvSpPr>
            <p:cNvPr id="279" name="Rectangle 1066"/>
            <p:cNvSpPr>
              <a:spLocks noChangeArrowheads="1"/>
            </p:cNvSpPr>
            <p:nvPr/>
          </p:nvSpPr>
          <p:spPr bwMode="auto">
            <a:xfrm>
              <a:off x="2576" y="1178"/>
              <a:ext cx="3" cy="152"/>
            </a:xfrm>
            <a:prstGeom prst="rect">
              <a:avLst/>
            </a:prstGeom>
            <a:solidFill>
              <a:srgbClr val="A0A0A0"/>
            </a:solidFill>
            <a:ln w="9525">
              <a:noFill/>
              <a:miter lim="800000"/>
              <a:headEnd/>
              <a:tailEnd/>
            </a:ln>
          </p:spPr>
          <p:txBody>
            <a:bodyPr/>
            <a:lstStyle/>
            <a:p>
              <a:endParaRPr lang="zh-CN" altLang="en-US"/>
            </a:p>
          </p:txBody>
        </p:sp>
        <p:sp>
          <p:nvSpPr>
            <p:cNvPr id="280" name="Rectangle 1067"/>
            <p:cNvSpPr>
              <a:spLocks noChangeArrowheads="1"/>
            </p:cNvSpPr>
            <p:nvPr/>
          </p:nvSpPr>
          <p:spPr bwMode="auto">
            <a:xfrm>
              <a:off x="2611" y="1166"/>
              <a:ext cx="4" cy="150"/>
            </a:xfrm>
            <a:prstGeom prst="rect">
              <a:avLst/>
            </a:prstGeom>
            <a:solidFill>
              <a:srgbClr val="A0A0A0"/>
            </a:solidFill>
            <a:ln w="9525">
              <a:noFill/>
              <a:miter lim="800000"/>
              <a:headEnd/>
              <a:tailEnd/>
            </a:ln>
          </p:spPr>
          <p:txBody>
            <a:bodyPr/>
            <a:lstStyle/>
            <a:p>
              <a:endParaRPr lang="zh-CN" altLang="en-US"/>
            </a:p>
          </p:txBody>
        </p:sp>
        <p:sp>
          <p:nvSpPr>
            <p:cNvPr id="281" name="Rectangle 1068"/>
            <p:cNvSpPr>
              <a:spLocks noChangeArrowheads="1"/>
            </p:cNvSpPr>
            <p:nvPr/>
          </p:nvSpPr>
          <p:spPr bwMode="auto">
            <a:xfrm>
              <a:off x="2558" y="1179"/>
              <a:ext cx="4" cy="151"/>
            </a:xfrm>
            <a:prstGeom prst="rect">
              <a:avLst/>
            </a:prstGeom>
            <a:solidFill>
              <a:srgbClr val="A0A0A0"/>
            </a:solidFill>
            <a:ln w="9525">
              <a:noFill/>
              <a:miter lim="800000"/>
              <a:headEnd/>
              <a:tailEnd/>
            </a:ln>
          </p:spPr>
          <p:txBody>
            <a:bodyPr/>
            <a:lstStyle/>
            <a:p>
              <a:endParaRPr lang="zh-CN" altLang="en-US"/>
            </a:p>
          </p:txBody>
        </p:sp>
        <p:sp>
          <p:nvSpPr>
            <p:cNvPr id="282" name="Rectangle 1069"/>
            <p:cNvSpPr>
              <a:spLocks noChangeArrowheads="1"/>
            </p:cNvSpPr>
            <p:nvPr/>
          </p:nvSpPr>
          <p:spPr bwMode="auto">
            <a:xfrm>
              <a:off x="2541" y="1179"/>
              <a:ext cx="5" cy="151"/>
            </a:xfrm>
            <a:prstGeom prst="rect">
              <a:avLst/>
            </a:prstGeom>
            <a:solidFill>
              <a:srgbClr val="A0A0A0"/>
            </a:solidFill>
            <a:ln w="9525">
              <a:noFill/>
              <a:miter lim="800000"/>
              <a:headEnd/>
              <a:tailEnd/>
            </a:ln>
          </p:spPr>
          <p:txBody>
            <a:bodyPr/>
            <a:lstStyle/>
            <a:p>
              <a:endParaRPr lang="zh-CN" altLang="en-US"/>
            </a:p>
          </p:txBody>
        </p:sp>
        <p:sp>
          <p:nvSpPr>
            <p:cNvPr id="283" name="Rectangle 1070"/>
            <p:cNvSpPr>
              <a:spLocks noChangeArrowheads="1"/>
            </p:cNvSpPr>
            <p:nvPr/>
          </p:nvSpPr>
          <p:spPr bwMode="auto">
            <a:xfrm>
              <a:off x="2523" y="1180"/>
              <a:ext cx="4" cy="151"/>
            </a:xfrm>
            <a:prstGeom prst="rect">
              <a:avLst/>
            </a:prstGeom>
            <a:solidFill>
              <a:srgbClr val="A0A0A0"/>
            </a:solidFill>
            <a:ln w="9525">
              <a:noFill/>
              <a:miter lim="800000"/>
              <a:headEnd/>
              <a:tailEnd/>
            </a:ln>
          </p:spPr>
          <p:txBody>
            <a:bodyPr/>
            <a:lstStyle/>
            <a:p>
              <a:endParaRPr lang="zh-CN" altLang="en-US"/>
            </a:p>
          </p:txBody>
        </p:sp>
        <p:sp>
          <p:nvSpPr>
            <p:cNvPr id="284" name="Rectangle 1071"/>
            <p:cNvSpPr>
              <a:spLocks noChangeArrowheads="1"/>
            </p:cNvSpPr>
            <p:nvPr/>
          </p:nvSpPr>
          <p:spPr bwMode="auto">
            <a:xfrm>
              <a:off x="2505" y="1197"/>
              <a:ext cx="6" cy="133"/>
            </a:xfrm>
            <a:prstGeom prst="rect">
              <a:avLst/>
            </a:prstGeom>
            <a:solidFill>
              <a:srgbClr val="A0A0A0"/>
            </a:solidFill>
            <a:ln w="9525">
              <a:noFill/>
              <a:miter lim="800000"/>
              <a:headEnd/>
              <a:tailEnd/>
            </a:ln>
          </p:spPr>
          <p:txBody>
            <a:bodyPr/>
            <a:lstStyle/>
            <a:p>
              <a:endParaRPr lang="zh-CN" altLang="en-US"/>
            </a:p>
          </p:txBody>
        </p:sp>
        <p:sp>
          <p:nvSpPr>
            <p:cNvPr id="285" name="Freeform 1072"/>
            <p:cNvSpPr>
              <a:spLocks/>
            </p:cNvSpPr>
            <p:nvPr/>
          </p:nvSpPr>
          <p:spPr bwMode="auto">
            <a:xfrm>
              <a:off x="2987" y="1154"/>
              <a:ext cx="276" cy="159"/>
            </a:xfrm>
            <a:custGeom>
              <a:avLst/>
              <a:gdLst/>
              <a:ahLst/>
              <a:cxnLst>
                <a:cxn ang="0">
                  <a:pos x="205" y="60"/>
                </a:cxn>
                <a:cxn ang="0">
                  <a:pos x="223" y="53"/>
                </a:cxn>
                <a:cxn ang="0">
                  <a:pos x="247" y="47"/>
                </a:cxn>
                <a:cxn ang="0">
                  <a:pos x="264" y="41"/>
                </a:cxn>
                <a:cxn ang="0">
                  <a:pos x="276" y="31"/>
                </a:cxn>
                <a:cxn ang="0">
                  <a:pos x="259" y="18"/>
                </a:cxn>
                <a:cxn ang="0">
                  <a:pos x="232" y="7"/>
                </a:cxn>
                <a:cxn ang="0">
                  <a:pos x="168" y="0"/>
                </a:cxn>
                <a:cxn ang="0">
                  <a:pos x="156" y="0"/>
                </a:cxn>
                <a:cxn ang="0">
                  <a:pos x="140" y="3"/>
                </a:cxn>
                <a:cxn ang="0">
                  <a:pos x="108" y="7"/>
                </a:cxn>
                <a:cxn ang="0">
                  <a:pos x="47" y="13"/>
                </a:cxn>
                <a:cxn ang="0">
                  <a:pos x="20" y="18"/>
                </a:cxn>
                <a:cxn ang="0">
                  <a:pos x="26" y="29"/>
                </a:cxn>
                <a:cxn ang="0">
                  <a:pos x="43" y="41"/>
                </a:cxn>
                <a:cxn ang="0">
                  <a:pos x="64" y="51"/>
                </a:cxn>
                <a:cxn ang="0">
                  <a:pos x="78" y="66"/>
                </a:cxn>
                <a:cxn ang="0">
                  <a:pos x="62" y="69"/>
                </a:cxn>
                <a:cxn ang="0">
                  <a:pos x="52" y="69"/>
                </a:cxn>
                <a:cxn ang="0">
                  <a:pos x="43" y="69"/>
                </a:cxn>
                <a:cxn ang="0">
                  <a:pos x="28" y="63"/>
                </a:cxn>
                <a:cxn ang="0">
                  <a:pos x="13" y="57"/>
                </a:cxn>
                <a:cxn ang="0">
                  <a:pos x="0" y="69"/>
                </a:cxn>
                <a:cxn ang="0">
                  <a:pos x="8" y="79"/>
                </a:cxn>
                <a:cxn ang="0">
                  <a:pos x="29" y="89"/>
                </a:cxn>
                <a:cxn ang="0">
                  <a:pos x="47" y="100"/>
                </a:cxn>
                <a:cxn ang="0">
                  <a:pos x="56" y="111"/>
                </a:cxn>
                <a:cxn ang="0">
                  <a:pos x="37" y="124"/>
                </a:cxn>
                <a:cxn ang="0">
                  <a:pos x="17" y="135"/>
                </a:cxn>
                <a:cxn ang="0">
                  <a:pos x="41" y="149"/>
                </a:cxn>
                <a:cxn ang="0">
                  <a:pos x="90" y="158"/>
                </a:cxn>
                <a:cxn ang="0">
                  <a:pos x="117" y="158"/>
                </a:cxn>
                <a:cxn ang="0">
                  <a:pos x="131" y="158"/>
                </a:cxn>
                <a:cxn ang="0">
                  <a:pos x="144" y="159"/>
                </a:cxn>
                <a:cxn ang="0">
                  <a:pos x="187" y="152"/>
                </a:cxn>
                <a:cxn ang="0">
                  <a:pos x="200" y="140"/>
                </a:cxn>
                <a:cxn ang="0">
                  <a:pos x="205" y="124"/>
                </a:cxn>
                <a:cxn ang="0">
                  <a:pos x="180" y="110"/>
                </a:cxn>
                <a:cxn ang="0">
                  <a:pos x="159" y="95"/>
                </a:cxn>
                <a:cxn ang="0">
                  <a:pos x="190" y="91"/>
                </a:cxn>
                <a:cxn ang="0">
                  <a:pos x="224" y="85"/>
                </a:cxn>
                <a:cxn ang="0">
                  <a:pos x="215" y="73"/>
                </a:cxn>
                <a:cxn ang="0">
                  <a:pos x="205" y="60"/>
                </a:cxn>
              </a:cxnLst>
              <a:rect l="0" t="0" r="r" b="b"/>
              <a:pathLst>
                <a:path w="276" h="159">
                  <a:moveTo>
                    <a:pt x="205" y="60"/>
                  </a:moveTo>
                  <a:lnTo>
                    <a:pt x="223" y="53"/>
                  </a:lnTo>
                  <a:lnTo>
                    <a:pt x="247" y="47"/>
                  </a:lnTo>
                  <a:lnTo>
                    <a:pt x="264" y="41"/>
                  </a:lnTo>
                  <a:lnTo>
                    <a:pt x="276" y="31"/>
                  </a:lnTo>
                  <a:lnTo>
                    <a:pt x="259" y="18"/>
                  </a:lnTo>
                  <a:lnTo>
                    <a:pt x="232" y="7"/>
                  </a:lnTo>
                  <a:lnTo>
                    <a:pt x="168" y="0"/>
                  </a:lnTo>
                  <a:lnTo>
                    <a:pt x="156" y="0"/>
                  </a:lnTo>
                  <a:lnTo>
                    <a:pt x="140" y="3"/>
                  </a:lnTo>
                  <a:lnTo>
                    <a:pt x="108" y="7"/>
                  </a:lnTo>
                  <a:lnTo>
                    <a:pt x="47" y="13"/>
                  </a:lnTo>
                  <a:lnTo>
                    <a:pt x="20" y="18"/>
                  </a:lnTo>
                  <a:lnTo>
                    <a:pt x="26" y="29"/>
                  </a:lnTo>
                  <a:lnTo>
                    <a:pt x="43" y="41"/>
                  </a:lnTo>
                  <a:lnTo>
                    <a:pt x="64" y="51"/>
                  </a:lnTo>
                  <a:lnTo>
                    <a:pt x="78" y="66"/>
                  </a:lnTo>
                  <a:lnTo>
                    <a:pt x="62" y="69"/>
                  </a:lnTo>
                  <a:lnTo>
                    <a:pt x="52" y="69"/>
                  </a:lnTo>
                  <a:lnTo>
                    <a:pt x="43" y="69"/>
                  </a:lnTo>
                  <a:lnTo>
                    <a:pt x="28" y="63"/>
                  </a:lnTo>
                  <a:lnTo>
                    <a:pt x="13" y="57"/>
                  </a:lnTo>
                  <a:lnTo>
                    <a:pt x="0" y="69"/>
                  </a:lnTo>
                  <a:lnTo>
                    <a:pt x="8" y="79"/>
                  </a:lnTo>
                  <a:lnTo>
                    <a:pt x="29" y="89"/>
                  </a:lnTo>
                  <a:lnTo>
                    <a:pt x="47" y="100"/>
                  </a:lnTo>
                  <a:lnTo>
                    <a:pt x="56" y="111"/>
                  </a:lnTo>
                  <a:lnTo>
                    <a:pt x="37" y="124"/>
                  </a:lnTo>
                  <a:lnTo>
                    <a:pt x="17" y="135"/>
                  </a:lnTo>
                  <a:lnTo>
                    <a:pt x="41" y="149"/>
                  </a:lnTo>
                  <a:lnTo>
                    <a:pt x="90" y="158"/>
                  </a:lnTo>
                  <a:lnTo>
                    <a:pt x="117" y="158"/>
                  </a:lnTo>
                  <a:lnTo>
                    <a:pt x="131" y="158"/>
                  </a:lnTo>
                  <a:lnTo>
                    <a:pt x="144" y="159"/>
                  </a:lnTo>
                  <a:lnTo>
                    <a:pt x="187" y="152"/>
                  </a:lnTo>
                  <a:lnTo>
                    <a:pt x="200" y="140"/>
                  </a:lnTo>
                  <a:lnTo>
                    <a:pt x="205" y="124"/>
                  </a:lnTo>
                  <a:lnTo>
                    <a:pt x="180" y="110"/>
                  </a:lnTo>
                  <a:lnTo>
                    <a:pt x="159" y="95"/>
                  </a:lnTo>
                  <a:lnTo>
                    <a:pt x="190" y="91"/>
                  </a:lnTo>
                  <a:lnTo>
                    <a:pt x="224" y="85"/>
                  </a:lnTo>
                  <a:lnTo>
                    <a:pt x="215" y="73"/>
                  </a:lnTo>
                  <a:lnTo>
                    <a:pt x="205" y="60"/>
                  </a:lnTo>
                  <a:close/>
                </a:path>
              </a:pathLst>
            </a:custGeom>
            <a:solidFill>
              <a:srgbClr val="77A09E"/>
            </a:solidFill>
            <a:ln w="9525">
              <a:noFill/>
              <a:round/>
              <a:headEnd/>
              <a:tailEnd/>
            </a:ln>
          </p:spPr>
          <p:txBody>
            <a:bodyPr/>
            <a:lstStyle/>
            <a:p>
              <a:endParaRPr lang="zh-CN" altLang="en-US"/>
            </a:p>
          </p:txBody>
        </p:sp>
        <p:sp>
          <p:nvSpPr>
            <p:cNvPr id="286" name="Rectangle 1073"/>
            <p:cNvSpPr>
              <a:spLocks noChangeArrowheads="1"/>
            </p:cNvSpPr>
            <p:nvPr/>
          </p:nvSpPr>
          <p:spPr bwMode="auto">
            <a:xfrm>
              <a:off x="2832" y="1104"/>
              <a:ext cx="4" cy="198"/>
            </a:xfrm>
            <a:prstGeom prst="rect">
              <a:avLst/>
            </a:prstGeom>
            <a:solidFill>
              <a:srgbClr val="A0A0A0"/>
            </a:solidFill>
            <a:ln w="9525">
              <a:noFill/>
              <a:miter lim="800000"/>
              <a:headEnd/>
              <a:tailEnd/>
            </a:ln>
          </p:spPr>
          <p:txBody>
            <a:bodyPr/>
            <a:lstStyle/>
            <a:p>
              <a:endParaRPr lang="zh-CN" altLang="en-US"/>
            </a:p>
          </p:txBody>
        </p:sp>
        <p:sp>
          <p:nvSpPr>
            <p:cNvPr id="287" name="Rectangle 1074"/>
            <p:cNvSpPr>
              <a:spLocks noChangeArrowheads="1"/>
            </p:cNvSpPr>
            <p:nvPr/>
          </p:nvSpPr>
          <p:spPr bwMode="auto">
            <a:xfrm>
              <a:off x="2815" y="1116"/>
              <a:ext cx="3" cy="184"/>
            </a:xfrm>
            <a:prstGeom prst="rect">
              <a:avLst/>
            </a:prstGeom>
            <a:solidFill>
              <a:srgbClr val="A0A0A0"/>
            </a:solidFill>
            <a:ln w="9525">
              <a:noFill/>
              <a:miter lim="800000"/>
              <a:headEnd/>
              <a:tailEnd/>
            </a:ln>
          </p:spPr>
          <p:txBody>
            <a:bodyPr/>
            <a:lstStyle/>
            <a:p>
              <a:endParaRPr lang="zh-CN" altLang="en-US"/>
            </a:p>
          </p:txBody>
        </p:sp>
        <p:sp>
          <p:nvSpPr>
            <p:cNvPr id="288" name="Rectangle 1075"/>
            <p:cNvSpPr>
              <a:spLocks noChangeArrowheads="1"/>
            </p:cNvSpPr>
            <p:nvPr/>
          </p:nvSpPr>
          <p:spPr bwMode="auto">
            <a:xfrm>
              <a:off x="2798" y="1118"/>
              <a:ext cx="3" cy="184"/>
            </a:xfrm>
            <a:prstGeom prst="rect">
              <a:avLst/>
            </a:prstGeom>
            <a:solidFill>
              <a:srgbClr val="A0A0A0"/>
            </a:solidFill>
            <a:ln w="9525">
              <a:noFill/>
              <a:miter lim="800000"/>
              <a:headEnd/>
              <a:tailEnd/>
            </a:ln>
          </p:spPr>
          <p:txBody>
            <a:bodyPr/>
            <a:lstStyle/>
            <a:p>
              <a:endParaRPr lang="zh-CN" altLang="en-US"/>
            </a:p>
          </p:txBody>
        </p:sp>
        <p:sp>
          <p:nvSpPr>
            <p:cNvPr id="289" name="Rectangle 1076"/>
            <p:cNvSpPr>
              <a:spLocks noChangeArrowheads="1"/>
            </p:cNvSpPr>
            <p:nvPr/>
          </p:nvSpPr>
          <p:spPr bwMode="auto">
            <a:xfrm>
              <a:off x="2780" y="1118"/>
              <a:ext cx="5" cy="195"/>
            </a:xfrm>
            <a:prstGeom prst="rect">
              <a:avLst/>
            </a:prstGeom>
            <a:solidFill>
              <a:srgbClr val="A0A0A0"/>
            </a:solidFill>
            <a:ln w="9525">
              <a:noFill/>
              <a:miter lim="800000"/>
              <a:headEnd/>
              <a:tailEnd/>
            </a:ln>
          </p:spPr>
          <p:txBody>
            <a:bodyPr/>
            <a:lstStyle/>
            <a:p>
              <a:endParaRPr lang="zh-CN" altLang="en-US"/>
            </a:p>
          </p:txBody>
        </p:sp>
        <p:sp>
          <p:nvSpPr>
            <p:cNvPr id="290" name="Rectangle 1077"/>
            <p:cNvSpPr>
              <a:spLocks noChangeArrowheads="1"/>
            </p:cNvSpPr>
            <p:nvPr/>
          </p:nvSpPr>
          <p:spPr bwMode="auto">
            <a:xfrm>
              <a:off x="2762" y="1128"/>
              <a:ext cx="5" cy="175"/>
            </a:xfrm>
            <a:prstGeom prst="rect">
              <a:avLst/>
            </a:prstGeom>
            <a:solidFill>
              <a:srgbClr val="A0A0A0"/>
            </a:solidFill>
            <a:ln w="9525">
              <a:noFill/>
              <a:miter lim="800000"/>
              <a:headEnd/>
              <a:tailEnd/>
            </a:ln>
          </p:spPr>
          <p:txBody>
            <a:bodyPr/>
            <a:lstStyle/>
            <a:p>
              <a:endParaRPr lang="zh-CN" altLang="en-US"/>
            </a:p>
          </p:txBody>
        </p:sp>
        <p:sp>
          <p:nvSpPr>
            <p:cNvPr id="291" name="Rectangle 1078"/>
            <p:cNvSpPr>
              <a:spLocks noChangeArrowheads="1"/>
            </p:cNvSpPr>
            <p:nvPr/>
          </p:nvSpPr>
          <p:spPr bwMode="auto">
            <a:xfrm>
              <a:off x="2745" y="1131"/>
              <a:ext cx="3" cy="185"/>
            </a:xfrm>
            <a:prstGeom prst="rect">
              <a:avLst/>
            </a:prstGeom>
            <a:solidFill>
              <a:srgbClr val="A0A0A0"/>
            </a:solidFill>
            <a:ln w="9525">
              <a:noFill/>
              <a:miter lim="800000"/>
              <a:headEnd/>
              <a:tailEnd/>
            </a:ln>
          </p:spPr>
          <p:txBody>
            <a:bodyPr/>
            <a:lstStyle/>
            <a:p>
              <a:endParaRPr lang="zh-CN" altLang="en-US"/>
            </a:p>
          </p:txBody>
        </p:sp>
        <p:sp>
          <p:nvSpPr>
            <p:cNvPr id="292" name="Rectangle 1079"/>
            <p:cNvSpPr>
              <a:spLocks noChangeArrowheads="1"/>
            </p:cNvSpPr>
            <p:nvPr/>
          </p:nvSpPr>
          <p:spPr bwMode="auto">
            <a:xfrm>
              <a:off x="2727" y="1132"/>
              <a:ext cx="5" cy="184"/>
            </a:xfrm>
            <a:prstGeom prst="rect">
              <a:avLst/>
            </a:prstGeom>
            <a:solidFill>
              <a:srgbClr val="A0A0A0"/>
            </a:solidFill>
            <a:ln w="9525">
              <a:noFill/>
              <a:miter lim="800000"/>
              <a:headEnd/>
              <a:tailEnd/>
            </a:ln>
          </p:spPr>
          <p:txBody>
            <a:bodyPr/>
            <a:lstStyle/>
            <a:p>
              <a:endParaRPr lang="zh-CN" altLang="en-US"/>
            </a:p>
          </p:txBody>
        </p:sp>
        <p:sp>
          <p:nvSpPr>
            <p:cNvPr id="293" name="Rectangle 1080"/>
            <p:cNvSpPr>
              <a:spLocks noChangeArrowheads="1"/>
            </p:cNvSpPr>
            <p:nvPr/>
          </p:nvSpPr>
          <p:spPr bwMode="auto">
            <a:xfrm>
              <a:off x="2709" y="1142"/>
              <a:ext cx="5" cy="173"/>
            </a:xfrm>
            <a:prstGeom prst="rect">
              <a:avLst/>
            </a:prstGeom>
            <a:solidFill>
              <a:srgbClr val="A0A0A0"/>
            </a:solidFill>
            <a:ln w="9525">
              <a:noFill/>
              <a:miter lim="800000"/>
              <a:headEnd/>
              <a:tailEnd/>
            </a:ln>
          </p:spPr>
          <p:txBody>
            <a:bodyPr/>
            <a:lstStyle/>
            <a:p>
              <a:endParaRPr lang="zh-CN" altLang="en-US"/>
            </a:p>
          </p:txBody>
        </p:sp>
        <p:sp>
          <p:nvSpPr>
            <p:cNvPr id="294" name="Rectangle 1081"/>
            <p:cNvSpPr>
              <a:spLocks noChangeArrowheads="1"/>
            </p:cNvSpPr>
            <p:nvPr/>
          </p:nvSpPr>
          <p:spPr bwMode="auto">
            <a:xfrm>
              <a:off x="2692" y="1144"/>
              <a:ext cx="5" cy="167"/>
            </a:xfrm>
            <a:prstGeom prst="rect">
              <a:avLst/>
            </a:prstGeom>
            <a:solidFill>
              <a:srgbClr val="A0A0A0"/>
            </a:solidFill>
            <a:ln w="9525">
              <a:noFill/>
              <a:miter lim="800000"/>
              <a:headEnd/>
              <a:tailEnd/>
            </a:ln>
          </p:spPr>
          <p:txBody>
            <a:bodyPr/>
            <a:lstStyle/>
            <a:p>
              <a:endParaRPr lang="zh-CN" altLang="en-US"/>
            </a:p>
          </p:txBody>
        </p:sp>
        <p:sp>
          <p:nvSpPr>
            <p:cNvPr id="295" name="Rectangle 1082"/>
            <p:cNvSpPr>
              <a:spLocks noChangeArrowheads="1"/>
            </p:cNvSpPr>
            <p:nvPr/>
          </p:nvSpPr>
          <p:spPr bwMode="auto">
            <a:xfrm>
              <a:off x="2679" y="1144"/>
              <a:ext cx="3" cy="169"/>
            </a:xfrm>
            <a:prstGeom prst="rect">
              <a:avLst/>
            </a:prstGeom>
            <a:solidFill>
              <a:srgbClr val="A0A0A0"/>
            </a:solidFill>
            <a:ln w="9525">
              <a:noFill/>
              <a:miter lim="800000"/>
              <a:headEnd/>
              <a:tailEnd/>
            </a:ln>
          </p:spPr>
          <p:txBody>
            <a:bodyPr/>
            <a:lstStyle/>
            <a:p>
              <a:endParaRPr lang="zh-CN" altLang="en-US"/>
            </a:p>
          </p:txBody>
        </p:sp>
        <p:sp>
          <p:nvSpPr>
            <p:cNvPr id="296" name="Rectangle 1083"/>
            <p:cNvSpPr>
              <a:spLocks noChangeArrowheads="1"/>
            </p:cNvSpPr>
            <p:nvPr/>
          </p:nvSpPr>
          <p:spPr bwMode="auto">
            <a:xfrm>
              <a:off x="2662" y="1154"/>
              <a:ext cx="3" cy="162"/>
            </a:xfrm>
            <a:prstGeom prst="rect">
              <a:avLst/>
            </a:prstGeom>
            <a:solidFill>
              <a:srgbClr val="A0A0A0"/>
            </a:solidFill>
            <a:ln w="9525">
              <a:noFill/>
              <a:miter lim="800000"/>
              <a:headEnd/>
              <a:tailEnd/>
            </a:ln>
          </p:spPr>
          <p:txBody>
            <a:bodyPr/>
            <a:lstStyle/>
            <a:p>
              <a:endParaRPr lang="zh-CN" altLang="en-US"/>
            </a:p>
          </p:txBody>
        </p:sp>
        <p:sp>
          <p:nvSpPr>
            <p:cNvPr id="297" name="Rectangle 1084"/>
            <p:cNvSpPr>
              <a:spLocks noChangeArrowheads="1"/>
            </p:cNvSpPr>
            <p:nvPr/>
          </p:nvSpPr>
          <p:spPr bwMode="auto">
            <a:xfrm>
              <a:off x="2642" y="1159"/>
              <a:ext cx="3" cy="157"/>
            </a:xfrm>
            <a:prstGeom prst="rect">
              <a:avLst/>
            </a:prstGeom>
            <a:solidFill>
              <a:srgbClr val="A0A0A0"/>
            </a:solidFill>
            <a:ln w="9525">
              <a:noFill/>
              <a:miter lim="800000"/>
              <a:headEnd/>
              <a:tailEnd/>
            </a:ln>
          </p:spPr>
          <p:txBody>
            <a:bodyPr/>
            <a:lstStyle/>
            <a:p>
              <a:endParaRPr lang="zh-CN" altLang="en-US"/>
            </a:p>
          </p:txBody>
        </p:sp>
        <p:sp>
          <p:nvSpPr>
            <p:cNvPr id="298" name="Rectangle 1085"/>
            <p:cNvSpPr>
              <a:spLocks noChangeArrowheads="1"/>
            </p:cNvSpPr>
            <p:nvPr/>
          </p:nvSpPr>
          <p:spPr bwMode="auto">
            <a:xfrm>
              <a:off x="2626" y="1163"/>
              <a:ext cx="4" cy="153"/>
            </a:xfrm>
            <a:prstGeom prst="rect">
              <a:avLst/>
            </a:prstGeom>
            <a:solidFill>
              <a:srgbClr val="A0A0A0"/>
            </a:solidFill>
            <a:ln w="9525">
              <a:noFill/>
              <a:miter lim="800000"/>
              <a:headEnd/>
              <a:tailEnd/>
            </a:ln>
          </p:spPr>
          <p:txBody>
            <a:bodyPr/>
            <a:lstStyle/>
            <a:p>
              <a:endParaRPr lang="zh-CN" altLang="en-US"/>
            </a:p>
          </p:txBody>
        </p:sp>
        <p:sp>
          <p:nvSpPr>
            <p:cNvPr id="299" name="Rectangle 1086"/>
            <p:cNvSpPr>
              <a:spLocks noChangeArrowheads="1"/>
            </p:cNvSpPr>
            <p:nvPr/>
          </p:nvSpPr>
          <p:spPr bwMode="auto">
            <a:xfrm>
              <a:off x="2936" y="1078"/>
              <a:ext cx="5" cy="212"/>
            </a:xfrm>
            <a:prstGeom prst="rect">
              <a:avLst/>
            </a:prstGeom>
            <a:solidFill>
              <a:srgbClr val="A0A0A0"/>
            </a:solidFill>
            <a:ln w="9525">
              <a:noFill/>
              <a:miter lim="800000"/>
              <a:headEnd/>
              <a:tailEnd/>
            </a:ln>
          </p:spPr>
          <p:txBody>
            <a:bodyPr/>
            <a:lstStyle/>
            <a:p>
              <a:endParaRPr lang="zh-CN" altLang="en-US"/>
            </a:p>
          </p:txBody>
        </p:sp>
        <p:sp>
          <p:nvSpPr>
            <p:cNvPr id="300" name="Rectangle 1087"/>
            <p:cNvSpPr>
              <a:spLocks noChangeArrowheads="1"/>
            </p:cNvSpPr>
            <p:nvPr/>
          </p:nvSpPr>
          <p:spPr bwMode="auto">
            <a:xfrm>
              <a:off x="2918" y="1088"/>
              <a:ext cx="4" cy="215"/>
            </a:xfrm>
            <a:prstGeom prst="rect">
              <a:avLst/>
            </a:prstGeom>
            <a:solidFill>
              <a:srgbClr val="A0A0A0"/>
            </a:solidFill>
            <a:ln w="9525">
              <a:noFill/>
              <a:miter lim="800000"/>
              <a:headEnd/>
              <a:tailEnd/>
            </a:ln>
          </p:spPr>
          <p:txBody>
            <a:bodyPr/>
            <a:lstStyle/>
            <a:p>
              <a:endParaRPr lang="zh-CN" altLang="en-US"/>
            </a:p>
          </p:txBody>
        </p:sp>
        <p:sp>
          <p:nvSpPr>
            <p:cNvPr id="301" name="Rectangle 1088"/>
            <p:cNvSpPr>
              <a:spLocks noChangeArrowheads="1"/>
            </p:cNvSpPr>
            <p:nvPr/>
          </p:nvSpPr>
          <p:spPr bwMode="auto">
            <a:xfrm>
              <a:off x="2901" y="1091"/>
              <a:ext cx="5" cy="212"/>
            </a:xfrm>
            <a:prstGeom prst="rect">
              <a:avLst/>
            </a:prstGeom>
            <a:solidFill>
              <a:srgbClr val="A0A0A0"/>
            </a:solidFill>
            <a:ln w="9525">
              <a:noFill/>
              <a:miter lim="800000"/>
              <a:headEnd/>
              <a:tailEnd/>
            </a:ln>
          </p:spPr>
          <p:txBody>
            <a:bodyPr/>
            <a:lstStyle/>
            <a:p>
              <a:endParaRPr lang="zh-CN" altLang="en-US"/>
            </a:p>
          </p:txBody>
        </p:sp>
        <p:sp>
          <p:nvSpPr>
            <p:cNvPr id="302" name="Rectangle 1089"/>
            <p:cNvSpPr>
              <a:spLocks noChangeArrowheads="1"/>
            </p:cNvSpPr>
            <p:nvPr/>
          </p:nvSpPr>
          <p:spPr bwMode="auto">
            <a:xfrm>
              <a:off x="2885" y="1091"/>
              <a:ext cx="3" cy="212"/>
            </a:xfrm>
            <a:prstGeom prst="rect">
              <a:avLst/>
            </a:prstGeom>
            <a:solidFill>
              <a:srgbClr val="A0A0A0"/>
            </a:solidFill>
            <a:ln w="9525">
              <a:noFill/>
              <a:miter lim="800000"/>
              <a:headEnd/>
              <a:tailEnd/>
            </a:ln>
          </p:spPr>
          <p:txBody>
            <a:bodyPr/>
            <a:lstStyle/>
            <a:p>
              <a:endParaRPr lang="zh-CN" altLang="en-US"/>
            </a:p>
          </p:txBody>
        </p:sp>
        <p:sp>
          <p:nvSpPr>
            <p:cNvPr id="303" name="Rectangle 1090"/>
            <p:cNvSpPr>
              <a:spLocks noChangeArrowheads="1"/>
            </p:cNvSpPr>
            <p:nvPr/>
          </p:nvSpPr>
          <p:spPr bwMode="auto">
            <a:xfrm>
              <a:off x="2866" y="1091"/>
              <a:ext cx="5" cy="212"/>
            </a:xfrm>
            <a:prstGeom prst="rect">
              <a:avLst/>
            </a:prstGeom>
            <a:solidFill>
              <a:srgbClr val="A0A0A0"/>
            </a:solidFill>
            <a:ln w="9525">
              <a:noFill/>
              <a:miter lim="800000"/>
              <a:headEnd/>
              <a:tailEnd/>
            </a:ln>
          </p:spPr>
          <p:txBody>
            <a:bodyPr/>
            <a:lstStyle/>
            <a:p>
              <a:endParaRPr lang="zh-CN" altLang="en-US"/>
            </a:p>
          </p:txBody>
        </p:sp>
        <p:sp>
          <p:nvSpPr>
            <p:cNvPr id="304" name="Rectangle 1091"/>
            <p:cNvSpPr>
              <a:spLocks noChangeArrowheads="1"/>
            </p:cNvSpPr>
            <p:nvPr/>
          </p:nvSpPr>
          <p:spPr bwMode="auto">
            <a:xfrm>
              <a:off x="2848" y="1104"/>
              <a:ext cx="5" cy="212"/>
            </a:xfrm>
            <a:prstGeom prst="rect">
              <a:avLst/>
            </a:prstGeom>
            <a:solidFill>
              <a:srgbClr val="A0A0A0"/>
            </a:solidFill>
            <a:ln w="9525">
              <a:noFill/>
              <a:miter lim="800000"/>
              <a:headEnd/>
              <a:tailEnd/>
            </a:ln>
          </p:spPr>
          <p:txBody>
            <a:bodyPr/>
            <a:lstStyle/>
            <a:p>
              <a:endParaRPr lang="zh-CN" altLang="en-US"/>
            </a:p>
          </p:txBody>
        </p:sp>
        <p:sp>
          <p:nvSpPr>
            <p:cNvPr id="305" name="Rectangle 1092"/>
            <p:cNvSpPr>
              <a:spLocks noChangeArrowheads="1"/>
            </p:cNvSpPr>
            <p:nvPr/>
          </p:nvSpPr>
          <p:spPr bwMode="auto">
            <a:xfrm>
              <a:off x="2750" y="1328"/>
              <a:ext cx="12" cy="64"/>
            </a:xfrm>
            <a:prstGeom prst="rect">
              <a:avLst/>
            </a:prstGeom>
            <a:solidFill>
              <a:srgbClr val="DCDCDC"/>
            </a:solidFill>
            <a:ln w="3175">
              <a:solidFill>
                <a:srgbClr val="DCDCDC"/>
              </a:solidFill>
              <a:miter lim="800000"/>
              <a:headEnd/>
              <a:tailEnd/>
            </a:ln>
          </p:spPr>
          <p:txBody>
            <a:bodyPr/>
            <a:lstStyle/>
            <a:p>
              <a:endParaRPr lang="zh-CN" altLang="en-US"/>
            </a:p>
          </p:txBody>
        </p:sp>
        <p:sp>
          <p:nvSpPr>
            <p:cNvPr id="306" name="Rectangle 1093"/>
            <p:cNvSpPr>
              <a:spLocks noChangeArrowheads="1"/>
            </p:cNvSpPr>
            <p:nvPr/>
          </p:nvSpPr>
          <p:spPr bwMode="auto">
            <a:xfrm>
              <a:off x="2878" y="1322"/>
              <a:ext cx="13" cy="84"/>
            </a:xfrm>
            <a:prstGeom prst="rect">
              <a:avLst/>
            </a:prstGeom>
            <a:solidFill>
              <a:srgbClr val="DCDCDC"/>
            </a:solidFill>
            <a:ln w="3175">
              <a:solidFill>
                <a:srgbClr val="DCDCDC"/>
              </a:solidFill>
              <a:miter lim="800000"/>
              <a:headEnd/>
              <a:tailEnd/>
            </a:ln>
          </p:spPr>
          <p:txBody>
            <a:bodyPr/>
            <a:lstStyle/>
            <a:p>
              <a:endParaRPr lang="zh-CN" altLang="en-US"/>
            </a:p>
          </p:txBody>
        </p:sp>
        <p:sp>
          <p:nvSpPr>
            <p:cNvPr id="307" name="Freeform 1094"/>
            <p:cNvSpPr>
              <a:spLocks/>
            </p:cNvSpPr>
            <p:nvPr/>
          </p:nvSpPr>
          <p:spPr bwMode="auto">
            <a:xfrm>
              <a:off x="2960" y="1109"/>
              <a:ext cx="348" cy="109"/>
            </a:xfrm>
            <a:custGeom>
              <a:avLst/>
              <a:gdLst/>
              <a:ahLst/>
              <a:cxnLst>
                <a:cxn ang="0">
                  <a:pos x="0" y="0"/>
                </a:cxn>
                <a:cxn ang="0">
                  <a:pos x="2" y="33"/>
                </a:cxn>
                <a:cxn ang="0">
                  <a:pos x="348" y="109"/>
                </a:cxn>
                <a:cxn ang="0">
                  <a:pos x="347" y="88"/>
                </a:cxn>
                <a:cxn ang="0">
                  <a:pos x="0" y="0"/>
                </a:cxn>
              </a:cxnLst>
              <a:rect l="0" t="0" r="r" b="b"/>
              <a:pathLst>
                <a:path w="348" h="109">
                  <a:moveTo>
                    <a:pt x="0" y="0"/>
                  </a:moveTo>
                  <a:lnTo>
                    <a:pt x="2" y="33"/>
                  </a:lnTo>
                  <a:lnTo>
                    <a:pt x="348" y="109"/>
                  </a:lnTo>
                  <a:lnTo>
                    <a:pt x="347" y="88"/>
                  </a:lnTo>
                  <a:lnTo>
                    <a:pt x="0" y="0"/>
                  </a:lnTo>
                  <a:close/>
                </a:path>
              </a:pathLst>
            </a:custGeom>
            <a:solidFill>
              <a:srgbClr val="F2E3FF"/>
            </a:solidFill>
            <a:ln w="3175">
              <a:solidFill>
                <a:srgbClr val="F2E3FF"/>
              </a:solidFill>
              <a:prstDash val="solid"/>
              <a:round/>
              <a:headEnd/>
              <a:tailEnd/>
            </a:ln>
          </p:spPr>
          <p:txBody>
            <a:bodyPr/>
            <a:lstStyle/>
            <a:p>
              <a:endParaRPr lang="zh-CN" altLang="en-US"/>
            </a:p>
          </p:txBody>
        </p:sp>
        <p:sp>
          <p:nvSpPr>
            <p:cNvPr id="308" name="Freeform 1095"/>
            <p:cNvSpPr>
              <a:spLocks/>
            </p:cNvSpPr>
            <p:nvPr/>
          </p:nvSpPr>
          <p:spPr bwMode="auto">
            <a:xfrm>
              <a:off x="2497" y="1106"/>
              <a:ext cx="463" cy="130"/>
            </a:xfrm>
            <a:custGeom>
              <a:avLst/>
              <a:gdLst/>
              <a:ahLst/>
              <a:cxnLst>
                <a:cxn ang="0">
                  <a:pos x="0" y="115"/>
                </a:cxn>
                <a:cxn ang="0">
                  <a:pos x="462" y="0"/>
                </a:cxn>
                <a:cxn ang="0">
                  <a:pos x="463" y="35"/>
                </a:cxn>
                <a:cxn ang="0">
                  <a:pos x="0" y="130"/>
                </a:cxn>
                <a:cxn ang="0">
                  <a:pos x="0" y="115"/>
                </a:cxn>
              </a:cxnLst>
              <a:rect l="0" t="0" r="r" b="b"/>
              <a:pathLst>
                <a:path w="463" h="130">
                  <a:moveTo>
                    <a:pt x="0" y="115"/>
                  </a:moveTo>
                  <a:lnTo>
                    <a:pt x="462" y="0"/>
                  </a:lnTo>
                  <a:lnTo>
                    <a:pt x="463" y="35"/>
                  </a:lnTo>
                  <a:lnTo>
                    <a:pt x="0" y="130"/>
                  </a:lnTo>
                  <a:lnTo>
                    <a:pt x="0" y="115"/>
                  </a:lnTo>
                  <a:close/>
                </a:path>
              </a:pathLst>
            </a:custGeom>
            <a:solidFill>
              <a:srgbClr val="DCDCDC"/>
            </a:solidFill>
            <a:ln w="3175">
              <a:solidFill>
                <a:srgbClr val="A0A0A0"/>
              </a:solidFill>
              <a:prstDash val="solid"/>
              <a:round/>
              <a:headEnd/>
              <a:tailEnd/>
            </a:ln>
          </p:spPr>
          <p:txBody>
            <a:bodyPr/>
            <a:lstStyle/>
            <a:p>
              <a:endParaRPr lang="zh-CN" altLang="en-US"/>
            </a:p>
          </p:txBody>
        </p:sp>
        <p:sp>
          <p:nvSpPr>
            <p:cNvPr id="309" name="Freeform 1096"/>
            <p:cNvSpPr>
              <a:spLocks/>
            </p:cNvSpPr>
            <p:nvPr/>
          </p:nvSpPr>
          <p:spPr bwMode="auto">
            <a:xfrm>
              <a:off x="2499" y="1049"/>
              <a:ext cx="463" cy="149"/>
            </a:xfrm>
            <a:custGeom>
              <a:avLst/>
              <a:gdLst/>
              <a:ahLst/>
              <a:cxnLst>
                <a:cxn ang="0">
                  <a:pos x="0" y="136"/>
                </a:cxn>
                <a:cxn ang="0">
                  <a:pos x="0" y="149"/>
                </a:cxn>
                <a:cxn ang="0">
                  <a:pos x="463" y="34"/>
                </a:cxn>
                <a:cxn ang="0">
                  <a:pos x="460" y="0"/>
                </a:cxn>
                <a:cxn ang="0">
                  <a:pos x="0" y="136"/>
                </a:cxn>
              </a:cxnLst>
              <a:rect l="0" t="0" r="r" b="b"/>
              <a:pathLst>
                <a:path w="463" h="149">
                  <a:moveTo>
                    <a:pt x="0" y="136"/>
                  </a:moveTo>
                  <a:lnTo>
                    <a:pt x="0" y="149"/>
                  </a:lnTo>
                  <a:lnTo>
                    <a:pt x="463" y="34"/>
                  </a:lnTo>
                  <a:lnTo>
                    <a:pt x="460" y="0"/>
                  </a:lnTo>
                  <a:lnTo>
                    <a:pt x="0" y="136"/>
                  </a:lnTo>
                  <a:close/>
                </a:path>
              </a:pathLst>
            </a:custGeom>
            <a:solidFill>
              <a:srgbClr val="C0C0C0"/>
            </a:solidFill>
            <a:ln w="3175">
              <a:solidFill>
                <a:srgbClr val="A0A0A0"/>
              </a:solidFill>
              <a:prstDash val="solid"/>
              <a:round/>
              <a:headEnd/>
              <a:tailEnd/>
            </a:ln>
          </p:spPr>
          <p:txBody>
            <a:bodyPr/>
            <a:lstStyle/>
            <a:p>
              <a:endParaRPr lang="zh-CN" altLang="en-US"/>
            </a:p>
          </p:txBody>
        </p:sp>
        <p:sp>
          <p:nvSpPr>
            <p:cNvPr id="310" name="Freeform 1097"/>
            <p:cNvSpPr>
              <a:spLocks/>
            </p:cNvSpPr>
            <p:nvPr/>
          </p:nvSpPr>
          <p:spPr bwMode="auto">
            <a:xfrm>
              <a:off x="2499" y="1167"/>
              <a:ext cx="463" cy="104"/>
            </a:xfrm>
            <a:custGeom>
              <a:avLst/>
              <a:gdLst/>
              <a:ahLst/>
              <a:cxnLst>
                <a:cxn ang="0">
                  <a:pos x="0" y="88"/>
                </a:cxn>
                <a:cxn ang="0">
                  <a:pos x="463" y="0"/>
                </a:cxn>
                <a:cxn ang="0">
                  <a:pos x="463" y="30"/>
                </a:cxn>
                <a:cxn ang="0">
                  <a:pos x="0" y="104"/>
                </a:cxn>
                <a:cxn ang="0">
                  <a:pos x="0" y="88"/>
                </a:cxn>
              </a:cxnLst>
              <a:rect l="0" t="0" r="r" b="b"/>
              <a:pathLst>
                <a:path w="463" h="104">
                  <a:moveTo>
                    <a:pt x="0" y="88"/>
                  </a:moveTo>
                  <a:lnTo>
                    <a:pt x="463" y="0"/>
                  </a:lnTo>
                  <a:lnTo>
                    <a:pt x="463" y="30"/>
                  </a:lnTo>
                  <a:lnTo>
                    <a:pt x="0" y="104"/>
                  </a:lnTo>
                  <a:lnTo>
                    <a:pt x="0" y="88"/>
                  </a:lnTo>
                  <a:close/>
                </a:path>
              </a:pathLst>
            </a:custGeom>
            <a:solidFill>
              <a:srgbClr val="C0C0C0"/>
            </a:solidFill>
            <a:ln w="3175">
              <a:solidFill>
                <a:srgbClr val="A0A0A0"/>
              </a:solidFill>
              <a:prstDash val="solid"/>
              <a:round/>
              <a:headEnd/>
              <a:tailEnd/>
            </a:ln>
          </p:spPr>
          <p:txBody>
            <a:bodyPr/>
            <a:lstStyle/>
            <a:p>
              <a:endParaRPr lang="zh-CN" altLang="en-US"/>
            </a:p>
          </p:txBody>
        </p:sp>
        <p:sp>
          <p:nvSpPr>
            <p:cNvPr id="311" name="Freeform 1098"/>
            <p:cNvSpPr>
              <a:spLocks/>
            </p:cNvSpPr>
            <p:nvPr/>
          </p:nvSpPr>
          <p:spPr bwMode="auto">
            <a:xfrm>
              <a:off x="2499" y="1223"/>
              <a:ext cx="461" cy="82"/>
            </a:xfrm>
            <a:custGeom>
              <a:avLst/>
              <a:gdLst/>
              <a:ahLst/>
              <a:cxnLst>
                <a:cxn ang="0">
                  <a:pos x="0" y="66"/>
                </a:cxn>
                <a:cxn ang="0">
                  <a:pos x="461" y="0"/>
                </a:cxn>
                <a:cxn ang="0">
                  <a:pos x="460" y="32"/>
                </a:cxn>
                <a:cxn ang="0">
                  <a:pos x="0" y="82"/>
                </a:cxn>
                <a:cxn ang="0">
                  <a:pos x="0" y="66"/>
                </a:cxn>
              </a:cxnLst>
              <a:rect l="0" t="0" r="r" b="b"/>
              <a:pathLst>
                <a:path w="461" h="82">
                  <a:moveTo>
                    <a:pt x="0" y="66"/>
                  </a:moveTo>
                  <a:lnTo>
                    <a:pt x="461" y="0"/>
                  </a:lnTo>
                  <a:lnTo>
                    <a:pt x="460" y="32"/>
                  </a:lnTo>
                  <a:lnTo>
                    <a:pt x="0" y="82"/>
                  </a:lnTo>
                  <a:lnTo>
                    <a:pt x="0" y="66"/>
                  </a:lnTo>
                  <a:close/>
                </a:path>
              </a:pathLst>
            </a:custGeom>
            <a:solidFill>
              <a:srgbClr val="DCDCDC"/>
            </a:solidFill>
            <a:ln w="3175">
              <a:solidFill>
                <a:srgbClr val="A0A0A0"/>
              </a:solidFill>
              <a:prstDash val="solid"/>
              <a:round/>
              <a:headEnd/>
              <a:tailEnd/>
            </a:ln>
          </p:spPr>
          <p:txBody>
            <a:bodyPr/>
            <a:lstStyle/>
            <a:p>
              <a:endParaRPr lang="zh-CN" altLang="en-US"/>
            </a:p>
          </p:txBody>
        </p:sp>
        <p:sp>
          <p:nvSpPr>
            <p:cNvPr id="312" name="Freeform 1099"/>
            <p:cNvSpPr>
              <a:spLocks/>
            </p:cNvSpPr>
            <p:nvPr/>
          </p:nvSpPr>
          <p:spPr bwMode="auto">
            <a:xfrm>
              <a:off x="2499" y="1283"/>
              <a:ext cx="461" cy="57"/>
            </a:xfrm>
            <a:custGeom>
              <a:avLst/>
              <a:gdLst/>
              <a:ahLst/>
              <a:cxnLst>
                <a:cxn ang="0">
                  <a:pos x="0" y="41"/>
                </a:cxn>
                <a:cxn ang="0">
                  <a:pos x="461" y="0"/>
                </a:cxn>
                <a:cxn ang="0">
                  <a:pos x="460" y="38"/>
                </a:cxn>
                <a:cxn ang="0">
                  <a:pos x="0" y="57"/>
                </a:cxn>
                <a:cxn ang="0">
                  <a:pos x="0" y="41"/>
                </a:cxn>
              </a:cxnLst>
              <a:rect l="0" t="0" r="r" b="b"/>
              <a:pathLst>
                <a:path w="461" h="57">
                  <a:moveTo>
                    <a:pt x="0" y="41"/>
                  </a:moveTo>
                  <a:lnTo>
                    <a:pt x="461" y="0"/>
                  </a:lnTo>
                  <a:lnTo>
                    <a:pt x="460" y="38"/>
                  </a:lnTo>
                  <a:lnTo>
                    <a:pt x="0" y="57"/>
                  </a:lnTo>
                  <a:lnTo>
                    <a:pt x="0" y="41"/>
                  </a:lnTo>
                  <a:close/>
                </a:path>
              </a:pathLst>
            </a:custGeom>
            <a:solidFill>
              <a:srgbClr val="C0C0C0"/>
            </a:solidFill>
            <a:ln w="3175">
              <a:solidFill>
                <a:srgbClr val="A0A0A0"/>
              </a:solidFill>
              <a:prstDash val="solid"/>
              <a:round/>
              <a:headEnd/>
              <a:tailEnd/>
            </a:ln>
          </p:spPr>
          <p:txBody>
            <a:bodyPr/>
            <a:lstStyle/>
            <a:p>
              <a:endParaRPr lang="zh-CN" altLang="en-US"/>
            </a:p>
          </p:txBody>
        </p:sp>
        <p:sp>
          <p:nvSpPr>
            <p:cNvPr id="313" name="Freeform 1100"/>
            <p:cNvSpPr>
              <a:spLocks/>
            </p:cNvSpPr>
            <p:nvPr/>
          </p:nvSpPr>
          <p:spPr bwMode="auto">
            <a:xfrm>
              <a:off x="2959" y="1049"/>
              <a:ext cx="345" cy="117"/>
            </a:xfrm>
            <a:custGeom>
              <a:avLst/>
              <a:gdLst/>
              <a:ahLst/>
              <a:cxnLst>
                <a:cxn ang="0">
                  <a:pos x="0" y="0"/>
                </a:cxn>
                <a:cxn ang="0">
                  <a:pos x="0" y="34"/>
                </a:cxn>
                <a:cxn ang="0">
                  <a:pos x="345" y="117"/>
                </a:cxn>
                <a:cxn ang="0">
                  <a:pos x="343" y="99"/>
                </a:cxn>
                <a:cxn ang="0">
                  <a:pos x="0" y="0"/>
                </a:cxn>
              </a:cxnLst>
              <a:rect l="0" t="0" r="r" b="b"/>
              <a:pathLst>
                <a:path w="345" h="117">
                  <a:moveTo>
                    <a:pt x="0" y="0"/>
                  </a:moveTo>
                  <a:lnTo>
                    <a:pt x="0" y="34"/>
                  </a:lnTo>
                  <a:lnTo>
                    <a:pt x="345" y="117"/>
                  </a:lnTo>
                  <a:lnTo>
                    <a:pt x="343" y="99"/>
                  </a:lnTo>
                  <a:lnTo>
                    <a:pt x="0" y="0"/>
                  </a:lnTo>
                  <a:close/>
                </a:path>
              </a:pathLst>
            </a:custGeom>
            <a:solidFill>
              <a:srgbClr val="F0F0F0"/>
            </a:solidFill>
            <a:ln w="3175">
              <a:solidFill>
                <a:srgbClr val="919191"/>
              </a:solidFill>
              <a:prstDash val="solid"/>
              <a:round/>
              <a:headEnd/>
              <a:tailEnd/>
            </a:ln>
          </p:spPr>
          <p:txBody>
            <a:bodyPr/>
            <a:lstStyle/>
            <a:p>
              <a:endParaRPr lang="zh-CN" altLang="en-US"/>
            </a:p>
          </p:txBody>
        </p:sp>
        <p:sp>
          <p:nvSpPr>
            <p:cNvPr id="314" name="Freeform 1101"/>
            <p:cNvSpPr>
              <a:spLocks/>
            </p:cNvSpPr>
            <p:nvPr/>
          </p:nvSpPr>
          <p:spPr bwMode="auto">
            <a:xfrm>
              <a:off x="2962" y="1169"/>
              <a:ext cx="346" cy="90"/>
            </a:xfrm>
            <a:custGeom>
              <a:avLst/>
              <a:gdLst/>
              <a:ahLst/>
              <a:cxnLst>
                <a:cxn ang="0">
                  <a:pos x="0" y="0"/>
                </a:cxn>
                <a:cxn ang="0">
                  <a:pos x="0" y="28"/>
                </a:cxn>
                <a:cxn ang="0">
                  <a:pos x="346" y="90"/>
                </a:cxn>
                <a:cxn ang="0">
                  <a:pos x="343" y="73"/>
                </a:cxn>
                <a:cxn ang="0">
                  <a:pos x="0" y="0"/>
                </a:cxn>
              </a:cxnLst>
              <a:rect l="0" t="0" r="r" b="b"/>
              <a:pathLst>
                <a:path w="346" h="90">
                  <a:moveTo>
                    <a:pt x="0" y="0"/>
                  </a:moveTo>
                  <a:lnTo>
                    <a:pt x="0" y="28"/>
                  </a:lnTo>
                  <a:lnTo>
                    <a:pt x="346" y="90"/>
                  </a:lnTo>
                  <a:lnTo>
                    <a:pt x="343" y="73"/>
                  </a:lnTo>
                  <a:lnTo>
                    <a:pt x="0" y="0"/>
                  </a:lnTo>
                  <a:close/>
                </a:path>
              </a:pathLst>
            </a:custGeom>
            <a:solidFill>
              <a:srgbClr val="F0F0F0"/>
            </a:solidFill>
            <a:ln w="3175">
              <a:solidFill>
                <a:srgbClr val="F0F0F0"/>
              </a:solidFill>
              <a:prstDash val="solid"/>
              <a:round/>
              <a:headEnd/>
              <a:tailEnd/>
            </a:ln>
          </p:spPr>
          <p:txBody>
            <a:bodyPr/>
            <a:lstStyle/>
            <a:p>
              <a:endParaRPr lang="zh-CN" altLang="en-US"/>
            </a:p>
          </p:txBody>
        </p:sp>
        <p:sp>
          <p:nvSpPr>
            <p:cNvPr id="315" name="Freeform 1102"/>
            <p:cNvSpPr>
              <a:spLocks/>
            </p:cNvSpPr>
            <p:nvPr/>
          </p:nvSpPr>
          <p:spPr bwMode="auto">
            <a:xfrm>
              <a:off x="2957" y="1224"/>
              <a:ext cx="354" cy="82"/>
            </a:xfrm>
            <a:custGeom>
              <a:avLst/>
              <a:gdLst/>
              <a:ahLst/>
              <a:cxnLst>
                <a:cxn ang="0">
                  <a:pos x="0" y="0"/>
                </a:cxn>
                <a:cxn ang="0">
                  <a:pos x="2" y="31"/>
                </a:cxn>
                <a:cxn ang="0">
                  <a:pos x="354" y="82"/>
                </a:cxn>
                <a:cxn ang="0">
                  <a:pos x="351" y="56"/>
                </a:cxn>
                <a:cxn ang="0">
                  <a:pos x="0" y="0"/>
                </a:cxn>
              </a:cxnLst>
              <a:rect l="0" t="0" r="r" b="b"/>
              <a:pathLst>
                <a:path w="354" h="82">
                  <a:moveTo>
                    <a:pt x="0" y="0"/>
                  </a:moveTo>
                  <a:lnTo>
                    <a:pt x="2" y="31"/>
                  </a:lnTo>
                  <a:lnTo>
                    <a:pt x="354" y="82"/>
                  </a:lnTo>
                  <a:lnTo>
                    <a:pt x="351" y="56"/>
                  </a:lnTo>
                  <a:lnTo>
                    <a:pt x="0" y="0"/>
                  </a:lnTo>
                  <a:close/>
                </a:path>
              </a:pathLst>
            </a:custGeom>
            <a:solidFill>
              <a:srgbClr val="F2E3FF"/>
            </a:solidFill>
            <a:ln w="3175">
              <a:solidFill>
                <a:srgbClr val="F2E3FF"/>
              </a:solidFill>
              <a:prstDash val="solid"/>
              <a:round/>
              <a:headEnd/>
              <a:tailEnd/>
            </a:ln>
          </p:spPr>
          <p:txBody>
            <a:bodyPr/>
            <a:lstStyle/>
            <a:p>
              <a:endParaRPr lang="zh-CN" altLang="en-US"/>
            </a:p>
          </p:txBody>
        </p:sp>
        <p:sp>
          <p:nvSpPr>
            <p:cNvPr id="316" name="Rectangle 1103"/>
            <p:cNvSpPr>
              <a:spLocks noChangeArrowheads="1"/>
            </p:cNvSpPr>
            <p:nvPr/>
          </p:nvSpPr>
          <p:spPr bwMode="auto">
            <a:xfrm>
              <a:off x="2956" y="1049"/>
              <a:ext cx="6" cy="364"/>
            </a:xfrm>
            <a:prstGeom prst="rect">
              <a:avLst/>
            </a:prstGeom>
            <a:solidFill>
              <a:srgbClr val="C0C0C0"/>
            </a:solidFill>
            <a:ln w="9525">
              <a:noFill/>
              <a:miter lim="800000"/>
              <a:headEnd/>
              <a:tailEnd/>
            </a:ln>
          </p:spPr>
          <p:txBody>
            <a:bodyPr/>
            <a:lstStyle/>
            <a:p>
              <a:endParaRPr lang="zh-CN" altLang="en-US"/>
            </a:p>
          </p:txBody>
        </p:sp>
        <p:sp>
          <p:nvSpPr>
            <p:cNvPr id="317" name="Freeform 1104"/>
            <p:cNvSpPr>
              <a:spLocks/>
            </p:cNvSpPr>
            <p:nvPr/>
          </p:nvSpPr>
          <p:spPr bwMode="auto">
            <a:xfrm>
              <a:off x="2656" y="1395"/>
              <a:ext cx="136" cy="24"/>
            </a:xfrm>
            <a:custGeom>
              <a:avLst/>
              <a:gdLst/>
              <a:ahLst/>
              <a:cxnLst>
                <a:cxn ang="0">
                  <a:pos x="12" y="0"/>
                </a:cxn>
                <a:cxn ang="0">
                  <a:pos x="0" y="2"/>
                </a:cxn>
                <a:cxn ang="0">
                  <a:pos x="15" y="12"/>
                </a:cxn>
                <a:cxn ang="0">
                  <a:pos x="41" y="15"/>
                </a:cxn>
                <a:cxn ang="0">
                  <a:pos x="52" y="15"/>
                </a:cxn>
                <a:cxn ang="0">
                  <a:pos x="65" y="19"/>
                </a:cxn>
                <a:cxn ang="0">
                  <a:pos x="76" y="21"/>
                </a:cxn>
                <a:cxn ang="0">
                  <a:pos x="83" y="16"/>
                </a:cxn>
                <a:cxn ang="0">
                  <a:pos x="103" y="24"/>
                </a:cxn>
                <a:cxn ang="0">
                  <a:pos x="120" y="24"/>
                </a:cxn>
                <a:cxn ang="0">
                  <a:pos x="124" y="21"/>
                </a:cxn>
                <a:cxn ang="0">
                  <a:pos x="136" y="21"/>
                </a:cxn>
                <a:cxn ang="0">
                  <a:pos x="118" y="3"/>
                </a:cxn>
                <a:cxn ang="0">
                  <a:pos x="12" y="0"/>
                </a:cxn>
              </a:cxnLst>
              <a:rect l="0" t="0" r="r" b="b"/>
              <a:pathLst>
                <a:path w="136" h="24">
                  <a:moveTo>
                    <a:pt x="12" y="0"/>
                  </a:moveTo>
                  <a:lnTo>
                    <a:pt x="0" y="2"/>
                  </a:lnTo>
                  <a:lnTo>
                    <a:pt x="15" y="12"/>
                  </a:lnTo>
                  <a:lnTo>
                    <a:pt x="41" y="15"/>
                  </a:lnTo>
                  <a:lnTo>
                    <a:pt x="52" y="15"/>
                  </a:lnTo>
                  <a:lnTo>
                    <a:pt x="65" y="19"/>
                  </a:lnTo>
                  <a:lnTo>
                    <a:pt x="76" y="21"/>
                  </a:lnTo>
                  <a:lnTo>
                    <a:pt x="83" y="16"/>
                  </a:lnTo>
                  <a:lnTo>
                    <a:pt x="103" y="24"/>
                  </a:lnTo>
                  <a:lnTo>
                    <a:pt x="120" y="24"/>
                  </a:lnTo>
                  <a:lnTo>
                    <a:pt x="124" y="21"/>
                  </a:lnTo>
                  <a:lnTo>
                    <a:pt x="136" y="21"/>
                  </a:lnTo>
                  <a:lnTo>
                    <a:pt x="118" y="3"/>
                  </a:lnTo>
                  <a:lnTo>
                    <a:pt x="12" y="0"/>
                  </a:lnTo>
                  <a:close/>
                </a:path>
              </a:pathLst>
            </a:custGeom>
            <a:solidFill>
              <a:srgbClr val="808080"/>
            </a:solidFill>
            <a:ln w="3175">
              <a:solidFill>
                <a:srgbClr val="808080"/>
              </a:solidFill>
              <a:prstDash val="solid"/>
              <a:round/>
              <a:headEnd/>
              <a:tailEnd/>
            </a:ln>
          </p:spPr>
          <p:txBody>
            <a:bodyPr/>
            <a:lstStyle/>
            <a:p>
              <a:endParaRPr lang="zh-CN" altLang="en-US"/>
            </a:p>
          </p:txBody>
        </p:sp>
        <p:sp>
          <p:nvSpPr>
            <p:cNvPr id="318" name="Freeform 1105"/>
            <p:cNvSpPr>
              <a:spLocks/>
            </p:cNvSpPr>
            <p:nvPr/>
          </p:nvSpPr>
          <p:spPr bwMode="auto">
            <a:xfrm>
              <a:off x="2642" y="1353"/>
              <a:ext cx="109" cy="47"/>
            </a:xfrm>
            <a:custGeom>
              <a:avLst/>
              <a:gdLst/>
              <a:ahLst/>
              <a:cxnLst>
                <a:cxn ang="0">
                  <a:pos x="35" y="3"/>
                </a:cxn>
                <a:cxn ang="0">
                  <a:pos x="43" y="3"/>
                </a:cxn>
                <a:cxn ang="0">
                  <a:pos x="50" y="0"/>
                </a:cxn>
                <a:cxn ang="0">
                  <a:pos x="55" y="4"/>
                </a:cxn>
                <a:cxn ang="0">
                  <a:pos x="62" y="3"/>
                </a:cxn>
                <a:cxn ang="0">
                  <a:pos x="73" y="1"/>
                </a:cxn>
                <a:cxn ang="0">
                  <a:pos x="72" y="6"/>
                </a:cxn>
                <a:cxn ang="0">
                  <a:pos x="69" y="7"/>
                </a:cxn>
                <a:cxn ang="0">
                  <a:pos x="66" y="12"/>
                </a:cxn>
                <a:cxn ang="0">
                  <a:pos x="73" y="10"/>
                </a:cxn>
                <a:cxn ang="0">
                  <a:pos x="73" y="13"/>
                </a:cxn>
                <a:cxn ang="0">
                  <a:pos x="79" y="10"/>
                </a:cxn>
                <a:cxn ang="0">
                  <a:pos x="93" y="9"/>
                </a:cxn>
                <a:cxn ang="0">
                  <a:pos x="88" y="16"/>
                </a:cxn>
                <a:cxn ang="0">
                  <a:pos x="97" y="15"/>
                </a:cxn>
                <a:cxn ang="0">
                  <a:pos x="106" y="16"/>
                </a:cxn>
                <a:cxn ang="0">
                  <a:pos x="100" y="17"/>
                </a:cxn>
                <a:cxn ang="0">
                  <a:pos x="91" y="20"/>
                </a:cxn>
                <a:cxn ang="0">
                  <a:pos x="90" y="22"/>
                </a:cxn>
                <a:cxn ang="0">
                  <a:pos x="103" y="25"/>
                </a:cxn>
                <a:cxn ang="0">
                  <a:pos x="96" y="32"/>
                </a:cxn>
                <a:cxn ang="0">
                  <a:pos x="109" y="32"/>
                </a:cxn>
                <a:cxn ang="0">
                  <a:pos x="106" y="36"/>
                </a:cxn>
                <a:cxn ang="0">
                  <a:pos x="90" y="39"/>
                </a:cxn>
                <a:cxn ang="0">
                  <a:pos x="78" y="42"/>
                </a:cxn>
                <a:cxn ang="0">
                  <a:pos x="61" y="45"/>
                </a:cxn>
                <a:cxn ang="0">
                  <a:pos x="52" y="47"/>
                </a:cxn>
                <a:cxn ang="0">
                  <a:pos x="43" y="47"/>
                </a:cxn>
                <a:cxn ang="0">
                  <a:pos x="35" y="44"/>
                </a:cxn>
                <a:cxn ang="0">
                  <a:pos x="13" y="39"/>
                </a:cxn>
                <a:cxn ang="0">
                  <a:pos x="5" y="35"/>
                </a:cxn>
                <a:cxn ang="0">
                  <a:pos x="0" y="25"/>
                </a:cxn>
                <a:cxn ang="0">
                  <a:pos x="17" y="26"/>
                </a:cxn>
                <a:cxn ang="0">
                  <a:pos x="2" y="19"/>
                </a:cxn>
                <a:cxn ang="0">
                  <a:pos x="26" y="20"/>
                </a:cxn>
                <a:cxn ang="0">
                  <a:pos x="17" y="13"/>
                </a:cxn>
                <a:cxn ang="0">
                  <a:pos x="17" y="10"/>
                </a:cxn>
                <a:cxn ang="0">
                  <a:pos x="25" y="12"/>
                </a:cxn>
                <a:cxn ang="0">
                  <a:pos x="32" y="13"/>
                </a:cxn>
                <a:cxn ang="0">
                  <a:pos x="34" y="12"/>
                </a:cxn>
                <a:cxn ang="0">
                  <a:pos x="26" y="7"/>
                </a:cxn>
                <a:cxn ang="0">
                  <a:pos x="20" y="3"/>
                </a:cxn>
                <a:cxn ang="0">
                  <a:pos x="26" y="4"/>
                </a:cxn>
                <a:cxn ang="0">
                  <a:pos x="26" y="0"/>
                </a:cxn>
                <a:cxn ang="0">
                  <a:pos x="35" y="3"/>
                </a:cxn>
              </a:cxnLst>
              <a:rect l="0" t="0" r="r" b="b"/>
              <a:pathLst>
                <a:path w="109" h="47">
                  <a:moveTo>
                    <a:pt x="35" y="3"/>
                  </a:moveTo>
                  <a:lnTo>
                    <a:pt x="43" y="3"/>
                  </a:lnTo>
                  <a:lnTo>
                    <a:pt x="50" y="0"/>
                  </a:lnTo>
                  <a:lnTo>
                    <a:pt x="55" y="4"/>
                  </a:lnTo>
                  <a:lnTo>
                    <a:pt x="62" y="3"/>
                  </a:lnTo>
                  <a:lnTo>
                    <a:pt x="73" y="1"/>
                  </a:lnTo>
                  <a:lnTo>
                    <a:pt x="72" y="6"/>
                  </a:lnTo>
                  <a:lnTo>
                    <a:pt x="69" y="7"/>
                  </a:lnTo>
                  <a:lnTo>
                    <a:pt x="66" y="12"/>
                  </a:lnTo>
                  <a:lnTo>
                    <a:pt x="73" y="10"/>
                  </a:lnTo>
                  <a:lnTo>
                    <a:pt x="73" y="13"/>
                  </a:lnTo>
                  <a:lnTo>
                    <a:pt x="79" y="10"/>
                  </a:lnTo>
                  <a:lnTo>
                    <a:pt x="93" y="9"/>
                  </a:lnTo>
                  <a:lnTo>
                    <a:pt x="88" y="16"/>
                  </a:lnTo>
                  <a:lnTo>
                    <a:pt x="97" y="15"/>
                  </a:lnTo>
                  <a:lnTo>
                    <a:pt x="106" y="16"/>
                  </a:lnTo>
                  <a:lnTo>
                    <a:pt x="100" y="17"/>
                  </a:lnTo>
                  <a:lnTo>
                    <a:pt x="91" y="20"/>
                  </a:lnTo>
                  <a:lnTo>
                    <a:pt x="90" y="22"/>
                  </a:lnTo>
                  <a:lnTo>
                    <a:pt x="103" y="25"/>
                  </a:lnTo>
                  <a:lnTo>
                    <a:pt x="96" y="32"/>
                  </a:lnTo>
                  <a:lnTo>
                    <a:pt x="109" y="32"/>
                  </a:lnTo>
                  <a:lnTo>
                    <a:pt x="106" y="36"/>
                  </a:lnTo>
                  <a:lnTo>
                    <a:pt x="90" y="39"/>
                  </a:lnTo>
                  <a:lnTo>
                    <a:pt x="78" y="42"/>
                  </a:lnTo>
                  <a:lnTo>
                    <a:pt x="61" y="45"/>
                  </a:lnTo>
                  <a:lnTo>
                    <a:pt x="52" y="47"/>
                  </a:lnTo>
                  <a:lnTo>
                    <a:pt x="43" y="47"/>
                  </a:lnTo>
                  <a:lnTo>
                    <a:pt x="35" y="44"/>
                  </a:lnTo>
                  <a:lnTo>
                    <a:pt x="13" y="39"/>
                  </a:lnTo>
                  <a:lnTo>
                    <a:pt x="5" y="35"/>
                  </a:lnTo>
                  <a:lnTo>
                    <a:pt x="0" y="25"/>
                  </a:lnTo>
                  <a:lnTo>
                    <a:pt x="17" y="26"/>
                  </a:lnTo>
                  <a:lnTo>
                    <a:pt x="2" y="19"/>
                  </a:lnTo>
                  <a:lnTo>
                    <a:pt x="26" y="20"/>
                  </a:lnTo>
                  <a:lnTo>
                    <a:pt x="17" y="13"/>
                  </a:lnTo>
                  <a:lnTo>
                    <a:pt x="17" y="10"/>
                  </a:lnTo>
                  <a:lnTo>
                    <a:pt x="25" y="12"/>
                  </a:lnTo>
                  <a:lnTo>
                    <a:pt x="32" y="13"/>
                  </a:lnTo>
                  <a:lnTo>
                    <a:pt x="34" y="12"/>
                  </a:lnTo>
                  <a:lnTo>
                    <a:pt x="26" y="7"/>
                  </a:lnTo>
                  <a:lnTo>
                    <a:pt x="20" y="3"/>
                  </a:lnTo>
                  <a:lnTo>
                    <a:pt x="26" y="4"/>
                  </a:lnTo>
                  <a:lnTo>
                    <a:pt x="26" y="0"/>
                  </a:lnTo>
                  <a:lnTo>
                    <a:pt x="35" y="3"/>
                  </a:lnTo>
                  <a:close/>
                </a:path>
              </a:pathLst>
            </a:custGeom>
            <a:solidFill>
              <a:srgbClr val="008000"/>
            </a:solidFill>
            <a:ln w="9525">
              <a:noFill/>
              <a:round/>
              <a:headEnd/>
              <a:tailEnd/>
            </a:ln>
          </p:spPr>
          <p:txBody>
            <a:bodyPr/>
            <a:lstStyle/>
            <a:p>
              <a:endParaRPr lang="zh-CN" altLang="en-US"/>
            </a:p>
          </p:txBody>
        </p:sp>
        <p:sp>
          <p:nvSpPr>
            <p:cNvPr id="319" name="Freeform 1106"/>
            <p:cNvSpPr>
              <a:spLocks/>
            </p:cNvSpPr>
            <p:nvPr/>
          </p:nvSpPr>
          <p:spPr bwMode="auto">
            <a:xfrm>
              <a:off x="2685" y="1391"/>
              <a:ext cx="23" cy="15"/>
            </a:xfrm>
            <a:custGeom>
              <a:avLst/>
              <a:gdLst/>
              <a:ahLst/>
              <a:cxnLst>
                <a:cxn ang="0">
                  <a:pos x="0" y="3"/>
                </a:cxn>
                <a:cxn ang="0">
                  <a:pos x="7" y="6"/>
                </a:cxn>
                <a:cxn ang="0">
                  <a:pos x="9" y="10"/>
                </a:cxn>
                <a:cxn ang="0">
                  <a:pos x="9" y="13"/>
                </a:cxn>
                <a:cxn ang="0">
                  <a:pos x="13" y="15"/>
                </a:cxn>
                <a:cxn ang="0">
                  <a:pos x="13" y="12"/>
                </a:cxn>
                <a:cxn ang="0">
                  <a:pos x="12" y="4"/>
                </a:cxn>
                <a:cxn ang="0">
                  <a:pos x="15" y="3"/>
                </a:cxn>
                <a:cxn ang="0">
                  <a:pos x="23" y="1"/>
                </a:cxn>
                <a:cxn ang="0">
                  <a:pos x="19" y="1"/>
                </a:cxn>
                <a:cxn ang="0">
                  <a:pos x="9" y="4"/>
                </a:cxn>
                <a:cxn ang="0">
                  <a:pos x="10" y="0"/>
                </a:cxn>
                <a:cxn ang="0">
                  <a:pos x="7" y="0"/>
                </a:cxn>
                <a:cxn ang="0">
                  <a:pos x="7" y="4"/>
                </a:cxn>
                <a:cxn ang="0">
                  <a:pos x="0" y="3"/>
                </a:cxn>
                <a:cxn ang="0">
                  <a:pos x="0" y="3"/>
                </a:cxn>
              </a:cxnLst>
              <a:rect l="0" t="0" r="r" b="b"/>
              <a:pathLst>
                <a:path w="23" h="15">
                  <a:moveTo>
                    <a:pt x="0" y="3"/>
                  </a:moveTo>
                  <a:lnTo>
                    <a:pt x="7" y="6"/>
                  </a:lnTo>
                  <a:lnTo>
                    <a:pt x="9" y="10"/>
                  </a:lnTo>
                  <a:lnTo>
                    <a:pt x="9" y="13"/>
                  </a:lnTo>
                  <a:lnTo>
                    <a:pt x="13" y="15"/>
                  </a:lnTo>
                  <a:lnTo>
                    <a:pt x="13" y="12"/>
                  </a:lnTo>
                  <a:lnTo>
                    <a:pt x="12" y="4"/>
                  </a:lnTo>
                  <a:lnTo>
                    <a:pt x="15" y="3"/>
                  </a:lnTo>
                  <a:lnTo>
                    <a:pt x="23" y="1"/>
                  </a:lnTo>
                  <a:lnTo>
                    <a:pt x="19" y="1"/>
                  </a:lnTo>
                  <a:lnTo>
                    <a:pt x="9" y="4"/>
                  </a:lnTo>
                  <a:lnTo>
                    <a:pt x="10" y="0"/>
                  </a:lnTo>
                  <a:lnTo>
                    <a:pt x="7" y="0"/>
                  </a:lnTo>
                  <a:lnTo>
                    <a:pt x="7" y="4"/>
                  </a:lnTo>
                  <a:lnTo>
                    <a:pt x="0" y="3"/>
                  </a:lnTo>
                  <a:lnTo>
                    <a:pt x="0" y="3"/>
                  </a:lnTo>
                  <a:close/>
                </a:path>
              </a:pathLst>
            </a:custGeom>
            <a:solidFill>
              <a:srgbClr val="960018"/>
            </a:solidFill>
            <a:ln w="3175">
              <a:solidFill>
                <a:srgbClr val="960018"/>
              </a:solidFill>
              <a:prstDash val="solid"/>
              <a:round/>
              <a:headEnd/>
              <a:tailEnd/>
            </a:ln>
          </p:spPr>
          <p:txBody>
            <a:bodyPr/>
            <a:lstStyle/>
            <a:p>
              <a:endParaRPr lang="zh-CN" altLang="en-US"/>
            </a:p>
          </p:txBody>
        </p:sp>
        <p:sp>
          <p:nvSpPr>
            <p:cNvPr id="320" name="Freeform 1107"/>
            <p:cNvSpPr>
              <a:spLocks/>
            </p:cNvSpPr>
            <p:nvPr/>
          </p:nvSpPr>
          <p:spPr bwMode="auto">
            <a:xfrm>
              <a:off x="2682" y="1354"/>
              <a:ext cx="74" cy="47"/>
            </a:xfrm>
            <a:custGeom>
              <a:avLst/>
              <a:gdLst/>
              <a:ahLst/>
              <a:cxnLst>
                <a:cxn ang="0">
                  <a:pos x="22" y="3"/>
                </a:cxn>
                <a:cxn ang="0">
                  <a:pos x="29" y="3"/>
                </a:cxn>
                <a:cxn ang="0">
                  <a:pos x="33" y="2"/>
                </a:cxn>
                <a:cxn ang="0">
                  <a:pos x="38" y="5"/>
                </a:cxn>
                <a:cxn ang="0">
                  <a:pos x="44" y="3"/>
                </a:cxn>
                <a:cxn ang="0">
                  <a:pos x="50" y="2"/>
                </a:cxn>
                <a:cxn ang="0">
                  <a:pos x="50" y="6"/>
                </a:cxn>
                <a:cxn ang="0">
                  <a:pos x="47" y="9"/>
                </a:cxn>
                <a:cxn ang="0">
                  <a:pos x="44" y="12"/>
                </a:cxn>
                <a:cxn ang="0">
                  <a:pos x="50" y="11"/>
                </a:cxn>
                <a:cxn ang="0">
                  <a:pos x="50" y="15"/>
                </a:cxn>
                <a:cxn ang="0">
                  <a:pos x="54" y="12"/>
                </a:cxn>
                <a:cxn ang="0">
                  <a:pos x="63" y="11"/>
                </a:cxn>
                <a:cxn ang="0">
                  <a:pos x="59" y="16"/>
                </a:cxn>
                <a:cxn ang="0">
                  <a:pos x="66" y="15"/>
                </a:cxn>
                <a:cxn ang="0">
                  <a:pos x="72" y="16"/>
                </a:cxn>
                <a:cxn ang="0">
                  <a:pos x="68" y="19"/>
                </a:cxn>
                <a:cxn ang="0">
                  <a:pos x="62" y="21"/>
                </a:cxn>
                <a:cxn ang="0">
                  <a:pos x="62" y="24"/>
                </a:cxn>
                <a:cxn ang="0">
                  <a:pos x="71" y="25"/>
                </a:cxn>
                <a:cxn ang="0">
                  <a:pos x="65" y="33"/>
                </a:cxn>
                <a:cxn ang="0">
                  <a:pos x="74" y="33"/>
                </a:cxn>
                <a:cxn ang="0">
                  <a:pos x="71" y="37"/>
                </a:cxn>
                <a:cxn ang="0">
                  <a:pos x="62" y="41"/>
                </a:cxn>
                <a:cxn ang="0">
                  <a:pos x="53" y="44"/>
                </a:cxn>
                <a:cxn ang="0">
                  <a:pos x="41" y="46"/>
                </a:cxn>
                <a:cxn ang="0">
                  <a:pos x="36" y="46"/>
                </a:cxn>
                <a:cxn ang="0">
                  <a:pos x="29" y="47"/>
                </a:cxn>
                <a:cxn ang="0">
                  <a:pos x="22" y="46"/>
                </a:cxn>
                <a:cxn ang="0">
                  <a:pos x="7" y="41"/>
                </a:cxn>
                <a:cxn ang="0">
                  <a:pos x="3" y="34"/>
                </a:cxn>
                <a:cxn ang="0">
                  <a:pos x="0" y="25"/>
                </a:cxn>
                <a:cxn ang="0">
                  <a:pos x="10" y="27"/>
                </a:cxn>
                <a:cxn ang="0">
                  <a:pos x="0" y="21"/>
                </a:cxn>
                <a:cxn ang="0">
                  <a:pos x="16" y="21"/>
                </a:cxn>
                <a:cxn ang="0">
                  <a:pos x="10" y="15"/>
                </a:cxn>
                <a:cxn ang="0">
                  <a:pos x="10" y="11"/>
                </a:cxn>
                <a:cxn ang="0">
                  <a:pos x="16" y="12"/>
                </a:cxn>
                <a:cxn ang="0">
                  <a:pos x="21" y="12"/>
                </a:cxn>
                <a:cxn ang="0">
                  <a:pos x="22" y="12"/>
                </a:cxn>
                <a:cxn ang="0">
                  <a:pos x="16" y="8"/>
                </a:cxn>
                <a:cxn ang="0">
                  <a:pos x="12" y="3"/>
                </a:cxn>
                <a:cxn ang="0">
                  <a:pos x="18" y="3"/>
                </a:cxn>
                <a:cxn ang="0">
                  <a:pos x="18" y="0"/>
                </a:cxn>
                <a:cxn ang="0">
                  <a:pos x="22" y="3"/>
                </a:cxn>
              </a:cxnLst>
              <a:rect l="0" t="0" r="r" b="b"/>
              <a:pathLst>
                <a:path w="74" h="47">
                  <a:moveTo>
                    <a:pt x="22" y="3"/>
                  </a:moveTo>
                  <a:lnTo>
                    <a:pt x="29" y="3"/>
                  </a:lnTo>
                  <a:lnTo>
                    <a:pt x="33" y="2"/>
                  </a:lnTo>
                  <a:lnTo>
                    <a:pt x="38" y="5"/>
                  </a:lnTo>
                  <a:lnTo>
                    <a:pt x="44" y="3"/>
                  </a:lnTo>
                  <a:lnTo>
                    <a:pt x="50" y="2"/>
                  </a:lnTo>
                  <a:lnTo>
                    <a:pt x="50" y="6"/>
                  </a:lnTo>
                  <a:lnTo>
                    <a:pt x="47" y="9"/>
                  </a:lnTo>
                  <a:lnTo>
                    <a:pt x="44" y="12"/>
                  </a:lnTo>
                  <a:lnTo>
                    <a:pt x="50" y="11"/>
                  </a:lnTo>
                  <a:lnTo>
                    <a:pt x="50" y="15"/>
                  </a:lnTo>
                  <a:lnTo>
                    <a:pt x="54" y="12"/>
                  </a:lnTo>
                  <a:lnTo>
                    <a:pt x="63" y="11"/>
                  </a:lnTo>
                  <a:lnTo>
                    <a:pt x="59" y="16"/>
                  </a:lnTo>
                  <a:lnTo>
                    <a:pt x="66" y="15"/>
                  </a:lnTo>
                  <a:lnTo>
                    <a:pt x="72" y="16"/>
                  </a:lnTo>
                  <a:lnTo>
                    <a:pt x="68" y="19"/>
                  </a:lnTo>
                  <a:lnTo>
                    <a:pt x="62" y="21"/>
                  </a:lnTo>
                  <a:lnTo>
                    <a:pt x="62" y="24"/>
                  </a:lnTo>
                  <a:lnTo>
                    <a:pt x="71" y="25"/>
                  </a:lnTo>
                  <a:lnTo>
                    <a:pt x="65" y="33"/>
                  </a:lnTo>
                  <a:lnTo>
                    <a:pt x="74" y="33"/>
                  </a:lnTo>
                  <a:lnTo>
                    <a:pt x="71" y="37"/>
                  </a:lnTo>
                  <a:lnTo>
                    <a:pt x="62" y="41"/>
                  </a:lnTo>
                  <a:lnTo>
                    <a:pt x="53" y="44"/>
                  </a:lnTo>
                  <a:lnTo>
                    <a:pt x="41" y="46"/>
                  </a:lnTo>
                  <a:lnTo>
                    <a:pt x="36" y="46"/>
                  </a:lnTo>
                  <a:lnTo>
                    <a:pt x="29" y="47"/>
                  </a:lnTo>
                  <a:lnTo>
                    <a:pt x="22" y="46"/>
                  </a:lnTo>
                  <a:lnTo>
                    <a:pt x="7" y="41"/>
                  </a:lnTo>
                  <a:lnTo>
                    <a:pt x="3" y="34"/>
                  </a:lnTo>
                  <a:lnTo>
                    <a:pt x="0" y="25"/>
                  </a:lnTo>
                  <a:lnTo>
                    <a:pt x="10" y="27"/>
                  </a:lnTo>
                  <a:lnTo>
                    <a:pt x="0" y="21"/>
                  </a:lnTo>
                  <a:lnTo>
                    <a:pt x="16" y="21"/>
                  </a:lnTo>
                  <a:lnTo>
                    <a:pt x="10" y="15"/>
                  </a:lnTo>
                  <a:lnTo>
                    <a:pt x="10" y="11"/>
                  </a:lnTo>
                  <a:lnTo>
                    <a:pt x="16" y="12"/>
                  </a:lnTo>
                  <a:lnTo>
                    <a:pt x="21" y="12"/>
                  </a:lnTo>
                  <a:lnTo>
                    <a:pt x="22" y="12"/>
                  </a:lnTo>
                  <a:lnTo>
                    <a:pt x="16" y="8"/>
                  </a:lnTo>
                  <a:lnTo>
                    <a:pt x="12" y="3"/>
                  </a:lnTo>
                  <a:lnTo>
                    <a:pt x="18" y="3"/>
                  </a:lnTo>
                  <a:lnTo>
                    <a:pt x="18" y="0"/>
                  </a:lnTo>
                  <a:lnTo>
                    <a:pt x="22" y="3"/>
                  </a:lnTo>
                  <a:close/>
                </a:path>
              </a:pathLst>
            </a:custGeom>
            <a:solidFill>
              <a:srgbClr val="008000"/>
            </a:solidFill>
            <a:ln w="9525">
              <a:noFill/>
              <a:round/>
              <a:headEnd/>
              <a:tailEnd/>
            </a:ln>
          </p:spPr>
          <p:txBody>
            <a:bodyPr/>
            <a:lstStyle/>
            <a:p>
              <a:endParaRPr lang="zh-CN" altLang="en-US"/>
            </a:p>
          </p:txBody>
        </p:sp>
        <p:sp>
          <p:nvSpPr>
            <p:cNvPr id="321" name="Freeform 1108"/>
            <p:cNvSpPr>
              <a:spLocks/>
            </p:cNvSpPr>
            <p:nvPr/>
          </p:nvSpPr>
          <p:spPr bwMode="auto">
            <a:xfrm>
              <a:off x="2711" y="1391"/>
              <a:ext cx="15" cy="16"/>
            </a:xfrm>
            <a:custGeom>
              <a:avLst/>
              <a:gdLst/>
              <a:ahLst/>
              <a:cxnLst>
                <a:cxn ang="0">
                  <a:pos x="1" y="4"/>
                </a:cxn>
                <a:cxn ang="0">
                  <a:pos x="4" y="7"/>
                </a:cxn>
                <a:cxn ang="0">
                  <a:pos x="6" y="12"/>
                </a:cxn>
                <a:cxn ang="0">
                  <a:pos x="6" y="16"/>
                </a:cxn>
                <a:cxn ang="0">
                  <a:pos x="10" y="16"/>
                </a:cxn>
                <a:cxn ang="0">
                  <a:pos x="10" y="12"/>
                </a:cxn>
                <a:cxn ang="0">
                  <a:pos x="9" y="6"/>
                </a:cxn>
                <a:cxn ang="0">
                  <a:pos x="10" y="4"/>
                </a:cxn>
                <a:cxn ang="0">
                  <a:pos x="15" y="3"/>
                </a:cxn>
                <a:cxn ang="0">
                  <a:pos x="13" y="3"/>
                </a:cxn>
                <a:cxn ang="0">
                  <a:pos x="7" y="6"/>
                </a:cxn>
                <a:cxn ang="0">
                  <a:pos x="7" y="0"/>
                </a:cxn>
                <a:cxn ang="0">
                  <a:pos x="6" y="0"/>
                </a:cxn>
                <a:cxn ang="0">
                  <a:pos x="6" y="6"/>
                </a:cxn>
                <a:cxn ang="0">
                  <a:pos x="0" y="4"/>
                </a:cxn>
                <a:cxn ang="0">
                  <a:pos x="1" y="4"/>
                </a:cxn>
              </a:cxnLst>
              <a:rect l="0" t="0" r="r" b="b"/>
              <a:pathLst>
                <a:path w="15" h="16">
                  <a:moveTo>
                    <a:pt x="1" y="4"/>
                  </a:moveTo>
                  <a:lnTo>
                    <a:pt x="4" y="7"/>
                  </a:lnTo>
                  <a:lnTo>
                    <a:pt x="6" y="12"/>
                  </a:lnTo>
                  <a:lnTo>
                    <a:pt x="6" y="16"/>
                  </a:lnTo>
                  <a:lnTo>
                    <a:pt x="10" y="16"/>
                  </a:lnTo>
                  <a:lnTo>
                    <a:pt x="10" y="12"/>
                  </a:lnTo>
                  <a:lnTo>
                    <a:pt x="9" y="6"/>
                  </a:lnTo>
                  <a:lnTo>
                    <a:pt x="10" y="4"/>
                  </a:lnTo>
                  <a:lnTo>
                    <a:pt x="15" y="3"/>
                  </a:lnTo>
                  <a:lnTo>
                    <a:pt x="13" y="3"/>
                  </a:lnTo>
                  <a:lnTo>
                    <a:pt x="7" y="6"/>
                  </a:lnTo>
                  <a:lnTo>
                    <a:pt x="7" y="0"/>
                  </a:lnTo>
                  <a:lnTo>
                    <a:pt x="6" y="0"/>
                  </a:lnTo>
                  <a:lnTo>
                    <a:pt x="6" y="6"/>
                  </a:lnTo>
                  <a:lnTo>
                    <a:pt x="0" y="4"/>
                  </a:lnTo>
                  <a:lnTo>
                    <a:pt x="1" y="4"/>
                  </a:lnTo>
                  <a:close/>
                </a:path>
              </a:pathLst>
            </a:custGeom>
            <a:solidFill>
              <a:srgbClr val="008000"/>
            </a:solidFill>
            <a:ln w="9525">
              <a:noFill/>
              <a:round/>
              <a:headEnd/>
              <a:tailEnd/>
            </a:ln>
          </p:spPr>
          <p:txBody>
            <a:bodyPr/>
            <a:lstStyle/>
            <a:p>
              <a:endParaRPr lang="zh-CN" altLang="en-US"/>
            </a:p>
          </p:txBody>
        </p:sp>
        <p:sp>
          <p:nvSpPr>
            <p:cNvPr id="322" name="Freeform 1109"/>
            <p:cNvSpPr>
              <a:spLocks/>
            </p:cNvSpPr>
            <p:nvPr/>
          </p:nvSpPr>
          <p:spPr bwMode="auto">
            <a:xfrm>
              <a:off x="2723" y="1359"/>
              <a:ext cx="75" cy="47"/>
            </a:xfrm>
            <a:custGeom>
              <a:avLst/>
              <a:gdLst/>
              <a:ahLst/>
              <a:cxnLst>
                <a:cxn ang="0">
                  <a:pos x="24" y="3"/>
                </a:cxn>
                <a:cxn ang="0">
                  <a:pos x="28" y="1"/>
                </a:cxn>
                <a:cxn ang="0">
                  <a:pos x="34" y="0"/>
                </a:cxn>
                <a:cxn ang="0">
                  <a:pos x="37" y="6"/>
                </a:cxn>
                <a:cxn ang="0">
                  <a:pos x="42" y="3"/>
                </a:cxn>
                <a:cxn ang="0">
                  <a:pos x="50" y="1"/>
                </a:cxn>
                <a:cxn ang="0">
                  <a:pos x="50" y="6"/>
                </a:cxn>
                <a:cxn ang="0">
                  <a:pos x="47" y="9"/>
                </a:cxn>
                <a:cxn ang="0">
                  <a:pos x="45" y="11"/>
                </a:cxn>
                <a:cxn ang="0">
                  <a:pos x="50" y="10"/>
                </a:cxn>
                <a:cxn ang="0">
                  <a:pos x="50" y="14"/>
                </a:cxn>
                <a:cxn ang="0">
                  <a:pos x="54" y="11"/>
                </a:cxn>
                <a:cxn ang="0">
                  <a:pos x="63" y="9"/>
                </a:cxn>
                <a:cxn ang="0">
                  <a:pos x="60" y="16"/>
                </a:cxn>
                <a:cxn ang="0">
                  <a:pos x="66" y="16"/>
                </a:cxn>
                <a:cxn ang="0">
                  <a:pos x="74" y="16"/>
                </a:cxn>
                <a:cxn ang="0">
                  <a:pos x="68" y="19"/>
                </a:cxn>
                <a:cxn ang="0">
                  <a:pos x="63" y="22"/>
                </a:cxn>
                <a:cxn ang="0">
                  <a:pos x="62" y="23"/>
                </a:cxn>
                <a:cxn ang="0">
                  <a:pos x="71" y="25"/>
                </a:cxn>
                <a:cxn ang="0">
                  <a:pos x="65" y="32"/>
                </a:cxn>
                <a:cxn ang="0">
                  <a:pos x="75" y="32"/>
                </a:cxn>
                <a:cxn ang="0">
                  <a:pos x="71" y="36"/>
                </a:cxn>
                <a:cxn ang="0">
                  <a:pos x="62" y="41"/>
                </a:cxn>
                <a:cxn ang="0">
                  <a:pos x="53" y="44"/>
                </a:cxn>
                <a:cxn ang="0">
                  <a:pos x="42" y="45"/>
                </a:cxn>
                <a:cxn ang="0">
                  <a:pos x="36" y="47"/>
                </a:cxn>
                <a:cxn ang="0">
                  <a:pos x="28" y="47"/>
                </a:cxn>
                <a:cxn ang="0">
                  <a:pos x="24" y="45"/>
                </a:cxn>
                <a:cxn ang="0">
                  <a:pos x="7" y="41"/>
                </a:cxn>
                <a:cxn ang="0">
                  <a:pos x="3" y="33"/>
                </a:cxn>
                <a:cxn ang="0">
                  <a:pos x="0" y="25"/>
                </a:cxn>
                <a:cxn ang="0">
                  <a:pos x="10" y="28"/>
                </a:cxn>
                <a:cxn ang="0">
                  <a:pos x="0" y="20"/>
                </a:cxn>
                <a:cxn ang="0">
                  <a:pos x="18" y="22"/>
                </a:cxn>
                <a:cxn ang="0">
                  <a:pos x="10" y="14"/>
                </a:cxn>
                <a:cxn ang="0">
                  <a:pos x="10" y="10"/>
                </a:cxn>
                <a:cxn ang="0">
                  <a:pos x="18" y="11"/>
                </a:cxn>
                <a:cxn ang="0">
                  <a:pos x="21" y="13"/>
                </a:cxn>
                <a:cxn ang="0">
                  <a:pos x="22" y="11"/>
                </a:cxn>
                <a:cxn ang="0">
                  <a:pos x="18" y="7"/>
                </a:cxn>
                <a:cxn ang="0">
                  <a:pos x="13" y="3"/>
                </a:cxn>
                <a:cxn ang="0">
                  <a:pos x="18" y="4"/>
                </a:cxn>
                <a:cxn ang="0">
                  <a:pos x="18" y="0"/>
                </a:cxn>
                <a:cxn ang="0">
                  <a:pos x="24" y="3"/>
                </a:cxn>
              </a:cxnLst>
              <a:rect l="0" t="0" r="r" b="b"/>
              <a:pathLst>
                <a:path w="75" h="47">
                  <a:moveTo>
                    <a:pt x="24" y="3"/>
                  </a:moveTo>
                  <a:lnTo>
                    <a:pt x="28" y="1"/>
                  </a:lnTo>
                  <a:lnTo>
                    <a:pt x="34" y="0"/>
                  </a:lnTo>
                  <a:lnTo>
                    <a:pt x="37" y="6"/>
                  </a:lnTo>
                  <a:lnTo>
                    <a:pt x="42" y="3"/>
                  </a:lnTo>
                  <a:lnTo>
                    <a:pt x="50" y="1"/>
                  </a:lnTo>
                  <a:lnTo>
                    <a:pt x="50" y="6"/>
                  </a:lnTo>
                  <a:lnTo>
                    <a:pt x="47" y="9"/>
                  </a:lnTo>
                  <a:lnTo>
                    <a:pt x="45" y="11"/>
                  </a:lnTo>
                  <a:lnTo>
                    <a:pt x="50" y="10"/>
                  </a:lnTo>
                  <a:lnTo>
                    <a:pt x="50" y="14"/>
                  </a:lnTo>
                  <a:lnTo>
                    <a:pt x="54" y="11"/>
                  </a:lnTo>
                  <a:lnTo>
                    <a:pt x="63" y="9"/>
                  </a:lnTo>
                  <a:lnTo>
                    <a:pt x="60" y="16"/>
                  </a:lnTo>
                  <a:lnTo>
                    <a:pt x="66" y="16"/>
                  </a:lnTo>
                  <a:lnTo>
                    <a:pt x="74" y="16"/>
                  </a:lnTo>
                  <a:lnTo>
                    <a:pt x="68" y="19"/>
                  </a:lnTo>
                  <a:lnTo>
                    <a:pt x="63" y="22"/>
                  </a:lnTo>
                  <a:lnTo>
                    <a:pt x="62" y="23"/>
                  </a:lnTo>
                  <a:lnTo>
                    <a:pt x="71" y="25"/>
                  </a:lnTo>
                  <a:lnTo>
                    <a:pt x="65" y="32"/>
                  </a:lnTo>
                  <a:lnTo>
                    <a:pt x="75" y="32"/>
                  </a:lnTo>
                  <a:lnTo>
                    <a:pt x="71" y="36"/>
                  </a:lnTo>
                  <a:lnTo>
                    <a:pt x="62" y="41"/>
                  </a:lnTo>
                  <a:lnTo>
                    <a:pt x="53" y="44"/>
                  </a:lnTo>
                  <a:lnTo>
                    <a:pt x="42" y="45"/>
                  </a:lnTo>
                  <a:lnTo>
                    <a:pt x="36" y="47"/>
                  </a:lnTo>
                  <a:lnTo>
                    <a:pt x="28" y="47"/>
                  </a:lnTo>
                  <a:lnTo>
                    <a:pt x="24" y="45"/>
                  </a:lnTo>
                  <a:lnTo>
                    <a:pt x="7" y="41"/>
                  </a:lnTo>
                  <a:lnTo>
                    <a:pt x="3" y="33"/>
                  </a:lnTo>
                  <a:lnTo>
                    <a:pt x="0" y="25"/>
                  </a:lnTo>
                  <a:lnTo>
                    <a:pt x="10" y="28"/>
                  </a:lnTo>
                  <a:lnTo>
                    <a:pt x="0" y="20"/>
                  </a:lnTo>
                  <a:lnTo>
                    <a:pt x="18" y="22"/>
                  </a:lnTo>
                  <a:lnTo>
                    <a:pt x="10" y="14"/>
                  </a:lnTo>
                  <a:lnTo>
                    <a:pt x="10" y="10"/>
                  </a:lnTo>
                  <a:lnTo>
                    <a:pt x="18" y="11"/>
                  </a:lnTo>
                  <a:lnTo>
                    <a:pt x="21" y="13"/>
                  </a:lnTo>
                  <a:lnTo>
                    <a:pt x="22" y="11"/>
                  </a:lnTo>
                  <a:lnTo>
                    <a:pt x="18" y="7"/>
                  </a:lnTo>
                  <a:lnTo>
                    <a:pt x="13" y="3"/>
                  </a:lnTo>
                  <a:lnTo>
                    <a:pt x="18" y="4"/>
                  </a:lnTo>
                  <a:lnTo>
                    <a:pt x="18" y="0"/>
                  </a:lnTo>
                  <a:lnTo>
                    <a:pt x="24" y="3"/>
                  </a:lnTo>
                  <a:close/>
                </a:path>
              </a:pathLst>
            </a:custGeom>
            <a:solidFill>
              <a:srgbClr val="008000"/>
            </a:solidFill>
            <a:ln w="9525">
              <a:noFill/>
              <a:round/>
              <a:headEnd/>
              <a:tailEnd/>
            </a:ln>
          </p:spPr>
          <p:txBody>
            <a:bodyPr/>
            <a:lstStyle/>
            <a:p>
              <a:endParaRPr lang="zh-CN" altLang="en-US"/>
            </a:p>
          </p:txBody>
        </p:sp>
        <p:sp>
          <p:nvSpPr>
            <p:cNvPr id="323" name="Freeform 1110"/>
            <p:cNvSpPr>
              <a:spLocks/>
            </p:cNvSpPr>
            <p:nvPr/>
          </p:nvSpPr>
          <p:spPr bwMode="auto">
            <a:xfrm>
              <a:off x="2751" y="1397"/>
              <a:ext cx="16" cy="14"/>
            </a:xfrm>
            <a:custGeom>
              <a:avLst/>
              <a:gdLst/>
              <a:ahLst/>
              <a:cxnLst>
                <a:cxn ang="0">
                  <a:pos x="2" y="3"/>
                </a:cxn>
                <a:cxn ang="0">
                  <a:pos x="6" y="6"/>
                </a:cxn>
                <a:cxn ang="0">
                  <a:pos x="6" y="11"/>
                </a:cxn>
                <a:cxn ang="0">
                  <a:pos x="6" y="14"/>
                </a:cxn>
                <a:cxn ang="0">
                  <a:pos x="9" y="14"/>
                </a:cxn>
                <a:cxn ang="0">
                  <a:pos x="9" y="11"/>
                </a:cxn>
                <a:cxn ang="0">
                  <a:pos x="8" y="6"/>
                </a:cxn>
                <a:cxn ang="0">
                  <a:pos x="9" y="4"/>
                </a:cxn>
                <a:cxn ang="0">
                  <a:pos x="16" y="3"/>
                </a:cxn>
                <a:cxn ang="0">
                  <a:pos x="14" y="1"/>
                </a:cxn>
                <a:cxn ang="0">
                  <a:pos x="6" y="4"/>
                </a:cxn>
                <a:cxn ang="0">
                  <a:pos x="6" y="0"/>
                </a:cxn>
                <a:cxn ang="0">
                  <a:pos x="6" y="0"/>
                </a:cxn>
                <a:cxn ang="0">
                  <a:pos x="6" y="4"/>
                </a:cxn>
                <a:cxn ang="0">
                  <a:pos x="0" y="3"/>
                </a:cxn>
                <a:cxn ang="0">
                  <a:pos x="2" y="3"/>
                </a:cxn>
              </a:cxnLst>
              <a:rect l="0" t="0" r="r" b="b"/>
              <a:pathLst>
                <a:path w="16" h="14">
                  <a:moveTo>
                    <a:pt x="2" y="3"/>
                  </a:moveTo>
                  <a:lnTo>
                    <a:pt x="6" y="6"/>
                  </a:lnTo>
                  <a:lnTo>
                    <a:pt x="6" y="11"/>
                  </a:lnTo>
                  <a:lnTo>
                    <a:pt x="6" y="14"/>
                  </a:lnTo>
                  <a:lnTo>
                    <a:pt x="9" y="14"/>
                  </a:lnTo>
                  <a:lnTo>
                    <a:pt x="9" y="11"/>
                  </a:lnTo>
                  <a:lnTo>
                    <a:pt x="8" y="6"/>
                  </a:lnTo>
                  <a:lnTo>
                    <a:pt x="9" y="4"/>
                  </a:lnTo>
                  <a:lnTo>
                    <a:pt x="16" y="3"/>
                  </a:lnTo>
                  <a:lnTo>
                    <a:pt x="14" y="1"/>
                  </a:lnTo>
                  <a:lnTo>
                    <a:pt x="6" y="4"/>
                  </a:lnTo>
                  <a:lnTo>
                    <a:pt x="6" y="0"/>
                  </a:lnTo>
                  <a:lnTo>
                    <a:pt x="6" y="0"/>
                  </a:lnTo>
                  <a:lnTo>
                    <a:pt x="6" y="4"/>
                  </a:lnTo>
                  <a:lnTo>
                    <a:pt x="0" y="3"/>
                  </a:lnTo>
                  <a:lnTo>
                    <a:pt x="2" y="3"/>
                  </a:lnTo>
                  <a:close/>
                </a:path>
              </a:pathLst>
            </a:custGeom>
            <a:solidFill>
              <a:srgbClr val="960018"/>
            </a:solidFill>
            <a:ln w="3175">
              <a:solidFill>
                <a:srgbClr val="960018"/>
              </a:solidFill>
              <a:prstDash val="solid"/>
              <a:round/>
              <a:headEnd/>
              <a:tailEnd/>
            </a:ln>
          </p:spPr>
          <p:txBody>
            <a:bodyPr/>
            <a:lstStyle/>
            <a:p>
              <a:endParaRPr lang="zh-CN" altLang="en-US"/>
            </a:p>
          </p:txBody>
        </p:sp>
        <p:sp>
          <p:nvSpPr>
            <p:cNvPr id="324" name="Freeform 1111"/>
            <p:cNvSpPr>
              <a:spLocks/>
            </p:cNvSpPr>
            <p:nvPr/>
          </p:nvSpPr>
          <p:spPr bwMode="auto">
            <a:xfrm>
              <a:off x="2785" y="1408"/>
              <a:ext cx="60" cy="22"/>
            </a:xfrm>
            <a:custGeom>
              <a:avLst/>
              <a:gdLst/>
              <a:ahLst/>
              <a:cxnLst>
                <a:cxn ang="0">
                  <a:pos x="25" y="2"/>
                </a:cxn>
                <a:cxn ang="0">
                  <a:pos x="10" y="0"/>
                </a:cxn>
                <a:cxn ang="0">
                  <a:pos x="0" y="8"/>
                </a:cxn>
                <a:cxn ang="0">
                  <a:pos x="21" y="19"/>
                </a:cxn>
                <a:cxn ang="0">
                  <a:pos x="56" y="22"/>
                </a:cxn>
                <a:cxn ang="0">
                  <a:pos x="60" y="9"/>
                </a:cxn>
                <a:cxn ang="0">
                  <a:pos x="36" y="2"/>
                </a:cxn>
                <a:cxn ang="0">
                  <a:pos x="25" y="2"/>
                </a:cxn>
              </a:cxnLst>
              <a:rect l="0" t="0" r="r" b="b"/>
              <a:pathLst>
                <a:path w="60" h="22">
                  <a:moveTo>
                    <a:pt x="25" y="2"/>
                  </a:moveTo>
                  <a:lnTo>
                    <a:pt x="10" y="0"/>
                  </a:lnTo>
                  <a:lnTo>
                    <a:pt x="0" y="8"/>
                  </a:lnTo>
                  <a:lnTo>
                    <a:pt x="21" y="19"/>
                  </a:lnTo>
                  <a:lnTo>
                    <a:pt x="56" y="22"/>
                  </a:lnTo>
                  <a:lnTo>
                    <a:pt x="60" y="9"/>
                  </a:lnTo>
                  <a:lnTo>
                    <a:pt x="36" y="2"/>
                  </a:lnTo>
                  <a:lnTo>
                    <a:pt x="25" y="2"/>
                  </a:lnTo>
                  <a:close/>
                </a:path>
              </a:pathLst>
            </a:custGeom>
            <a:solidFill>
              <a:srgbClr val="808080"/>
            </a:solidFill>
            <a:ln w="3175">
              <a:solidFill>
                <a:srgbClr val="808080"/>
              </a:solidFill>
              <a:prstDash val="solid"/>
              <a:round/>
              <a:headEnd/>
              <a:tailEnd/>
            </a:ln>
          </p:spPr>
          <p:txBody>
            <a:bodyPr/>
            <a:lstStyle/>
            <a:p>
              <a:endParaRPr lang="zh-CN" altLang="en-US"/>
            </a:p>
          </p:txBody>
        </p:sp>
        <p:sp>
          <p:nvSpPr>
            <p:cNvPr id="325" name="Freeform 1112"/>
            <p:cNvSpPr>
              <a:spLocks/>
            </p:cNvSpPr>
            <p:nvPr/>
          </p:nvSpPr>
          <p:spPr bwMode="auto">
            <a:xfrm>
              <a:off x="2798" y="1328"/>
              <a:ext cx="56" cy="67"/>
            </a:xfrm>
            <a:custGeom>
              <a:avLst/>
              <a:gdLst/>
              <a:ahLst/>
              <a:cxnLst>
                <a:cxn ang="0">
                  <a:pos x="17" y="4"/>
                </a:cxn>
                <a:cxn ang="0">
                  <a:pos x="20" y="4"/>
                </a:cxn>
                <a:cxn ang="0">
                  <a:pos x="23" y="0"/>
                </a:cxn>
                <a:cxn ang="0">
                  <a:pos x="26" y="7"/>
                </a:cxn>
                <a:cxn ang="0">
                  <a:pos x="29" y="4"/>
                </a:cxn>
                <a:cxn ang="0">
                  <a:pos x="34" y="3"/>
                </a:cxn>
                <a:cxn ang="0">
                  <a:pos x="34" y="9"/>
                </a:cxn>
                <a:cxn ang="0">
                  <a:pos x="32" y="12"/>
                </a:cxn>
                <a:cxn ang="0">
                  <a:pos x="29" y="18"/>
                </a:cxn>
                <a:cxn ang="0">
                  <a:pos x="31" y="21"/>
                </a:cxn>
                <a:cxn ang="0">
                  <a:pos x="34" y="23"/>
                </a:cxn>
                <a:cxn ang="0">
                  <a:pos x="40" y="23"/>
                </a:cxn>
                <a:cxn ang="0">
                  <a:pos x="52" y="15"/>
                </a:cxn>
                <a:cxn ang="0">
                  <a:pos x="56" y="15"/>
                </a:cxn>
                <a:cxn ang="0">
                  <a:pos x="53" y="19"/>
                </a:cxn>
                <a:cxn ang="0">
                  <a:pos x="50" y="25"/>
                </a:cxn>
                <a:cxn ang="0">
                  <a:pos x="46" y="28"/>
                </a:cxn>
                <a:cxn ang="0">
                  <a:pos x="41" y="31"/>
                </a:cxn>
                <a:cxn ang="0">
                  <a:pos x="40" y="32"/>
                </a:cxn>
                <a:cxn ang="0">
                  <a:pos x="44" y="42"/>
                </a:cxn>
                <a:cxn ang="0">
                  <a:pos x="44" y="48"/>
                </a:cxn>
                <a:cxn ang="0">
                  <a:pos x="53" y="47"/>
                </a:cxn>
                <a:cxn ang="0">
                  <a:pos x="47" y="54"/>
                </a:cxn>
                <a:cxn ang="0">
                  <a:pos x="41" y="59"/>
                </a:cxn>
                <a:cxn ang="0">
                  <a:pos x="37" y="63"/>
                </a:cxn>
                <a:cxn ang="0">
                  <a:pos x="28" y="67"/>
                </a:cxn>
                <a:cxn ang="0">
                  <a:pos x="25" y="67"/>
                </a:cxn>
                <a:cxn ang="0">
                  <a:pos x="20" y="67"/>
                </a:cxn>
                <a:cxn ang="0">
                  <a:pos x="17" y="64"/>
                </a:cxn>
                <a:cxn ang="0">
                  <a:pos x="6" y="59"/>
                </a:cxn>
                <a:cxn ang="0">
                  <a:pos x="3" y="50"/>
                </a:cxn>
                <a:cxn ang="0">
                  <a:pos x="0" y="37"/>
                </a:cxn>
                <a:cxn ang="0">
                  <a:pos x="9" y="38"/>
                </a:cxn>
                <a:cxn ang="0">
                  <a:pos x="0" y="29"/>
                </a:cxn>
                <a:cxn ang="0">
                  <a:pos x="12" y="29"/>
                </a:cxn>
                <a:cxn ang="0">
                  <a:pos x="8" y="21"/>
                </a:cxn>
                <a:cxn ang="0">
                  <a:pos x="8" y="15"/>
                </a:cxn>
                <a:cxn ang="0">
                  <a:pos x="12" y="18"/>
                </a:cxn>
                <a:cxn ang="0">
                  <a:pos x="15" y="19"/>
                </a:cxn>
                <a:cxn ang="0">
                  <a:pos x="17" y="16"/>
                </a:cxn>
                <a:cxn ang="0">
                  <a:pos x="12" y="12"/>
                </a:cxn>
                <a:cxn ang="0">
                  <a:pos x="11" y="4"/>
                </a:cxn>
                <a:cxn ang="0">
                  <a:pos x="14" y="6"/>
                </a:cxn>
                <a:cxn ang="0">
                  <a:pos x="14" y="0"/>
                </a:cxn>
                <a:cxn ang="0">
                  <a:pos x="17" y="4"/>
                </a:cxn>
              </a:cxnLst>
              <a:rect l="0" t="0" r="r" b="b"/>
              <a:pathLst>
                <a:path w="56" h="67">
                  <a:moveTo>
                    <a:pt x="17" y="4"/>
                  </a:moveTo>
                  <a:lnTo>
                    <a:pt x="20" y="4"/>
                  </a:lnTo>
                  <a:lnTo>
                    <a:pt x="23" y="0"/>
                  </a:lnTo>
                  <a:lnTo>
                    <a:pt x="26" y="7"/>
                  </a:lnTo>
                  <a:lnTo>
                    <a:pt x="29" y="4"/>
                  </a:lnTo>
                  <a:lnTo>
                    <a:pt x="34" y="3"/>
                  </a:lnTo>
                  <a:lnTo>
                    <a:pt x="34" y="9"/>
                  </a:lnTo>
                  <a:lnTo>
                    <a:pt x="32" y="12"/>
                  </a:lnTo>
                  <a:lnTo>
                    <a:pt x="29" y="18"/>
                  </a:lnTo>
                  <a:lnTo>
                    <a:pt x="31" y="21"/>
                  </a:lnTo>
                  <a:lnTo>
                    <a:pt x="34" y="23"/>
                  </a:lnTo>
                  <a:lnTo>
                    <a:pt x="40" y="23"/>
                  </a:lnTo>
                  <a:lnTo>
                    <a:pt x="52" y="15"/>
                  </a:lnTo>
                  <a:lnTo>
                    <a:pt x="56" y="15"/>
                  </a:lnTo>
                  <a:lnTo>
                    <a:pt x="53" y="19"/>
                  </a:lnTo>
                  <a:lnTo>
                    <a:pt x="50" y="25"/>
                  </a:lnTo>
                  <a:lnTo>
                    <a:pt x="46" y="28"/>
                  </a:lnTo>
                  <a:lnTo>
                    <a:pt x="41" y="31"/>
                  </a:lnTo>
                  <a:lnTo>
                    <a:pt x="40" y="32"/>
                  </a:lnTo>
                  <a:lnTo>
                    <a:pt x="44" y="42"/>
                  </a:lnTo>
                  <a:lnTo>
                    <a:pt x="44" y="48"/>
                  </a:lnTo>
                  <a:lnTo>
                    <a:pt x="53" y="47"/>
                  </a:lnTo>
                  <a:lnTo>
                    <a:pt x="47" y="54"/>
                  </a:lnTo>
                  <a:lnTo>
                    <a:pt x="41" y="59"/>
                  </a:lnTo>
                  <a:lnTo>
                    <a:pt x="37" y="63"/>
                  </a:lnTo>
                  <a:lnTo>
                    <a:pt x="28" y="67"/>
                  </a:lnTo>
                  <a:lnTo>
                    <a:pt x="25" y="67"/>
                  </a:lnTo>
                  <a:lnTo>
                    <a:pt x="20" y="67"/>
                  </a:lnTo>
                  <a:lnTo>
                    <a:pt x="17" y="64"/>
                  </a:lnTo>
                  <a:lnTo>
                    <a:pt x="6" y="59"/>
                  </a:lnTo>
                  <a:lnTo>
                    <a:pt x="3" y="50"/>
                  </a:lnTo>
                  <a:lnTo>
                    <a:pt x="0" y="37"/>
                  </a:lnTo>
                  <a:lnTo>
                    <a:pt x="9" y="38"/>
                  </a:lnTo>
                  <a:lnTo>
                    <a:pt x="0" y="29"/>
                  </a:lnTo>
                  <a:lnTo>
                    <a:pt x="12" y="29"/>
                  </a:lnTo>
                  <a:lnTo>
                    <a:pt x="8" y="21"/>
                  </a:lnTo>
                  <a:lnTo>
                    <a:pt x="8" y="15"/>
                  </a:lnTo>
                  <a:lnTo>
                    <a:pt x="12" y="18"/>
                  </a:lnTo>
                  <a:lnTo>
                    <a:pt x="15" y="19"/>
                  </a:lnTo>
                  <a:lnTo>
                    <a:pt x="17" y="16"/>
                  </a:lnTo>
                  <a:lnTo>
                    <a:pt x="12" y="12"/>
                  </a:lnTo>
                  <a:lnTo>
                    <a:pt x="11" y="4"/>
                  </a:lnTo>
                  <a:lnTo>
                    <a:pt x="14" y="6"/>
                  </a:lnTo>
                  <a:lnTo>
                    <a:pt x="14" y="0"/>
                  </a:lnTo>
                  <a:lnTo>
                    <a:pt x="17" y="4"/>
                  </a:lnTo>
                  <a:close/>
                </a:path>
              </a:pathLst>
            </a:custGeom>
            <a:solidFill>
              <a:srgbClr val="008000"/>
            </a:solidFill>
            <a:ln w="9525">
              <a:noFill/>
              <a:round/>
              <a:headEnd/>
              <a:tailEnd/>
            </a:ln>
          </p:spPr>
          <p:txBody>
            <a:bodyPr/>
            <a:lstStyle/>
            <a:p>
              <a:endParaRPr lang="zh-CN" altLang="en-US"/>
            </a:p>
          </p:txBody>
        </p:sp>
        <p:sp>
          <p:nvSpPr>
            <p:cNvPr id="326" name="Freeform 1113"/>
            <p:cNvSpPr>
              <a:spLocks/>
            </p:cNvSpPr>
            <p:nvPr/>
          </p:nvSpPr>
          <p:spPr bwMode="auto">
            <a:xfrm>
              <a:off x="2812" y="1375"/>
              <a:ext cx="18" cy="42"/>
            </a:xfrm>
            <a:custGeom>
              <a:avLst/>
              <a:gdLst/>
              <a:ahLst/>
              <a:cxnLst>
                <a:cxn ang="0">
                  <a:pos x="3" y="10"/>
                </a:cxn>
                <a:cxn ang="0">
                  <a:pos x="7" y="16"/>
                </a:cxn>
                <a:cxn ang="0">
                  <a:pos x="7" y="33"/>
                </a:cxn>
                <a:cxn ang="0">
                  <a:pos x="7" y="42"/>
                </a:cxn>
                <a:cxn ang="0">
                  <a:pos x="11" y="42"/>
                </a:cxn>
                <a:cxn ang="0">
                  <a:pos x="11" y="33"/>
                </a:cxn>
                <a:cxn ang="0">
                  <a:pos x="9" y="16"/>
                </a:cxn>
                <a:cxn ang="0">
                  <a:pos x="12" y="12"/>
                </a:cxn>
                <a:cxn ang="0">
                  <a:pos x="18" y="7"/>
                </a:cxn>
                <a:cxn ang="0">
                  <a:pos x="17" y="7"/>
                </a:cxn>
                <a:cxn ang="0">
                  <a:pos x="7" y="13"/>
                </a:cxn>
                <a:cxn ang="0">
                  <a:pos x="7" y="0"/>
                </a:cxn>
                <a:cxn ang="0">
                  <a:pos x="7" y="0"/>
                </a:cxn>
                <a:cxn ang="0">
                  <a:pos x="7" y="13"/>
                </a:cxn>
                <a:cxn ang="0">
                  <a:pos x="0" y="12"/>
                </a:cxn>
                <a:cxn ang="0">
                  <a:pos x="3" y="10"/>
                </a:cxn>
              </a:cxnLst>
              <a:rect l="0" t="0" r="r" b="b"/>
              <a:pathLst>
                <a:path w="18" h="42">
                  <a:moveTo>
                    <a:pt x="3" y="10"/>
                  </a:moveTo>
                  <a:lnTo>
                    <a:pt x="7" y="16"/>
                  </a:lnTo>
                  <a:lnTo>
                    <a:pt x="7" y="33"/>
                  </a:lnTo>
                  <a:lnTo>
                    <a:pt x="7" y="42"/>
                  </a:lnTo>
                  <a:lnTo>
                    <a:pt x="11" y="42"/>
                  </a:lnTo>
                  <a:lnTo>
                    <a:pt x="11" y="33"/>
                  </a:lnTo>
                  <a:lnTo>
                    <a:pt x="9" y="16"/>
                  </a:lnTo>
                  <a:lnTo>
                    <a:pt x="12" y="12"/>
                  </a:lnTo>
                  <a:lnTo>
                    <a:pt x="18" y="7"/>
                  </a:lnTo>
                  <a:lnTo>
                    <a:pt x="17" y="7"/>
                  </a:lnTo>
                  <a:lnTo>
                    <a:pt x="7" y="13"/>
                  </a:lnTo>
                  <a:lnTo>
                    <a:pt x="7" y="0"/>
                  </a:lnTo>
                  <a:lnTo>
                    <a:pt x="7" y="0"/>
                  </a:lnTo>
                  <a:lnTo>
                    <a:pt x="7" y="13"/>
                  </a:lnTo>
                  <a:lnTo>
                    <a:pt x="0" y="12"/>
                  </a:lnTo>
                  <a:lnTo>
                    <a:pt x="3" y="10"/>
                  </a:lnTo>
                  <a:close/>
                </a:path>
              </a:pathLst>
            </a:custGeom>
            <a:solidFill>
              <a:srgbClr val="960018"/>
            </a:solidFill>
            <a:ln w="3175">
              <a:solidFill>
                <a:srgbClr val="960018"/>
              </a:solidFill>
              <a:prstDash val="solid"/>
              <a:round/>
              <a:headEnd/>
              <a:tailEnd/>
            </a:ln>
          </p:spPr>
          <p:txBody>
            <a:bodyPr/>
            <a:lstStyle/>
            <a:p>
              <a:endParaRPr lang="zh-CN" altLang="en-US"/>
            </a:p>
          </p:txBody>
        </p:sp>
        <p:sp>
          <p:nvSpPr>
            <p:cNvPr id="327" name="Freeform 1114"/>
            <p:cNvSpPr>
              <a:spLocks/>
            </p:cNvSpPr>
            <p:nvPr/>
          </p:nvSpPr>
          <p:spPr bwMode="auto">
            <a:xfrm>
              <a:off x="2458" y="1363"/>
              <a:ext cx="180" cy="18"/>
            </a:xfrm>
            <a:custGeom>
              <a:avLst/>
              <a:gdLst/>
              <a:ahLst/>
              <a:cxnLst>
                <a:cxn ang="0">
                  <a:pos x="44" y="3"/>
                </a:cxn>
                <a:cxn ang="0">
                  <a:pos x="180" y="18"/>
                </a:cxn>
                <a:cxn ang="0">
                  <a:pos x="0" y="6"/>
                </a:cxn>
                <a:cxn ang="0">
                  <a:pos x="44" y="0"/>
                </a:cxn>
                <a:cxn ang="0">
                  <a:pos x="44" y="3"/>
                </a:cxn>
              </a:cxnLst>
              <a:rect l="0" t="0" r="r" b="b"/>
              <a:pathLst>
                <a:path w="180" h="18">
                  <a:moveTo>
                    <a:pt x="44" y="3"/>
                  </a:moveTo>
                  <a:lnTo>
                    <a:pt x="180" y="18"/>
                  </a:lnTo>
                  <a:lnTo>
                    <a:pt x="0" y="6"/>
                  </a:lnTo>
                  <a:lnTo>
                    <a:pt x="44" y="0"/>
                  </a:lnTo>
                  <a:lnTo>
                    <a:pt x="44" y="3"/>
                  </a:lnTo>
                  <a:close/>
                </a:path>
              </a:pathLst>
            </a:custGeom>
            <a:solidFill>
              <a:srgbClr val="6E6E6E"/>
            </a:solidFill>
            <a:ln w="3175">
              <a:solidFill>
                <a:srgbClr val="6E6E6E"/>
              </a:solidFill>
              <a:prstDash val="solid"/>
              <a:round/>
              <a:headEnd/>
              <a:tailEnd/>
            </a:ln>
          </p:spPr>
          <p:txBody>
            <a:bodyPr/>
            <a:lstStyle/>
            <a:p>
              <a:endParaRPr lang="zh-CN" altLang="en-US"/>
            </a:p>
          </p:txBody>
        </p:sp>
        <p:sp>
          <p:nvSpPr>
            <p:cNvPr id="328" name="Freeform 1115"/>
            <p:cNvSpPr>
              <a:spLocks/>
            </p:cNvSpPr>
            <p:nvPr/>
          </p:nvSpPr>
          <p:spPr bwMode="auto">
            <a:xfrm>
              <a:off x="3307" y="1248"/>
              <a:ext cx="36" cy="153"/>
            </a:xfrm>
            <a:custGeom>
              <a:avLst/>
              <a:gdLst/>
              <a:ahLst/>
              <a:cxnLst>
                <a:cxn ang="0">
                  <a:pos x="9" y="6"/>
                </a:cxn>
                <a:cxn ang="0">
                  <a:pos x="12" y="26"/>
                </a:cxn>
                <a:cxn ang="0">
                  <a:pos x="4" y="6"/>
                </a:cxn>
                <a:cxn ang="0">
                  <a:pos x="4" y="4"/>
                </a:cxn>
                <a:cxn ang="0">
                  <a:pos x="0" y="0"/>
                </a:cxn>
                <a:cxn ang="0">
                  <a:pos x="10" y="26"/>
                </a:cxn>
                <a:cxn ang="0">
                  <a:pos x="12" y="32"/>
                </a:cxn>
                <a:cxn ang="0">
                  <a:pos x="12" y="36"/>
                </a:cxn>
                <a:cxn ang="0">
                  <a:pos x="12" y="44"/>
                </a:cxn>
                <a:cxn ang="0">
                  <a:pos x="12" y="51"/>
                </a:cxn>
                <a:cxn ang="0">
                  <a:pos x="12" y="58"/>
                </a:cxn>
                <a:cxn ang="0">
                  <a:pos x="12" y="71"/>
                </a:cxn>
                <a:cxn ang="0">
                  <a:pos x="12" y="118"/>
                </a:cxn>
                <a:cxn ang="0">
                  <a:pos x="13" y="150"/>
                </a:cxn>
                <a:cxn ang="0">
                  <a:pos x="12" y="153"/>
                </a:cxn>
                <a:cxn ang="0">
                  <a:pos x="24" y="152"/>
                </a:cxn>
                <a:cxn ang="0">
                  <a:pos x="21" y="141"/>
                </a:cxn>
                <a:cxn ang="0">
                  <a:pos x="18" y="101"/>
                </a:cxn>
                <a:cxn ang="0">
                  <a:pos x="18" y="70"/>
                </a:cxn>
                <a:cxn ang="0">
                  <a:pos x="16" y="54"/>
                </a:cxn>
                <a:cxn ang="0">
                  <a:pos x="19" y="41"/>
                </a:cxn>
                <a:cxn ang="0">
                  <a:pos x="21" y="25"/>
                </a:cxn>
                <a:cxn ang="0">
                  <a:pos x="25" y="19"/>
                </a:cxn>
                <a:cxn ang="0">
                  <a:pos x="30" y="10"/>
                </a:cxn>
                <a:cxn ang="0">
                  <a:pos x="36" y="6"/>
                </a:cxn>
                <a:cxn ang="0">
                  <a:pos x="27" y="4"/>
                </a:cxn>
                <a:cxn ang="0">
                  <a:pos x="21" y="23"/>
                </a:cxn>
                <a:cxn ang="0">
                  <a:pos x="18" y="4"/>
                </a:cxn>
                <a:cxn ang="0">
                  <a:pos x="15" y="6"/>
                </a:cxn>
                <a:cxn ang="0">
                  <a:pos x="15" y="25"/>
                </a:cxn>
                <a:cxn ang="0">
                  <a:pos x="10" y="7"/>
                </a:cxn>
                <a:cxn ang="0">
                  <a:pos x="9" y="6"/>
                </a:cxn>
              </a:cxnLst>
              <a:rect l="0" t="0" r="r" b="b"/>
              <a:pathLst>
                <a:path w="36" h="153">
                  <a:moveTo>
                    <a:pt x="9" y="6"/>
                  </a:moveTo>
                  <a:lnTo>
                    <a:pt x="12" y="26"/>
                  </a:lnTo>
                  <a:lnTo>
                    <a:pt x="4" y="6"/>
                  </a:lnTo>
                  <a:lnTo>
                    <a:pt x="4" y="4"/>
                  </a:lnTo>
                  <a:lnTo>
                    <a:pt x="0" y="0"/>
                  </a:lnTo>
                  <a:lnTo>
                    <a:pt x="10" y="26"/>
                  </a:lnTo>
                  <a:lnTo>
                    <a:pt x="12" y="32"/>
                  </a:lnTo>
                  <a:lnTo>
                    <a:pt x="12" y="36"/>
                  </a:lnTo>
                  <a:lnTo>
                    <a:pt x="12" y="44"/>
                  </a:lnTo>
                  <a:lnTo>
                    <a:pt x="12" y="51"/>
                  </a:lnTo>
                  <a:lnTo>
                    <a:pt x="12" y="58"/>
                  </a:lnTo>
                  <a:lnTo>
                    <a:pt x="12" y="71"/>
                  </a:lnTo>
                  <a:lnTo>
                    <a:pt x="12" y="118"/>
                  </a:lnTo>
                  <a:lnTo>
                    <a:pt x="13" y="150"/>
                  </a:lnTo>
                  <a:lnTo>
                    <a:pt x="12" y="153"/>
                  </a:lnTo>
                  <a:lnTo>
                    <a:pt x="24" y="152"/>
                  </a:lnTo>
                  <a:lnTo>
                    <a:pt x="21" y="141"/>
                  </a:lnTo>
                  <a:lnTo>
                    <a:pt x="18" y="101"/>
                  </a:lnTo>
                  <a:lnTo>
                    <a:pt x="18" y="70"/>
                  </a:lnTo>
                  <a:lnTo>
                    <a:pt x="16" y="54"/>
                  </a:lnTo>
                  <a:lnTo>
                    <a:pt x="19" y="41"/>
                  </a:lnTo>
                  <a:lnTo>
                    <a:pt x="21" y="25"/>
                  </a:lnTo>
                  <a:lnTo>
                    <a:pt x="25" y="19"/>
                  </a:lnTo>
                  <a:lnTo>
                    <a:pt x="30" y="10"/>
                  </a:lnTo>
                  <a:lnTo>
                    <a:pt x="36" y="6"/>
                  </a:lnTo>
                  <a:lnTo>
                    <a:pt x="27" y="4"/>
                  </a:lnTo>
                  <a:lnTo>
                    <a:pt x="21" y="23"/>
                  </a:lnTo>
                  <a:lnTo>
                    <a:pt x="18" y="4"/>
                  </a:lnTo>
                  <a:lnTo>
                    <a:pt x="15" y="6"/>
                  </a:lnTo>
                  <a:lnTo>
                    <a:pt x="15" y="25"/>
                  </a:lnTo>
                  <a:lnTo>
                    <a:pt x="10" y="7"/>
                  </a:lnTo>
                  <a:lnTo>
                    <a:pt x="9" y="6"/>
                  </a:lnTo>
                  <a:close/>
                </a:path>
              </a:pathLst>
            </a:custGeom>
            <a:solidFill>
              <a:srgbClr val="960018"/>
            </a:solidFill>
            <a:ln w="3175">
              <a:solidFill>
                <a:srgbClr val="960018"/>
              </a:solidFill>
              <a:prstDash val="solid"/>
              <a:round/>
              <a:headEnd/>
              <a:tailEnd/>
            </a:ln>
          </p:spPr>
          <p:txBody>
            <a:bodyPr/>
            <a:lstStyle/>
            <a:p>
              <a:endParaRPr lang="zh-CN" altLang="en-US"/>
            </a:p>
          </p:txBody>
        </p:sp>
        <p:sp>
          <p:nvSpPr>
            <p:cNvPr id="329" name="Freeform 1116"/>
            <p:cNvSpPr>
              <a:spLocks/>
            </p:cNvSpPr>
            <p:nvPr/>
          </p:nvSpPr>
          <p:spPr bwMode="auto">
            <a:xfrm>
              <a:off x="3325" y="1278"/>
              <a:ext cx="1" cy="6"/>
            </a:xfrm>
            <a:custGeom>
              <a:avLst/>
              <a:gdLst/>
              <a:ahLst/>
              <a:cxnLst>
                <a:cxn ang="0">
                  <a:pos x="0" y="6"/>
                </a:cxn>
                <a:cxn ang="0">
                  <a:pos x="0" y="3"/>
                </a:cxn>
                <a:cxn ang="0">
                  <a:pos x="1" y="0"/>
                </a:cxn>
                <a:cxn ang="0">
                  <a:pos x="0" y="6"/>
                </a:cxn>
              </a:cxnLst>
              <a:rect l="0" t="0" r="r" b="b"/>
              <a:pathLst>
                <a:path w="1" h="6">
                  <a:moveTo>
                    <a:pt x="0" y="6"/>
                  </a:moveTo>
                  <a:lnTo>
                    <a:pt x="0" y="3"/>
                  </a:lnTo>
                  <a:lnTo>
                    <a:pt x="1" y="0"/>
                  </a:lnTo>
                  <a:lnTo>
                    <a:pt x="0" y="6"/>
                  </a:lnTo>
                  <a:close/>
                </a:path>
              </a:pathLst>
            </a:custGeom>
            <a:solidFill>
              <a:srgbClr val="FFFFFF"/>
            </a:solidFill>
            <a:ln w="3175">
              <a:solidFill>
                <a:srgbClr val="000000"/>
              </a:solidFill>
              <a:prstDash val="solid"/>
              <a:round/>
              <a:headEnd/>
              <a:tailEnd/>
            </a:ln>
          </p:spPr>
          <p:txBody>
            <a:bodyPr/>
            <a:lstStyle/>
            <a:p>
              <a:endParaRPr lang="zh-CN" altLang="en-US"/>
            </a:p>
          </p:txBody>
        </p:sp>
        <p:sp>
          <p:nvSpPr>
            <p:cNvPr id="330" name="Freeform 1117"/>
            <p:cNvSpPr>
              <a:spLocks/>
            </p:cNvSpPr>
            <p:nvPr/>
          </p:nvSpPr>
          <p:spPr bwMode="auto">
            <a:xfrm>
              <a:off x="3290" y="1183"/>
              <a:ext cx="65" cy="85"/>
            </a:xfrm>
            <a:custGeom>
              <a:avLst/>
              <a:gdLst/>
              <a:ahLst/>
              <a:cxnLst>
                <a:cxn ang="0">
                  <a:pos x="35" y="79"/>
                </a:cxn>
                <a:cxn ang="0">
                  <a:pos x="42" y="84"/>
                </a:cxn>
                <a:cxn ang="0">
                  <a:pos x="58" y="79"/>
                </a:cxn>
                <a:cxn ang="0">
                  <a:pos x="51" y="71"/>
                </a:cxn>
                <a:cxn ang="0">
                  <a:pos x="55" y="71"/>
                </a:cxn>
                <a:cxn ang="0">
                  <a:pos x="56" y="63"/>
                </a:cxn>
                <a:cxn ang="0">
                  <a:pos x="47" y="63"/>
                </a:cxn>
                <a:cxn ang="0">
                  <a:pos x="48" y="57"/>
                </a:cxn>
                <a:cxn ang="0">
                  <a:pos x="59" y="54"/>
                </a:cxn>
                <a:cxn ang="0">
                  <a:pos x="62" y="41"/>
                </a:cxn>
                <a:cxn ang="0">
                  <a:pos x="62" y="34"/>
                </a:cxn>
                <a:cxn ang="0">
                  <a:pos x="59" y="27"/>
                </a:cxn>
                <a:cxn ang="0">
                  <a:pos x="62" y="15"/>
                </a:cxn>
                <a:cxn ang="0">
                  <a:pos x="50" y="12"/>
                </a:cxn>
                <a:cxn ang="0">
                  <a:pos x="39" y="11"/>
                </a:cxn>
                <a:cxn ang="0">
                  <a:pos x="29" y="0"/>
                </a:cxn>
                <a:cxn ang="0">
                  <a:pos x="26" y="12"/>
                </a:cxn>
                <a:cxn ang="0">
                  <a:pos x="17" y="5"/>
                </a:cxn>
                <a:cxn ang="0">
                  <a:pos x="14" y="3"/>
                </a:cxn>
                <a:cxn ang="0">
                  <a:pos x="5" y="6"/>
                </a:cxn>
                <a:cxn ang="0">
                  <a:pos x="5" y="18"/>
                </a:cxn>
                <a:cxn ang="0">
                  <a:pos x="18" y="24"/>
                </a:cxn>
                <a:cxn ang="0">
                  <a:pos x="8" y="22"/>
                </a:cxn>
                <a:cxn ang="0">
                  <a:pos x="9" y="35"/>
                </a:cxn>
                <a:cxn ang="0">
                  <a:pos x="21" y="38"/>
                </a:cxn>
                <a:cxn ang="0">
                  <a:pos x="15" y="41"/>
                </a:cxn>
                <a:cxn ang="0">
                  <a:pos x="9" y="46"/>
                </a:cxn>
                <a:cxn ang="0">
                  <a:pos x="8" y="50"/>
                </a:cxn>
                <a:cxn ang="0">
                  <a:pos x="5" y="52"/>
                </a:cxn>
                <a:cxn ang="0">
                  <a:pos x="11" y="65"/>
                </a:cxn>
                <a:cxn ang="0">
                  <a:pos x="8" y="68"/>
                </a:cxn>
                <a:cxn ang="0">
                  <a:pos x="2" y="81"/>
                </a:cxn>
                <a:cxn ang="0">
                  <a:pos x="15" y="85"/>
                </a:cxn>
                <a:cxn ang="0">
                  <a:pos x="30" y="84"/>
                </a:cxn>
              </a:cxnLst>
              <a:rect l="0" t="0" r="r" b="b"/>
              <a:pathLst>
                <a:path w="65" h="85">
                  <a:moveTo>
                    <a:pt x="30" y="84"/>
                  </a:moveTo>
                  <a:lnTo>
                    <a:pt x="35" y="79"/>
                  </a:lnTo>
                  <a:lnTo>
                    <a:pt x="39" y="79"/>
                  </a:lnTo>
                  <a:lnTo>
                    <a:pt x="42" y="84"/>
                  </a:lnTo>
                  <a:lnTo>
                    <a:pt x="50" y="85"/>
                  </a:lnTo>
                  <a:lnTo>
                    <a:pt x="58" y="79"/>
                  </a:lnTo>
                  <a:lnTo>
                    <a:pt x="53" y="75"/>
                  </a:lnTo>
                  <a:lnTo>
                    <a:pt x="51" y="71"/>
                  </a:lnTo>
                  <a:lnTo>
                    <a:pt x="48" y="69"/>
                  </a:lnTo>
                  <a:lnTo>
                    <a:pt x="55" y="71"/>
                  </a:lnTo>
                  <a:lnTo>
                    <a:pt x="59" y="69"/>
                  </a:lnTo>
                  <a:lnTo>
                    <a:pt x="56" y="63"/>
                  </a:lnTo>
                  <a:lnTo>
                    <a:pt x="55" y="63"/>
                  </a:lnTo>
                  <a:lnTo>
                    <a:pt x="47" y="63"/>
                  </a:lnTo>
                  <a:lnTo>
                    <a:pt x="51" y="59"/>
                  </a:lnTo>
                  <a:lnTo>
                    <a:pt x="48" y="57"/>
                  </a:lnTo>
                  <a:lnTo>
                    <a:pt x="50" y="56"/>
                  </a:lnTo>
                  <a:lnTo>
                    <a:pt x="59" y="54"/>
                  </a:lnTo>
                  <a:lnTo>
                    <a:pt x="65" y="38"/>
                  </a:lnTo>
                  <a:lnTo>
                    <a:pt x="62" y="41"/>
                  </a:lnTo>
                  <a:lnTo>
                    <a:pt x="59" y="41"/>
                  </a:lnTo>
                  <a:lnTo>
                    <a:pt x="62" y="34"/>
                  </a:lnTo>
                  <a:lnTo>
                    <a:pt x="50" y="33"/>
                  </a:lnTo>
                  <a:lnTo>
                    <a:pt x="59" y="27"/>
                  </a:lnTo>
                  <a:lnTo>
                    <a:pt x="58" y="22"/>
                  </a:lnTo>
                  <a:lnTo>
                    <a:pt x="62" y="15"/>
                  </a:lnTo>
                  <a:lnTo>
                    <a:pt x="55" y="12"/>
                  </a:lnTo>
                  <a:lnTo>
                    <a:pt x="50" y="12"/>
                  </a:lnTo>
                  <a:lnTo>
                    <a:pt x="50" y="6"/>
                  </a:lnTo>
                  <a:lnTo>
                    <a:pt x="39" y="11"/>
                  </a:lnTo>
                  <a:lnTo>
                    <a:pt x="38" y="3"/>
                  </a:lnTo>
                  <a:lnTo>
                    <a:pt x="29" y="0"/>
                  </a:lnTo>
                  <a:lnTo>
                    <a:pt x="26" y="5"/>
                  </a:lnTo>
                  <a:lnTo>
                    <a:pt x="26" y="12"/>
                  </a:lnTo>
                  <a:lnTo>
                    <a:pt x="24" y="3"/>
                  </a:lnTo>
                  <a:lnTo>
                    <a:pt x="17" y="5"/>
                  </a:lnTo>
                  <a:lnTo>
                    <a:pt x="14" y="9"/>
                  </a:lnTo>
                  <a:lnTo>
                    <a:pt x="14" y="3"/>
                  </a:lnTo>
                  <a:lnTo>
                    <a:pt x="11" y="0"/>
                  </a:lnTo>
                  <a:lnTo>
                    <a:pt x="5" y="6"/>
                  </a:lnTo>
                  <a:lnTo>
                    <a:pt x="0" y="14"/>
                  </a:lnTo>
                  <a:lnTo>
                    <a:pt x="5" y="18"/>
                  </a:lnTo>
                  <a:lnTo>
                    <a:pt x="15" y="19"/>
                  </a:lnTo>
                  <a:lnTo>
                    <a:pt x="18" y="24"/>
                  </a:lnTo>
                  <a:lnTo>
                    <a:pt x="12" y="24"/>
                  </a:lnTo>
                  <a:lnTo>
                    <a:pt x="8" y="22"/>
                  </a:lnTo>
                  <a:lnTo>
                    <a:pt x="0" y="25"/>
                  </a:lnTo>
                  <a:lnTo>
                    <a:pt x="9" y="35"/>
                  </a:lnTo>
                  <a:lnTo>
                    <a:pt x="18" y="37"/>
                  </a:lnTo>
                  <a:lnTo>
                    <a:pt x="21" y="38"/>
                  </a:lnTo>
                  <a:lnTo>
                    <a:pt x="18" y="40"/>
                  </a:lnTo>
                  <a:lnTo>
                    <a:pt x="15" y="41"/>
                  </a:lnTo>
                  <a:lnTo>
                    <a:pt x="9" y="41"/>
                  </a:lnTo>
                  <a:lnTo>
                    <a:pt x="9" y="46"/>
                  </a:lnTo>
                  <a:lnTo>
                    <a:pt x="18" y="50"/>
                  </a:lnTo>
                  <a:lnTo>
                    <a:pt x="8" y="50"/>
                  </a:lnTo>
                  <a:lnTo>
                    <a:pt x="18" y="53"/>
                  </a:lnTo>
                  <a:lnTo>
                    <a:pt x="5" y="52"/>
                  </a:lnTo>
                  <a:lnTo>
                    <a:pt x="5" y="59"/>
                  </a:lnTo>
                  <a:lnTo>
                    <a:pt x="11" y="65"/>
                  </a:lnTo>
                  <a:lnTo>
                    <a:pt x="17" y="66"/>
                  </a:lnTo>
                  <a:lnTo>
                    <a:pt x="8" y="68"/>
                  </a:lnTo>
                  <a:lnTo>
                    <a:pt x="5" y="72"/>
                  </a:lnTo>
                  <a:lnTo>
                    <a:pt x="2" y="81"/>
                  </a:lnTo>
                  <a:lnTo>
                    <a:pt x="14" y="79"/>
                  </a:lnTo>
                  <a:lnTo>
                    <a:pt x="15" y="85"/>
                  </a:lnTo>
                  <a:lnTo>
                    <a:pt x="26" y="81"/>
                  </a:lnTo>
                  <a:lnTo>
                    <a:pt x="30" y="84"/>
                  </a:lnTo>
                  <a:close/>
                </a:path>
              </a:pathLst>
            </a:custGeom>
            <a:solidFill>
              <a:srgbClr val="008000"/>
            </a:solidFill>
            <a:ln w="9525">
              <a:noFill/>
              <a:round/>
              <a:headEnd/>
              <a:tailEnd/>
            </a:ln>
          </p:spPr>
          <p:txBody>
            <a:bodyPr/>
            <a:lstStyle/>
            <a:p>
              <a:endParaRPr lang="zh-CN" altLang="en-US"/>
            </a:p>
          </p:txBody>
        </p:sp>
        <p:sp>
          <p:nvSpPr>
            <p:cNvPr id="331" name="Freeform 1118"/>
            <p:cNvSpPr>
              <a:spLocks/>
            </p:cNvSpPr>
            <p:nvPr/>
          </p:nvSpPr>
          <p:spPr bwMode="auto">
            <a:xfrm>
              <a:off x="2959" y="1284"/>
              <a:ext cx="360" cy="127"/>
            </a:xfrm>
            <a:custGeom>
              <a:avLst/>
              <a:gdLst/>
              <a:ahLst/>
              <a:cxnLst>
                <a:cxn ang="0">
                  <a:pos x="1" y="0"/>
                </a:cxn>
                <a:cxn ang="0">
                  <a:pos x="0" y="127"/>
                </a:cxn>
                <a:cxn ang="0">
                  <a:pos x="18" y="127"/>
                </a:cxn>
                <a:cxn ang="0">
                  <a:pos x="18" y="35"/>
                </a:cxn>
                <a:cxn ang="0">
                  <a:pos x="86" y="41"/>
                </a:cxn>
                <a:cxn ang="0">
                  <a:pos x="87" y="123"/>
                </a:cxn>
                <a:cxn ang="0">
                  <a:pos x="100" y="123"/>
                </a:cxn>
                <a:cxn ang="0">
                  <a:pos x="100" y="92"/>
                </a:cxn>
                <a:cxn ang="0">
                  <a:pos x="162" y="94"/>
                </a:cxn>
                <a:cxn ang="0">
                  <a:pos x="162" y="75"/>
                </a:cxn>
                <a:cxn ang="0">
                  <a:pos x="100" y="73"/>
                </a:cxn>
                <a:cxn ang="0">
                  <a:pos x="100" y="41"/>
                </a:cxn>
                <a:cxn ang="0">
                  <a:pos x="162" y="48"/>
                </a:cxn>
                <a:cxn ang="0">
                  <a:pos x="162" y="119"/>
                </a:cxn>
                <a:cxn ang="0">
                  <a:pos x="172" y="119"/>
                </a:cxn>
                <a:cxn ang="0">
                  <a:pos x="169" y="48"/>
                </a:cxn>
                <a:cxn ang="0">
                  <a:pos x="236" y="53"/>
                </a:cxn>
                <a:cxn ang="0">
                  <a:pos x="239" y="116"/>
                </a:cxn>
                <a:cxn ang="0">
                  <a:pos x="248" y="116"/>
                </a:cxn>
                <a:cxn ang="0">
                  <a:pos x="246" y="98"/>
                </a:cxn>
                <a:cxn ang="0">
                  <a:pos x="302" y="98"/>
                </a:cxn>
                <a:cxn ang="0">
                  <a:pos x="302" y="84"/>
                </a:cxn>
                <a:cxn ang="0">
                  <a:pos x="246" y="82"/>
                </a:cxn>
                <a:cxn ang="0">
                  <a:pos x="246" y="54"/>
                </a:cxn>
                <a:cxn ang="0">
                  <a:pos x="302" y="60"/>
                </a:cxn>
                <a:cxn ang="0">
                  <a:pos x="304" y="111"/>
                </a:cxn>
                <a:cxn ang="0">
                  <a:pos x="314" y="110"/>
                </a:cxn>
                <a:cxn ang="0">
                  <a:pos x="313" y="60"/>
                </a:cxn>
                <a:cxn ang="0">
                  <a:pos x="351" y="65"/>
                </a:cxn>
                <a:cxn ang="0">
                  <a:pos x="352" y="107"/>
                </a:cxn>
                <a:cxn ang="0">
                  <a:pos x="360" y="108"/>
                </a:cxn>
                <a:cxn ang="0">
                  <a:pos x="355" y="38"/>
                </a:cxn>
                <a:cxn ang="0">
                  <a:pos x="1" y="0"/>
                </a:cxn>
              </a:cxnLst>
              <a:rect l="0" t="0" r="r" b="b"/>
              <a:pathLst>
                <a:path w="360" h="127">
                  <a:moveTo>
                    <a:pt x="1" y="0"/>
                  </a:moveTo>
                  <a:lnTo>
                    <a:pt x="0" y="127"/>
                  </a:lnTo>
                  <a:lnTo>
                    <a:pt x="18" y="127"/>
                  </a:lnTo>
                  <a:lnTo>
                    <a:pt x="18" y="35"/>
                  </a:lnTo>
                  <a:lnTo>
                    <a:pt x="86" y="41"/>
                  </a:lnTo>
                  <a:lnTo>
                    <a:pt x="87" y="123"/>
                  </a:lnTo>
                  <a:lnTo>
                    <a:pt x="100" y="123"/>
                  </a:lnTo>
                  <a:lnTo>
                    <a:pt x="100" y="92"/>
                  </a:lnTo>
                  <a:lnTo>
                    <a:pt x="162" y="94"/>
                  </a:lnTo>
                  <a:lnTo>
                    <a:pt x="162" y="75"/>
                  </a:lnTo>
                  <a:lnTo>
                    <a:pt x="100" y="73"/>
                  </a:lnTo>
                  <a:lnTo>
                    <a:pt x="100" y="41"/>
                  </a:lnTo>
                  <a:lnTo>
                    <a:pt x="162" y="48"/>
                  </a:lnTo>
                  <a:lnTo>
                    <a:pt x="162" y="119"/>
                  </a:lnTo>
                  <a:lnTo>
                    <a:pt x="172" y="119"/>
                  </a:lnTo>
                  <a:lnTo>
                    <a:pt x="169" y="48"/>
                  </a:lnTo>
                  <a:lnTo>
                    <a:pt x="236" y="53"/>
                  </a:lnTo>
                  <a:lnTo>
                    <a:pt x="239" y="116"/>
                  </a:lnTo>
                  <a:lnTo>
                    <a:pt x="248" y="116"/>
                  </a:lnTo>
                  <a:lnTo>
                    <a:pt x="246" y="98"/>
                  </a:lnTo>
                  <a:lnTo>
                    <a:pt x="302" y="98"/>
                  </a:lnTo>
                  <a:lnTo>
                    <a:pt x="302" y="84"/>
                  </a:lnTo>
                  <a:lnTo>
                    <a:pt x="246" y="82"/>
                  </a:lnTo>
                  <a:lnTo>
                    <a:pt x="246" y="54"/>
                  </a:lnTo>
                  <a:lnTo>
                    <a:pt x="302" y="60"/>
                  </a:lnTo>
                  <a:lnTo>
                    <a:pt x="304" y="111"/>
                  </a:lnTo>
                  <a:lnTo>
                    <a:pt x="314" y="110"/>
                  </a:lnTo>
                  <a:lnTo>
                    <a:pt x="313" y="60"/>
                  </a:lnTo>
                  <a:lnTo>
                    <a:pt x="351" y="65"/>
                  </a:lnTo>
                  <a:lnTo>
                    <a:pt x="352" y="107"/>
                  </a:lnTo>
                  <a:lnTo>
                    <a:pt x="360" y="108"/>
                  </a:lnTo>
                  <a:lnTo>
                    <a:pt x="355" y="38"/>
                  </a:lnTo>
                  <a:lnTo>
                    <a:pt x="1" y="0"/>
                  </a:lnTo>
                  <a:close/>
                </a:path>
              </a:pathLst>
            </a:custGeom>
            <a:solidFill>
              <a:srgbClr val="F2E3FF"/>
            </a:solidFill>
            <a:ln w="3175">
              <a:solidFill>
                <a:srgbClr val="F2E3FF"/>
              </a:solidFill>
              <a:prstDash val="solid"/>
              <a:round/>
              <a:headEnd/>
              <a:tailEnd/>
            </a:ln>
          </p:spPr>
          <p:txBody>
            <a:bodyPr/>
            <a:lstStyle/>
            <a:p>
              <a:endParaRPr lang="zh-CN" altLang="en-US"/>
            </a:p>
          </p:txBody>
        </p:sp>
        <p:sp>
          <p:nvSpPr>
            <p:cNvPr id="332" name="Freeform 1119"/>
            <p:cNvSpPr>
              <a:spLocks/>
            </p:cNvSpPr>
            <p:nvPr/>
          </p:nvSpPr>
          <p:spPr bwMode="auto">
            <a:xfrm>
              <a:off x="3101" y="1406"/>
              <a:ext cx="82" cy="23"/>
            </a:xfrm>
            <a:custGeom>
              <a:avLst/>
              <a:gdLst/>
              <a:ahLst/>
              <a:cxnLst>
                <a:cxn ang="0">
                  <a:pos x="32" y="0"/>
                </a:cxn>
                <a:cxn ang="0">
                  <a:pos x="21" y="1"/>
                </a:cxn>
                <a:cxn ang="0">
                  <a:pos x="0" y="7"/>
                </a:cxn>
                <a:cxn ang="0">
                  <a:pos x="24" y="23"/>
                </a:cxn>
                <a:cxn ang="0">
                  <a:pos x="74" y="20"/>
                </a:cxn>
                <a:cxn ang="0">
                  <a:pos x="82" y="11"/>
                </a:cxn>
                <a:cxn ang="0">
                  <a:pos x="41" y="2"/>
                </a:cxn>
                <a:cxn ang="0">
                  <a:pos x="32" y="0"/>
                </a:cxn>
              </a:cxnLst>
              <a:rect l="0" t="0" r="r" b="b"/>
              <a:pathLst>
                <a:path w="82" h="23">
                  <a:moveTo>
                    <a:pt x="32" y="0"/>
                  </a:moveTo>
                  <a:lnTo>
                    <a:pt x="21" y="1"/>
                  </a:lnTo>
                  <a:lnTo>
                    <a:pt x="0" y="7"/>
                  </a:lnTo>
                  <a:lnTo>
                    <a:pt x="24" y="23"/>
                  </a:lnTo>
                  <a:lnTo>
                    <a:pt x="74" y="20"/>
                  </a:lnTo>
                  <a:lnTo>
                    <a:pt x="82" y="11"/>
                  </a:lnTo>
                  <a:lnTo>
                    <a:pt x="41" y="2"/>
                  </a:lnTo>
                  <a:lnTo>
                    <a:pt x="32" y="0"/>
                  </a:lnTo>
                  <a:close/>
                </a:path>
              </a:pathLst>
            </a:custGeom>
            <a:solidFill>
              <a:srgbClr val="808080"/>
            </a:solidFill>
            <a:ln w="3175">
              <a:solidFill>
                <a:srgbClr val="808080"/>
              </a:solidFill>
              <a:prstDash val="solid"/>
              <a:round/>
              <a:headEnd/>
              <a:tailEnd/>
            </a:ln>
          </p:spPr>
          <p:txBody>
            <a:bodyPr/>
            <a:lstStyle/>
            <a:p>
              <a:endParaRPr lang="zh-CN" altLang="en-US"/>
            </a:p>
          </p:txBody>
        </p:sp>
        <p:sp>
          <p:nvSpPr>
            <p:cNvPr id="333" name="Freeform 1120"/>
            <p:cNvSpPr>
              <a:spLocks/>
            </p:cNvSpPr>
            <p:nvPr/>
          </p:nvSpPr>
          <p:spPr bwMode="auto">
            <a:xfrm>
              <a:off x="3142" y="1388"/>
              <a:ext cx="10" cy="31"/>
            </a:xfrm>
            <a:custGeom>
              <a:avLst/>
              <a:gdLst/>
              <a:ahLst/>
              <a:cxnLst>
                <a:cxn ang="0">
                  <a:pos x="3" y="1"/>
                </a:cxn>
                <a:cxn ang="0">
                  <a:pos x="3" y="9"/>
                </a:cxn>
                <a:cxn ang="0">
                  <a:pos x="3" y="15"/>
                </a:cxn>
                <a:cxn ang="0">
                  <a:pos x="3" y="18"/>
                </a:cxn>
                <a:cxn ang="0">
                  <a:pos x="1" y="23"/>
                </a:cxn>
                <a:cxn ang="0">
                  <a:pos x="0" y="31"/>
                </a:cxn>
                <a:cxn ang="0">
                  <a:pos x="9" y="29"/>
                </a:cxn>
                <a:cxn ang="0">
                  <a:pos x="7" y="26"/>
                </a:cxn>
                <a:cxn ang="0">
                  <a:pos x="7" y="16"/>
                </a:cxn>
                <a:cxn ang="0">
                  <a:pos x="7" y="3"/>
                </a:cxn>
                <a:cxn ang="0">
                  <a:pos x="10" y="0"/>
                </a:cxn>
                <a:cxn ang="0">
                  <a:pos x="3" y="1"/>
                </a:cxn>
              </a:cxnLst>
              <a:rect l="0" t="0" r="r" b="b"/>
              <a:pathLst>
                <a:path w="10" h="31">
                  <a:moveTo>
                    <a:pt x="3" y="1"/>
                  </a:moveTo>
                  <a:lnTo>
                    <a:pt x="3" y="9"/>
                  </a:lnTo>
                  <a:lnTo>
                    <a:pt x="3" y="15"/>
                  </a:lnTo>
                  <a:lnTo>
                    <a:pt x="3" y="18"/>
                  </a:lnTo>
                  <a:lnTo>
                    <a:pt x="1" y="23"/>
                  </a:lnTo>
                  <a:lnTo>
                    <a:pt x="0" y="31"/>
                  </a:lnTo>
                  <a:lnTo>
                    <a:pt x="9" y="29"/>
                  </a:lnTo>
                  <a:lnTo>
                    <a:pt x="7" y="26"/>
                  </a:lnTo>
                  <a:lnTo>
                    <a:pt x="7" y="16"/>
                  </a:lnTo>
                  <a:lnTo>
                    <a:pt x="7" y="3"/>
                  </a:lnTo>
                  <a:lnTo>
                    <a:pt x="10" y="0"/>
                  </a:lnTo>
                  <a:lnTo>
                    <a:pt x="3" y="1"/>
                  </a:lnTo>
                  <a:close/>
                </a:path>
              </a:pathLst>
            </a:custGeom>
            <a:solidFill>
              <a:srgbClr val="960018"/>
            </a:solidFill>
            <a:ln w="3175">
              <a:solidFill>
                <a:srgbClr val="960018"/>
              </a:solidFill>
              <a:prstDash val="solid"/>
              <a:round/>
              <a:headEnd/>
              <a:tailEnd/>
            </a:ln>
          </p:spPr>
          <p:txBody>
            <a:bodyPr/>
            <a:lstStyle/>
            <a:p>
              <a:endParaRPr lang="zh-CN" altLang="en-US"/>
            </a:p>
          </p:txBody>
        </p:sp>
        <p:sp>
          <p:nvSpPr>
            <p:cNvPr id="334" name="Freeform 1121"/>
            <p:cNvSpPr>
              <a:spLocks/>
            </p:cNvSpPr>
            <p:nvPr/>
          </p:nvSpPr>
          <p:spPr bwMode="auto">
            <a:xfrm>
              <a:off x="3108" y="1303"/>
              <a:ext cx="76" cy="94"/>
            </a:xfrm>
            <a:custGeom>
              <a:avLst/>
              <a:gdLst/>
              <a:ahLst/>
              <a:cxnLst>
                <a:cxn ang="0">
                  <a:pos x="26" y="8"/>
                </a:cxn>
                <a:cxn ang="0">
                  <a:pos x="32" y="5"/>
                </a:cxn>
                <a:cxn ang="0">
                  <a:pos x="40" y="0"/>
                </a:cxn>
                <a:cxn ang="0">
                  <a:pos x="46" y="5"/>
                </a:cxn>
                <a:cxn ang="0">
                  <a:pos x="50" y="9"/>
                </a:cxn>
                <a:cxn ang="0">
                  <a:pos x="61" y="12"/>
                </a:cxn>
                <a:cxn ang="0">
                  <a:pos x="64" y="12"/>
                </a:cxn>
                <a:cxn ang="0">
                  <a:pos x="59" y="22"/>
                </a:cxn>
                <a:cxn ang="0">
                  <a:pos x="66" y="22"/>
                </a:cxn>
                <a:cxn ang="0">
                  <a:pos x="66" y="29"/>
                </a:cxn>
                <a:cxn ang="0">
                  <a:pos x="58" y="34"/>
                </a:cxn>
                <a:cxn ang="0">
                  <a:pos x="61" y="37"/>
                </a:cxn>
                <a:cxn ang="0">
                  <a:pos x="64" y="38"/>
                </a:cxn>
                <a:cxn ang="0">
                  <a:pos x="64" y="41"/>
                </a:cxn>
                <a:cxn ang="0">
                  <a:pos x="67" y="43"/>
                </a:cxn>
                <a:cxn ang="0">
                  <a:pos x="64" y="50"/>
                </a:cxn>
                <a:cxn ang="0">
                  <a:pos x="64" y="51"/>
                </a:cxn>
                <a:cxn ang="0">
                  <a:pos x="73" y="54"/>
                </a:cxn>
                <a:cxn ang="0">
                  <a:pos x="76" y="57"/>
                </a:cxn>
                <a:cxn ang="0">
                  <a:pos x="75" y="63"/>
                </a:cxn>
                <a:cxn ang="0">
                  <a:pos x="70" y="66"/>
                </a:cxn>
                <a:cxn ang="0">
                  <a:pos x="64" y="69"/>
                </a:cxn>
                <a:cxn ang="0">
                  <a:pos x="61" y="72"/>
                </a:cxn>
                <a:cxn ang="0">
                  <a:pos x="70" y="72"/>
                </a:cxn>
                <a:cxn ang="0">
                  <a:pos x="76" y="75"/>
                </a:cxn>
                <a:cxn ang="0">
                  <a:pos x="75" y="82"/>
                </a:cxn>
                <a:cxn ang="0">
                  <a:pos x="69" y="86"/>
                </a:cxn>
                <a:cxn ang="0">
                  <a:pos x="64" y="91"/>
                </a:cxn>
                <a:cxn ang="0">
                  <a:pos x="56" y="92"/>
                </a:cxn>
                <a:cxn ang="0">
                  <a:pos x="37" y="94"/>
                </a:cxn>
                <a:cxn ang="0">
                  <a:pos x="35" y="92"/>
                </a:cxn>
                <a:cxn ang="0">
                  <a:pos x="26" y="91"/>
                </a:cxn>
                <a:cxn ang="0">
                  <a:pos x="17" y="88"/>
                </a:cxn>
                <a:cxn ang="0">
                  <a:pos x="14" y="85"/>
                </a:cxn>
                <a:cxn ang="0">
                  <a:pos x="14" y="85"/>
                </a:cxn>
                <a:cxn ang="0">
                  <a:pos x="10" y="85"/>
                </a:cxn>
                <a:cxn ang="0">
                  <a:pos x="0" y="72"/>
                </a:cxn>
                <a:cxn ang="0">
                  <a:pos x="8" y="70"/>
                </a:cxn>
                <a:cxn ang="0">
                  <a:pos x="4" y="50"/>
                </a:cxn>
                <a:cxn ang="0">
                  <a:pos x="11" y="48"/>
                </a:cxn>
                <a:cxn ang="0">
                  <a:pos x="5" y="35"/>
                </a:cxn>
                <a:cxn ang="0">
                  <a:pos x="16" y="37"/>
                </a:cxn>
                <a:cxn ang="0">
                  <a:pos x="7" y="28"/>
                </a:cxn>
                <a:cxn ang="0">
                  <a:pos x="11" y="25"/>
                </a:cxn>
                <a:cxn ang="0">
                  <a:pos x="8" y="19"/>
                </a:cxn>
                <a:cxn ang="0">
                  <a:pos x="17" y="21"/>
                </a:cxn>
                <a:cxn ang="0">
                  <a:pos x="14" y="10"/>
                </a:cxn>
                <a:cxn ang="0">
                  <a:pos x="20" y="9"/>
                </a:cxn>
                <a:cxn ang="0">
                  <a:pos x="26" y="8"/>
                </a:cxn>
              </a:cxnLst>
              <a:rect l="0" t="0" r="r" b="b"/>
              <a:pathLst>
                <a:path w="76" h="94">
                  <a:moveTo>
                    <a:pt x="26" y="8"/>
                  </a:moveTo>
                  <a:lnTo>
                    <a:pt x="32" y="5"/>
                  </a:lnTo>
                  <a:lnTo>
                    <a:pt x="40" y="0"/>
                  </a:lnTo>
                  <a:lnTo>
                    <a:pt x="46" y="5"/>
                  </a:lnTo>
                  <a:lnTo>
                    <a:pt x="50" y="9"/>
                  </a:lnTo>
                  <a:lnTo>
                    <a:pt x="61" y="12"/>
                  </a:lnTo>
                  <a:lnTo>
                    <a:pt x="64" y="12"/>
                  </a:lnTo>
                  <a:lnTo>
                    <a:pt x="59" y="22"/>
                  </a:lnTo>
                  <a:lnTo>
                    <a:pt x="66" y="22"/>
                  </a:lnTo>
                  <a:lnTo>
                    <a:pt x="66" y="29"/>
                  </a:lnTo>
                  <a:lnTo>
                    <a:pt x="58" y="34"/>
                  </a:lnTo>
                  <a:lnTo>
                    <a:pt x="61" y="37"/>
                  </a:lnTo>
                  <a:lnTo>
                    <a:pt x="64" y="38"/>
                  </a:lnTo>
                  <a:lnTo>
                    <a:pt x="64" y="41"/>
                  </a:lnTo>
                  <a:lnTo>
                    <a:pt x="67" y="43"/>
                  </a:lnTo>
                  <a:lnTo>
                    <a:pt x="64" y="50"/>
                  </a:lnTo>
                  <a:lnTo>
                    <a:pt x="64" y="51"/>
                  </a:lnTo>
                  <a:lnTo>
                    <a:pt x="73" y="54"/>
                  </a:lnTo>
                  <a:lnTo>
                    <a:pt x="76" y="57"/>
                  </a:lnTo>
                  <a:lnTo>
                    <a:pt x="75" y="63"/>
                  </a:lnTo>
                  <a:lnTo>
                    <a:pt x="70" y="66"/>
                  </a:lnTo>
                  <a:lnTo>
                    <a:pt x="64" y="69"/>
                  </a:lnTo>
                  <a:lnTo>
                    <a:pt x="61" y="72"/>
                  </a:lnTo>
                  <a:lnTo>
                    <a:pt x="70" y="72"/>
                  </a:lnTo>
                  <a:lnTo>
                    <a:pt x="76" y="75"/>
                  </a:lnTo>
                  <a:lnTo>
                    <a:pt x="75" y="82"/>
                  </a:lnTo>
                  <a:lnTo>
                    <a:pt x="69" y="86"/>
                  </a:lnTo>
                  <a:lnTo>
                    <a:pt x="64" y="91"/>
                  </a:lnTo>
                  <a:lnTo>
                    <a:pt x="56" y="92"/>
                  </a:lnTo>
                  <a:lnTo>
                    <a:pt x="37" y="94"/>
                  </a:lnTo>
                  <a:lnTo>
                    <a:pt x="35" y="92"/>
                  </a:lnTo>
                  <a:lnTo>
                    <a:pt x="26" y="91"/>
                  </a:lnTo>
                  <a:lnTo>
                    <a:pt x="17" y="88"/>
                  </a:lnTo>
                  <a:lnTo>
                    <a:pt x="14" y="85"/>
                  </a:lnTo>
                  <a:lnTo>
                    <a:pt x="14" y="85"/>
                  </a:lnTo>
                  <a:lnTo>
                    <a:pt x="10" y="85"/>
                  </a:lnTo>
                  <a:lnTo>
                    <a:pt x="0" y="72"/>
                  </a:lnTo>
                  <a:lnTo>
                    <a:pt x="8" y="70"/>
                  </a:lnTo>
                  <a:lnTo>
                    <a:pt x="4" y="50"/>
                  </a:lnTo>
                  <a:lnTo>
                    <a:pt x="11" y="48"/>
                  </a:lnTo>
                  <a:lnTo>
                    <a:pt x="5" y="35"/>
                  </a:lnTo>
                  <a:lnTo>
                    <a:pt x="16" y="37"/>
                  </a:lnTo>
                  <a:lnTo>
                    <a:pt x="7" y="28"/>
                  </a:lnTo>
                  <a:lnTo>
                    <a:pt x="11" y="25"/>
                  </a:lnTo>
                  <a:lnTo>
                    <a:pt x="8" y="19"/>
                  </a:lnTo>
                  <a:lnTo>
                    <a:pt x="17" y="21"/>
                  </a:lnTo>
                  <a:lnTo>
                    <a:pt x="14" y="10"/>
                  </a:lnTo>
                  <a:lnTo>
                    <a:pt x="20" y="9"/>
                  </a:lnTo>
                  <a:lnTo>
                    <a:pt x="26" y="8"/>
                  </a:lnTo>
                  <a:close/>
                </a:path>
              </a:pathLst>
            </a:custGeom>
            <a:solidFill>
              <a:srgbClr val="008000"/>
            </a:solidFill>
            <a:ln w="9525">
              <a:noFill/>
              <a:round/>
              <a:headEnd/>
              <a:tailEnd/>
            </a:ln>
          </p:spPr>
          <p:txBody>
            <a:bodyPr/>
            <a:lstStyle/>
            <a:p>
              <a:endParaRPr lang="zh-CN" altLang="en-US"/>
            </a:p>
          </p:txBody>
        </p:sp>
        <p:sp>
          <p:nvSpPr>
            <p:cNvPr id="335" name="Freeform 1122"/>
            <p:cNvSpPr>
              <a:spLocks/>
            </p:cNvSpPr>
            <p:nvPr/>
          </p:nvSpPr>
          <p:spPr bwMode="auto">
            <a:xfrm>
              <a:off x="2928" y="1416"/>
              <a:ext cx="67" cy="19"/>
            </a:xfrm>
            <a:custGeom>
              <a:avLst/>
              <a:gdLst/>
              <a:ahLst/>
              <a:cxnLst>
                <a:cxn ang="0">
                  <a:pos x="29" y="0"/>
                </a:cxn>
                <a:cxn ang="0">
                  <a:pos x="26" y="0"/>
                </a:cxn>
                <a:cxn ang="0">
                  <a:pos x="0" y="6"/>
                </a:cxn>
                <a:cxn ang="0">
                  <a:pos x="25" y="17"/>
                </a:cxn>
                <a:cxn ang="0">
                  <a:pos x="64" y="19"/>
                </a:cxn>
                <a:cxn ang="0">
                  <a:pos x="67" y="10"/>
                </a:cxn>
                <a:cxn ang="0">
                  <a:pos x="37" y="1"/>
                </a:cxn>
                <a:cxn ang="0">
                  <a:pos x="29" y="0"/>
                </a:cxn>
              </a:cxnLst>
              <a:rect l="0" t="0" r="r" b="b"/>
              <a:pathLst>
                <a:path w="67" h="19">
                  <a:moveTo>
                    <a:pt x="29" y="0"/>
                  </a:moveTo>
                  <a:lnTo>
                    <a:pt x="26" y="0"/>
                  </a:lnTo>
                  <a:lnTo>
                    <a:pt x="0" y="6"/>
                  </a:lnTo>
                  <a:lnTo>
                    <a:pt x="25" y="17"/>
                  </a:lnTo>
                  <a:lnTo>
                    <a:pt x="64" y="19"/>
                  </a:lnTo>
                  <a:lnTo>
                    <a:pt x="67" y="10"/>
                  </a:lnTo>
                  <a:lnTo>
                    <a:pt x="37" y="1"/>
                  </a:lnTo>
                  <a:lnTo>
                    <a:pt x="29" y="0"/>
                  </a:lnTo>
                  <a:close/>
                </a:path>
              </a:pathLst>
            </a:custGeom>
            <a:solidFill>
              <a:srgbClr val="808080"/>
            </a:solidFill>
            <a:ln w="3175">
              <a:solidFill>
                <a:srgbClr val="808080"/>
              </a:solidFill>
              <a:prstDash val="solid"/>
              <a:round/>
              <a:headEnd/>
              <a:tailEnd/>
            </a:ln>
          </p:spPr>
          <p:txBody>
            <a:bodyPr/>
            <a:lstStyle/>
            <a:p>
              <a:endParaRPr lang="zh-CN" altLang="en-US"/>
            </a:p>
          </p:txBody>
        </p:sp>
        <p:sp>
          <p:nvSpPr>
            <p:cNvPr id="336" name="Freeform 1123"/>
            <p:cNvSpPr>
              <a:spLocks/>
            </p:cNvSpPr>
            <p:nvPr/>
          </p:nvSpPr>
          <p:spPr bwMode="auto">
            <a:xfrm>
              <a:off x="2924" y="1416"/>
              <a:ext cx="68" cy="22"/>
            </a:xfrm>
            <a:custGeom>
              <a:avLst/>
              <a:gdLst/>
              <a:ahLst/>
              <a:cxnLst>
                <a:cxn ang="0">
                  <a:pos x="29" y="0"/>
                </a:cxn>
                <a:cxn ang="0">
                  <a:pos x="9" y="1"/>
                </a:cxn>
                <a:cxn ang="0">
                  <a:pos x="0" y="13"/>
                </a:cxn>
                <a:cxn ang="0">
                  <a:pos x="17" y="22"/>
                </a:cxn>
                <a:cxn ang="0">
                  <a:pos x="62" y="22"/>
                </a:cxn>
                <a:cxn ang="0">
                  <a:pos x="68" y="10"/>
                </a:cxn>
                <a:cxn ang="0">
                  <a:pos x="54" y="3"/>
                </a:cxn>
                <a:cxn ang="0">
                  <a:pos x="29" y="0"/>
                </a:cxn>
              </a:cxnLst>
              <a:rect l="0" t="0" r="r" b="b"/>
              <a:pathLst>
                <a:path w="68" h="22">
                  <a:moveTo>
                    <a:pt x="29" y="0"/>
                  </a:moveTo>
                  <a:lnTo>
                    <a:pt x="9" y="1"/>
                  </a:lnTo>
                  <a:lnTo>
                    <a:pt x="0" y="13"/>
                  </a:lnTo>
                  <a:lnTo>
                    <a:pt x="17" y="22"/>
                  </a:lnTo>
                  <a:lnTo>
                    <a:pt x="62" y="22"/>
                  </a:lnTo>
                  <a:lnTo>
                    <a:pt x="68" y="10"/>
                  </a:lnTo>
                  <a:lnTo>
                    <a:pt x="54" y="3"/>
                  </a:lnTo>
                  <a:lnTo>
                    <a:pt x="29" y="0"/>
                  </a:lnTo>
                  <a:close/>
                </a:path>
              </a:pathLst>
            </a:custGeom>
            <a:solidFill>
              <a:srgbClr val="808080"/>
            </a:solidFill>
            <a:ln w="3175">
              <a:solidFill>
                <a:srgbClr val="808080"/>
              </a:solidFill>
              <a:prstDash val="solid"/>
              <a:round/>
              <a:headEnd/>
              <a:tailEnd/>
            </a:ln>
          </p:spPr>
          <p:txBody>
            <a:bodyPr/>
            <a:lstStyle/>
            <a:p>
              <a:endParaRPr lang="zh-CN" altLang="en-US"/>
            </a:p>
          </p:txBody>
        </p:sp>
        <p:sp>
          <p:nvSpPr>
            <p:cNvPr id="337" name="Freeform 1124"/>
            <p:cNvSpPr>
              <a:spLocks/>
            </p:cNvSpPr>
            <p:nvPr/>
          </p:nvSpPr>
          <p:spPr bwMode="auto">
            <a:xfrm>
              <a:off x="2954" y="1340"/>
              <a:ext cx="35" cy="86"/>
            </a:xfrm>
            <a:custGeom>
              <a:avLst/>
              <a:gdLst/>
              <a:ahLst/>
              <a:cxnLst>
                <a:cxn ang="0">
                  <a:pos x="17" y="10"/>
                </a:cxn>
                <a:cxn ang="0">
                  <a:pos x="17" y="33"/>
                </a:cxn>
                <a:cxn ang="0">
                  <a:pos x="12" y="32"/>
                </a:cxn>
                <a:cxn ang="0">
                  <a:pos x="5" y="16"/>
                </a:cxn>
                <a:cxn ang="0">
                  <a:pos x="0" y="14"/>
                </a:cxn>
                <a:cxn ang="0">
                  <a:pos x="8" y="29"/>
                </a:cxn>
                <a:cxn ang="0">
                  <a:pos x="14" y="41"/>
                </a:cxn>
                <a:cxn ang="0">
                  <a:pos x="12" y="57"/>
                </a:cxn>
                <a:cxn ang="0">
                  <a:pos x="11" y="71"/>
                </a:cxn>
                <a:cxn ang="0">
                  <a:pos x="9" y="79"/>
                </a:cxn>
                <a:cxn ang="0">
                  <a:pos x="6" y="86"/>
                </a:cxn>
                <a:cxn ang="0">
                  <a:pos x="17" y="86"/>
                </a:cxn>
                <a:cxn ang="0">
                  <a:pos x="17" y="82"/>
                </a:cxn>
                <a:cxn ang="0">
                  <a:pos x="18" y="52"/>
                </a:cxn>
                <a:cxn ang="0">
                  <a:pos x="18" y="42"/>
                </a:cxn>
                <a:cxn ang="0">
                  <a:pos x="21" y="35"/>
                </a:cxn>
                <a:cxn ang="0">
                  <a:pos x="35" y="16"/>
                </a:cxn>
                <a:cxn ang="0">
                  <a:pos x="32" y="16"/>
                </a:cxn>
                <a:cxn ang="0">
                  <a:pos x="18" y="30"/>
                </a:cxn>
                <a:cxn ang="0">
                  <a:pos x="17" y="0"/>
                </a:cxn>
                <a:cxn ang="0">
                  <a:pos x="17" y="10"/>
                </a:cxn>
              </a:cxnLst>
              <a:rect l="0" t="0" r="r" b="b"/>
              <a:pathLst>
                <a:path w="35" h="86">
                  <a:moveTo>
                    <a:pt x="17" y="10"/>
                  </a:moveTo>
                  <a:lnTo>
                    <a:pt x="17" y="33"/>
                  </a:lnTo>
                  <a:lnTo>
                    <a:pt x="12" y="32"/>
                  </a:lnTo>
                  <a:lnTo>
                    <a:pt x="5" y="16"/>
                  </a:lnTo>
                  <a:lnTo>
                    <a:pt x="0" y="14"/>
                  </a:lnTo>
                  <a:lnTo>
                    <a:pt x="8" y="29"/>
                  </a:lnTo>
                  <a:lnTo>
                    <a:pt x="14" y="41"/>
                  </a:lnTo>
                  <a:lnTo>
                    <a:pt x="12" y="57"/>
                  </a:lnTo>
                  <a:lnTo>
                    <a:pt x="11" y="71"/>
                  </a:lnTo>
                  <a:lnTo>
                    <a:pt x="9" y="79"/>
                  </a:lnTo>
                  <a:lnTo>
                    <a:pt x="6" y="86"/>
                  </a:lnTo>
                  <a:lnTo>
                    <a:pt x="17" y="86"/>
                  </a:lnTo>
                  <a:lnTo>
                    <a:pt x="17" y="82"/>
                  </a:lnTo>
                  <a:lnTo>
                    <a:pt x="18" y="52"/>
                  </a:lnTo>
                  <a:lnTo>
                    <a:pt x="18" y="42"/>
                  </a:lnTo>
                  <a:lnTo>
                    <a:pt x="21" y="35"/>
                  </a:lnTo>
                  <a:lnTo>
                    <a:pt x="35" y="16"/>
                  </a:lnTo>
                  <a:lnTo>
                    <a:pt x="32" y="16"/>
                  </a:lnTo>
                  <a:lnTo>
                    <a:pt x="18" y="30"/>
                  </a:lnTo>
                  <a:lnTo>
                    <a:pt x="17" y="0"/>
                  </a:lnTo>
                  <a:lnTo>
                    <a:pt x="17" y="10"/>
                  </a:lnTo>
                  <a:close/>
                </a:path>
              </a:pathLst>
            </a:custGeom>
            <a:solidFill>
              <a:srgbClr val="960018"/>
            </a:solidFill>
            <a:ln w="3175">
              <a:solidFill>
                <a:srgbClr val="960018"/>
              </a:solidFill>
              <a:prstDash val="solid"/>
              <a:round/>
              <a:headEnd/>
              <a:tailEnd/>
            </a:ln>
          </p:spPr>
          <p:txBody>
            <a:bodyPr/>
            <a:lstStyle/>
            <a:p>
              <a:endParaRPr lang="zh-CN" altLang="en-US"/>
            </a:p>
          </p:txBody>
        </p:sp>
        <p:sp>
          <p:nvSpPr>
            <p:cNvPr id="338" name="Freeform 1125"/>
            <p:cNvSpPr>
              <a:spLocks/>
            </p:cNvSpPr>
            <p:nvPr/>
          </p:nvSpPr>
          <p:spPr bwMode="auto">
            <a:xfrm>
              <a:off x="2948" y="1324"/>
              <a:ext cx="55" cy="68"/>
            </a:xfrm>
            <a:custGeom>
              <a:avLst/>
              <a:gdLst/>
              <a:ahLst/>
              <a:cxnLst>
                <a:cxn ang="0">
                  <a:pos x="26" y="10"/>
                </a:cxn>
                <a:cxn ang="0">
                  <a:pos x="26" y="3"/>
                </a:cxn>
                <a:cxn ang="0">
                  <a:pos x="14" y="3"/>
                </a:cxn>
                <a:cxn ang="0">
                  <a:pos x="12" y="7"/>
                </a:cxn>
                <a:cxn ang="0">
                  <a:pos x="6" y="1"/>
                </a:cxn>
                <a:cxn ang="0">
                  <a:pos x="2" y="7"/>
                </a:cxn>
                <a:cxn ang="0">
                  <a:pos x="2" y="13"/>
                </a:cxn>
                <a:cxn ang="0">
                  <a:pos x="3" y="16"/>
                </a:cxn>
                <a:cxn ang="0">
                  <a:pos x="3" y="22"/>
                </a:cxn>
                <a:cxn ang="0">
                  <a:pos x="14" y="16"/>
                </a:cxn>
                <a:cxn ang="0">
                  <a:pos x="18" y="19"/>
                </a:cxn>
                <a:cxn ang="0">
                  <a:pos x="23" y="25"/>
                </a:cxn>
                <a:cxn ang="0">
                  <a:pos x="18" y="32"/>
                </a:cxn>
                <a:cxn ang="0">
                  <a:pos x="20" y="38"/>
                </a:cxn>
                <a:cxn ang="0">
                  <a:pos x="26" y="39"/>
                </a:cxn>
                <a:cxn ang="0">
                  <a:pos x="35" y="35"/>
                </a:cxn>
                <a:cxn ang="0">
                  <a:pos x="41" y="44"/>
                </a:cxn>
                <a:cxn ang="0">
                  <a:pos x="36" y="49"/>
                </a:cxn>
                <a:cxn ang="0">
                  <a:pos x="30" y="55"/>
                </a:cxn>
                <a:cxn ang="0">
                  <a:pos x="23" y="63"/>
                </a:cxn>
                <a:cxn ang="0">
                  <a:pos x="23" y="57"/>
                </a:cxn>
                <a:cxn ang="0">
                  <a:pos x="36" y="51"/>
                </a:cxn>
                <a:cxn ang="0">
                  <a:pos x="33" y="46"/>
                </a:cxn>
                <a:cxn ang="0">
                  <a:pos x="32" y="42"/>
                </a:cxn>
                <a:cxn ang="0">
                  <a:pos x="33" y="36"/>
                </a:cxn>
                <a:cxn ang="0">
                  <a:pos x="27" y="42"/>
                </a:cxn>
                <a:cxn ang="0">
                  <a:pos x="17" y="39"/>
                </a:cxn>
                <a:cxn ang="0">
                  <a:pos x="18" y="27"/>
                </a:cxn>
                <a:cxn ang="0">
                  <a:pos x="18" y="25"/>
                </a:cxn>
                <a:cxn ang="0">
                  <a:pos x="8" y="25"/>
                </a:cxn>
                <a:cxn ang="0">
                  <a:pos x="8" y="30"/>
                </a:cxn>
                <a:cxn ang="0">
                  <a:pos x="2" y="33"/>
                </a:cxn>
                <a:cxn ang="0">
                  <a:pos x="5" y="42"/>
                </a:cxn>
                <a:cxn ang="0">
                  <a:pos x="5" y="46"/>
                </a:cxn>
                <a:cxn ang="0">
                  <a:pos x="9" y="52"/>
                </a:cxn>
                <a:cxn ang="0">
                  <a:pos x="14" y="60"/>
                </a:cxn>
                <a:cxn ang="0">
                  <a:pos x="23" y="67"/>
                </a:cxn>
                <a:cxn ang="0">
                  <a:pos x="39" y="68"/>
                </a:cxn>
                <a:cxn ang="0">
                  <a:pos x="52" y="58"/>
                </a:cxn>
                <a:cxn ang="0">
                  <a:pos x="47" y="49"/>
                </a:cxn>
                <a:cxn ang="0">
                  <a:pos x="50" y="42"/>
                </a:cxn>
                <a:cxn ang="0">
                  <a:pos x="50" y="33"/>
                </a:cxn>
                <a:cxn ang="0">
                  <a:pos x="55" y="25"/>
                </a:cxn>
                <a:cxn ang="0">
                  <a:pos x="41" y="22"/>
                </a:cxn>
                <a:cxn ang="0">
                  <a:pos x="55" y="13"/>
                </a:cxn>
                <a:cxn ang="0">
                  <a:pos x="44" y="10"/>
                </a:cxn>
                <a:cxn ang="0">
                  <a:pos x="38" y="14"/>
                </a:cxn>
                <a:cxn ang="0">
                  <a:pos x="42" y="4"/>
                </a:cxn>
                <a:cxn ang="0">
                  <a:pos x="36" y="0"/>
                </a:cxn>
                <a:cxn ang="0">
                  <a:pos x="27" y="10"/>
                </a:cxn>
              </a:cxnLst>
              <a:rect l="0" t="0" r="r" b="b"/>
              <a:pathLst>
                <a:path w="55" h="68">
                  <a:moveTo>
                    <a:pt x="26" y="11"/>
                  </a:moveTo>
                  <a:lnTo>
                    <a:pt x="26" y="10"/>
                  </a:lnTo>
                  <a:lnTo>
                    <a:pt x="24" y="7"/>
                  </a:lnTo>
                  <a:lnTo>
                    <a:pt x="26" y="3"/>
                  </a:lnTo>
                  <a:lnTo>
                    <a:pt x="23" y="1"/>
                  </a:lnTo>
                  <a:lnTo>
                    <a:pt x="14" y="3"/>
                  </a:lnTo>
                  <a:lnTo>
                    <a:pt x="14" y="7"/>
                  </a:lnTo>
                  <a:lnTo>
                    <a:pt x="12" y="7"/>
                  </a:lnTo>
                  <a:lnTo>
                    <a:pt x="9" y="4"/>
                  </a:lnTo>
                  <a:lnTo>
                    <a:pt x="6" y="1"/>
                  </a:lnTo>
                  <a:lnTo>
                    <a:pt x="2" y="3"/>
                  </a:lnTo>
                  <a:lnTo>
                    <a:pt x="2" y="7"/>
                  </a:lnTo>
                  <a:lnTo>
                    <a:pt x="2" y="10"/>
                  </a:lnTo>
                  <a:lnTo>
                    <a:pt x="2" y="13"/>
                  </a:lnTo>
                  <a:lnTo>
                    <a:pt x="0" y="14"/>
                  </a:lnTo>
                  <a:lnTo>
                    <a:pt x="3" y="16"/>
                  </a:lnTo>
                  <a:lnTo>
                    <a:pt x="3" y="19"/>
                  </a:lnTo>
                  <a:lnTo>
                    <a:pt x="3" y="22"/>
                  </a:lnTo>
                  <a:lnTo>
                    <a:pt x="8" y="19"/>
                  </a:lnTo>
                  <a:lnTo>
                    <a:pt x="14" y="16"/>
                  </a:lnTo>
                  <a:lnTo>
                    <a:pt x="23" y="16"/>
                  </a:lnTo>
                  <a:lnTo>
                    <a:pt x="18" y="19"/>
                  </a:lnTo>
                  <a:lnTo>
                    <a:pt x="17" y="22"/>
                  </a:lnTo>
                  <a:lnTo>
                    <a:pt x="23" y="25"/>
                  </a:lnTo>
                  <a:lnTo>
                    <a:pt x="23" y="30"/>
                  </a:lnTo>
                  <a:lnTo>
                    <a:pt x="18" y="32"/>
                  </a:lnTo>
                  <a:lnTo>
                    <a:pt x="20" y="33"/>
                  </a:lnTo>
                  <a:lnTo>
                    <a:pt x="20" y="38"/>
                  </a:lnTo>
                  <a:lnTo>
                    <a:pt x="23" y="41"/>
                  </a:lnTo>
                  <a:lnTo>
                    <a:pt x="26" y="39"/>
                  </a:lnTo>
                  <a:lnTo>
                    <a:pt x="30" y="35"/>
                  </a:lnTo>
                  <a:lnTo>
                    <a:pt x="35" y="35"/>
                  </a:lnTo>
                  <a:lnTo>
                    <a:pt x="38" y="38"/>
                  </a:lnTo>
                  <a:lnTo>
                    <a:pt x="41" y="44"/>
                  </a:lnTo>
                  <a:lnTo>
                    <a:pt x="36" y="46"/>
                  </a:lnTo>
                  <a:lnTo>
                    <a:pt x="36" y="49"/>
                  </a:lnTo>
                  <a:lnTo>
                    <a:pt x="38" y="54"/>
                  </a:lnTo>
                  <a:lnTo>
                    <a:pt x="30" y="55"/>
                  </a:lnTo>
                  <a:lnTo>
                    <a:pt x="23" y="61"/>
                  </a:lnTo>
                  <a:lnTo>
                    <a:pt x="23" y="63"/>
                  </a:lnTo>
                  <a:lnTo>
                    <a:pt x="20" y="61"/>
                  </a:lnTo>
                  <a:lnTo>
                    <a:pt x="23" y="57"/>
                  </a:lnTo>
                  <a:lnTo>
                    <a:pt x="24" y="51"/>
                  </a:lnTo>
                  <a:lnTo>
                    <a:pt x="36" y="51"/>
                  </a:lnTo>
                  <a:lnTo>
                    <a:pt x="33" y="49"/>
                  </a:lnTo>
                  <a:lnTo>
                    <a:pt x="33" y="46"/>
                  </a:lnTo>
                  <a:lnTo>
                    <a:pt x="33" y="45"/>
                  </a:lnTo>
                  <a:lnTo>
                    <a:pt x="32" y="42"/>
                  </a:lnTo>
                  <a:lnTo>
                    <a:pt x="36" y="39"/>
                  </a:lnTo>
                  <a:lnTo>
                    <a:pt x="33" y="36"/>
                  </a:lnTo>
                  <a:lnTo>
                    <a:pt x="29" y="36"/>
                  </a:lnTo>
                  <a:lnTo>
                    <a:pt x="27" y="42"/>
                  </a:lnTo>
                  <a:lnTo>
                    <a:pt x="23" y="44"/>
                  </a:lnTo>
                  <a:lnTo>
                    <a:pt x="17" y="39"/>
                  </a:lnTo>
                  <a:lnTo>
                    <a:pt x="18" y="35"/>
                  </a:lnTo>
                  <a:lnTo>
                    <a:pt x="18" y="27"/>
                  </a:lnTo>
                  <a:lnTo>
                    <a:pt x="14" y="29"/>
                  </a:lnTo>
                  <a:lnTo>
                    <a:pt x="18" y="25"/>
                  </a:lnTo>
                  <a:lnTo>
                    <a:pt x="14" y="23"/>
                  </a:lnTo>
                  <a:lnTo>
                    <a:pt x="8" y="25"/>
                  </a:lnTo>
                  <a:lnTo>
                    <a:pt x="9" y="29"/>
                  </a:lnTo>
                  <a:lnTo>
                    <a:pt x="8" y="30"/>
                  </a:lnTo>
                  <a:lnTo>
                    <a:pt x="3" y="33"/>
                  </a:lnTo>
                  <a:lnTo>
                    <a:pt x="2" y="33"/>
                  </a:lnTo>
                  <a:lnTo>
                    <a:pt x="5" y="38"/>
                  </a:lnTo>
                  <a:lnTo>
                    <a:pt x="5" y="42"/>
                  </a:lnTo>
                  <a:lnTo>
                    <a:pt x="2" y="45"/>
                  </a:lnTo>
                  <a:lnTo>
                    <a:pt x="5" y="46"/>
                  </a:lnTo>
                  <a:lnTo>
                    <a:pt x="8" y="49"/>
                  </a:lnTo>
                  <a:lnTo>
                    <a:pt x="9" y="52"/>
                  </a:lnTo>
                  <a:lnTo>
                    <a:pt x="12" y="52"/>
                  </a:lnTo>
                  <a:lnTo>
                    <a:pt x="14" y="60"/>
                  </a:lnTo>
                  <a:lnTo>
                    <a:pt x="17" y="65"/>
                  </a:lnTo>
                  <a:lnTo>
                    <a:pt x="23" y="67"/>
                  </a:lnTo>
                  <a:lnTo>
                    <a:pt x="29" y="68"/>
                  </a:lnTo>
                  <a:lnTo>
                    <a:pt x="39" y="68"/>
                  </a:lnTo>
                  <a:lnTo>
                    <a:pt x="44" y="64"/>
                  </a:lnTo>
                  <a:lnTo>
                    <a:pt x="52" y="58"/>
                  </a:lnTo>
                  <a:lnTo>
                    <a:pt x="52" y="52"/>
                  </a:lnTo>
                  <a:lnTo>
                    <a:pt x="47" y="49"/>
                  </a:lnTo>
                  <a:lnTo>
                    <a:pt x="52" y="45"/>
                  </a:lnTo>
                  <a:lnTo>
                    <a:pt x="50" y="42"/>
                  </a:lnTo>
                  <a:lnTo>
                    <a:pt x="55" y="35"/>
                  </a:lnTo>
                  <a:lnTo>
                    <a:pt x="50" y="33"/>
                  </a:lnTo>
                  <a:lnTo>
                    <a:pt x="52" y="29"/>
                  </a:lnTo>
                  <a:lnTo>
                    <a:pt x="55" y="25"/>
                  </a:lnTo>
                  <a:lnTo>
                    <a:pt x="44" y="25"/>
                  </a:lnTo>
                  <a:lnTo>
                    <a:pt x="41" y="22"/>
                  </a:lnTo>
                  <a:lnTo>
                    <a:pt x="47" y="16"/>
                  </a:lnTo>
                  <a:lnTo>
                    <a:pt x="55" y="13"/>
                  </a:lnTo>
                  <a:lnTo>
                    <a:pt x="50" y="10"/>
                  </a:lnTo>
                  <a:lnTo>
                    <a:pt x="44" y="10"/>
                  </a:lnTo>
                  <a:lnTo>
                    <a:pt x="41" y="14"/>
                  </a:lnTo>
                  <a:lnTo>
                    <a:pt x="38" y="14"/>
                  </a:lnTo>
                  <a:lnTo>
                    <a:pt x="38" y="10"/>
                  </a:lnTo>
                  <a:lnTo>
                    <a:pt x="42" y="4"/>
                  </a:lnTo>
                  <a:lnTo>
                    <a:pt x="39" y="1"/>
                  </a:lnTo>
                  <a:lnTo>
                    <a:pt x="36" y="0"/>
                  </a:lnTo>
                  <a:lnTo>
                    <a:pt x="27" y="6"/>
                  </a:lnTo>
                  <a:lnTo>
                    <a:pt x="27" y="10"/>
                  </a:lnTo>
                  <a:lnTo>
                    <a:pt x="26" y="11"/>
                  </a:lnTo>
                  <a:close/>
                </a:path>
              </a:pathLst>
            </a:custGeom>
            <a:solidFill>
              <a:srgbClr val="008000"/>
            </a:solidFill>
            <a:ln w="9525">
              <a:noFill/>
              <a:round/>
              <a:headEnd/>
              <a:tailEnd/>
            </a:ln>
          </p:spPr>
          <p:txBody>
            <a:bodyPr/>
            <a:lstStyle/>
            <a:p>
              <a:endParaRPr lang="zh-CN" altLang="en-US"/>
            </a:p>
          </p:txBody>
        </p:sp>
      </p:grpSp>
      <p:grpSp>
        <p:nvGrpSpPr>
          <p:cNvPr id="339" name="Group 1126"/>
          <p:cNvGrpSpPr>
            <a:grpSpLocks/>
          </p:cNvGrpSpPr>
          <p:nvPr/>
        </p:nvGrpSpPr>
        <p:grpSpPr bwMode="auto">
          <a:xfrm>
            <a:off x="7383463" y="1873250"/>
            <a:ext cx="1150937" cy="649288"/>
            <a:chOff x="737" y="1765"/>
            <a:chExt cx="798" cy="478"/>
          </a:xfrm>
        </p:grpSpPr>
        <p:grpSp>
          <p:nvGrpSpPr>
            <p:cNvPr id="340" name="Group 1127"/>
            <p:cNvGrpSpPr>
              <a:grpSpLocks/>
            </p:cNvGrpSpPr>
            <p:nvPr/>
          </p:nvGrpSpPr>
          <p:grpSpPr bwMode="auto">
            <a:xfrm>
              <a:off x="990" y="1943"/>
              <a:ext cx="185" cy="46"/>
              <a:chOff x="990" y="1943"/>
              <a:chExt cx="185" cy="46"/>
            </a:xfrm>
          </p:grpSpPr>
          <p:sp>
            <p:nvSpPr>
              <p:cNvPr id="446" name="Freeform 1128"/>
              <p:cNvSpPr>
                <a:spLocks/>
              </p:cNvSpPr>
              <p:nvPr/>
            </p:nvSpPr>
            <p:spPr bwMode="auto">
              <a:xfrm>
                <a:off x="990" y="1943"/>
                <a:ext cx="123" cy="46"/>
              </a:xfrm>
              <a:custGeom>
                <a:avLst/>
                <a:gdLst/>
                <a:ahLst/>
                <a:cxnLst>
                  <a:cxn ang="0">
                    <a:pos x="0" y="46"/>
                  </a:cxn>
                  <a:cxn ang="0">
                    <a:pos x="0" y="19"/>
                  </a:cxn>
                  <a:cxn ang="0">
                    <a:pos x="123" y="0"/>
                  </a:cxn>
                  <a:cxn ang="0">
                    <a:pos x="123" y="33"/>
                  </a:cxn>
                  <a:cxn ang="0">
                    <a:pos x="0" y="46"/>
                  </a:cxn>
                </a:cxnLst>
                <a:rect l="0" t="0" r="r" b="b"/>
                <a:pathLst>
                  <a:path w="123" h="46">
                    <a:moveTo>
                      <a:pt x="0" y="46"/>
                    </a:moveTo>
                    <a:lnTo>
                      <a:pt x="0" y="19"/>
                    </a:lnTo>
                    <a:lnTo>
                      <a:pt x="123" y="0"/>
                    </a:lnTo>
                    <a:lnTo>
                      <a:pt x="123" y="33"/>
                    </a:lnTo>
                    <a:lnTo>
                      <a:pt x="0" y="46"/>
                    </a:lnTo>
                    <a:close/>
                  </a:path>
                </a:pathLst>
              </a:custGeom>
              <a:solidFill>
                <a:srgbClr val="606060"/>
              </a:solidFill>
              <a:ln w="3175">
                <a:solidFill>
                  <a:srgbClr val="606060"/>
                </a:solidFill>
                <a:prstDash val="solid"/>
                <a:round/>
                <a:headEnd/>
                <a:tailEnd/>
              </a:ln>
            </p:spPr>
            <p:txBody>
              <a:bodyPr/>
              <a:lstStyle/>
              <a:p>
                <a:endParaRPr lang="zh-CN" altLang="en-US"/>
              </a:p>
            </p:txBody>
          </p:sp>
          <p:sp>
            <p:nvSpPr>
              <p:cNvPr id="447" name="Freeform 1129"/>
              <p:cNvSpPr>
                <a:spLocks/>
              </p:cNvSpPr>
              <p:nvPr/>
            </p:nvSpPr>
            <p:spPr bwMode="auto">
              <a:xfrm>
                <a:off x="1117" y="1949"/>
                <a:ext cx="58" cy="32"/>
              </a:xfrm>
              <a:custGeom>
                <a:avLst/>
                <a:gdLst/>
                <a:ahLst/>
                <a:cxnLst>
                  <a:cxn ang="0">
                    <a:pos x="0" y="0"/>
                  </a:cxn>
                  <a:cxn ang="0">
                    <a:pos x="0" y="32"/>
                  </a:cxn>
                  <a:cxn ang="0">
                    <a:pos x="58" y="32"/>
                  </a:cxn>
                  <a:cxn ang="0">
                    <a:pos x="58" y="9"/>
                  </a:cxn>
                  <a:cxn ang="0">
                    <a:pos x="0" y="0"/>
                  </a:cxn>
                </a:cxnLst>
                <a:rect l="0" t="0" r="r" b="b"/>
                <a:pathLst>
                  <a:path w="58" h="32">
                    <a:moveTo>
                      <a:pt x="0" y="0"/>
                    </a:moveTo>
                    <a:lnTo>
                      <a:pt x="0" y="32"/>
                    </a:lnTo>
                    <a:lnTo>
                      <a:pt x="58" y="32"/>
                    </a:lnTo>
                    <a:lnTo>
                      <a:pt x="58" y="9"/>
                    </a:lnTo>
                    <a:lnTo>
                      <a:pt x="0" y="0"/>
                    </a:lnTo>
                    <a:close/>
                  </a:path>
                </a:pathLst>
              </a:custGeom>
              <a:solidFill>
                <a:srgbClr val="404040"/>
              </a:solidFill>
              <a:ln w="9525">
                <a:noFill/>
                <a:round/>
                <a:headEnd/>
                <a:tailEnd/>
              </a:ln>
            </p:spPr>
            <p:txBody>
              <a:bodyPr/>
              <a:lstStyle/>
              <a:p>
                <a:endParaRPr lang="zh-CN" altLang="en-US"/>
              </a:p>
            </p:txBody>
          </p:sp>
        </p:grpSp>
        <p:grpSp>
          <p:nvGrpSpPr>
            <p:cNvPr id="341" name="Group 1130"/>
            <p:cNvGrpSpPr>
              <a:grpSpLocks/>
            </p:cNvGrpSpPr>
            <p:nvPr/>
          </p:nvGrpSpPr>
          <p:grpSpPr bwMode="auto">
            <a:xfrm>
              <a:off x="1152" y="1765"/>
              <a:ext cx="198" cy="276"/>
              <a:chOff x="1152" y="1765"/>
              <a:chExt cx="198" cy="276"/>
            </a:xfrm>
          </p:grpSpPr>
          <p:sp>
            <p:nvSpPr>
              <p:cNvPr id="443" name="Freeform 1131"/>
              <p:cNvSpPr>
                <a:spLocks/>
              </p:cNvSpPr>
              <p:nvPr/>
            </p:nvSpPr>
            <p:spPr bwMode="auto">
              <a:xfrm>
                <a:off x="1152" y="1765"/>
                <a:ext cx="44" cy="259"/>
              </a:xfrm>
              <a:custGeom>
                <a:avLst/>
                <a:gdLst/>
                <a:ahLst/>
                <a:cxnLst>
                  <a:cxn ang="0">
                    <a:pos x="0" y="259"/>
                  </a:cxn>
                  <a:cxn ang="0">
                    <a:pos x="12" y="0"/>
                  </a:cxn>
                  <a:cxn ang="0">
                    <a:pos x="32" y="0"/>
                  </a:cxn>
                  <a:cxn ang="0">
                    <a:pos x="44" y="259"/>
                  </a:cxn>
                  <a:cxn ang="0">
                    <a:pos x="0" y="259"/>
                  </a:cxn>
                </a:cxnLst>
                <a:rect l="0" t="0" r="r" b="b"/>
                <a:pathLst>
                  <a:path w="44" h="259">
                    <a:moveTo>
                      <a:pt x="0" y="259"/>
                    </a:moveTo>
                    <a:lnTo>
                      <a:pt x="12" y="0"/>
                    </a:lnTo>
                    <a:lnTo>
                      <a:pt x="32" y="0"/>
                    </a:lnTo>
                    <a:lnTo>
                      <a:pt x="44" y="259"/>
                    </a:lnTo>
                    <a:lnTo>
                      <a:pt x="0" y="259"/>
                    </a:lnTo>
                    <a:close/>
                  </a:path>
                </a:pathLst>
              </a:custGeom>
              <a:solidFill>
                <a:srgbClr val="606060"/>
              </a:solidFill>
              <a:ln w="9525">
                <a:noFill/>
                <a:round/>
                <a:headEnd/>
                <a:tailEnd/>
              </a:ln>
            </p:spPr>
            <p:txBody>
              <a:bodyPr/>
              <a:lstStyle/>
              <a:p>
                <a:endParaRPr lang="zh-CN" altLang="en-US"/>
              </a:p>
            </p:txBody>
          </p:sp>
          <p:sp>
            <p:nvSpPr>
              <p:cNvPr id="444" name="Freeform 1132"/>
              <p:cNvSpPr>
                <a:spLocks/>
              </p:cNvSpPr>
              <p:nvPr/>
            </p:nvSpPr>
            <p:spPr bwMode="auto">
              <a:xfrm>
                <a:off x="1225" y="1771"/>
                <a:ext cx="44" cy="257"/>
              </a:xfrm>
              <a:custGeom>
                <a:avLst/>
                <a:gdLst/>
                <a:ahLst/>
                <a:cxnLst>
                  <a:cxn ang="0">
                    <a:pos x="0" y="257"/>
                  </a:cxn>
                  <a:cxn ang="0">
                    <a:pos x="12" y="0"/>
                  </a:cxn>
                  <a:cxn ang="0">
                    <a:pos x="31" y="0"/>
                  </a:cxn>
                  <a:cxn ang="0">
                    <a:pos x="44" y="257"/>
                  </a:cxn>
                  <a:cxn ang="0">
                    <a:pos x="0" y="257"/>
                  </a:cxn>
                </a:cxnLst>
                <a:rect l="0" t="0" r="r" b="b"/>
                <a:pathLst>
                  <a:path w="44" h="257">
                    <a:moveTo>
                      <a:pt x="0" y="257"/>
                    </a:moveTo>
                    <a:lnTo>
                      <a:pt x="12" y="0"/>
                    </a:lnTo>
                    <a:lnTo>
                      <a:pt x="31" y="0"/>
                    </a:lnTo>
                    <a:lnTo>
                      <a:pt x="44" y="257"/>
                    </a:lnTo>
                    <a:lnTo>
                      <a:pt x="0" y="257"/>
                    </a:lnTo>
                    <a:close/>
                  </a:path>
                </a:pathLst>
              </a:custGeom>
              <a:solidFill>
                <a:srgbClr val="606060"/>
              </a:solidFill>
              <a:ln w="9525">
                <a:noFill/>
                <a:round/>
                <a:headEnd/>
                <a:tailEnd/>
              </a:ln>
            </p:spPr>
            <p:txBody>
              <a:bodyPr/>
              <a:lstStyle/>
              <a:p>
                <a:endParaRPr lang="zh-CN" altLang="en-US"/>
              </a:p>
            </p:txBody>
          </p:sp>
          <p:sp>
            <p:nvSpPr>
              <p:cNvPr id="445" name="Freeform 1133"/>
              <p:cNvSpPr>
                <a:spLocks/>
              </p:cNvSpPr>
              <p:nvPr/>
            </p:nvSpPr>
            <p:spPr bwMode="auto">
              <a:xfrm>
                <a:off x="1305" y="1781"/>
                <a:ext cx="45" cy="260"/>
              </a:xfrm>
              <a:custGeom>
                <a:avLst/>
                <a:gdLst/>
                <a:ahLst/>
                <a:cxnLst>
                  <a:cxn ang="0">
                    <a:pos x="0" y="260"/>
                  </a:cxn>
                  <a:cxn ang="0">
                    <a:pos x="14" y="0"/>
                  </a:cxn>
                  <a:cxn ang="0">
                    <a:pos x="33" y="0"/>
                  </a:cxn>
                  <a:cxn ang="0">
                    <a:pos x="45" y="260"/>
                  </a:cxn>
                  <a:cxn ang="0">
                    <a:pos x="0" y="260"/>
                  </a:cxn>
                </a:cxnLst>
                <a:rect l="0" t="0" r="r" b="b"/>
                <a:pathLst>
                  <a:path w="45" h="260">
                    <a:moveTo>
                      <a:pt x="0" y="260"/>
                    </a:moveTo>
                    <a:lnTo>
                      <a:pt x="14" y="0"/>
                    </a:lnTo>
                    <a:lnTo>
                      <a:pt x="33" y="0"/>
                    </a:lnTo>
                    <a:lnTo>
                      <a:pt x="45" y="260"/>
                    </a:lnTo>
                    <a:lnTo>
                      <a:pt x="0" y="260"/>
                    </a:lnTo>
                    <a:close/>
                  </a:path>
                </a:pathLst>
              </a:custGeom>
              <a:solidFill>
                <a:srgbClr val="606060"/>
              </a:solidFill>
              <a:ln w="9525">
                <a:noFill/>
                <a:round/>
                <a:headEnd/>
                <a:tailEnd/>
              </a:ln>
            </p:spPr>
            <p:txBody>
              <a:bodyPr/>
              <a:lstStyle/>
              <a:p>
                <a:endParaRPr lang="zh-CN" altLang="en-US"/>
              </a:p>
            </p:txBody>
          </p:sp>
        </p:grpSp>
        <p:sp>
          <p:nvSpPr>
            <p:cNvPr id="342" name="Freeform 1134"/>
            <p:cNvSpPr>
              <a:spLocks/>
            </p:cNvSpPr>
            <p:nvPr/>
          </p:nvSpPr>
          <p:spPr bwMode="auto">
            <a:xfrm>
              <a:off x="737" y="2091"/>
              <a:ext cx="798" cy="152"/>
            </a:xfrm>
            <a:custGeom>
              <a:avLst/>
              <a:gdLst/>
              <a:ahLst/>
              <a:cxnLst>
                <a:cxn ang="0">
                  <a:pos x="5" y="10"/>
                </a:cxn>
                <a:cxn ang="0">
                  <a:pos x="11" y="40"/>
                </a:cxn>
                <a:cxn ang="0">
                  <a:pos x="41" y="56"/>
                </a:cxn>
                <a:cxn ang="0">
                  <a:pos x="91" y="53"/>
                </a:cxn>
                <a:cxn ang="0">
                  <a:pos x="128" y="64"/>
                </a:cxn>
                <a:cxn ang="0">
                  <a:pos x="155" y="85"/>
                </a:cxn>
                <a:cxn ang="0">
                  <a:pos x="181" y="110"/>
                </a:cxn>
                <a:cxn ang="0">
                  <a:pos x="230" y="124"/>
                </a:cxn>
                <a:cxn ang="0">
                  <a:pos x="243" y="124"/>
                </a:cxn>
                <a:cxn ang="0">
                  <a:pos x="247" y="124"/>
                </a:cxn>
                <a:cxn ang="0">
                  <a:pos x="255" y="124"/>
                </a:cxn>
                <a:cxn ang="0">
                  <a:pos x="285" y="124"/>
                </a:cxn>
                <a:cxn ang="0">
                  <a:pos x="305" y="124"/>
                </a:cxn>
                <a:cxn ang="0">
                  <a:pos x="309" y="124"/>
                </a:cxn>
                <a:cxn ang="0">
                  <a:pos x="315" y="124"/>
                </a:cxn>
                <a:cxn ang="0">
                  <a:pos x="320" y="126"/>
                </a:cxn>
                <a:cxn ang="0">
                  <a:pos x="326" y="126"/>
                </a:cxn>
                <a:cxn ang="0">
                  <a:pos x="356" y="132"/>
                </a:cxn>
                <a:cxn ang="0">
                  <a:pos x="380" y="143"/>
                </a:cxn>
                <a:cxn ang="0">
                  <a:pos x="436" y="152"/>
                </a:cxn>
                <a:cxn ang="0">
                  <a:pos x="468" y="136"/>
                </a:cxn>
                <a:cxn ang="0">
                  <a:pos x="503" y="124"/>
                </a:cxn>
                <a:cxn ang="0">
                  <a:pos x="547" y="94"/>
                </a:cxn>
                <a:cxn ang="0">
                  <a:pos x="577" y="91"/>
                </a:cxn>
                <a:cxn ang="0">
                  <a:pos x="585" y="92"/>
                </a:cxn>
                <a:cxn ang="0">
                  <a:pos x="594" y="92"/>
                </a:cxn>
                <a:cxn ang="0">
                  <a:pos x="601" y="94"/>
                </a:cxn>
                <a:cxn ang="0">
                  <a:pos x="607" y="94"/>
                </a:cxn>
                <a:cxn ang="0">
                  <a:pos x="612" y="95"/>
                </a:cxn>
                <a:cxn ang="0">
                  <a:pos x="630" y="99"/>
                </a:cxn>
                <a:cxn ang="0">
                  <a:pos x="678" y="79"/>
                </a:cxn>
                <a:cxn ang="0">
                  <a:pos x="712" y="56"/>
                </a:cxn>
                <a:cxn ang="0">
                  <a:pos x="756" y="51"/>
                </a:cxn>
                <a:cxn ang="0">
                  <a:pos x="798" y="25"/>
                </a:cxn>
                <a:cxn ang="0">
                  <a:pos x="778" y="0"/>
                </a:cxn>
              </a:cxnLst>
              <a:rect l="0" t="0" r="r" b="b"/>
              <a:pathLst>
                <a:path w="798" h="152">
                  <a:moveTo>
                    <a:pt x="31" y="9"/>
                  </a:moveTo>
                  <a:lnTo>
                    <a:pt x="5" y="10"/>
                  </a:lnTo>
                  <a:lnTo>
                    <a:pt x="0" y="25"/>
                  </a:lnTo>
                  <a:lnTo>
                    <a:pt x="11" y="40"/>
                  </a:lnTo>
                  <a:lnTo>
                    <a:pt x="19" y="53"/>
                  </a:lnTo>
                  <a:lnTo>
                    <a:pt x="41" y="56"/>
                  </a:lnTo>
                  <a:lnTo>
                    <a:pt x="64" y="51"/>
                  </a:lnTo>
                  <a:lnTo>
                    <a:pt x="91" y="53"/>
                  </a:lnTo>
                  <a:lnTo>
                    <a:pt x="103" y="54"/>
                  </a:lnTo>
                  <a:lnTo>
                    <a:pt x="128" y="64"/>
                  </a:lnTo>
                  <a:lnTo>
                    <a:pt x="143" y="73"/>
                  </a:lnTo>
                  <a:lnTo>
                    <a:pt x="155" y="85"/>
                  </a:lnTo>
                  <a:lnTo>
                    <a:pt x="170" y="99"/>
                  </a:lnTo>
                  <a:lnTo>
                    <a:pt x="181" y="110"/>
                  </a:lnTo>
                  <a:lnTo>
                    <a:pt x="214" y="121"/>
                  </a:lnTo>
                  <a:lnTo>
                    <a:pt x="230" y="124"/>
                  </a:lnTo>
                  <a:lnTo>
                    <a:pt x="238" y="124"/>
                  </a:lnTo>
                  <a:lnTo>
                    <a:pt x="243" y="124"/>
                  </a:lnTo>
                  <a:lnTo>
                    <a:pt x="246" y="124"/>
                  </a:lnTo>
                  <a:lnTo>
                    <a:pt x="247" y="124"/>
                  </a:lnTo>
                  <a:lnTo>
                    <a:pt x="250" y="124"/>
                  </a:lnTo>
                  <a:lnTo>
                    <a:pt x="255" y="124"/>
                  </a:lnTo>
                  <a:lnTo>
                    <a:pt x="264" y="124"/>
                  </a:lnTo>
                  <a:lnTo>
                    <a:pt x="285" y="124"/>
                  </a:lnTo>
                  <a:lnTo>
                    <a:pt x="302" y="124"/>
                  </a:lnTo>
                  <a:lnTo>
                    <a:pt x="305" y="124"/>
                  </a:lnTo>
                  <a:lnTo>
                    <a:pt x="308" y="124"/>
                  </a:lnTo>
                  <a:lnTo>
                    <a:pt x="309" y="124"/>
                  </a:lnTo>
                  <a:lnTo>
                    <a:pt x="312" y="124"/>
                  </a:lnTo>
                  <a:lnTo>
                    <a:pt x="315" y="124"/>
                  </a:lnTo>
                  <a:lnTo>
                    <a:pt x="317" y="126"/>
                  </a:lnTo>
                  <a:lnTo>
                    <a:pt x="320" y="126"/>
                  </a:lnTo>
                  <a:lnTo>
                    <a:pt x="323" y="126"/>
                  </a:lnTo>
                  <a:lnTo>
                    <a:pt x="326" y="126"/>
                  </a:lnTo>
                  <a:lnTo>
                    <a:pt x="327" y="127"/>
                  </a:lnTo>
                  <a:lnTo>
                    <a:pt x="356" y="132"/>
                  </a:lnTo>
                  <a:lnTo>
                    <a:pt x="367" y="136"/>
                  </a:lnTo>
                  <a:lnTo>
                    <a:pt x="380" y="143"/>
                  </a:lnTo>
                  <a:lnTo>
                    <a:pt x="388" y="148"/>
                  </a:lnTo>
                  <a:lnTo>
                    <a:pt x="436" y="152"/>
                  </a:lnTo>
                  <a:lnTo>
                    <a:pt x="456" y="146"/>
                  </a:lnTo>
                  <a:lnTo>
                    <a:pt x="468" y="136"/>
                  </a:lnTo>
                  <a:lnTo>
                    <a:pt x="491" y="126"/>
                  </a:lnTo>
                  <a:lnTo>
                    <a:pt x="503" y="124"/>
                  </a:lnTo>
                  <a:lnTo>
                    <a:pt x="521" y="123"/>
                  </a:lnTo>
                  <a:lnTo>
                    <a:pt x="547" y="94"/>
                  </a:lnTo>
                  <a:lnTo>
                    <a:pt x="569" y="91"/>
                  </a:lnTo>
                  <a:lnTo>
                    <a:pt x="577" y="91"/>
                  </a:lnTo>
                  <a:lnTo>
                    <a:pt x="582" y="91"/>
                  </a:lnTo>
                  <a:lnTo>
                    <a:pt x="585" y="92"/>
                  </a:lnTo>
                  <a:lnTo>
                    <a:pt x="591" y="92"/>
                  </a:lnTo>
                  <a:lnTo>
                    <a:pt x="594" y="92"/>
                  </a:lnTo>
                  <a:lnTo>
                    <a:pt x="598" y="92"/>
                  </a:lnTo>
                  <a:lnTo>
                    <a:pt x="601" y="94"/>
                  </a:lnTo>
                  <a:lnTo>
                    <a:pt x="604" y="94"/>
                  </a:lnTo>
                  <a:lnTo>
                    <a:pt x="607" y="94"/>
                  </a:lnTo>
                  <a:lnTo>
                    <a:pt x="609" y="94"/>
                  </a:lnTo>
                  <a:lnTo>
                    <a:pt x="612" y="95"/>
                  </a:lnTo>
                  <a:lnTo>
                    <a:pt x="615" y="97"/>
                  </a:lnTo>
                  <a:lnTo>
                    <a:pt x="630" y="99"/>
                  </a:lnTo>
                  <a:lnTo>
                    <a:pt x="660" y="97"/>
                  </a:lnTo>
                  <a:lnTo>
                    <a:pt x="678" y="79"/>
                  </a:lnTo>
                  <a:lnTo>
                    <a:pt x="696" y="61"/>
                  </a:lnTo>
                  <a:lnTo>
                    <a:pt x="712" y="56"/>
                  </a:lnTo>
                  <a:lnTo>
                    <a:pt x="734" y="59"/>
                  </a:lnTo>
                  <a:lnTo>
                    <a:pt x="756" y="51"/>
                  </a:lnTo>
                  <a:lnTo>
                    <a:pt x="765" y="35"/>
                  </a:lnTo>
                  <a:lnTo>
                    <a:pt x="798" y="25"/>
                  </a:lnTo>
                  <a:lnTo>
                    <a:pt x="798" y="9"/>
                  </a:lnTo>
                  <a:lnTo>
                    <a:pt x="778" y="0"/>
                  </a:lnTo>
                  <a:lnTo>
                    <a:pt x="31" y="9"/>
                  </a:lnTo>
                  <a:close/>
                </a:path>
              </a:pathLst>
            </a:custGeom>
            <a:solidFill>
              <a:srgbClr val="006000"/>
            </a:solidFill>
            <a:ln w="9525">
              <a:noFill/>
              <a:round/>
              <a:headEnd/>
              <a:tailEnd/>
            </a:ln>
          </p:spPr>
          <p:txBody>
            <a:bodyPr/>
            <a:lstStyle/>
            <a:p>
              <a:endParaRPr lang="zh-CN" altLang="en-US"/>
            </a:p>
          </p:txBody>
        </p:sp>
        <p:sp>
          <p:nvSpPr>
            <p:cNvPr id="343" name="Freeform 1135"/>
            <p:cNvSpPr>
              <a:spLocks/>
            </p:cNvSpPr>
            <p:nvPr/>
          </p:nvSpPr>
          <p:spPr bwMode="auto">
            <a:xfrm>
              <a:off x="1396" y="2122"/>
              <a:ext cx="62" cy="14"/>
            </a:xfrm>
            <a:custGeom>
              <a:avLst/>
              <a:gdLst/>
              <a:ahLst/>
              <a:cxnLst>
                <a:cxn ang="0">
                  <a:pos x="0" y="11"/>
                </a:cxn>
                <a:cxn ang="0">
                  <a:pos x="48" y="0"/>
                </a:cxn>
                <a:cxn ang="0">
                  <a:pos x="62" y="3"/>
                </a:cxn>
                <a:cxn ang="0">
                  <a:pos x="12" y="14"/>
                </a:cxn>
                <a:cxn ang="0">
                  <a:pos x="0" y="11"/>
                </a:cxn>
              </a:cxnLst>
              <a:rect l="0" t="0" r="r" b="b"/>
              <a:pathLst>
                <a:path w="62" h="14">
                  <a:moveTo>
                    <a:pt x="0" y="11"/>
                  </a:moveTo>
                  <a:lnTo>
                    <a:pt x="48" y="0"/>
                  </a:lnTo>
                  <a:lnTo>
                    <a:pt x="62" y="3"/>
                  </a:lnTo>
                  <a:lnTo>
                    <a:pt x="12" y="14"/>
                  </a:lnTo>
                  <a:lnTo>
                    <a:pt x="0" y="11"/>
                  </a:lnTo>
                  <a:close/>
                </a:path>
              </a:pathLst>
            </a:custGeom>
            <a:solidFill>
              <a:srgbClr val="5B5B5B"/>
            </a:solidFill>
            <a:ln w="9525">
              <a:noFill/>
              <a:round/>
              <a:headEnd/>
              <a:tailEnd/>
            </a:ln>
          </p:spPr>
          <p:txBody>
            <a:bodyPr/>
            <a:lstStyle/>
            <a:p>
              <a:endParaRPr lang="zh-CN" altLang="en-US"/>
            </a:p>
          </p:txBody>
        </p:sp>
        <p:sp>
          <p:nvSpPr>
            <p:cNvPr id="344" name="Freeform 1136"/>
            <p:cNvSpPr>
              <a:spLocks/>
            </p:cNvSpPr>
            <p:nvPr/>
          </p:nvSpPr>
          <p:spPr bwMode="auto">
            <a:xfrm>
              <a:off x="1396" y="2133"/>
              <a:ext cx="12" cy="9"/>
            </a:xfrm>
            <a:custGeom>
              <a:avLst/>
              <a:gdLst/>
              <a:ahLst/>
              <a:cxnLst>
                <a:cxn ang="0">
                  <a:pos x="0" y="0"/>
                </a:cxn>
                <a:cxn ang="0">
                  <a:pos x="12" y="3"/>
                </a:cxn>
                <a:cxn ang="0">
                  <a:pos x="12" y="9"/>
                </a:cxn>
                <a:cxn ang="0">
                  <a:pos x="0" y="5"/>
                </a:cxn>
                <a:cxn ang="0">
                  <a:pos x="0" y="0"/>
                </a:cxn>
              </a:cxnLst>
              <a:rect l="0" t="0" r="r" b="b"/>
              <a:pathLst>
                <a:path w="12" h="9">
                  <a:moveTo>
                    <a:pt x="0" y="0"/>
                  </a:moveTo>
                  <a:lnTo>
                    <a:pt x="12" y="3"/>
                  </a:lnTo>
                  <a:lnTo>
                    <a:pt x="12" y="9"/>
                  </a:lnTo>
                  <a:lnTo>
                    <a:pt x="0" y="5"/>
                  </a:lnTo>
                  <a:lnTo>
                    <a:pt x="0" y="0"/>
                  </a:lnTo>
                  <a:close/>
                </a:path>
              </a:pathLst>
            </a:custGeom>
            <a:solidFill>
              <a:srgbClr val="6C6C6C"/>
            </a:solidFill>
            <a:ln w="9525">
              <a:noFill/>
              <a:round/>
              <a:headEnd/>
              <a:tailEnd/>
            </a:ln>
          </p:spPr>
          <p:txBody>
            <a:bodyPr/>
            <a:lstStyle/>
            <a:p>
              <a:endParaRPr lang="zh-CN" altLang="en-US"/>
            </a:p>
          </p:txBody>
        </p:sp>
        <p:sp>
          <p:nvSpPr>
            <p:cNvPr id="345" name="Freeform 1137"/>
            <p:cNvSpPr>
              <a:spLocks/>
            </p:cNvSpPr>
            <p:nvPr/>
          </p:nvSpPr>
          <p:spPr bwMode="auto">
            <a:xfrm>
              <a:off x="1396" y="2065"/>
              <a:ext cx="48" cy="4"/>
            </a:xfrm>
            <a:custGeom>
              <a:avLst/>
              <a:gdLst/>
              <a:ahLst/>
              <a:cxnLst>
                <a:cxn ang="0">
                  <a:pos x="0" y="1"/>
                </a:cxn>
                <a:cxn ang="0">
                  <a:pos x="48" y="0"/>
                </a:cxn>
                <a:cxn ang="0">
                  <a:pos x="44" y="3"/>
                </a:cxn>
                <a:cxn ang="0">
                  <a:pos x="0" y="4"/>
                </a:cxn>
                <a:cxn ang="0">
                  <a:pos x="0" y="1"/>
                </a:cxn>
              </a:cxnLst>
              <a:rect l="0" t="0" r="r" b="b"/>
              <a:pathLst>
                <a:path w="48" h="4">
                  <a:moveTo>
                    <a:pt x="0" y="1"/>
                  </a:moveTo>
                  <a:lnTo>
                    <a:pt x="48" y="0"/>
                  </a:lnTo>
                  <a:lnTo>
                    <a:pt x="44" y="3"/>
                  </a:lnTo>
                  <a:lnTo>
                    <a:pt x="0" y="4"/>
                  </a:lnTo>
                  <a:lnTo>
                    <a:pt x="0" y="1"/>
                  </a:lnTo>
                  <a:close/>
                </a:path>
              </a:pathLst>
            </a:custGeom>
            <a:solidFill>
              <a:srgbClr val="2F1D00"/>
            </a:solidFill>
            <a:ln w="9525">
              <a:noFill/>
              <a:round/>
              <a:headEnd/>
              <a:tailEnd/>
            </a:ln>
          </p:spPr>
          <p:txBody>
            <a:bodyPr/>
            <a:lstStyle/>
            <a:p>
              <a:endParaRPr lang="zh-CN" altLang="en-US"/>
            </a:p>
          </p:txBody>
        </p:sp>
        <p:sp>
          <p:nvSpPr>
            <p:cNvPr id="346" name="Freeform 1138"/>
            <p:cNvSpPr>
              <a:spLocks/>
            </p:cNvSpPr>
            <p:nvPr/>
          </p:nvSpPr>
          <p:spPr bwMode="auto">
            <a:xfrm>
              <a:off x="1396" y="2120"/>
              <a:ext cx="48" cy="13"/>
            </a:xfrm>
            <a:custGeom>
              <a:avLst/>
              <a:gdLst/>
              <a:ahLst/>
              <a:cxnLst>
                <a:cxn ang="0">
                  <a:pos x="0" y="13"/>
                </a:cxn>
                <a:cxn ang="0">
                  <a:pos x="48" y="2"/>
                </a:cxn>
                <a:cxn ang="0">
                  <a:pos x="44" y="0"/>
                </a:cxn>
                <a:cxn ang="0">
                  <a:pos x="0" y="11"/>
                </a:cxn>
                <a:cxn ang="0">
                  <a:pos x="0" y="13"/>
                </a:cxn>
              </a:cxnLst>
              <a:rect l="0" t="0" r="r" b="b"/>
              <a:pathLst>
                <a:path w="48" h="13">
                  <a:moveTo>
                    <a:pt x="0" y="13"/>
                  </a:moveTo>
                  <a:lnTo>
                    <a:pt x="48" y="2"/>
                  </a:lnTo>
                  <a:lnTo>
                    <a:pt x="44" y="0"/>
                  </a:lnTo>
                  <a:lnTo>
                    <a:pt x="0" y="11"/>
                  </a:lnTo>
                  <a:lnTo>
                    <a:pt x="0" y="13"/>
                  </a:lnTo>
                  <a:close/>
                </a:path>
              </a:pathLst>
            </a:custGeom>
            <a:solidFill>
              <a:srgbClr val="563500"/>
            </a:solidFill>
            <a:ln w="9525">
              <a:noFill/>
              <a:round/>
              <a:headEnd/>
              <a:tailEnd/>
            </a:ln>
          </p:spPr>
          <p:txBody>
            <a:bodyPr/>
            <a:lstStyle/>
            <a:p>
              <a:endParaRPr lang="zh-CN" altLang="en-US"/>
            </a:p>
          </p:txBody>
        </p:sp>
        <p:grpSp>
          <p:nvGrpSpPr>
            <p:cNvPr id="347" name="Group 1139"/>
            <p:cNvGrpSpPr>
              <a:grpSpLocks/>
            </p:cNvGrpSpPr>
            <p:nvPr/>
          </p:nvGrpSpPr>
          <p:grpSpPr bwMode="auto">
            <a:xfrm>
              <a:off x="757" y="1976"/>
              <a:ext cx="383" cy="222"/>
              <a:chOff x="757" y="1976"/>
              <a:chExt cx="383" cy="222"/>
            </a:xfrm>
          </p:grpSpPr>
          <p:sp>
            <p:nvSpPr>
              <p:cNvPr id="391" name="Freeform 1140"/>
              <p:cNvSpPr>
                <a:spLocks/>
              </p:cNvSpPr>
              <p:nvPr/>
            </p:nvSpPr>
            <p:spPr bwMode="auto">
              <a:xfrm>
                <a:off x="757" y="1976"/>
                <a:ext cx="383" cy="222"/>
              </a:xfrm>
              <a:custGeom>
                <a:avLst/>
                <a:gdLst/>
                <a:ahLst/>
                <a:cxnLst>
                  <a:cxn ang="0">
                    <a:pos x="383" y="0"/>
                  </a:cxn>
                  <a:cxn ang="0">
                    <a:pos x="383" y="222"/>
                  </a:cxn>
                  <a:cxn ang="0">
                    <a:pos x="0" y="130"/>
                  </a:cxn>
                  <a:cxn ang="0">
                    <a:pos x="0" y="39"/>
                  </a:cxn>
                  <a:cxn ang="0">
                    <a:pos x="383" y="0"/>
                  </a:cxn>
                </a:cxnLst>
                <a:rect l="0" t="0" r="r" b="b"/>
                <a:pathLst>
                  <a:path w="383" h="222">
                    <a:moveTo>
                      <a:pt x="383" y="0"/>
                    </a:moveTo>
                    <a:lnTo>
                      <a:pt x="383" y="222"/>
                    </a:lnTo>
                    <a:lnTo>
                      <a:pt x="0" y="130"/>
                    </a:lnTo>
                    <a:lnTo>
                      <a:pt x="0" y="39"/>
                    </a:lnTo>
                    <a:lnTo>
                      <a:pt x="383" y="0"/>
                    </a:lnTo>
                    <a:close/>
                  </a:path>
                </a:pathLst>
              </a:custGeom>
              <a:solidFill>
                <a:srgbClr val="600000"/>
              </a:solidFill>
              <a:ln w="9525">
                <a:noFill/>
                <a:round/>
                <a:headEnd/>
                <a:tailEnd/>
              </a:ln>
            </p:spPr>
            <p:txBody>
              <a:bodyPr/>
              <a:lstStyle/>
              <a:p>
                <a:endParaRPr lang="zh-CN" altLang="en-US"/>
              </a:p>
            </p:txBody>
          </p:sp>
          <p:grpSp>
            <p:nvGrpSpPr>
              <p:cNvPr id="392" name="Group 1141"/>
              <p:cNvGrpSpPr>
                <a:grpSpLocks/>
              </p:cNvGrpSpPr>
              <p:nvPr/>
            </p:nvGrpSpPr>
            <p:grpSpPr bwMode="auto">
              <a:xfrm>
                <a:off x="766" y="2000"/>
                <a:ext cx="350" cy="145"/>
                <a:chOff x="766" y="2000"/>
                <a:chExt cx="350" cy="145"/>
              </a:xfrm>
            </p:grpSpPr>
            <p:sp>
              <p:nvSpPr>
                <p:cNvPr id="393" name="Freeform 1142"/>
                <p:cNvSpPr>
                  <a:spLocks/>
                </p:cNvSpPr>
                <p:nvPr/>
              </p:nvSpPr>
              <p:spPr bwMode="auto">
                <a:xfrm>
                  <a:off x="766" y="2000"/>
                  <a:ext cx="350" cy="145"/>
                </a:xfrm>
                <a:custGeom>
                  <a:avLst/>
                  <a:gdLst/>
                  <a:ahLst/>
                  <a:cxnLst>
                    <a:cxn ang="0">
                      <a:pos x="0" y="24"/>
                    </a:cxn>
                    <a:cxn ang="0">
                      <a:pos x="0" y="87"/>
                    </a:cxn>
                    <a:cxn ang="0">
                      <a:pos x="350" y="145"/>
                    </a:cxn>
                    <a:cxn ang="0">
                      <a:pos x="350" y="0"/>
                    </a:cxn>
                    <a:cxn ang="0">
                      <a:pos x="0" y="24"/>
                    </a:cxn>
                  </a:cxnLst>
                  <a:rect l="0" t="0" r="r" b="b"/>
                  <a:pathLst>
                    <a:path w="350" h="145">
                      <a:moveTo>
                        <a:pt x="0" y="24"/>
                      </a:moveTo>
                      <a:lnTo>
                        <a:pt x="0" y="87"/>
                      </a:lnTo>
                      <a:lnTo>
                        <a:pt x="350" y="145"/>
                      </a:lnTo>
                      <a:lnTo>
                        <a:pt x="350" y="0"/>
                      </a:lnTo>
                      <a:lnTo>
                        <a:pt x="0" y="24"/>
                      </a:lnTo>
                      <a:close/>
                    </a:path>
                  </a:pathLst>
                </a:custGeom>
                <a:solidFill>
                  <a:srgbClr val="4040FF"/>
                </a:solidFill>
                <a:ln w="9525">
                  <a:noFill/>
                  <a:round/>
                  <a:headEnd/>
                  <a:tailEnd/>
                </a:ln>
              </p:spPr>
              <p:txBody>
                <a:bodyPr/>
                <a:lstStyle/>
                <a:p>
                  <a:endParaRPr lang="zh-CN" altLang="en-US"/>
                </a:p>
              </p:txBody>
            </p:sp>
            <p:sp>
              <p:nvSpPr>
                <p:cNvPr id="394" name="Line 1143"/>
                <p:cNvSpPr>
                  <a:spLocks noChangeShapeType="1"/>
                </p:cNvSpPr>
                <p:nvPr/>
              </p:nvSpPr>
              <p:spPr bwMode="auto">
                <a:xfrm flipH="1">
                  <a:off x="766" y="2024"/>
                  <a:ext cx="350" cy="10"/>
                </a:xfrm>
                <a:prstGeom prst="line">
                  <a:avLst/>
                </a:prstGeom>
                <a:noFill/>
                <a:ln w="3175">
                  <a:solidFill>
                    <a:srgbClr val="404040"/>
                  </a:solidFill>
                  <a:round/>
                  <a:headEnd/>
                  <a:tailEnd/>
                </a:ln>
              </p:spPr>
              <p:txBody>
                <a:bodyPr/>
                <a:lstStyle/>
                <a:p>
                  <a:endParaRPr lang="zh-CN" altLang="en-US"/>
                </a:p>
              </p:txBody>
            </p:sp>
            <p:sp>
              <p:nvSpPr>
                <p:cNvPr id="395" name="Line 1144"/>
                <p:cNvSpPr>
                  <a:spLocks noChangeShapeType="1"/>
                </p:cNvSpPr>
                <p:nvPr/>
              </p:nvSpPr>
              <p:spPr bwMode="auto">
                <a:xfrm flipH="1" flipV="1">
                  <a:off x="766" y="2044"/>
                  <a:ext cx="350" cy="5"/>
                </a:xfrm>
                <a:prstGeom prst="line">
                  <a:avLst/>
                </a:prstGeom>
                <a:noFill/>
                <a:ln w="3175">
                  <a:solidFill>
                    <a:srgbClr val="404040"/>
                  </a:solidFill>
                  <a:round/>
                  <a:headEnd/>
                  <a:tailEnd/>
                </a:ln>
              </p:spPr>
              <p:txBody>
                <a:bodyPr/>
                <a:lstStyle/>
                <a:p>
                  <a:endParaRPr lang="zh-CN" altLang="en-US"/>
                </a:p>
              </p:txBody>
            </p:sp>
            <p:sp>
              <p:nvSpPr>
                <p:cNvPr id="396" name="Line 1145"/>
                <p:cNvSpPr>
                  <a:spLocks noChangeShapeType="1"/>
                </p:cNvSpPr>
                <p:nvPr/>
              </p:nvSpPr>
              <p:spPr bwMode="auto">
                <a:xfrm flipH="1" flipV="1">
                  <a:off x="766" y="2056"/>
                  <a:ext cx="350" cy="16"/>
                </a:xfrm>
                <a:prstGeom prst="line">
                  <a:avLst/>
                </a:prstGeom>
                <a:noFill/>
                <a:ln w="3175">
                  <a:solidFill>
                    <a:srgbClr val="404040"/>
                  </a:solidFill>
                  <a:round/>
                  <a:headEnd/>
                  <a:tailEnd/>
                </a:ln>
              </p:spPr>
              <p:txBody>
                <a:bodyPr/>
                <a:lstStyle/>
                <a:p>
                  <a:endParaRPr lang="zh-CN" altLang="en-US"/>
                </a:p>
              </p:txBody>
            </p:sp>
            <p:sp>
              <p:nvSpPr>
                <p:cNvPr id="397" name="Line 1146"/>
                <p:cNvSpPr>
                  <a:spLocks noChangeShapeType="1"/>
                </p:cNvSpPr>
                <p:nvPr/>
              </p:nvSpPr>
              <p:spPr bwMode="auto">
                <a:xfrm flipH="1" flipV="1">
                  <a:off x="766" y="2066"/>
                  <a:ext cx="350" cy="31"/>
                </a:xfrm>
                <a:prstGeom prst="line">
                  <a:avLst/>
                </a:prstGeom>
                <a:noFill/>
                <a:ln w="3175">
                  <a:solidFill>
                    <a:srgbClr val="404040"/>
                  </a:solidFill>
                  <a:round/>
                  <a:headEnd/>
                  <a:tailEnd/>
                </a:ln>
              </p:spPr>
              <p:txBody>
                <a:bodyPr/>
                <a:lstStyle/>
                <a:p>
                  <a:endParaRPr lang="zh-CN" altLang="en-US"/>
                </a:p>
              </p:txBody>
            </p:sp>
            <p:sp>
              <p:nvSpPr>
                <p:cNvPr id="398" name="Line 1147"/>
                <p:cNvSpPr>
                  <a:spLocks noChangeShapeType="1"/>
                </p:cNvSpPr>
                <p:nvPr/>
              </p:nvSpPr>
              <p:spPr bwMode="auto">
                <a:xfrm flipH="1" flipV="1">
                  <a:off x="766" y="2076"/>
                  <a:ext cx="350" cy="44"/>
                </a:xfrm>
                <a:prstGeom prst="line">
                  <a:avLst/>
                </a:prstGeom>
                <a:noFill/>
                <a:ln w="3175">
                  <a:solidFill>
                    <a:srgbClr val="404040"/>
                  </a:solidFill>
                  <a:round/>
                  <a:headEnd/>
                  <a:tailEnd/>
                </a:ln>
              </p:spPr>
              <p:txBody>
                <a:bodyPr/>
                <a:lstStyle/>
                <a:p>
                  <a:endParaRPr lang="zh-CN" altLang="en-US"/>
                </a:p>
              </p:txBody>
            </p:sp>
            <p:sp>
              <p:nvSpPr>
                <p:cNvPr id="399" name="Line 1148"/>
                <p:cNvSpPr>
                  <a:spLocks noChangeShapeType="1"/>
                </p:cNvSpPr>
                <p:nvPr/>
              </p:nvSpPr>
              <p:spPr bwMode="auto">
                <a:xfrm>
                  <a:off x="1082" y="2003"/>
                  <a:ext cx="0" cy="135"/>
                </a:xfrm>
                <a:prstGeom prst="line">
                  <a:avLst/>
                </a:prstGeom>
                <a:noFill/>
                <a:ln w="3175">
                  <a:solidFill>
                    <a:srgbClr val="404040"/>
                  </a:solidFill>
                  <a:round/>
                  <a:headEnd/>
                  <a:tailEnd/>
                </a:ln>
              </p:spPr>
              <p:txBody>
                <a:bodyPr/>
                <a:lstStyle/>
                <a:p>
                  <a:endParaRPr lang="zh-CN" altLang="en-US"/>
                </a:p>
              </p:txBody>
            </p:sp>
            <p:sp>
              <p:nvSpPr>
                <p:cNvPr id="400" name="Line 1149"/>
                <p:cNvSpPr>
                  <a:spLocks noChangeShapeType="1"/>
                </p:cNvSpPr>
                <p:nvPr/>
              </p:nvSpPr>
              <p:spPr bwMode="auto">
                <a:xfrm>
                  <a:off x="1054" y="2005"/>
                  <a:ext cx="1" cy="130"/>
                </a:xfrm>
                <a:prstGeom prst="line">
                  <a:avLst/>
                </a:prstGeom>
                <a:noFill/>
                <a:ln w="3175">
                  <a:solidFill>
                    <a:srgbClr val="404040"/>
                  </a:solidFill>
                  <a:round/>
                  <a:headEnd/>
                  <a:tailEnd/>
                </a:ln>
              </p:spPr>
              <p:txBody>
                <a:bodyPr/>
                <a:lstStyle/>
                <a:p>
                  <a:endParaRPr lang="zh-CN" altLang="en-US"/>
                </a:p>
              </p:txBody>
            </p:sp>
            <p:sp>
              <p:nvSpPr>
                <p:cNvPr id="401" name="Line 1150"/>
                <p:cNvSpPr>
                  <a:spLocks noChangeShapeType="1"/>
                </p:cNvSpPr>
                <p:nvPr/>
              </p:nvSpPr>
              <p:spPr bwMode="auto">
                <a:xfrm>
                  <a:off x="1030" y="2006"/>
                  <a:ext cx="1" cy="125"/>
                </a:xfrm>
                <a:prstGeom prst="line">
                  <a:avLst/>
                </a:prstGeom>
                <a:noFill/>
                <a:ln w="3175">
                  <a:solidFill>
                    <a:srgbClr val="404040"/>
                  </a:solidFill>
                  <a:round/>
                  <a:headEnd/>
                  <a:tailEnd/>
                </a:ln>
              </p:spPr>
              <p:txBody>
                <a:bodyPr/>
                <a:lstStyle/>
                <a:p>
                  <a:endParaRPr lang="zh-CN" altLang="en-US"/>
                </a:p>
              </p:txBody>
            </p:sp>
            <p:sp>
              <p:nvSpPr>
                <p:cNvPr id="402" name="Line 1151"/>
                <p:cNvSpPr>
                  <a:spLocks noChangeShapeType="1"/>
                </p:cNvSpPr>
                <p:nvPr/>
              </p:nvSpPr>
              <p:spPr bwMode="auto">
                <a:xfrm>
                  <a:off x="1005" y="2008"/>
                  <a:ext cx="2" cy="118"/>
                </a:xfrm>
                <a:prstGeom prst="line">
                  <a:avLst/>
                </a:prstGeom>
                <a:noFill/>
                <a:ln w="3175">
                  <a:solidFill>
                    <a:srgbClr val="404040"/>
                  </a:solidFill>
                  <a:round/>
                  <a:headEnd/>
                  <a:tailEnd/>
                </a:ln>
              </p:spPr>
              <p:txBody>
                <a:bodyPr/>
                <a:lstStyle/>
                <a:p>
                  <a:endParaRPr lang="zh-CN" altLang="en-US"/>
                </a:p>
              </p:txBody>
            </p:sp>
            <p:sp>
              <p:nvSpPr>
                <p:cNvPr id="403" name="Line 1152"/>
                <p:cNvSpPr>
                  <a:spLocks noChangeShapeType="1"/>
                </p:cNvSpPr>
                <p:nvPr/>
              </p:nvSpPr>
              <p:spPr bwMode="auto">
                <a:xfrm>
                  <a:off x="983" y="2009"/>
                  <a:ext cx="1" cy="114"/>
                </a:xfrm>
                <a:prstGeom prst="line">
                  <a:avLst/>
                </a:prstGeom>
                <a:noFill/>
                <a:ln w="3175">
                  <a:solidFill>
                    <a:srgbClr val="404040"/>
                  </a:solidFill>
                  <a:round/>
                  <a:headEnd/>
                  <a:tailEnd/>
                </a:ln>
              </p:spPr>
              <p:txBody>
                <a:bodyPr/>
                <a:lstStyle/>
                <a:p>
                  <a:endParaRPr lang="zh-CN" altLang="en-US"/>
                </a:p>
              </p:txBody>
            </p:sp>
            <p:sp>
              <p:nvSpPr>
                <p:cNvPr id="404" name="Line 1153"/>
                <p:cNvSpPr>
                  <a:spLocks noChangeShapeType="1"/>
                </p:cNvSpPr>
                <p:nvPr/>
              </p:nvSpPr>
              <p:spPr bwMode="auto">
                <a:xfrm>
                  <a:off x="964" y="2009"/>
                  <a:ext cx="2" cy="110"/>
                </a:xfrm>
                <a:prstGeom prst="line">
                  <a:avLst/>
                </a:prstGeom>
                <a:noFill/>
                <a:ln w="3175">
                  <a:solidFill>
                    <a:srgbClr val="404040"/>
                  </a:solidFill>
                  <a:round/>
                  <a:headEnd/>
                  <a:tailEnd/>
                </a:ln>
              </p:spPr>
              <p:txBody>
                <a:bodyPr/>
                <a:lstStyle/>
                <a:p>
                  <a:endParaRPr lang="zh-CN" altLang="en-US"/>
                </a:p>
              </p:txBody>
            </p:sp>
            <p:sp>
              <p:nvSpPr>
                <p:cNvPr id="405" name="Line 1154"/>
                <p:cNvSpPr>
                  <a:spLocks noChangeShapeType="1"/>
                </p:cNvSpPr>
                <p:nvPr/>
              </p:nvSpPr>
              <p:spPr bwMode="auto">
                <a:xfrm>
                  <a:off x="946" y="2011"/>
                  <a:ext cx="2" cy="106"/>
                </a:xfrm>
                <a:prstGeom prst="line">
                  <a:avLst/>
                </a:prstGeom>
                <a:noFill/>
                <a:ln w="3175">
                  <a:solidFill>
                    <a:srgbClr val="404040"/>
                  </a:solidFill>
                  <a:round/>
                  <a:headEnd/>
                  <a:tailEnd/>
                </a:ln>
              </p:spPr>
              <p:txBody>
                <a:bodyPr/>
                <a:lstStyle/>
                <a:p>
                  <a:endParaRPr lang="zh-CN" altLang="en-US"/>
                </a:p>
              </p:txBody>
            </p:sp>
            <p:sp>
              <p:nvSpPr>
                <p:cNvPr id="406" name="Line 1155"/>
                <p:cNvSpPr>
                  <a:spLocks noChangeShapeType="1"/>
                </p:cNvSpPr>
                <p:nvPr/>
              </p:nvSpPr>
              <p:spPr bwMode="auto">
                <a:xfrm>
                  <a:off x="931" y="2014"/>
                  <a:ext cx="0" cy="100"/>
                </a:xfrm>
                <a:prstGeom prst="line">
                  <a:avLst/>
                </a:prstGeom>
                <a:noFill/>
                <a:ln w="3175">
                  <a:solidFill>
                    <a:srgbClr val="404040"/>
                  </a:solidFill>
                  <a:round/>
                  <a:headEnd/>
                  <a:tailEnd/>
                </a:ln>
              </p:spPr>
              <p:txBody>
                <a:bodyPr/>
                <a:lstStyle/>
                <a:p>
                  <a:endParaRPr lang="zh-CN" altLang="en-US"/>
                </a:p>
              </p:txBody>
            </p:sp>
            <p:sp>
              <p:nvSpPr>
                <p:cNvPr id="407" name="Line 1156"/>
                <p:cNvSpPr>
                  <a:spLocks noChangeShapeType="1"/>
                </p:cNvSpPr>
                <p:nvPr/>
              </p:nvSpPr>
              <p:spPr bwMode="auto">
                <a:xfrm>
                  <a:off x="915" y="2014"/>
                  <a:ext cx="0" cy="98"/>
                </a:xfrm>
                <a:prstGeom prst="line">
                  <a:avLst/>
                </a:prstGeom>
                <a:noFill/>
                <a:ln w="3175">
                  <a:solidFill>
                    <a:srgbClr val="404040"/>
                  </a:solidFill>
                  <a:round/>
                  <a:headEnd/>
                  <a:tailEnd/>
                </a:ln>
              </p:spPr>
              <p:txBody>
                <a:bodyPr/>
                <a:lstStyle/>
                <a:p>
                  <a:endParaRPr lang="zh-CN" altLang="en-US"/>
                </a:p>
              </p:txBody>
            </p:sp>
            <p:sp>
              <p:nvSpPr>
                <p:cNvPr id="408" name="Line 1157"/>
                <p:cNvSpPr>
                  <a:spLocks noChangeShapeType="1"/>
                </p:cNvSpPr>
                <p:nvPr/>
              </p:nvSpPr>
              <p:spPr bwMode="auto">
                <a:xfrm>
                  <a:off x="899" y="2015"/>
                  <a:ext cx="0" cy="94"/>
                </a:xfrm>
                <a:prstGeom prst="line">
                  <a:avLst/>
                </a:prstGeom>
                <a:noFill/>
                <a:ln w="3175">
                  <a:solidFill>
                    <a:srgbClr val="404040"/>
                  </a:solidFill>
                  <a:round/>
                  <a:headEnd/>
                  <a:tailEnd/>
                </a:ln>
              </p:spPr>
              <p:txBody>
                <a:bodyPr/>
                <a:lstStyle/>
                <a:p>
                  <a:endParaRPr lang="zh-CN" altLang="en-US"/>
                </a:p>
              </p:txBody>
            </p:sp>
            <p:sp>
              <p:nvSpPr>
                <p:cNvPr id="409" name="Line 1158"/>
                <p:cNvSpPr>
                  <a:spLocks noChangeShapeType="1"/>
                </p:cNvSpPr>
                <p:nvPr/>
              </p:nvSpPr>
              <p:spPr bwMode="auto">
                <a:xfrm>
                  <a:off x="884" y="2017"/>
                  <a:ext cx="0" cy="89"/>
                </a:xfrm>
                <a:prstGeom prst="line">
                  <a:avLst/>
                </a:prstGeom>
                <a:noFill/>
                <a:ln w="3175">
                  <a:solidFill>
                    <a:srgbClr val="404040"/>
                  </a:solidFill>
                  <a:round/>
                  <a:headEnd/>
                  <a:tailEnd/>
                </a:ln>
              </p:spPr>
              <p:txBody>
                <a:bodyPr/>
                <a:lstStyle/>
                <a:p>
                  <a:endParaRPr lang="zh-CN" altLang="en-US"/>
                </a:p>
              </p:txBody>
            </p:sp>
            <p:sp>
              <p:nvSpPr>
                <p:cNvPr id="410" name="Line 1159"/>
                <p:cNvSpPr>
                  <a:spLocks noChangeShapeType="1"/>
                </p:cNvSpPr>
                <p:nvPr/>
              </p:nvSpPr>
              <p:spPr bwMode="auto">
                <a:xfrm>
                  <a:off x="869" y="2017"/>
                  <a:ext cx="0" cy="87"/>
                </a:xfrm>
                <a:prstGeom prst="line">
                  <a:avLst/>
                </a:prstGeom>
                <a:noFill/>
                <a:ln w="3175">
                  <a:solidFill>
                    <a:srgbClr val="404040"/>
                  </a:solidFill>
                  <a:round/>
                  <a:headEnd/>
                  <a:tailEnd/>
                </a:ln>
              </p:spPr>
              <p:txBody>
                <a:bodyPr/>
                <a:lstStyle/>
                <a:p>
                  <a:endParaRPr lang="zh-CN" altLang="en-US"/>
                </a:p>
              </p:txBody>
            </p:sp>
            <p:sp>
              <p:nvSpPr>
                <p:cNvPr id="411" name="Line 1160"/>
                <p:cNvSpPr>
                  <a:spLocks noChangeShapeType="1"/>
                </p:cNvSpPr>
                <p:nvPr/>
              </p:nvSpPr>
              <p:spPr bwMode="auto">
                <a:xfrm>
                  <a:off x="839" y="2019"/>
                  <a:ext cx="0" cy="79"/>
                </a:xfrm>
                <a:prstGeom prst="line">
                  <a:avLst/>
                </a:prstGeom>
                <a:noFill/>
                <a:ln w="3175">
                  <a:solidFill>
                    <a:srgbClr val="404040"/>
                  </a:solidFill>
                  <a:round/>
                  <a:headEnd/>
                  <a:tailEnd/>
                </a:ln>
              </p:spPr>
              <p:txBody>
                <a:bodyPr/>
                <a:lstStyle/>
                <a:p>
                  <a:endParaRPr lang="zh-CN" altLang="en-US"/>
                </a:p>
              </p:txBody>
            </p:sp>
            <p:sp>
              <p:nvSpPr>
                <p:cNvPr id="412" name="Line 1161"/>
                <p:cNvSpPr>
                  <a:spLocks noChangeShapeType="1"/>
                </p:cNvSpPr>
                <p:nvPr/>
              </p:nvSpPr>
              <p:spPr bwMode="auto">
                <a:xfrm>
                  <a:off x="827" y="2019"/>
                  <a:ext cx="1" cy="78"/>
                </a:xfrm>
                <a:prstGeom prst="line">
                  <a:avLst/>
                </a:prstGeom>
                <a:noFill/>
                <a:ln w="3175">
                  <a:solidFill>
                    <a:srgbClr val="404040"/>
                  </a:solidFill>
                  <a:round/>
                  <a:headEnd/>
                  <a:tailEnd/>
                </a:ln>
              </p:spPr>
              <p:txBody>
                <a:bodyPr/>
                <a:lstStyle/>
                <a:p>
                  <a:endParaRPr lang="zh-CN" altLang="en-US"/>
                </a:p>
              </p:txBody>
            </p:sp>
            <p:sp>
              <p:nvSpPr>
                <p:cNvPr id="413" name="Line 1162"/>
                <p:cNvSpPr>
                  <a:spLocks noChangeShapeType="1"/>
                </p:cNvSpPr>
                <p:nvPr/>
              </p:nvSpPr>
              <p:spPr bwMode="auto">
                <a:xfrm>
                  <a:off x="815" y="2021"/>
                  <a:ext cx="1" cy="74"/>
                </a:xfrm>
                <a:prstGeom prst="line">
                  <a:avLst/>
                </a:prstGeom>
                <a:noFill/>
                <a:ln w="3175">
                  <a:solidFill>
                    <a:srgbClr val="404040"/>
                  </a:solidFill>
                  <a:round/>
                  <a:headEnd/>
                  <a:tailEnd/>
                </a:ln>
              </p:spPr>
              <p:txBody>
                <a:bodyPr/>
                <a:lstStyle/>
                <a:p>
                  <a:endParaRPr lang="zh-CN" altLang="en-US"/>
                </a:p>
              </p:txBody>
            </p:sp>
            <p:sp>
              <p:nvSpPr>
                <p:cNvPr id="414" name="Line 1163"/>
                <p:cNvSpPr>
                  <a:spLocks noChangeShapeType="1"/>
                </p:cNvSpPr>
                <p:nvPr/>
              </p:nvSpPr>
              <p:spPr bwMode="auto">
                <a:xfrm>
                  <a:off x="803" y="2021"/>
                  <a:ext cx="1" cy="72"/>
                </a:xfrm>
                <a:prstGeom prst="line">
                  <a:avLst/>
                </a:prstGeom>
                <a:noFill/>
                <a:ln w="3175">
                  <a:solidFill>
                    <a:srgbClr val="404040"/>
                  </a:solidFill>
                  <a:round/>
                  <a:headEnd/>
                  <a:tailEnd/>
                </a:ln>
              </p:spPr>
              <p:txBody>
                <a:bodyPr/>
                <a:lstStyle/>
                <a:p>
                  <a:endParaRPr lang="zh-CN" altLang="en-US"/>
                </a:p>
              </p:txBody>
            </p:sp>
            <p:sp>
              <p:nvSpPr>
                <p:cNvPr id="415" name="Line 1164"/>
                <p:cNvSpPr>
                  <a:spLocks noChangeShapeType="1"/>
                </p:cNvSpPr>
                <p:nvPr/>
              </p:nvSpPr>
              <p:spPr bwMode="auto">
                <a:xfrm>
                  <a:off x="790" y="2022"/>
                  <a:ext cx="0" cy="69"/>
                </a:xfrm>
                <a:prstGeom prst="line">
                  <a:avLst/>
                </a:prstGeom>
                <a:noFill/>
                <a:ln w="3175">
                  <a:solidFill>
                    <a:srgbClr val="404040"/>
                  </a:solidFill>
                  <a:round/>
                  <a:headEnd/>
                  <a:tailEnd/>
                </a:ln>
              </p:spPr>
              <p:txBody>
                <a:bodyPr/>
                <a:lstStyle/>
                <a:p>
                  <a:endParaRPr lang="zh-CN" altLang="en-US"/>
                </a:p>
              </p:txBody>
            </p:sp>
            <p:sp>
              <p:nvSpPr>
                <p:cNvPr id="416" name="Line 1165"/>
                <p:cNvSpPr>
                  <a:spLocks noChangeShapeType="1"/>
                </p:cNvSpPr>
                <p:nvPr/>
              </p:nvSpPr>
              <p:spPr bwMode="auto">
                <a:xfrm>
                  <a:off x="778" y="2022"/>
                  <a:ext cx="2" cy="68"/>
                </a:xfrm>
                <a:prstGeom prst="line">
                  <a:avLst/>
                </a:prstGeom>
                <a:noFill/>
                <a:ln w="3175">
                  <a:solidFill>
                    <a:srgbClr val="404040"/>
                  </a:solidFill>
                  <a:round/>
                  <a:headEnd/>
                  <a:tailEnd/>
                </a:ln>
              </p:spPr>
              <p:txBody>
                <a:bodyPr/>
                <a:lstStyle/>
                <a:p>
                  <a:endParaRPr lang="zh-CN" altLang="en-US"/>
                </a:p>
              </p:txBody>
            </p:sp>
            <p:sp>
              <p:nvSpPr>
                <p:cNvPr id="417" name="Freeform 1166"/>
                <p:cNvSpPr>
                  <a:spLocks/>
                </p:cNvSpPr>
                <p:nvPr/>
              </p:nvSpPr>
              <p:spPr bwMode="auto">
                <a:xfrm>
                  <a:off x="766" y="2000"/>
                  <a:ext cx="350" cy="145"/>
                </a:xfrm>
                <a:custGeom>
                  <a:avLst/>
                  <a:gdLst/>
                  <a:ahLst/>
                  <a:cxnLst>
                    <a:cxn ang="0">
                      <a:pos x="0" y="24"/>
                    </a:cxn>
                    <a:cxn ang="0">
                      <a:pos x="0" y="87"/>
                    </a:cxn>
                    <a:cxn ang="0">
                      <a:pos x="350" y="145"/>
                    </a:cxn>
                    <a:cxn ang="0">
                      <a:pos x="350" y="0"/>
                    </a:cxn>
                    <a:cxn ang="0">
                      <a:pos x="0" y="24"/>
                    </a:cxn>
                  </a:cxnLst>
                  <a:rect l="0" t="0" r="r" b="b"/>
                  <a:pathLst>
                    <a:path w="350" h="145">
                      <a:moveTo>
                        <a:pt x="0" y="24"/>
                      </a:moveTo>
                      <a:lnTo>
                        <a:pt x="0" y="87"/>
                      </a:lnTo>
                      <a:lnTo>
                        <a:pt x="350" y="145"/>
                      </a:lnTo>
                      <a:lnTo>
                        <a:pt x="350" y="0"/>
                      </a:lnTo>
                      <a:lnTo>
                        <a:pt x="0" y="24"/>
                      </a:lnTo>
                      <a:close/>
                    </a:path>
                  </a:pathLst>
                </a:custGeom>
                <a:noFill/>
                <a:ln w="3175">
                  <a:solidFill>
                    <a:srgbClr val="202020"/>
                  </a:solidFill>
                  <a:prstDash val="solid"/>
                  <a:round/>
                  <a:headEnd/>
                  <a:tailEnd/>
                </a:ln>
              </p:spPr>
              <p:txBody>
                <a:bodyPr/>
                <a:lstStyle/>
                <a:p>
                  <a:endParaRPr lang="zh-CN" altLang="en-US"/>
                </a:p>
              </p:txBody>
            </p:sp>
            <p:grpSp>
              <p:nvGrpSpPr>
                <p:cNvPr id="418" name="Group 1167"/>
                <p:cNvGrpSpPr>
                  <a:grpSpLocks/>
                </p:cNvGrpSpPr>
                <p:nvPr/>
              </p:nvGrpSpPr>
              <p:grpSpPr bwMode="auto">
                <a:xfrm>
                  <a:off x="784" y="2018"/>
                  <a:ext cx="312" cy="85"/>
                  <a:chOff x="784" y="2018"/>
                  <a:chExt cx="312" cy="85"/>
                </a:xfrm>
              </p:grpSpPr>
              <p:sp>
                <p:nvSpPr>
                  <p:cNvPr id="420" name="Line 1168"/>
                  <p:cNvSpPr>
                    <a:spLocks noChangeShapeType="1"/>
                  </p:cNvSpPr>
                  <p:nvPr/>
                </p:nvSpPr>
                <p:spPr bwMode="auto">
                  <a:xfrm flipV="1">
                    <a:off x="784" y="2044"/>
                    <a:ext cx="12" cy="11"/>
                  </a:xfrm>
                  <a:prstGeom prst="line">
                    <a:avLst/>
                  </a:prstGeom>
                  <a:noFill/>
                  <a:ln w="3175">
                    <a:solidFill>
                      <a:srgbClr val="C0C0FF"/>
                    </a:solidFill>
                    <a:round/>
                    <a:headEnd/>
                    <a:tailEnd/>
                  </a:ln>
                </p:spPr>
                <p:txBody>
                  <a:bodyPr/>
                  <a:lstStyle/>
                  <a:p>
                    <a:endParaRPr lang="zh-CN" altLang="en-US"/>
                  </a:p>
                </p:txBody>
              </p:sp>
              <p:sp>
                <p:nvSpPr>
                  <p:cNvPr id="421" name="Line 1169"/>
                  <p:cNvSpPr>
                    <a:spLocks noChangeShapeType="1"/>
                  </p:cNvSpPr>
                  <p:nvPr/>
                </p:nvSpPr>
                <p:spPr bwMode="auto">
                  <a:xfrm flipV="1">
                    <a:off x="800" y="2031"/>
                    <a:ext cx="18" cy="18"/>
                  </a:xfrm>
                  <a:prstGeom prst="line">
                    <a:avLst/>
                  </a:prstGeom>
                  <a:noFill/>
                  <a:ln w="3175">
                    <a:solidFill>
                      <a:srgbClr val="C0C0FF"/>
                    </a:solidFill>
                    <a:round/>
                    <a:headEnd/>
                    <a:tailEnd/>
                  </a:ln>
                </p:spPr>
                <p:txBody>
                  <a:bodyPr/>
                  <a:lstStyle/>
                  <a:p>
                    <a:endParaRPr lang="zh-CN" altLang="en-US"/>
                  </a:p>
                </p:txBody>
              </p:sp>
              <p:sp>
                <p:nvSpPr>
                  <p:cNvPr id="422" name="Line 1170"/>
                  <p:cNvSpPr>
                    <a:spLocks noChangeShapeType="1"/>
                  </p:cNvSpPr>
                  <p:nvPr/>
                </p:nvSpPr>
                <p:spPr bwMode="auto">
                  <a:xfrm flipV="1">
                    <a:off x="786" y="2059"/>
                    <a:ext cx="14" cy="13"/>
                  </a:xfrm>
                  <a:prstGeom prst="line">
                    <a:avLst/>
                  </a:prstGeom>
                  <a:noFill/>
                  <a:ln w="3175">
                    <a:solidFill>
                      <a:srgbClr val="C0C0FF"/>
                    </a:solidFill>
                    <a:round/>
                    <a:headEnd/>
                    <a:tailEnd/>
                  </a:ln>
                </p:spPr>
                <p:txBody>
                  <a:bodyPr/>
                  <a:lstStyle/>
                  <a:p>
                    <a:endParaRPr lang="zh-CN" altLang="en-US"/>
                  </a:p>
                </p:txBody>
              </p:sp>
              <p:sp>
                <p:nvSpPr>
                  <p:cNvPr id="423" name="Line 1171"/>
                  <p:cNvSpPr>
                    <a:spLocks noChangeShapeType="1"/>
                  </p:cNvSpPr>
                  <p:nvPr/>
                </p:nvSpPr>
                <p:spPr bwMode="auto">
                  <a:xfrm flipV="1">
                    <a:off x="801" y="2053"/>
                    <a:ext cx="14" cy="12"/>
                  </a:xfrm>
                  <a:prstGeom prst="line">
                    <a:avLst/>
                  </a:prstGeom>
                  <a:noFill/>
                  <a:ln w="3175">
                    <a:solidFill>
                      <a:srgbClr val="C0C0FF"/>
                    </a:solidFill>
                    <a:round/>
                    <a:headEnd/>
                    <a:tailEnd/>
                  </a:ln>
                </p:spPr>
                <p:txBody>
                  <a:bodyPr/>
                  <a:lstStyle/>
                  <a:p>
                    <a:endParaRPr lang="zh-CN" altLang="en-US"/>
                  </a:p>
                </p:txBody>
              </p:sp>
              <p:sp>
                <p:nvSpPr>
                  <p:cNvPr id="424" name="Line 1172"/>
                  <p:cNvSpPr>
                    <a:spLocks noChangeShapeType="1"/>
                  </p:cNvSpPr>
                  <p:nvPr/>
                </p:nvSpPr>
                <p:spPr bwMode="auto">
                  <a:xfrm flipV="1">
                    <a:off x="852" y="2025"/>
                    <a:ext cx="31" cy="25"/>
                  </a:xfrm>
                  <a:prstGeom prst="line">
                    <a:avLst/>
                  </a:prstGeom>
                  <a:noFill/>
                  <a:ln w="3175">
                    <a:solidFill>
                      <a:srgbClr val="C0C0FF"/>
                    </a:solidFill>
                    <a:round/>
                    <a:headEnd/>
                    <a:tailEnd/>
                  </a:ln>
                </p:spPr>
                <p:txBody>
                  <a:bodyPr/>
                  <a:lstStyle/>
                  <a:p>
                    <a:endParaRPr lang="zh-CN" altLang="en-US"/>
                  </a:p>
                </p:txBody>
              </p:sp>
              <p:sp>
                <p:nvSpPr>
                  <p:cNvPr id="425" name="Line 1173"/>
                  <p:cNvSpPr>
                    <a:spLocks noChangeShapeType="1"/>
                  </p:cNvSpPr>
                  <p:nvPr/>
                </p:nvSpPr>
                <p:spPr bwMode="auto">
                  <a:xfrm flipV="1">
                    <a:off x="833" y="2044"/>
                    <a:ext cx="39" cy="35"/>
                  </a:xfrm>
                  <a:prstGeom prst="line">
                    <a:avLst/>
                  </a:prstGeom>
                  <a:noFill/>
                  <a:ln w="3175">
                    <a:solidFill>
                      <a:srgbClr val="C0C0FF"/>
                    </a:solidFill>
                    <a:round/>
                    <a:headEnd/>
                    <a:tailEnd/>
                  </a:ln>
                </p:spPr>
                <p:txBody>
                  <a:bodyPr/>
                  <a:lstStyle/>
                  <a:p>
                    <a:endParaRPr lang="zh-CN" altLang="en-US"/>
                  </a:p>
                </p:txBody>
              </p:sp>
              <p:sp>
                <p:nvSpPr>
                  <p:cNvPr id="426" name="Line 1174"/>
                  <p:cNvSpPr>
                    <a:spLocks noChangeShapeType="1"/>
                  </p:cNvSpPr>
                  <p:nvPr/>
                </p:nvSpPr>
                <p:spPr bwMode="auto">
                  <a:xfrm flipV="1">
                    <a:off x="860" y="2036"/>
                    <a:ext cx="29" cy="24"/>
                  </a:xfrm>
                  <a:prstGeom prst="line">
                    <a:avLst/>
                  </a:prstGeom>
                  <a:noFill/>
                  <a:ln w="3175">
                    <a:solidFill>
                      <a:srgbClr val="C0C0FF"/>
                    </a:solidFill>
                    <a:round/>
                    <a:headEnd/>
                    <a:tailEnd/>
                  </a:ln>
                </p:spPr>
                <p:txBody>
                  <a:bodyPr/>
                  <a:lstStyle/>
                  <a:p>
                    <a:endParaRPr lang="zh-CN" altLang="en-US"/>
                  </a:p>
                </p:txBody>
              </p:sp>
              <p:sp>
                <p:nvSpPr>
                  <p:cNvPr id="427" name="Line 1175"/>
                  <p:cNvSpPr>
                    <a:spLocks noChangeShapeType="1"/>
                  </p:cNvSpPr>
                  <p:nvPr/>
                </p:nvSpPr>
                <p:spPr bwMode="auto">
                  <a:xfrm flipV="1">
                    <a:off x="816" y="2055"/>
                    <a:ext cx="17" cy="14"/>
                  </a:xfrm>
                  <a:prstGeom prst="line">
                    <a:avLst/>
                  </a:prstGeom>
                  <a:noFill/>
                  <a:ln w="3175">
                    <a:solidFill>
                      <a:srgbClr val="C0C0FF"/>
                    </a:solidFill>
                    <a:round/>
                    <a:headEnd/>
                    <a:tailEnd/>
                  </a:ln>
                </p:spPr>
                <p:txBody>
                  <a:bodyPr/>
                  <a:lstStyle/>
                  <a:p>
                    <a:endParaRPr lang="zh-CN" altLang="en-US"/>
                  </a:p>
                </p:txBody>
              </p:sp>
              <p:sp>
                <p:nvSpPr>
                  <p:cNvPr id="428" name="Line 1176"/>
                  <p:cNvSpPr>
                    <a:spLocks noChangeShapeType="1"/>
                  </p:cNvSpPr>
                  <p:nvPr/>
                </p:nvSpPr>
                <p:spPr bwMode="auto">
                  <a:xfrm flipV="1">
                    <a:off x="911" y="2018"/>
                    <a:ext cx="28" cy="20"/>
                  </a:xfrm>
                  <a:prstGeom prst="line">
                    <a:avLst/>
                  </a:prstGeom>
                  <a:noFill/>
                  <a:ln w="3175">
                    <a:solidFill>
                      <a:srgbClr val="C0C0FF"/>
                    </a:solidFill>
                    <a:round/>
                    <a:headEnd/>
                    <a:tailEnd/>
                  </a:ln>
                </p:spPr>
                <p:txBody>
                  <a:bodyPr/>
                  <a:lstStyle/>
                  <a:p>
                    <a:endParaRPr lang="zh-CN" altLang="en-US"/>
                  </a:p>
                </p:txBody>
              </p:sp>
              <p:sp>
                <p:nvSpPr>
                  <p:cNvPr id="429" name="Line 1177"/>
                  <p:cNvSpPr>
                    <a:spLocks noChangeShapeType="1"/>
                  </p:cNvSpPr>
                  <p:nvPr/>
                </p:nvSpPr>
                <p:spPr bwMode="auto">
                  <a:xfrm flipV="1">
                    <a:off x="880" y="2056"/>
                    <a:ext cx="21" cy="20"/>
                  </a:xfrm>
                  <a:prstGeom prst="line">
                    <a:avLst/>
                  </a:prstGeom>
                  <a:noFill/>
                  <a:ln w="3175">
                    <a:solidFill>
                      <a:srgbClr val="C0C0FF"/>
                    </a:solidFill>
                    <a:round/>
                    <a:headEnd/>
                    <a:tailEnd/>
                  </a:ln>
                </p:spPr>
                <p:txBody>
                  <a:bodyPr/>
                  <a:lstStyle/>
                  <a:p>
                    <a:endParaRPr lang="zh-CN" altLang="en-US"/>
                  </a:p>
                </p:txBody>
              </p:sp>
              <p:sp>
                <p:nvSpPr>
                  <p:cNvPr id="430" name="Line 1178"/>
                  <p:cNvSpPr>
                    <a:spLocks noChangeShapeType="1"/>
                  </p:cNvSpPr>
                  <p:nvPr/>
                </p:nvSpPr>
                <p:spPr bwMode="auto">
                  <a:xfrm flipV="1">
                    <a:off x="902" y="2036"/>
                    <a:ext cx="34" cy="29"/>
                  </a:xfrm>
                  <a:prstGeom prst="line">
                    <a:avLst/>
                  </a:prstGeom>
                  <a:noFill/>
                  <a:ln w="3175">
                    <a:solidFill>
                      <a:srgbClr val="C0C0FF"/>
                    </a:solidFill>
                    <a:round/>
                    <a:headEnd/>
                    <a:tailEnd/>
                  </a:ln>
                </p:spPr>
                <p:txBody>
                  <a:bodyPr/>
                  <a:lstStyle/>
                  <a:p>
                    <a:endParaRPr lang="zh-CN" altLang="en-US"/>
                  </a:p>
                </p:txBody>
              </p:sp>
              <p:sp>
                <p:nvSpPr>
                  <p:cNvPr id="431" name="Line 1179"/>
                  <p:cNvSpPr>
                    <a:spLocks noChangeShapeType="1"/>
                  </p:cNvSpPr>
                  <p:nvPr/>
                </p:nvSpPr>
                <p:spPr bwMode="auto">
                  <a:xfrm flipV="1">
                    <a:off x="907" y="2071"/>
                    <a:ext cx="20" cy="17"/>
                  </a:xfrm>
                  <a:prstGeom prst="line">
                    <a:avLst/>
                  </a:prstGeom>
                  <a:noFill/>
                  <a:ln w="3175">
                    <a:solidFill>
                      <a:srgbClr val="C0C0FF"/>
                    </a:solidFill>
                    <a:round/>
                    <a:headEnd/>
                    <a:tailEnd/>
                  </a:ln>
                </p:spPr>
                <p:txBody>
                  <a:bodyPr/>
                  <a:lstStyle/>
                  <a:p>
                    <a:endParaRPr lang="zh-CN" altLang="en-US"/>
                  </a:p>
                </p:txBody>
              </p:sp>
              <p:sp>
                <p:nvSpPr>
                  <p:cNvPr id="432" name="Line 1180"/>
                  <p:cNvSpPr>
                    <a:spLocks noChangeShapeType="1"/>
                  </p:cNvSpPr>
                  <p:nvPr/>
                </p:nvSpPr>
                <p:spPr bwMode="auto">
                  <a:xfrm flipV="1">
                    <a:off x="936" y="2043"/>
                    <a:ext cx="33" cy="29"/>
                  </a:xfrm>
                  <a:prstGeom prst="line">
                    <a:avLst/>
                  </a:prstGeom>
                  <a:noFill/>
                  <a:ln w="3175">
                    <a:solidFill>
                      <a:srgbClr val="C0C0FF"/>
                    </a:solidFill>
                    <a:round/>
                    <a:headEnd/>
                    <a:tailEnd/>
                  </a:ln>
                </p:spPr>
                <p:txBody>
                  <a:bodyPr/>
                  <a:lstStyle/>
                  <a:p>
                    <a:endParaRPr lang="zh-CN" altLang="en-US"/>
                  </a:p>
                </p:txBody>
              </p:sp>
              <p:sp>
                <p:nvSpPr>
                  <p:cNvPr id="433" name="Line 1181"/>
                  <p:cNvSpPr>
                    <a:spLocks noChangeShapeType="1"/>
                  </p:cNvSpPr>
                  <p:nvPr/>
                </p:nvSpPr>
                <p:spPr bwMode="auto">
                  <a:xfrm flipV="1">
                    <a:off x="969" y="2024"/>
                    <a:ext cx="30" cy="26"/>
                  </a:xfrm>
                  <a:prstGeom prst="line">
                    <a:avLst/>
                  </a:prstGeom>
                  <a:noFill/>
                  <a:ln w="3175">
                    <a:solidFill>
                      <a:srgbClr val="C0C0FF"/>
                    </a:solidFill>
                    <a:round/>
                    <a:headEnd/>
                    <a:tailEnd/>
                  </a:ln>
                </p:spPr>
                <p:txBody>
                  <a:bodyPr/>
                  <a:lstStyle/>
                  <a:p>
                    <a:endParaRPr lang="zh-CN" altLang="en-US"/>
                  </a:p>
                </p:txBody>
              </p:sp>
              <p:sp>
                <p:nvSpPr>
                  <p:cNvPr id="434" name="Line 1182"/>
                  <p:cNvSpPr>
                    <a:spLocks noChangeShapeType="1"/>
                  </p:cNvSpPr>
                  <p:nvPr/>
                </p:nvSpPr>
                <p:spPr bwMode="auto">
                  <a:xfrm flipV="1">
                    <a:off x="943" y="2033"/>
                    <a:ext cx="29" cy="26"/>
                  </a:xfrm>
                  <a:prstGeom prst="line">
                    <a:avLst/>
                  </a:prstGeom>
                  <a:noFill/>
                  <a:ln w="3175">
                    <a:solidFill>
                      <a:srgbClr val="C0C0FF"/>
                    </a:solidFill>
                    <a:round/>
                    <a:headEnd/>
                    <a:tailEnd/>
                  </a:ln>
                </p:spPr>
                <p:txBody>
                  <a:bodyPr/>
                  <a:lstStyle/>
                  <a:p>
                    <a:endParaRPr lang="zh-CN" altLang="en-US"/>
                  </a:p>
                </p:txBody>
              </p:sp>
              <p:sp>
                <p:nvSpPr>
                  <p:cNvPr id="435" name="Line 1183"/>
                  <p:cNvSpPr>
                    <a:spLocks noChangeShapeType="1"/>
                  </p:cNvSpPr>
                  <p:nvPr/>
                </p:nvSpPr>
                <p:spPr bwMode="auto">
                  <a:xfrm flipV="1">
                    <a:off x="927" y="2068"/>
                    <a:ext cx="27" cy="23"/>
                  </a:xfrm>
                  <a:prstGeom prst="line">
                    <a:avLst/>
                  </a:prstGeom>
                  <a:noFill/>
                  <a:ln w="3175">
                    <a:solidFill>
                      <a:srgbClr val="C0C0FF"/>
                    </a:solidFill>
                    <a:round/>
                    <a:headEnd/>
                    <a:tailEnd/>
                  </a:ln>
                </p:spPr>
                <p:txBody>
                  <a:bodyPr/>
                  <a:lstStyle/>
                  <a:p>
                    <a:endParaRPr lang="zh-CN" altLang="en-US"/>
                  </a:p>
                </p:txBody>
              </p:sp>
              <p:sp>
                <p:nvSpPr>
                  <p:cNvPr id="436" name="Line 1184"/>
                  <p:cNvSpPr>
                    <a:spLocks noChangeShapeType="1"/>
                  </p:cNvSpPr>
                  <p:nvPr/>
                </p:nvSpPr>
                <p:spPr bwMode="auto">
                  <a:xfrm flipV="1">
                    <a:off x="995" y="2018"/>
                    <a:ext cx="35" cy="32"/>
                  </a:xfrm>
                  <a:prstGeom prst="line">
                    <a:avLst/>
                  </a:prstGeom>
                  <a:noFill/>
                  <a:ln w="3175">
                    <a:solidFill>
                      <a:srgbClr val="C0C0FF"/>
                    </a:solidFill>
                    <a:round/>
                    <a:headEnd/>
                    <a:tailEnd/>
                  </a:ln>
                </p:spPr>
                <p:txBody>
                  <a:bodyPr/>
                  <a:lstStyle/>
                  <a:p>
                    <a:endParaRPr lang="zh-CN" altLang="en-US"/>
                  </a:p>
                </p:txBody>
              </p:sp>
              <p:sp>
                <p:nvSpPr>
                  <p:cNvPr id="437" name="Line 1185"/>
                  <p:cNvSpPr>
                    <a:spLocks noChangeShapeType="1"/>
                  </p:cNvSpPr>
                  <p:nvPr/>
                </p:nvSpPr>
                <p:spPr bwMode="auto">
                  <a:xfrm flipV="1">
                    <a:off x="980" y="2040"/>
                    <a:ext cx="37" cy="38"/>
                  </a:xfrm>
                  <a:prstGeom prst="line">
                    <a:avLst/>
                  </a:prstGeom>
                  <a:noFill/>
                  <a:ln w="3175">
                    <a:solidFill>
                      <a:srgbClr val="C0C0FF"/>
                    </a:solidFill>
                    <a:round/>
                    <a:headEnd/>
                    <a:tailEnd/>
                  </a:ln>
                </p:spPr>
                <p:txBody>
                  <a:bodyPr/>
                  <a:lstStyle/>
                  <a:p>
                    <a:endParaRPr lang="zh-CN" altLang="en-US"/>
                  </a:p>
                </p:txBody>
              </p:sp>
              <p:sp>
                <p:nvSpPr>
                  <p:cNvPr id="438" name="Line 1186"/>
                  <p:cNvSpPr>
                    <a:spLocks noChangeShapeType="1"/>
                  </p:cNvSpPr>
                  <p:nvPr/>
                </p:nvSpPr>
                <p:spPr bwMode="auto">
                  <a:xfrm flipV="1">
                    <a:off x="967" y="2071"/>
                    <a:ext cx="35" cy="32"/>
                  </a:xfrm>
                  <a:prstGeom prst="line">
                    <a:avLst/>
                  </a:prstGeom>
                  <a:noFill/>
                  <a:ln w="3175">
                    <a:solidFill>
                      <a:srgbClr val="C0C0FF"/>
                    </a:solidFill>
                    <a:round/>
                    <a:headEnd/>
                    <a:tailEnd/>
                  </a:ln>
                </p:spPr>
                <p:txBody>
                  <a:bodyPr/>
                  <a:lstStyle/>
                  <a:p>
                    <a:endParaRPr lang="zh-CN" altLang="en-US"/>
                  </a:p>
                </p:txBody>
              </p:sp>
              <p:sp>
                <p:nvSpPr>
                  <p:cNvPr id="439" name="Line 1187"/>
                  <p:cNvSpPr>
                    <a:spLocks noChangeShapeType="1"/>
                  </p:cNvSpPr>
                  <p:nvPr/>
                </p:nvSpPr>
                <p:spPr bwMode="auto">
                  <a:xfrm flipV="1">
                    <a:off x="1001" y="2053"/>
                    <a:ext cx="30" cy="26"/>
                  </a:xfrm>
                  <a:prstGeom prst="line">
                    <a:avLst/>
                  </a:prstGeom>
                  <a:noFill/>
                  <a:ln w="3175">
                    <a:solidFill>
                      <a:srgbClr val="C0C0FF"/>
                    </a:solidFill>
                    <a:round/>
                    <a:headEnd/>
                    <a:tailEnd/>
                  </a:ln>
                </p:spPr>
                <p:txBody>
                  <a:bodyPr/>
                  <a:lstStyle/>
                  <a:p>
                    <a:endParaRPr lang="zh-CN" altLang="en-US"/>
                  </a:p>
                </p:txBody>
              </p:sp>
              <p:sp>
                <p:nvSpPr>
                  <p:cNvPr id="440" name="Line 1188"/>
                  <p:cNvSpPr>
                    <a:spLocks noChangeShapeType="1"/>
                  </p:cNvSpPr>
                  <p:nvPr/>
                </p:nvSpPr>
                <p:spPr bwMode="auto">
                  <a:xfrm flipV="1">
                    <a:off x="1051" y="2034"/>
                    <a:ext cx="25" cy="23"/>
                  </a:xfrm>
                  <a:prstGeom prst="line">
                    <a:avLst/>
                  </a:prstGeom>
                  <a:noFill/>
                  <a:ln w="3175">
                    <a:solidFill>
                      <a:srgbClr val="C0C0FF"/>
                    </a:solidFill>
                    <a:round/>
                    <a:headEnd/>
                    <a:tailEnd/>
                  </a:ln>
                </p:spPr>
                <p:txBody>
                  <a:bodyPr/>
                  <a:lstStyle/>
                  <a:p>
                    <a:endParaRPr lang="zh-CN" altLang="en-US"/>
                  </a:p>
                </p:txBody>
              </p:sp>
              <p:sp>
                <p:nvSpPr>
                  <p:cNvPr id="441" name="Line 1189"/>
                  <p:cNvSpPr>
                    <a:spLocks noChangeShapeType="1"/>
                  </p:cNvSpPr>
                  <p:nvPr/>
                </p:nvSpPr>
                <p:spPr bwMode="auto">
                  <a:xfrm flipV="1">
                    <a:off x="1042" y="2076"/>
                    <a:ext cx="24" cy="22"/>
                  </a:xfrm>
                  <a:prstGeom prst="line">
                    <a:avLst/>
                  </a:prstGeom>
                  <a:noFill/>
                  <a:ln w="3175">
                    <a:solidFill>
                      <a:srgbClr val="C0C0FF"/>
                    </a:solidFill>
                    <a:round/>
                    <a:headEnd/>
                    <a:tailEnd/>
                  </a:ln>
                </p:spPr>
                <p:txBody>
                  <a:bodyPr/>
                  <a:lstStyle/>
                  <a:p>
                    <a:endParaRPr lang="zh-CN" altLang="en-US"/>
                  </a:p>
                </p:txBody>
              </p:sp>
              <p:sp>
                <p:nvSpPr>
                  <p:cNvPr id="442" name="Line 1190"/>
                  <p:cNvSpPr>
                    <a:spLocks noChangeShapeType="1"/>
                  </p:cNvSpPr>
                  <p:nvPr/>
                </p:nvSpPr>
                <p:spPr bwMode="auto">
                  <a:xfrm flipV="1">
                    <a:off x="1067" y="2056"/>
                    <a:ext cx="29" cy="28"/>
                  </a:xfrm>
                  <a:prstGeom prst="line">
                    <a:avLst/>
                  </a:prstGeom>
                  <a:noFill/>
                  <a:ln w="3175">
                    <a:solidFill>
                      <a:srgbClr val="C0C0FF"/>
                    </a:solidFill>
                    <a:round/>
                    <a:headEnd/>
                    <a:tailEnd/>
                  </a:ln>
                </p:spPr>
                <p:txBody>
                  <a:bodyPr/>
                  <a:lstStyle/>
                  <a:p>
                    <a:endParaRPr lang="zh-CN" altLang="en-US"/>
                  </a:p>
                </p:txBody>
              </p:sp>
            </p:grpSp>
            <p:sp>
              <p:nvSpPr>
                <p:cNvPr id="419" name="Line 1191"/>
                <p:cNvSpPr>
                  <a:spLocks noChangeShapeType="1"/>
                </p:cNvSpPr>
                <p:nvPr/>
              </p:nvSpPr>
              <p:spPr bwMode="auto">
                <a:xfrm>
                  <a:off x="854" y="2018"/>
                  <a:ext cx="0" cy="83"/>
                </a:xfrm>
                <a:prstGeom prst="line">
                  <a:avLst/>
                </a:prstGeom>
                <a:noFill/>
                <a:ln w="3175">
                  <a:solidFill>
                    <a:srgbClr val="404040"/>
                  </a:solidFill>
                  <a:round/>
                  <a:headEnd/>
                  <a:tailEnd/>
                </a:ln>
              </p:spPr>
              <p:txBody>
                <a:bodyPr/>
                <a:lstStyle/>
                <a:p>
                  <a:endParaRPr lang="zh-CN" altLang="en-US"/>
                </a:p>
              </p:txBody>
            </p:sp>
          </p:grpSp>
        </p:grpSp>
        <p:grpSp>
          <p:nvGrpSpPr>
            <p:cNvPr id="348" name="Group 1192"/>
            <p:cNvGrpSpPr>
              <a:grpSpLocks/>
            </p:cNvGrpSpPr>
            <p:nvPr/>
          </p:nvGrpSpPr>
          <p:grpSpPr bwMode="auto">
            <a:xfrm>
              <a:off x="1140" y="1976"/>
              <a:ext cx="383" cy="222"/>
              <a:chOff x="1140" y="1976"/>
              <a:chExt cx="383" cy="222"/>
            </a:xfrm>
          </p:grpSpPr>
          <p:sp>
            <p:nvSpPr>
              <p:cNvPr id="349" name="Freeform 1193"/>
              <p:cNvSpPr>
                <a:spLocks/>
              </p:cNvSpPr>
              <p:nvPr/>
            </p:nvSpPr>
            <p:spPr bwMode="auto">
              <a:xfrm>
                <a:off x="1140" y="1976"/>
                <a:ext cx="383" cy="222"/>
              </a:xfrm>
              <a:custGeom>
                <a:avLst/>
                <a:gdLst/>
                <a:ahLst/>
                <a:cxnLst>
                  <a:cxn ang="0">
                    <a:pos x="0" y="0"/>
                  </a:cxn>
                  <a:cxn ang="0">
                    <a:pos x="0" y="222"/>
                  </a:cxn>
                  <a:cxn ang="0">
                    <a:pos x="383" y="130"/>
                  </a:cxn>
                  <a:cxn ang="0">
                    <a:pos x="383" y="39"/>
                  </a:cxn>
                  <a:cxn ang="0">
                    <a:pos x="0" y="0"/>
                  </a:cxn>
                </a:cxnLst>
                <a:rect l="0" t="0" r="r" b="b"/>
                <a:pathLst>
                  <a:path w="383" h="222">
                    <a:moveTo>
                      <a:pt x="0" y="0"/>
                    </a:moveTo>
                    <a:lnTo>
                      <a:pt x="0" y="222"/>
                    </a:lnTo>
                    <a:lnTo>
                      <a:pt x="383" y="130"/>
                    </a:lnTo>
                    <a:lnTo>
                      <a:pt x="383" y="39"/>
                    </a:lnTo>
                    <a:lnTo>
                      <a:pt x="0" y="0"/>
                    </a:lnTo>
                    <a:close/>
                  </a:path>
                </a:pathLst>
              </a:custGeom>
              <a:solidFill>
                <a:srgbClr val="400000"/>
              </a:solidFill>
              <a:ln w="9525">
                <a:noFill/>
                <a:round/>
                <a:headEnd/>
                <a:tailEnd/>
              </a:ln>
            </p:spPr>
            <p:txBody>
              <a:bodyPr/>
              <a:lstStyle/>
              <a:p>
                <a:endParaRPr lang="zh-CN" altLang="en-US"/>
              </a:p>
            </p:txBody>
          </p:sp>
          <p:sp>
            <p:nvSpPr>
              <p:cNvPr id="350" name="Freeform 1194"/>
              <p:cNvSpPr>
                <a:spLocks/>
              </p:cNvSpPr>
              <p:nvPr/>
            </p:nvSpPr>
            <p:spPr bwMode="auto">
              <a:xfrm>
                <a:off x="1396" y="2065"/>
                <a:ext cx="48" cy="68"/>
              </a:xfrm>
              <a:custGeom>
                <a:avLst/>
                <a:gdLst/>
                <a:ahLst/>
                <a:cxnLst>
                  <a:cxn ang="0">
                    <a:pos x="0" y="68"/>
                  </a:cxn>
                  <a:cxn ang="0">
                    <a:pos x="0" y="1"/>
                  </a:cxn>
                  <a:cxn ang="0">
                    <a:pos x="48" y="0"/>
                  </a:cxn>
                  <a:cxn ang="0">
                    <a:pos x="48" y="57"/>
                  </a:cxn>
                  <a:cxn ang="0">
                    <a:pos x="0" y="68"/>
                  </a:cxn>
                </a:cxnLst>
                <a:rect l="0" t="0" r="r" b="b"/>
                <a:pathLst>
                  <a:path w="48" h="68">
                    <a:moveTo>
                      <a:pt x="0" y="68"/>
                    </a:moveTo>
                    <a:lnTo>
                      <a:pt x="0" y="1"/>
                    </a:lnTo>
                    <a:lnTo>
                      <a:pt x="48" y="0"/>
                    </a:lnTo>
                    <a:lnTo>
                      <a:pt x="48" y="57"/>
                    </a:lnTo>
                    <a:lnTo>
                      <a:pt x="0" y="68"/>
                    </a:lnTo>
                    <a:close/>
                  </a:path>
                </a:pathLst>
              </a:custGeom>
              <a:solidFill>
                <a:srgbClr val="472C00"/>
              </a:solidFill>
              <a:ln w="9525">
                <a:noFill/>
                <a:round/>
                <a:headEnd/>
                <a:tailEnd/>
              </a:ln>
            </p:spPr>
            <p:txBody>
              <a:bodyPr/>
              <a:lstStyle/>
              <a:p>
                <a:endParaRPr lang="zh-CN" altLang="en-US"/>
              </a:p>
            </p:txBody>
          </p:sp>
          <p:grpSp>
            <p:nvGrpSpPr>
              <p:cNvPr id="351" name="Group 1195"/>
              <p:cNvGrpSpPr>
                <a:grpSpLocks/>
              </p:cNvGrpSpPr>
              <p:nvPr/>
            </p:nvGrpSpPr>
            <p:grpSpPr bwMode="auto">
              <a:xfrm>
                <a:off x="1459" y="2030"/>
                <a:ext cx="23" cy="45"/>
                <a:chOff x="1459" y="2030"/>
                <a:chExt cx="23" cy="45"/>
              </a:xfrm>
            </p:grpSpPr>
            <p:sp>
              <p:nvSpPr>
                <p:cNvPr id="383" name="Freeform 1196"/>
                <p:cNvSpPr>
                  <a:spLocks/>
                </p:cNvSpPr>
                <p:nvPr/>
              </p:nvSpPr>
              <p:spPr bwMode="auto">
                <a:xfrm>
                  <a:off x="1459" y="2030"/>
                  <a:ext cx="23" cy="45"/>
                </a:xfrm>
                <a:custGeom>
                  <a:avLst/>
                  <a:gdLst/>
                  <a:ahLst/>
                  <a:cxnLst>
                    <a:cxn ang="0">
                      <a:pos x="0" y="0"/>
                    </a:cxn>
                    <a:cxn ang="0">
                      <a:pos x="23" y="1"/>
                    </a:cxn>
                    <a:cxn ang="0">
                      <a:pos x="23" y="44"/>
                    </a:cxn>
                    <a:cxn ang="0">
                      <a:pos x="0" y="45"/>
                    </a:cxn>
                    <a:cxn ang="0">
                      <a:pos x="0" y="0"/>
                    </a:cxn>
                  </a:cxnLst>
                  <a:rect l="0" t="0" r="r" b="b"/>
                  <a:pathLst>
                    <a:path w="23" h="45">
                      <a:moveTo>
                        <a:pt x="0" y="0"/>
                      </a:moveTo>
                      <a:lnTo>
                        <a:pt x="23" y="1"/>
                      </a:lnTo>
                      <a:lnTo>
                        <a:pt x="23" y="44"/>
                      </a:lnTo>
                      <a:lnTo>
                        <a:pt x="0" y="45"/>
                      </a:lnTo>
                      <a:lnTo>
                        <a:pt x="0" y="0"/>
                      </a:lnTo>
                      <a:close/>
                    </a:path>
                  </a:pathLst>
                </a:custGeom>
                <a:solidFill>
                  <a:srgbClr val="4D556B"/>
                </a:solidFill>
                <a:ln w="9525">
                  <a:noFill/>
                  <a:round/>
                  <a:headEnd/>
                  <a:tailEnd/>
                </a:ln>
              </p:spPr>
              <p:txBody>
                <a:bodyPr/>
                <a:lstStyle/>
                <a:p>
                  <a:endParaRPr lang="zh-CN" altLang="en-US"/>
                </a:p>
              </p:txBody>
            </p:sp>
            <p:sp>
              <p:nvSpPr>
                <p:cNvPr id="384" name="Line 1197"/>
                <p:cNvSpPr>
                  <a:spLocks noChangeShapeType="1"/>
                </p:cNvSpPr>
                <p:nvPr/>
              </p:nvSpPr>
              <p:spPr bwMode="auto">
                <a:xfrm flipV="1">
                  <a:off x="1465" y="2049"/>
                  <a:ext cx="8" cy="8"/>
                </a:xfrm>
                <a:prstGeom prst="line">
                  <a:avLst/>
                </a:prstGeom>
                <a:noFill/>
                <a:ln w="3175">
                  <a:solidFill>
                    <a:srgbClr val="7485A4"/>
                  </a:solidFill>
                  <a:round/>
                  <a:headEnd/>
                  <a:tailEnd/>
                </a:ln>
              </p:spPr>
              <p:txBody>
                <a:bodyPr/>
                <a:lstStyle/>
                <a:p>
                  <a:endParaRPr lang="zh-CN" altLang="en-US"/>
                </a:p>
              </p:txBody>
            </p:sp>
            <p:sp>
              <p:nvSpPr>
                <p:cNvPr id="385" name="Line 1198"/>
                <p:cNvSpPr>
                  <a:spLocks noChangeShapeType="1"/>
                </p:cNvSpPr>
                <p:nvPr/>
              </p:nvSpPr>
              <p:spPr bwMode="auto">
                <a:xfrm flipV="1">
                  <a:off x="1464" y="2056"/>
                  <a:ext cx="9" cy="9"/>
                </a:xfrm>
                <a:prstGeom prst="line">
                  <a:avLst/>
                </a:prstGeom>
                <a:noFill/>
                <a:ln w="3175">
                  <a:solidFill>
                    <a:srgbClr val="7485A4"/>
                  </a:solidFill>
                  <a:round/>
                  <a:headEnd/>
                  <a:tailEnd/>
                </a:ln>
              </p:spPr>
              <p:txBody>
                <a:bodyPr/>
                <a:lstStyle/>
                <a:p>
                  <a:endParaRPr lang="zh-CN" altLang="en-US"/>
                </a:p>
              </p:txBody>
            </p:sp>
            <p:sp>
              <p:nvSpPr>
                <p:cNvPr id="386" name="Line 1199"/>
                <p:cNvSpPr>
                  <a:spLocks noChangeShapeType="1"/>
                </p:cNvSpPr>
                <p:nvPr/>
              </p:nvSpPr>
              <p:spPr bwMode="auto">
                <a:xfrm flipV="1">
                  <a:off x="1473" y="2047"/>
                  <a:ext cx="6" cy="6"/>
                </a:xfrm>
                <a:prstGeom prst="line">
                  <a:avLst/>
                </a:prstGeom>
                <a:noFill/>
                <a:ln w="3175">
                  <a:solidFill>
                    <a:srgbClr val="7485A4"/>
                  </a:solidFill>
                  <a:round/>
                  <a:headEnd/>
                  <a:tailEnd/>
                </a:ln>
              </p:spPr>
              <p:txBody>
                <a:bodyPr/>
                <a:lstStyle/>
                <a:p>
                  <a:endParaRPr lang="zh-CN" altLang="en-US"/>
                </a:p>
              </p:txBody>
            </p:sp>
            <p:sp>
              <p:nvSpPr>
                <p:cNvPr id="387" name="Line 1200"/>
                <p:cNvSpPr>
                  <a:spLocks noChangeShapeType="1"/>
                </p:cNvSpPr>
                <p:nvPr/>
              </p:nvSpPr>
              <p:spPr bwMode="auto">
                <a:xfrm>
                  <a:off x="1459" y="2044"/>
                  <a:ext cx="23" cy="2"/>
                </a:xfrm>
                <a:prstGeom prst="line">
                  <a:avLst/>
                </a:prstGeom>
                <a:noFill/>
                <a:ln w="3175">
                  <a:solidFill>
                    <a:srgbClr val="272B36"/>
                  </a:solidFill>
                  <a:round/>
                  <a:headEnd/>
                  <a:tailEnd/>
                </a:ln>
              </p:spPr>
              <p:txBody>
                <a:bodyPr/>
                <a:lstStyle/>
                <a:p>
                  <a:endParaRPr lang="zh-CN" altLang="en-US"/>
                </a:p>
              </p:txBody>
            </p:sp>
            <p:sp>
              <p:nvSpPr>
                <p:cNvPr id="388" name="Line 1201"/>
                <p:cNvSpPr>
                  <a:spLocks noChangeShapeType="1"/>
                </p:cNvSpPr>
                <p:nvPr/>
              </p:nvSpPr>
              <p:spPr bwMode="auto">
                <a:xfrm flipV="1">
                  <a:off x="1459" y="2059"/>
                  <a:ext cx="23" cy="1"/>
                </a:xfrm>
                <a:prstGeom prst="line">
                  <a:avLst/>
                </a:prstGeom>
                <a:noFill/>
                <a:ln w="3175">
                  <a:solidFill>
                    <a:srgbClr val="272B36"/>
                  </a:solidFill>
                  <a:round/>
                  <a:headEnd/>
                  <a:tailEnd/>
                </a:ln>
              </p:spPr>
              <p:txBody>
                <a:bodyPr/>
                <a:lstStyle/>
                <a:p>
                  <a:endParaRPr lang="zh-CN" altLang="en-US"/>
                </a:p>
              </p:txBody>
            </p:sp>
            <p:sp>
              <p:nvSpPr>
                <p:cNvPr id="389" name="Line 1202"/>
                <p:cNvSpPr>
                  <a:spLocks noChangeShapeType="1"/>
                </p:cNvSpPr>
                <p:nvPr/>
              </p:nvSpPr>
              <p:spPr bwMode="auto">
                <a:xfrm>
                  <a:off x="1470" y="2030"/>
                  <a:ext cx="1" cy="45"/>
                </a:xfrm>
                <a:prstGeom prst="line">
                  <a:avLst/>
                </a:prstGeom>
                <a:noFill/>
                <a:ln w="3175">
                  <a:solidFill>
                    <a:srgbClr val="272B36"/>
                  </a:solidFill>
                  <a:round/>
                  <a:headEnd/>
                  <a:tailEnd/>
                </a:ln>
              </p:spPr>
              <p:txBody>
                <a:bodyPr/>
                <a:lstStyle/>
                <a:p>
                  <a:endParaRPr lang="zh-CN" altLang="en-US"/>
                </a:p>
              </p:txBody>
            </p:sp>
            <p:sp>
              <p:nvSpPr>
                <p:cNvPr id="390" name="Freeform 1203"/>
                <p:cNvSpPr>
                  <a:spLocks/>
                </p:cNvSpPr>
                <p:nvPr/>
              </p:nvSpPr>
              <p:spPr bwMode="auto">
                <a:xfrm>
                  <a:off x="1459" y="2030"/>
                  <a:ext cx="23" cy="45"/>
                </a:xfrm>
                <a:custGeom>
                  <a:avLst/>
                  <a:gdLst/>
                  <a:ahLst/>
                  <a:cxnLst>
                    <a:cxn ang="0">
                      <a:pos x="0" y="0"/>
                    </a:cxn>
                    <a:cxn ang="0">
                      <a:pos x="23" y="1"/>
                    </a:cxn>
                    <a:cxn ang="0">
                      <a:pos x="23" y="44"/>
                    </a:cxn>
                    <a:cxn ang="0">
                      <a:pos x="0" y="45"/>
                    </a:cxn>
                    <a:cxn ang="0">
                      <a:pos x="0" y="0"/>
                    </a:cxn>
                  </a:cxnLst>
                  <a:rect l="0" t="0" r="r" b="b"/>
                  <a:pathLst>
                    <a:path w="23" h="45">
                      <a:moveTo>
                        <a:pt x="0" y="0"/>
                      </a:moveTo>
                      <a:lnTo>
                        <a:pt x="23" y="1"/>
                      </a:lnTo>
                      <a:lnTo>
                        <a:pt x="23" y="44"/>
                      </a:lnTo>
                      <a:lnTo>
                        <a:pt x="0" y="45"/>
                      </a:lnTo>
                      <a:lnTo>
                        <a:pt x="0" y="0"/>
                      </a:lnTo>
                      <a:close/>
                    </a:path>
                  </a:pathLst>
                </a:custGeom>
                <a:noFill/>
                <a:ln w="3175">
                  <a:solidFill>
                    <a:srgbClr val="212121"/>
                  </a:solidFill>
                  <a:prstDash val="solid"/>
                  <a:round/>
                  <a:headEnd/>
                  <a:tailEnd/>
                </a:ln>
              </p:spPr>
              <p:txBody>
                <a:bodyPr/>
                <a:lstStyle/>
                <a:p>
                  <a:endParaRPr lang="zh-CN" altLang="en-US"/>
                </a:p>
              </p:txBody>
            </p:sp>
          </p:grpSp>
          <p:grpSp>
            <p:nvGrpSpPr>
              <p:cNvPr id="352" name="Group 1204"/>
              <p:cNvGrpSpPr>
                <a:grpSpLocks/>
              </p:cNvGrpSpPr>
              <p:nvPr/>
            </p:nvGrpSpPr>
            <p:grpSpPr bwMode="auto">
              <a:xfrm>
                <a:off x="1161" y="2000"/>
                <a:ext cx="209" cy="145"/>
                <a:chOff x="1161" y="2000"/>
                <a:chExt cx="209" cy="145"/>
              </a:xfrm>
            </p:grpSpPr>
            <p:sp>
              <p:nvSpPr>
                <p:cNvPr id="353" name="Freeform 1205"/>
                <p:cNvSpPr>
                  <a:spLocks/>
                </p:cNvSpPr>
                <p:nvPr/>
              </p:nvSpPr>
              <p:spPr bwMode="auto">
                <a:xfrm>
                  <a:off x="1161" y="2000"/>
                  <a:ext cx="209" cy="145"/>
                </a:xfrm>
                <a:custGeom>
                  <a:avLst/>
                  <a:gdLst/>
                  <a:ahLst/>
                  <a:cxnLst>
                    <a:cxn ang="0">
                      <a:pos x="209" y="11"/>
                    </a:cxn>
                    <a:cxn ang="0">
                      <a:pos x="209" y="109"/>
                    </a:cxn>
                    <a:cxn ang="0">
                      <a:pos x="0" y="145"/>
                    </a:cxn>
                    <a:cxn ang="0">
                      <a:pos x="0" y="0"/>
                    </a:cxn>
                    <a:cxn ang="0">
                      <a:pos x="209" y="11"/>
                    </a:cxn>
                  </a:cxnLst>
                  <a:rect l="0" t="0" r="r" b="b"/>
                  <a:pathLst>
                    <a:path w="209" h="145">
                      <a:moveTo>
                        <a:pt x="209" y="11"/>
                      </a:moveTo>
                      <a:lnTo>
                        <a:pt x="209" y="109"/>
                      </a:lnTo>
                      <a:lnTo>
                        <a:pt x="0" y="145"/>
                      </a:lnTo>
                      <a:lnTo>
                        <a:pt x="0" y="0"/>
                      </a:lnTo>
                      <a:lnTo>
                        <a:pt x="209" y="11"/>
                      </a:lnTo>
                      <a:close/>
                    </a:path>
                  </a:pathLst>
                </a:custGeom>
                <a:solidFill>
                  <a:srgbClr val="4040FF"/>
                </a:solidFill>
                <a:ln w="9525">
                  <a:noFill/>
                  <a:round/>
                  <a:headEnd/>
                  <a:tailEnd/>
                </a:ln>
              </p:spPr>
              <p:txBody>
                <a:bodyPr/>
                <a:lstStyle/>
                <a:p>
                  <a:endParaRPr lang="zh-CN" altLang="en-US"/>
                </a:p>
              </p:txBody>
            </p:sp>
            <p:sp>
              <p:nvSpPr>
                <p:cNvPr id="354" name="Line 1206"/>
                <p:cNvSpPr>
                  <a:spLocks noChangeShapeType="1"/>
                </p:cNvSpPr>
                <p:nvPr/>
              </p:nvSpPr>
              <p:spPr bwMode="auto">
                <a:xfrm>
                  <a:off x="1246" y="2005"/>
                  <a:ext cx="0" cy="126"/>
                </a:xfrm>
                <a:prstGeom prst="line">
                  <a:avLst/>
                </a:prstGeom>
                <a:noFill/>
                <a:ln w="3175">
                  <a:solidFill>
                    <a:srgbClr val="303543"/>
                  </a:solidFill>
                  <a:round/>
                  <a:headEnd/>
                  <a:tailEnd/>
                </a:ln>
              </p:spPr>
              <p:txBody>
                <a:bodyPr/>
                <a:lstStyle/>
                <a:p>
                  <a:endParaRPr lang="zh-CN" altLang="en-US"/>
                </a:p>
              </p:txBody>
            </p:sp>
            <p:sp>
              <p:nvSpPr>
                <p:cNvPr id="355" name="Line 1207"/>
                <p:cNvSpPr>
                  <a:spLocks noChangeShapeType="1"/>
                </p:cNvSpPr>
                <p:nvPr/>
              </p:nvSpPr>
              <p:spPr bwMode="auto">
                <a:xfrm>
                  <a:off x="1269" y="2006"/>
                  <a:ext cx="1" cy="122"/>
                </a:xfrm>
                <a:prstGeom prst="line">
                  <a:avLst/>
                </a:prstGeom>
                <a:noFill/>
                <a:ln w="3175">
                  <a:solidFill>
                    <a:srgbClr val="303543"/>
                  </a:solidFill>
                  <a:round/>
                  <a:headEnd/>
                  <a:tailEnd/>
                </a:ln>
              </p:spPr>
              <p:txBody>
                <a:bodyPr/>
                <a:lstStyle/>
                <a:p>
                  <a:endParaRPr lang="zh-CN" altLang="en-US"/>
                </a:p>
              </p:txBody>
            </p:sp>
            <p:sp>
              <p:nvSpPr>
                <p:cNvPr id="356" name="Line 1208"/>
                <p:cNvSpPr>
                  <a:spLocks noChangeShapeType="1"/>
                </p:cNvSpPr>
                <p:nvPr/>
              </p:nvSpPr>
              <p:spPr bwMode="auto">
                <a:xfrm>
                  <a:off x="1291" y="2008"/>
                  <a:ext cx="0" cy="115"/>
                </a:xfrm>
                <a:prstGeom prst="line">
                  <a:avLst/>
                </a:prstGeom>
                <a:noFill/>
                <a:ln w="3175">
                  <a:solidFill>
                    <a:srgbClr val="303543"/>
                  </a:solidFill>
                  <a:round/>
                  <a:headEnd/>
                  <a:tailEnd/>
                </a:ln>
              </p:spPr>
              <p:txBody>
                <a:bodyPr/>
                <a:lstStyle/>
                <a:p>
                  <a:endParaRPr lang="zh-CN" altLang="en-US"/>
                </a:p>
              </p:txBody>
            </p:sp>
            <p:sp>
              <p:nvSpPr>
                <p:cNvPr id="357" name="Freeform 1209"/>
                <p:cNvSpPr>
                  <a:spLocks/>
                </p:cNvSpPr>
                <p:nvPr/>
              </p:nvSpPr>
              <p:spPr bwMode="auto">
                <a:xfrm>
                  <a:off x="1164" y="2000"/>
                  <a:ext cx="206" cy="145"/>
                </a:xfrm>
                <a:custGeom>
                  <a:avLst/>
                  <a:gdLst/>
                  <a:ahLst/>
                  <a:cxnLst>
                    <a:cxn ang="0">
                      <a:pos x="0" y="0"/>
                    </a:cxn>
                    <a:cxn ang="0">
                      <a:pos x="0" y="145"/>
                    </a:cxn>
                    <a:cxn ang="0">
                      <a:pos x="206" y="109"/>
                    </a:cxn>
                    <a:cxn ang="0">
                      <a:pos x="206" y="11"/>
                    </a:cxn>
                    <a:cxn ang="0">
                      <a:pos x="0" y="0"/>
                    </a:cxn>
                  </a:cxnLst>
                  <a:rect l="0" t="0" r="r" b="b"/>
                  <a:pathLst>
                    <a:path w="206" h="145">
                      <a:moveTo>
                        <a:pt x="0" y="0"/>
                      </a:moveTo>
                      <a:lnTo>
                        <a:pt x="0" y="145"/>
                      </a:lnTo>
                      <a:lnTo>
                        <a:pt x="206" y="109"/>
                      </a:lnTo>
                      <a:lnTo>
                        <a:pt x="206" y="11"/>
                      </a:lnTo>
                      <a:lnTo>
                        <a:pt x="0" y="0"/>
                      </a:lnTo>
                      <a:close/>
                    </a:path>
                  </a:pathLst>
                </a:custGeom>
                <a:noFill/>
                <a:ln w="3175">
                  <a:solidFill>
                    <a:srgbClr val="212121"/>
                  </a:solidFill>
                  <a:prstDash val="solid"/>
                  <a:round/>
                  <a:headEnd/>
                  <a:tailEnd/>
                </a:ln>
              </p:spPr>
              <p:txBody>
                <a:bodyPr/>
                <a:lstStyle/>
                <a:p>
                  <a:endParaRPr lang="zh-CN" altLang="en-US"/>
                </a:p>
              </p:txBody>
            </p:sp>
            <p:sp>
              <p:nvSpPr>
                <p:cNvPr id="358" name="Line 1210"/>
                <p:cNvSpPr>
                  <a:spLocks noChangeShapeType="1"/>
                </p:cNvSpPr>
                <p:nvPr/>
              </p:nvSpPr>
              <p:spPr bwMode="auto">
                <a:xfrm>
                  <a:off x="1193" y="2003"/>
                  <a:ext cx="0" cy="135"/>
                </a:xfrm>
                <a:prstGeom prst="line">
                  <a:avLst/>
                </a:prstGeom>
                <a:noFill/>
                <a:ln w="3175">
                  <a:solidFill>
                    <a:srgbClr val="404040"/>
                  </a:solidFill>
                  <a:round/>
                  <a:headEnd/>
                  <a:tailEnd/>
                </a:ln>
              </p:spPr>
              <p:txBody>
                <a:bodyPr/>
                <a:lstStyle/>
                <a:p>
                  <a:endParaRPr lang="zh-CN" altLang="en-US"/>
                </a:p>
              </p:txBody>
            </p:sp>
            <p:sp>
              <p:nvSpPr>
                <p:cNvPr id="359" name="Line 1211"/>
                <p:cNvSpPr>
                  <a:spLocks noChangeShapeType="1"/>
                </p:cNvSpPr>
                <p:nvPr/>
              </p:nvSpPr>
              <p:spPr bwMode="auto">
                <a:xfrm>
                  <a:off x="1244" y="2006"/>
                  <a:ext cx="2" cy="125"/>
                </a:xfrm>
                <a:prstGeom prst="line">
                  <a:avLst/>
                </a:prstGeom>
                <a:noFill/>
                <a:ln w="3175">
                  <a:solidFill>
                    <a:srgbClr val="404040"/>
                  </a:solidFill>
                  <a:round/>
                  <a:headEnd/>
                  <a:tailEnd/>
                </a:ln>
              </p:spPr>
              <p:txBody>
                <a:bodyPr/>
                <a:lstStyle/>
                <a:p>
                  <a:endParaRPr lang="zh-CN" altLang="en-US"/>
                </a:p>
              </p:txBody>
            </p:sp>
            <p:sp>
              <p:nvSpPr>
                <p:cNvPr id="360" name="Line 1212"/>
                <p:cNvSpPr>
                  <a:spLocks noChangeShapeType="1"/>
                </p:cNvSpPr>
                <p:nvPr/>
              </p:nvSpPr>
              <p:spPr bwMode="auto">
                <a:xfrm>
                  <a:off x="1270" y="2008"/>
                  <a:ext cx="0" cy="118"/>
                </a:xfrm>
                <a:prstGeom prst="line">
                  <a:avLst/>
                </a:prstGeom>
                <a:noFill/>
                <a:ln w="3175">
                  <a:solidFill>
                    <a:srgbClr val="404040"/>
                  </a:solidFill>
                  <a:round/>
                  <a:headEnd/>
                  <a:tailEnd/>
                </a:ln>
              </p:spPr>
              <p:txBody>
                <a:bodyPr/>
                <a:lstStyle/>
                <a:p>
                  <a:endParaRPr lang="zh-CN" altLang="en-US"/>
                </a:p>
              </p:txBody>
            </p:sp>
            <p:sp>
              <p:nvSpPr>
                <p:cNvPr id="361" name="Line 1213"/>
                <p:cNvSpPr>
                  <a:spLocks noChangeShapeType="1"/>
                </p:cNvSpPr>
                <p:nvPr/>
              </p:nvSpPr>
              <p:spPr bwMode="auto">
                <a:xfrm>
                  <a:off x="1309" y="2009"/>
                  <a:ext cx="2" cy="110"/>
                </a:xfrm>
                <a:prstGeom prst="line">
                  <a:avLst/>
                </a:prstGeom>
                <a:noFill/>
                <a:ln w="3175">
                  <a:solidFill>
                    <a:srgbClr val="404040"/>
                  </a:solidFill>
                  <a:round/>
                  <a:headEnd/>
                  <a:tailEnd/>
                </a:ln>
              </p:spPr>
              <p:txBody>
                <a:bodyPr/>
                <a:lstStyle/>
                <a:p>
                  <a:endParaRPr lang="zh-CN" altLang="en-US"/>
                </a:p>
              </p:txBody>
            </p:sp>
            <p:sp>
              <p:nvSpPr>
                <p:cNvPr id="362" name="Line 1214"/>
                <p:cNvSpPr>
                  <a:spLocks noChangeShapeType="1"/>
                </p:cNvSpPr>
                <p:nvPr/>
              </p:nvSpPr>
              <p:spPr bwMode="auto">
                <a:xfrm>
                  <a:off x="1328" y="2011"/>
                  <a:ext cx="1" cy="106"/>
                </a:xfrm>
                <a:prstGeom prst="line">
                  <a:avLst/>
                </a:prstGeom>
                <a:noFill/>
                <a:ln w="3175">
                  <a:solidFill>
                    <a:srgbClr val="404040"/>
                  </a:solidFill>
                  <a:round/>
                  <a:headEnd/>
                  <a:tailEnd/>
                </a:ln>
              </p:spPr>
              <p:txBody>
                <a:bodyPr/>
                <a:lstStyle/>
                <a:p>
                  <a:endParaRPr lang="zh-CN" altLang="en-US"/>
                </a:p>
              </p:txBody>
            </p:sp>
            <p:sp>
              <p:nvSpPr>
                <p:cNvPr id="363" name="Line 1215"/>
                <p:cNvSpPr>
                  <a:spLocks noChangeShapeType="1"/>
                </p:cNvSpPr>
                <p:nvPr/>
              </p:nvSpPr>
              <p:spPr bwMode="auto">
                <a:xfrm>
                  <a:off x="1344" y="2014"/>
                  <a:ext cx="0" cy="100"/>
                </a:xfrm>
                <a:prstGeom prst="line">
                  <a:avLst/>
                </a:prstGeom>
                <a:noFill/>
                <a:ln w="3175">
                  <a:solidFill>
                    <a:srgbClr val="404040"/>
                  </a:solidFill>
                  <a:round/>
                  <a:headEnd/>
                  <a:tailEnd/>
                </a:ln>
              </p:spPr>
              <p:txBody>
                <a:bodyPr/>
                <a:lstStyle/>
                <a:p>
                  <a:endParaRPr lang="zh-CN" altLang="en-US"/>
                </a:p>
              </p:txBody>
            </p:sp>
            <p:sp>
              <p:nvSpPr>
                <p:cNvPr id="364" name="Line 1216"/>
                <p:cNvSpPr>
                  <a:spLocks noChangeShapeType="1"/>
                </p:cNvSpPr>
                <p:nvPr/>
              </p:nvSpPr>
              <p:spPr bwMode="auto">
                <a:xfrm>
                  <a:off x="1361" y="2014"/>
                  <a:ext cx="0" cy="98"/>
                </a:xfrm>
                <a:prstGeom prst="line">
                  <a:avLst/>
                </a:prstGeom>
                <a:noFill/>
                <a:ln w="3175">
                  <a:solidFill>
                    <a:srgbClr val="404040"/>
                  </a:solidFill>
                  <a:round/>
                  <a:headEnd/>
                  <a:tailEnd/>
                </a:ln>
              </p:spPr>
              <p:txBody>
                <a:bodyPr/>
                <a:lstStyle/>
                <a:p>
                  <a:endParaRPr lang="zh-CN" altLang="en-US"/>
                </a:p>
              </p:txBody>
            </p:sp>
            <p:grpSp>
              <p:nvGrpSpPr>
                <p:cNvPr id="365" name="Group 1217"/>
                <p:cNvGrpSpPr>
                  <a:grpSpLocks/>
                </p:cNvGrpSpPr>
                <p:nvPr/>
              </p:nvGrpSpPr>
              <p:grpSpPr bwMode="auto">
                <a:xfrm>
                  <a:off x="1179" y="2018"/>
                  <a:ext cx="189" cy="95"/>
                  <a:chOff x="1179" y="2018"/>
                  <a:chExt cx="189" cy="95"/>
                </a:xfrm>
              </p:grpSpPr>
              <p:sp>
                <p:nvSpPr>
                  <p:cNvPr id="372" name="Line 1218"/>
                  <p:cNvSpPr>
                    <a:spLocks noChangeShapeType="1"/>
                  </p:cNvSpPr>
                  <p:nvPr/>
                </p:nvSpPr>
                <p:spPr bwMode="auto">
                  <a:xfrm flipH="1" flipV="1">
                    <a:off x="1337" y="2018"/>
                    <a:ext cx="27" cy="20"/>
                  </a:xfrm>
                  <a:prstGeom prst="line">
                    <a:avLst/>
                  </a:prstGeom>
                  <a:noFill/>
                  <a:ln w="3175">
                    <a:solidFill>
                      <a:srgbClr val="E0E0E0"/>
                    </a:solidFill>
                    <a:round/>
                    <a:headEnd/>
                    <a:tailEnd/>
                  </a:ln>
                </p:spPr>
                <p:txBody>
                  <a:bodyPr/>
                  <a:lstStyle/>
                  <a:p>
                    <a:endParaRPr lang="zh-CN" altLang="en-US"/>
                  </a:p>
                </p:txBody>
              </p:sp>
              <p:sp>
                <p:nvSpPr>
                  <p:cNvPr id="373" name="Line 1219"/>
                  <p:cNvSpPr>
                    <a:spLocks noChangeShapeType="1"/>
                  </p:cNvSpPr>
                  <p:nvPr/>
                </p:nvSpPr>
                <p:spPr bwMode="auto">
                  <a:xfrm flipH="1" flipV="1">
                    <a:off x="1347" y="2071"/>
                    <a:ext cx="21" cy="17"/>
                  </a:xfrm>
                  <a:prstGeom prst="line">
                    <a:avLst/>
                  </a:prstGeom>
                  <a:noFill/>
                  <a:ln w="3175">
                    <a:solidFill>
                      <a:srgbClr val="E0E0E0"/>
                    </a:solidFill>
                    <a:round/>
                    <a:headEnd/>
                    <a:tailEnd/>
                  </a:ln>
                </p:spPr>
                <p:txBody>
                  <a:bodyPr/>
                  <a:lstStyle/>
                  <a:p>
                    <a:endParaRPr lang="zh-CN" altLang="en-US"/>
                  </a:p>
                </p:txBody>
              </p:sp>
              <p:sp>
                <p:nvSpPr>
                  <p:cNvPr id="374" name="Line 1220"/>
                  <p:cNvSpPr>
                    <a:spLocks noChangeShapeType="1"/>
                  </p:cNvSpPr>
                  <p:nvPr/>
                </p:nvSpPr>
                <p:spPr bwMode="auto">
                  <a:xfrm flipH="1" flipV="1">
                    <a:off x="1305" y="2043"/>
                    <a:ext cx="33" cy="29"/>
                  </a:xfrm>
                  <a:prstGeom prst="line">
                    <a:avLst/>
                  </a:prstGeom>
                  <a:noFill/>
                  <a:ln w="3175">
                    <a:solidFill>
                      <a:srgbClr val="E0E0E0"/>
                    </a:solidFill>
                    <a:round/>
                    <a:headEnd/>
                    <a:tailEnd/>
                  </a:ln>
                </p:spPr>
                <p:txBody>
                  <a:bodyPr/>
                  <a:lstStyle/>
                  <a:p>
                    <a:endParaRPr lang="zh-CN" altLang="en-US"/>
                  </a:p>
                </p:txBody>
              </p:sp>
              <p:sp>
                <p:nvSpPr>
                  <p:cNvPr id="375" name="Line 1221"/>
                  <p:cNvSpPr>
                    <a:spLocks noChangeShapeType="1"/>
                  </p:cNvSpPr>
                  <p:nvPr/>
                </p:nvSpPr>
                <p:spPr bwMode="auto">
                  <a:xfrm flipH="1" flipV="1">
                    <a:off x="1182" y="2024"/>
                    <a:ext cx="29" cy="28"/>
                  </a:xfrm>
                  <a:prstGeom prst="line">
                    <a:avLst/>
                  </a:prstGeom>
                  <a:noFill/>
                  <a:ln w="3175">
                    <a:solidFill>
                      <a:srgbClr val="E0E0E0"/>
                    </a:solidFill>
                    <a:round/>
                    <a:headEnd/>
                    <a:tailEnd/>
                  </a:ln>
                </p:spPr>
                <p:txBody>
                  <a:bodyPr/>
                  <a:lstStyle/>
                  <a:p>
                    <a:endParaRPr lang="zh-CN" altLang="en-US"/>
                  </a:p>
                </p:txBody>
              </p:sp>
              <p:sp>
                <p:nvSpPr>
                  <p:cNvPr id="376" name="Line 1222"/>
                  <p:cNvSpPr>
                    <a:spLocks noChangeShapeType="1"/>
                  </p:cNvSpPr>
                  <p:nvPr/>
                </p:nvSpPr>
                <p:spPr bwMode="auto">
                  <a:xfrm flipH="1" flipV="1">
                    <a:off x="1303" y="2033"/>
                    <a:ext cx="29" cy="26"/>
                  </a:xfrm>
                  <a:prstGeom prst="line">
                    <a:avLst/>
                  </a:prstGeom>
                  <a:noFill/>
                  <a:ln w="3175">
                    <a:solidFill>
                      <a:srgbClr val="E0E0E0"/>
                    </a:solidFill>
                    <a:round/>
                    <a:headEnd/>
                    <a:tailEnd/>
                  </a:ln>
                </p:spPr>
                <p:txBody>
                  <a:bodyPr/>
                  <a:lstStyle/>
                  <a:p>
                    <a:endParaRPr lang="zh-CN" altLang="en-US"/>
                  </a:p>
                </p:txBody>
              </p:sp>
              <p:sp>
                <p:nvSpPr>
                  <p:cNvPr id="377" name="Line 1223"/>
                  <p:cNvSpPr>
                    <a:spLocks noChangeShapeType="1"/>
                  </p:cNvSpPr>
                  <p:nvPr/>
                </p:nvSpPr>
                <p:spPr bwMode="auto">
                  <a:xfrm flipH="1" flipV="1">
                    <a:off x="1322" y="2068"/>
                    <a:ext cx="28" cy="23"/>
                  </a:xfrm>
                  <a:prstGeom prst="line">
                    <a:avLst/>
                  </a:prstGeom>
                  <a:noFill/>
                  <a:ln w="3175">
                    <a:solidFill>
                      <a:srgbClr val="E0E0E0"/>
                    </a:solidFill>
                    <a:round/>
                    <a:headEnd/>
                    <a:tailEnd/>
                  </a:ln>
                </p:spPr>
                <p:txBody>
                  <a:bodyPr/>
                  <a:lstStyle/>
                  <a:p>
                    <a:endParaRPr lang="zh-CN" altLang="en-US"/>
                  </a:p>
                </p:txBody>
              </p:sp>
              <p:sp>
                <p:nvSpPr>
                  <p:cNvPr id="378" name="Line 1224"/>
                  <p:cNvSpPr>
                    <a:spLocks noChangeShapeType="1"/>
                  </p:cNvSpPr>
                  <p:nvPr/>
                </p:nvSpPr>
                <p:spPr bwMode="auto">
                  <a:xfrm flipH="1" flipV="1">
                    <a:off x="1246" y="2018"/>
                    <a:ext cx="35" cy="32"/>
                  </a:xfrm>
                  <a:prstGeom prst="line">
                    <a:avLst/>
                  </a:prstGeom>
                  <a:noFill/>
                  <a:ln w="3175">
                    <a:solidFill>
                      <a:srgbClr val="E0E0E0"/>
                    </a:solidFill>
                    <a:round/>
                    <a:headEnd/>
                    <a:tailEnd/>
                  </a:ln>
                </p:spPr>
                <p:txBody>
                  <a:bodyPr/>
                  <a:lstStyle/>
                  <a:p>
                    <a:endParaRPr lang="zh-CN" altLang="en-US"/>
                  </a:p>
                </p:txBody>
              </p:sp>
              <p:sp>
                <p:nvSpPr>
                  <p:cNvPr id="379" name="Line 1225"/>
                  <p:cNvSpPr>
                    <a:spLocks noChangeShapeType="1"/>
                  </p:cNvSpPr>
                  <p:nvPr/>
                </p:nvSpPr>
                <p:spPr bwMode="auto">
                  <a:xfrm flipH="1" flipV="1">
                    <a:off x="1256" y="2040"/>
                    <a:ext cx="40" cy="38"/>
                  </a:xfrm>
                  <a:prstGeom prst="line">
                    <a:avLst/>
                  </a:prstGeom>
                  <a:noFill/>
                  <a:ln w="3175">
                    <a:solidFill>
                      <a:srgbClr val="E0E0E0"/>
                    </a:solidFill>
                    <a:round/>
                    <a:headEnd/>
                    <a:tailEnd/>
                  </a:ln>
                </p:spPr>
                <p:txBody>
                  <a:bodyPr/>
                  <a:lstStyle/>
                  <a:p>
                    <a:endParaRPr lang="zh-CN" altLang="en-US"/>
                  </a:p>
                </p:txBody>
              </p:sp>
              <p:sp>
                <p:nvSpPr>
                  <p:cNvPr id="380" name="Line 1226"/>
                  <p:cNvSpPr>
                    <a:spLocks noChangeShapeType="1"/>
                  </p:cNvSpPr>
                  <p:nvPr/>
                </p:nvSpPr>
                <p:spPr bwMode="auto">
                  <a:xfrm flipH="1" flipV="1">
                    <a:off x="1217" y="2038"/>
                    <a:ext cx="35" cy="33"/>
                  </a:xfrm>
                  <a:prstGeom prst="line">
                    <a:avLst/>
                  </a:prstGeom>
                  <a:noFill/>
                  <a:ln w="3175">
                    <a:solidFill>
                      <a:srgbClr val="E0E0E0"/>
                    </a:solidFill>
                    <a:round/>
                    <a:headEnd/>
                    <a:tailEnd/>
                  </a:ln>
                </p:spPr>
                <p:txBody>
                  <a:bodyPr/>
                  <a:lstStyle/>
                  <a:p>
                    <a:endParaRPr lang="zh-CN" altLang="en-US"/>
                  </a:p>
                </p:txBody>
              </p:sp>
              <p:sp>
                <p:nvSpPr>
                  <p:cNvPr id="381" name="Line 1227"/>
                  <p:cNvSpPr>
                    <a:spLocks noChangeShapeType="1"/>
                  </p:cNvSpPr>
                  <p:nvPr/>
                </p:nvSpPr>
                <p:spPr bwMode="auto">
                  <a:xfrm flipH="1" flipV="1">
                    <a:off x="1232" y="2087"/>
                    <a:ext cx="31" cy="26"/>
                  </a:xfrm>
                  <a:prstGeom prst="line">
                    <a:avLst/>
                  </a:prstGeom>
                  <a:noFill/>
                  <a:ln w="3175">
                    <a:solidFill>
                      <a:srgbClr val="E0E0E0"/>
                    </a:solidFill>
                    <a:round/>
                    <a:headEnd/>
                    <a:tailEnd/>
                  </a:ln>
                </p:spPr>
                <p:txBody>
                  <a:bodyPr/>
                  <a:lstStyle/>
                  <a:p>
                    <a:endParaRPr lang="zh-CN" altLang="en-US"/>
                  </a:p>
                </p:txBody>
              </p:sp>
              <p:sp>
                <p:nvSpPr>
                  <p:cNvPr id="382" name="Line 1228"/>
                  <p:cNvSpPr>
                    <a:spLocks noChangeShapeType="1"/>
                  </p:cNvSpPr>
                  <p:nvPr/>
                </p:nvSpPr>
                <p:spPr bwMode="auto">
                  <a:xfrm flipH="1" flipV="1">
                    <a:off x="1179" y="2056"/>
                    <a:ext cx="28" cy="28"/>
                  </a:xfrm>
                  <a:prstGeom prst="line">
                    <a:avLst/>
                  </a:prstGeom>
                  <a:noFill/>
                  <a:ln w="3175">
                    <a:solidFill>
                      <a:srgbClr val="E0E0E0"/>
                    </a:solidFill>
                    <a:round/>
                    <a:headEnd/>
                    <a:tailEnd/>
                  </a:ln>
                </p:spPr>
                <p:txBody>
                  <a:bodyPr/>
                  <a:lstStyle/>
                  <a:p>
                    <a:endParaRPr lang="zh-CN" altLang="en-US"/>
                  </a:p>
                </p:txBody>
              </p:sp>
            </p:grpSp>
            <p:sp>
              <p:nvSpPr>
                <p:cNvPr id="366" name="Line 1229"/>
                <p:cNvSpPr>
                  <a:spLocks noChangeShapeType="1"/>
                </p:cNvSpPr>
                <p:nvPr/>
              </p:nvSpPr>
              <p:spPr bwMode="auto">
                <a:xfrm>
                  <a:off x="1219" y="2008"/>
                  <a:ext cx="0" cy="124"/>
                </a:xfrm>
                <a:prstGeom prst="line">
                  <a:avLst/>
                </a:prstGeom>
                <a:noFill/>
                <a:ln w="3175">
                  <a:solidFill>
                    <a:srgbClr val="404040"/>
                  </a:solidFill>
                  <a:round/>
                  <a:headEnd/>
                  <a:tailEnd/>
                </a:ln>
              </p:spPr>
              <p:txBody>
                <a:bodyPr/>
                <a:lstStyle/>
                <a:p>
                  <a:endParaRPr lang="zh-CN" altLang="en-US"/>
                </a:p>
              </p:txBody>
            </p:sp>
            <p:sp>
              <p:nvSpPr>
                <p:cNvPr id="367" name="Line 1230"/>
                <p:cNvSpPr>
                  <a:spLocks noChangeShapeType="1"/>
                </p:cNvSpPr>
                <p:nvPr/>
              </p:nvSpPr>
              <p:spPr bwMode="auto">
                <a:xfrm>
                  <a:off x="1164" y="2022"/>
                  <a:ext cx="203" cy="6"/>
                </a:xfrm>
                <a:prstGeom prst="line">
                  <a:avLst/>
                </a:prstGeom>
                <a:noFill/>
                <a:ln w="3175">
                  <a:solidFill>
                    <a:srgbClr val="404040"/>
                  </a:solidFill>
                  <a:round/>
                  <a:headEnd/>
                  <a:tailEnd/>
                </a:ln>
              </p:spPr>
              <p:txBody>
                <a:bodyPr/>
                <a:lstStyle/>
                <a:p>
                  <a:endParaRPr lang="zh-CN" altLang="en-US"/>
                </a:p>
              </p:txBody>
            </p:sp>
            <p:sp>
              <p:nvSpPr>
                <p:cNvPr id="368" name="Line 1231"/>
                <p:cNvSpPr>
                  <a:spLocks noChangeShapeType="1"/>
                </p:cNvSpPr>
                <p:nvPr/>
              </p:nvSpPr>
              <p:spPr bwMode="auto">
                <a:xfrm flipV="1">
                  <a:off x="1164" y="2046"/>
                  <a:ext cx="204" cy="1"/>
                </a:xfrm>
                <a:prstGeom prst="line">
                  <a:avLst/>
                </a:prstGeom>
                <a:noFill/>
                <a:ln w="3175">
                  <a:solidFill>
                    <a:srgbClr val="404040"/>
                  </a:solidFill>
                  <a:round/>
                  <a:headEnd/>
                  <a:tailEnd/>
                </a:ln>
              </p:spPr>
              <p:txBody>
                <a:bodyPr/>
                <a:lstStyle/>
                <a:p>
                  <a:endParaRPr lang="zh-CN" altLang="en-US"/>
                </a:p>
              </p:txBody>
            </p:sp>
            <p:sp>
              <p:nvSpPr>
                <p:cNvPr id="369" name="Line 1232"/>
                <p:cNvSpPr>
                  <a:spLocks noChangeShapeType="1"/>
                </p:cNvSpPr>
                <p:nvPr/>
              </p:nvSpPr>
              <p:spPr bwMode="auto">
                <a:xfrm flipV="1">
                  <a:off x="1166" y="2065"/>
                  <a:ext cx="201" cy="9"/>
                </a:xfrm>
                <a:prstGeom prst="line">
                  <a:avLst/>
                </a:prstGeom>
                <a:noFill/>
                <a:ln w="3175">
                  <a:solidFill>
                    <a:srgbClr val="404040"/>
                  </a:solidFill>
                  <a:round/>
                  <a:headEnd/>
                  <a:tailEnd/>
                </a:ln>
              </p:spPr>
              <p:txBody>
                <a:bodyPr/>
                <a:lstStyle/>
                <a:p>
                  <a:endParaRPr lang="zh-CN" altLang="en-US"/>
                </a:p>
              </p:txBody>
            </p:sp>
            <p:sp>
              <p:nvSpPr>
                <p:cNvPr id="370" name="Line 1233"/>
                <p:cNvSpPr>
                  <a:spLocks noChangeShapeType="1"/>
                </p:cNvSpPr>
                <p:nvPr/>
              </p:nvSpPr>
              <p:spPr bwMode="auto">
                <a:xfrm flipV="1">
                  <a:off x="1164" y="2097"/>
                  <a:ext cx="206" cy="22"/>
                </a:xfrm>
                <a:prstGeom prst="line">
                  <a:avLst/>
                </a:prstGeom>
                <a:noFill/>
                <a:ln w="3175">
                  <a:solidFill>
                    <a:srgbClr val="404040"/>
                  </a:solidFill>
                  <a:round/>
                  <a:headEnd/>
                  <a:tailEnd/>
                </a:ln>
              </p:spPr>
              <p:txBody>
                <a:bodyPr/>
                <a:lstStyle/>
                <a:p>
                  <a:endParaRPr lang="zh-CN" altLang="en-US"/>
                </a:p>
              </p:txBody>
            </p:sp>
            <p:sp>
              <p:nvSpPr>
                <p:cNvPr id="371" name="Line 1234"/>
                <p:cNvSpPr>
                  <a:spLocks noChangeShapeType="1"/>
                </p:cNvSpPr>
                <p:nvPr/>
              </p:nvSpPr>
              <p:spPr bwMode="auto">
                <a:xfrm flipV="1">
                  <a:off x="1166" y="2081"/>
                  <a:ext cx="204" cy="16"/>
                </a:xfrm>
                <a:prstGeom prst="line">
                  <a:avLst/>
                </a:prstGeom>
                <a:noFill/>
                <a:ln w="3175">
                  <a:solidFill>
                    <a:srgbClr val="404040"/>
                  </a:solidFill>
                  <a:round/>
                  <a:headEnd/>
                  <a:tailEnd/>
                </a:ln>
              </p:spPr>
              <p:txBody>
                <a:bodyPr/>
                <a:lstStyle/>
                <a:p>
                  <a:endParaRPr lang="zh-CN" altLang="en-US"/>
                </a:p>
              </p:txBody>
            </p:sp>
          </p:grpSp>
        </p:grpSp>
      </p:grpSp>
      <p:grpSp>
        <p:nvGrpSpPr>
          <p:cNvPr id="448" name="Group 1235"/>
          <p:cNvGrpSpPr>
            <a:grpSpLocks/>
          </p:cNvGrpSpPr>
          <p:nvPr/>
        </p:nvGrpSpPr>
        <p:grpSpPr bwMode="auto">
          <a:xfrm>
            <a:off x="7383463" y="5043488"/>
            <a:ext cx="1327150" cy="561975"/>
            <a:chOff x="1418" y="3475"/>
            <a:chExt cx="836" cy="354"/>
          </a:xfrm>
        </p:grpSpPr>
        <p:grpSp>
          <p:nvGrpSpPr>
            <p:cNvPr id="449" name="Group 1236"/>
            <p:cNvGrpSpPr>
              <a:grpSpLocks/>
            </p:cNvGrpSpPr>
            <p:nvPr/>
          </p:nvGrpSpPr>
          <p:grpSpPr bwMode="auto">
            <a:xfrm>
              <a:off x="1418" y="3680"/>
              <a:ext cx="68" cy="44"/>
              <a:chOff x="1418" y="3680"/>
              <a:chExt cx="68" cy="44"/>
            </a:xfrm>
          </p:grpSpPr>
          <p:sp>
            <p:nvSpPr>
              <p:cNvPr id="516" name="Line 1237"/>
              <p:cNvSpPr>
                <a:spLocks noChangeShapeType="1"/>
              </p:cNvSpPr>
              <p:nvPr/>
            </p:nvSpPr>
            <p:spPr bwMode="auto">
              <a:xfrm>
                <a:off x="1421" y="3684"/>
                <a:ext cx="0" cy="15"/>
              </a:xfrm>
              <a:prstGeom prst="line">
                <a:avLst/>
              </a:prstGeom>
              <a:noFill/>
              <a:ln w="3175">
                <a:solidFill>
                  <a:srgbClr val="000000"/>
                </a:solidFill>
                <a:round/>
                <a:headEnd/>
                <a:tailEnd/>
              </a:ln>
            </p:spPr>
            <p:txBody>
              <a:bodyPr/>
              <a:lstStyle/>
              <a:p>
                <a:endParaRPr lang="zh-CN" altLang="en-US"/>
              </a:p>
            </p:txBody>
          </p:sp>
          <p:sp>
            <p:nvSpPr>
              <p:cNvPr id="517" name="Freeform 1238"/>
              <p:cNvSpPr>
                <a:spLocks/>
              </p:cNvSpPr>
              <p:nvPr/>
            </p:nvSpPr>
            <p:spPr bwMode="auto">
              <a:xfrm>
                <a:off x="1418" y="3699"/>
                <a:ext cx="68" cy="25"/>
              </a:xfrm>
              <a:custGeom>
                <a:avLst/>
                <a:gdLst/>
                <a:ahLst/>
                <a:cxnLst>
                  <a:cxn ang="0">
                    <a:pos x="0" y="0"/>
                  </a:cxn>
                  <a:cxn ang="0">
                    <a:pos x="5" y="0"/>
                  </a:cxn>
                  <a:cxn ang="0">
                    <a:pos x="68" y="19"/>
                  </a:cxn>
                  <a:cxn ang="0">
                    <a:pos x="68" y="23"/>
                  </a:cxn>
                  <a:cxn ang="0">
                    <a:pos x="65" y="25"/>
                  </a:cxn>
                  <a:cxn ang="0">
                    <a:pos x="65" y="20"/>
                  </a:cxn>
                  <a:cxn ang="0">
                    <a:pos x="0" y="0"/>
                  </a:cxn>
                </a:cxnLst>
                <a:rect l="0" t="0" r="r" b="b"/>
                <a:pathLst>
                  <a:path w="68" h="25">
                    <a:moveTo>
                      <a:pt x="0" y="0"/>
                    </a:moveTo>
                    <a:lnTo>
                      <a:pt x="5" y="0"/>
                    </a:lnTo>
                    <a:lnTo>
                      <a:pt x="68" y="19"/>
                    </a:lnTo>
                    <a:lnTo>
                      <a:pt x="68" y="23"/>
                    </a:lnTo>
                    <a:lnTo>
                      <a:pt x="65" y="25"/>
                    </a:lnTo>
                    <a:lnTo>
                      <a:pt x="65" y="20"/>
                    </a:lnTo>
                    <a:lnTo>
                      <a:pt x="0" y="0"/>
                    </a:lnTo>
                    <a:close/>
                  </a:path>
                </a:pathLst>
              </a:custGeom>
              <a:solidFill>
                <a:srgbClr val="F4F4F4"/>
              </a:solidFill>
              <a:ln w="9525">
                <a:noFill/>
                <a:round/>
                <a:headEnd/>
                <a:tailEnd/>
              </a:ln>
            </p:spPr>
            <p:txBody>
              <a:bodyPr/>
              <a:lstStyle/>
              <a:p>
                <a:endParaRPr lang="zh-CN" altLang="en-US"/>
              </a:p>
            </p:txBody>
          </p:sp>
          <p:sp>
            <p:nvSpPr>
              <p:cNvPr id="518" name="Freeform 1239"/>
              <p:cNvSpPr>
                <a:spLocks/>
              </p:cNvSpPr>
              <p:nvPr/>
            </p:nvSpPr>
            <p:spPr bwMode="auto">
              <a:xfrm>
                <a:off x="1421" y="3680"/>
                <a:ext cx="61" cy="38"/>
              </a:xfrm>
              <a:custGeom>
                <a:avLst/>
                <a:gdLst/>
                <a:ahLst/>
                <a:cxnLst>
                  <a:cxn ang="0">
                    <a:pos x="52" y="0"/>
                  </a:cxn>
                  <a:cxn ang="0">
                    <a:pos x="0" y="4"/>
                  </a:cxn>
                  <a:cxn ang="0">
                    <a:pos x="61" y="17"/>
                  </a:cxn>
                  <a:cxn ang="0">
                    <a:pos x="61" y="38"/>
                  </a:cxn>
                </a:cxnLst>
                <a:rect l="0" t="0" r="r" b="b"/>
                <a:pathLst>
                  <a:path w="61" h="38">
                    <a:moveTo>
                      <a:pt x="52" y="0"/>
                    </a:moveTo>
                    <a:lnTo>
                      <a:pt x="0" y="4"/>
                    </a:lnTo>
                    <a:lnTo>
                      <a:pt x="61" y="17"/>
                    </a:lnTo>
                    <a:lnTo>
                      <a:pt x="61" y="38"/>
                    </a:lnTo>
                  </a:path>
                </a:pathLst>
              </a:custGeom>
              <a:noFill/>
              <a:ln w="3175">
                <a:solidFill>
                  <a:srgbClr val="000000"/>
                </a:solidFill>
                <a:prstDash val="solid"/>
                <a:round/>
                <a:headEnd/>
                <a:tailEnd/>
              </a:ln>
            </p:spPr>
            <p:txBody>
              <a:bodyPr/>
              <a:lstStyle/>
              <a:p>
                <a:endParaRPr lang="zh-CN" altLang="en-US"/>
              </a:p>
            </p:txBody>
          </p:sp>
          <p:sp>
            <p:nvSpPr>
              <p:cNvPr id="519" name="Line 1240"/>
              <p:cNvSpPr>
                <a:spLocks noChangeShapeType="1"/>
              </p:cNvSpPr>
              <p:nvPr/>
            </p:nvSpPr>
            <p:spPr bwMode="auto">
              <a:xfrm>
                <a:off x="1450" y="3690"/>
                <a:ext cx="2" cy="19"/>
              </a:xfrm>
              <a:prstGeom prst="line">
                <a:avLst/>
              </a:prstGeom>
              <a:noFill/>
              <a:ln w="3175">
                <a:solidFill>
                  <a:srgbClr val="000000"/>
                </a:solidFill>
                <a:round/>
                <a:headEnd/>
                <a:tailEnd/>
              </a:ln>
            </p:spPr>
            <p:txBody>
              <a:bodyPr/>
              <a:lstStyle/>
              <a:p>
                <a:endParaRPr lang="zh-CN" altLang="en-US"/>
              </a:p>
            </p:txBody>
          </p:sp>
          <p:sp>
            <p:nvSpPr>
              <p:cNvPr id="520" name="Line 1241"/>
              <p:cNvSpPr>
                <a:spLocks noChangeShapeType="1"/>
              </p:cNvSpPr>
              <p:nvPr/>
            </p:nvSpPr>
            <p:spPr bwMode="auto">
              <a:xfrm>
                <a:off x="1443" y="3683"/>
                <a:ext cx="1" cy="14"/>
              </a:xfrm>
              <a:prstGeom prst="line">
                <a:avLst/>
              </a:prstGeom>
              <a:noFill/>
              <a:ln w="3175">
                <a:solidFill>
                  <a:srgbClr val="000000"/>
                </a:solidFill>
                <a:round/>
                <a:headEnd/>
                <a:tailEnd/>
              </a:ln>
            </p:spPr>
            <p:txBody>
              <a:bodyPr/>
              <a:lstStyle/>
              <a:p>
                <a:endParaRPr lang="zh-CN" altLang="en-US"/>
              </a:p>
            </p:txBody>
          </p:sp>
          <p:sp>
            <p:nvSpPr>
              <p:cNvPr id="521" name="Line 1242"/>
              <p:cNvSpPr>
                <a:spLocks noChangeShapeType="1"/>
              </p:cNvSpPr>
              <p:nvPr/>
            </p:nvSpPr>
            <p:spPr bwMode="auto">
              <a:xfrm>
                <a:off x="1433" y="3687"/>
                <a:ext cx="0" cy="18"/>
              </a:xfrm>
              <a:prstGeom prst="line">
                <a:avLst/>
              </a:prstGeom>
              <a:noFill/>
              <a:ln w="3175">
                <a:solidFill>
                  <a:srgbClr val="000000"/>
                </a:solidFill>
                <a:round/>
                <a:headEnd/>
                <a:tailEnd/>
              </a:ln>
            </p:spPr>
            <p:txBody>
              <a:bodyPr/>
              <a:lstStyle/>
              <a:p>
                <a:endParaRPr lang="zh-CN" altLang="en-US"/>
              </a:p>
            </p:txBody>
          </p:sp>
          <p:sp>
            <p:nvSpPr>
              <p:cNvPr id="522" name="Line 1243"/>
              <p:cNvSpPr>
                <a:spLocks noChangeShapeType="1"/>
              </p:cNvSpPr>
              <p:nvPr/>
            </p:nvSpPr>
            <p:spPr bwMode="auto">
              <a:xfrm>
                <a:off x="1459" y="3683"/>
                <a:ext cx="0" cy="13"/>
              </a:xfrm>
              <a:prstGeom prst="line">
                <a:avLst/>
              </a:prstGeom>
              <a:noFill/>
              <a:ln w="3175">
                <a:solidFill>
                  <a:srgbClr val="000000"/>
                </a:solidFill>
                <a:round/>
                <a:headEnd/>
                <a:tailEnd/>
              </a:ln>
            </p:spPr>
            <p:txBody>
              <a:bodyPr/>
              <a:lstStyle/>
              <a:p>
                <a:endParaRPr lang="zh-CN" altLang="en-US"/>
              </a:p>
            </p:txBody>
          </p:sp>
        </p:grpSp>
        <p:grpSp>
          <p:nvGrpSpPr>
            <p:cNvPr id="450" name="Group 1244"/>
            <p:cNvGrpSpPr>
              <a:grpSpLocks/>
            </p:cNvGrpSpPr>
            <p:nvPr/>
          </p:nvGrpSpPr>
          <p:grpSpPr bwMode="auto">
            <a:xfrm>
              <a:off x="1418" y="3695"/>
              <a:ext cx="836" cy="134"/>
              <a:chOff x="1418" y="3695"/>
              <a:chExt cx="836" cy="134"/>
            </a:xfrm>
          </p:grpSpPr>
          <p:sp>
            <p:nvSpPr>
              <p:cNvPr id="513" name="Freeform 1245"/>
              <p:cNvSpPr>
                <a:spLocks/>
              </p:cNvSpPr>
              <p:nvPr/>
            </p:nvSpPr>
            <p:spPr bwMode="auto">
              <a:xfrm>
                <a:off x="1418" y="3695"/>
                <a:ext cx="227" cy="45"/>
              </a:xfrm>
              <a:custGeom>
                <a:avLst/>
                <a:gdLst/>
                <a:ahLst/>
                <a:cxnLst>
                  <a:cxn ang="0">
                    <a:pos x="227" y="38"/>
                  </a:cxn>
                  <a:cxn ang="0">
                    <a:pos x="53" y="0"/>
                  </a:cxn>
                  <a:cxn ang="0">
                    <a:pos x="0" y="5"/>
                  </a:cxn>
                  <a:cxn ang="0">
                    <a:pos x="0" y="10"/>
                  </a:cxn>
                  <a:cxn ang="0">
                    <a:pos x="65" y="29"/>
                  </a:cxn>
                  <a:cxn ang="0">
                    <a:pos x="153" y="29"/>
                  </a:cxn>
                  <a:cxn ang="0">
                    <a:pos x="227" y="45"/>
                  </a:cxn>
                  <a:cxn ang="0">
                    <a:pos x="227" y="38"/>
                  </a:cxn>
                </a:cxnLst>
                <a:rect l="0" t="0" r="r" b="b"/>
                <a:pathLst>
                  <a:path w="227" h="45">
                    <a:moveTo>
                      <a:pt x="227" y="38"/>
                    </a:moveTo>
                    <a:lnTo>
                      <a:pt x="53" y="0"/>
                    </a:lnTo>
                    <a:lnTo>
                      <a:pt x="0" y="5"/>
                    </a:lnTo>
                    <a:lnTo>
                      <a:pt x="0" y="10"/>
                    </a:lnTo>
                    <a:lnTo>
                      <a:pt x="65" y="29"/>
                    </a:lnTo>
                    <a:lnTo>
                      <a:pt x="153" y="29"/>
                    </a:lnTo>
                    <a:lnTo>
                      <a:pt x="227" y="45"/>
                    </a:lnTo>
                    <a:lnTo>
                      <a:pt x="227" y="38"/>
                    </a:lnTo>
                    <a:close/>
                  </a:path>
                </a:pathLst>
              </a:custGeom>
              <a:solidFill>
                <a:srgbClr val="E0E0E0"/>
              </a:solidFill>
              <a:ln w="9525">
                <a:noFill/>
                <a:round/>
                <a:headEnd/>
                <a:tailEnd/>
              </a:ln>
            </p:spPr>
            <p:txBody>
              <a:bodyPr/>
              <a:lstStyle/>
              <a:p>
                <a:endParaRPr lang="zh-CN" altLang="en-US"/>
              </a:p>
            </p:txBody>
          </p:sp>
          <p:sp>
            <p:nvSpPr>
              <p:cNvPr id="514" name="Freeform 1246"/>
              <p:cNvSpPr>
                <a:spLocks/>
              </p:cNvSpPr>
              <p:nvPr/>
            </p:nvSpPr>
            <p:spPr bwMode="auto">
              <a:xfrm>
                <a:off x="1645" y="3733"/>
                <a:ext cx="273" cy="23"/>
              </a:xfrm>
              <a:custGeom>
                <a:avLst/>
                <a:gdLst/>
                <a:ahLst/>
                <a:cxnLst>
                  <a:cxn ang="0">
                    <a:pos x="0" y="0"/>
                  </a:cxn>
                  <a:cxn ang="0">
                    <a:pos x="58" y="14"/>
                  </a:cxn>
                  <a:cxn ang="0">
                    <a:pos x="192" y="1"/>
                  </a:cxn>
                  <a:cxn ang="0">
                    <a:pos x="273" y="17"/>
                  </a:cxn>
                  <a:cxn ang="0">
                    <a:pos x="273" y="23"/>
                  </a:cxn>
                  <a:cxn ang="0">
                    <a:pos x="192" y="8"/>
                  </a:cxn>
                  <a:cxn ang="0">
                    <a:pos x="56" y="21"/>
                  </a:cxn>
                  <a:cxn ang="0">
                    <a:pos x="0" y="7"/>
                  </a:cxn>
                  <a:cxn ang="0">
                    <a:pos x="0" y="0"/>
                  </a:cxn>
                </a:cxnLst>
                <a:rect l="0" t="0" r="r" b="b"/>
                <a:pathLst>
                  <a:path w="273" h="23">
                    <a:moveTo>
                      <a:pt x="0" y="0"/>
                    </a:moveTo>
                    <a:lnTo>
                      <a:pt x="58" y="14"/>
                    </a:lnTo>
                    <a:lnTo>
                      <a:pt x="192" y="1"/>
                    </a:lnTo>
                    <a:lnTo>
                      <a:pt x="273" y="17"/>
                    </a:lnTo>
                    <a:lnTo>
                      <a:pt x="273" y="23"/>
                    </a:lnTo>
                    <a:lnTo>
                      <a:pt x="192" y="8"/>
                    </a:lnTo>
                    <a:lnTo>
                      <a:pt x="56" y="21"/>
                    </a:lnTo>
                    <a:lnTo>
                      <a:pt x="0" y="7"/>
                    </a:lnTo>
                    <a:lnTo>
                      <a:pt x="0" y="0"/>
                    </a:lnTo>
                    <a:close/>
                  </a:path>
                </a:pathLst>
              </a:custGeom>
              <a:solidFill>
                <a:srgbClr val="E0E0E0"/>
              </a:solidFill>
              <a:ln w="9525">
                <a:noFill/>
                <a:round/>
                <a:headEnd/>
                <a:tailEnd/>
              </a:ln>
            </p:spPr>
            <p:txBody>
              <a:bodyPr/>
              <a:lstStyle/>
              <a:p>
                <a:endParaRPr lang="zh-CN" altLang="en-US"/>
              </a:p>
            </p:txBody>
          </p:sp>
          <p:sp>
            <p:nvSpPr>
              <p:cNvPr id="515" name="Freeform 1247"/>
              <p:cNvSpPr>
                <a:spLocks/>
              </p:cNvSpPr>
              <p:nvPr/>
            </p:nvSpPr>
            <p:spPr bwMode="auto">
              <a:xfrm>
                <a:off x="1759" y="3702"/>
                <a:ext cx="495" cy="127"/>
              </a:xfrm>
              <a:custGeom>
                <a:avLst/>
                <a:gdLst/>
                <a:ahLst/>
                <a:cxnLst>
                  <a:cxn ang="0">
                    <a:pos x="383" y="12"/>
                  </a:cxn>
                  <a:cxn ang="0">
                    <a:pos x="318" y="22"/>
                  </a:cxn>
                  <a:cxn ang="0">
                    <a:pos x="295" y="14"/>
                  </a:cxn>
                  <a:cxn ang="0">
                    <a:pos x="274" y="17"/>
                  </a:cxn>
                  <a:cxn ang="0">
                    <a:pos x="295" y="23"/>
                  </a:cxn>
                  <a:cxn ang="0">
                    <a:pos x="21" y="69"/>
                  </a:cxn>
                  <a:cxn ang="0">
                    <a:pos x="0" y="64"/>
                  </a:cxn>
                  <a:cxn ang="0">
                    <a:pos x="0" y="74"/>
                  </a:cxn>
                  <a:cxn ang="0">
                    <a:pos x="104" y="105"/>
                  </a:cxn>
                  <a:cxn ang="0">
                    <a:pos x="151" y="117"/>
                  </a:cxn>
                  <a:cxn ang="0">
                    <a:pos x="183" y="124"/>
                  </a:cxn>
                  <a:cxn ang="0">
                    <a:pos x="195" y="127"/>
                  </a:cxn>
                  <a:cxn ang="0">
                    <a:pos x="210" y="126"/>
                  </a:cxn>
                  <a:cxn ang="0">
                    <a:pos x="228" y="127"/>
                  </a:cxn>
                  <a:cxn ang="0">
                    <a:pos x="248" y="124"/>
                  </a:cxn>
                  <a:cxn ang="0">
                    <a:pos x="268" y="118"/>
                  </a:cxn>
                  <a:cxn ang="0">
                    <a:pos x="269" y="108"/>
                  </a:cxn>
                  <a:cxn ang="0">
                    <a:pos x="245" y="114"/>
                  </a:cxn>
                  <a:cxn ang="0">
                    <a:pos x="224" y="117"/>
                  </a:cxn>
                  <a:cxn ang="0">
                    <a:pos x="184" y="112"/>
                  </a:cxn>
                  <a:cxn ang="0">
                    <a:pos x="162" y="108"/>
                  </a:cxn>
                  <a:cxn ang="0">
                    <a:pos x="145" y="104"/>
                  </a:cxn>
                  <a:cxn ang="0">
                    <a:pos x="62" y="80"/>
                  </a:cxn>
                  <a:cxn ang="0">
                    <a:pos x="448" y="6"/>
                  </a:cxn>
                  <a:cxn ang="0">
                    <a:pos x="473" y="9"/>
                  </a:cxn>
                  <a:cxn ang="0">
                    <a:pos x="484" y="7"/>
                  </a:cxn>
                  <a:cxn ang="0">
                    <a:pos x="495" y="4"/>
                  </a:cxn>
                  <a:cxn ang="0">
                    <a:pos x="495" y="0"/>
                  </a:cxn>
                  <a:cxn ang="0">
                    <a:pos x="489" y="3"/>
                  </a:cxn>
                  <a:cxn ang="0">
                    <a:pos x="473" y="4"/>
                  </a:cxn>
                  <a:cxn ang="0">
                    <a:pos x="446" y="1"/>
                  </a:cxn>
                  <a:cxn ang="0">
                    <a:pos x="383" y="12"/>
                  </a:cxn>
                </a:cxnLst>
                <a:rect l="0" t="0" r="r" b="b"/>
                <a:pathLst>
                  <a:path w="495" h="127">
                    <a:moveTo>
                      <a:pt x="383" y="12"/>
                    </a:moveTo>
                    <a:lnTo>
                      <a:pt x="318" y="22"/>
                    </a:lnTo>
                    <a:lnTo>
                      <a:pt x="295" y="14"/>
                    </a:lnTo>
                    <a:lnTo>
                      <a:pt x="274" y="17"/>
                    </a:lnTo>
                    <a:lnTo>
                      <a:pt x="295" y="23"/>
                    </a:lnTo>
                    <a:lnTo>
                      <a:pt x="21" y="69"/>
                    </a:lnTo>
                    <a:lnTo>
                      <a:pt x="0" y="64"/>
                    </a:lnTo>
                    <a:lnTo>
                      <a:pt x="0" y="74"/>
                    </a:lnTo>
                    <a:lnTo>
                      <a:pt x="104" y="105"/>
                    </a:lnTo>
                    <a:lnTo>
                      <a:pt x="151" y="117"/>
                    </a:lnTo>
                    <a:lnTo>
                      <a:pt x="183" y="124"/>
                    </a:lnTo>
                    <a:lnTo>
                      <a:pt x="195" y="127"/>
                    </a:lnTo>
                    <a:lnTo>
                      <a:pt x="210" y="126"/>
                    </a:lnTo>
                    <a:lnTo>
                      <a:pt x="228" y="127"/>
                    </a:lnTo>
                    <a:lnTo>
                      <a:pt x="248" y="124"/>
                    </a:lnTo>
                    <a:lnTo>
                      <a:pt x="268" y="118"/>
                    </a:lnTo>
                    <a:lnTo>
                      <a:pt x="269" y="108"/>
                    </a:lnTo>
                    <a:lnTo>
                      <a:pt x="245" y="114"/>
                    </a:lnTo>
                    <a:lnTo>
                      <a:pt x="224" y="117"/>
                    </a:lnTo>
                    <a:lnTo>
                      <a:pt x="184" y="112"/>
                    </a:lnTo>
                    <a:lnTo>
                      <a:pt x="162" y="108"/>
                    </a:lnTo>
                    <a:lnTo>
                      <a:pt x="145" y="104"/>
                    </a:lnTo>
                    <a:lnTo>
                      <a:pt x="62" y="80"/>
                    </a:lnTo>
                    <a:lnTo>
                      <a:pt x="448" y="6"/>
                    </a:lnTo>
                    <a:lnTo>
                      <a:pt x="473" y="9"/>
                    </a:lnTo>
                    <a:lnTo>
                      <a:pt x="484" y="7"/>
                    </a:lnTo>
                    <a:lnTo>
                      <a:pt x="495" y="4"/>
                    </a:lnTo>
                    <a:lnTo>
                      <a:pt x="495" y="0"/>
                    </a:lnTo>
                    <a:lnTo>
                      <a:pt x="489" y="3"/>
                    </a:lnTo>
                    <a:lnTo>
                      <a:pt x="473" y="4"/>
                    </a:lnTo>
                    <a:lnTo>
                      <a:pt x="446" y="1"/>
                    </a:lnTo>
                    <a:lnTo>
                      <a:pt x="383" y="12"/>
                    </a:lnTo>
                    <a:close/>
                  </a:path>
                </a:pathLst>
              </a:custGeom>
              <a:solidFill>
                <a:srgbClr val="E0E0E0"/>
              </a:solidFill>
              <a:ln w="9525">
                <a:noFill/>
                <a:round/>
                <a:headEnd/>
                <a:tailEnd/>
              </a:ln>
            </p:spPr>
            <p:txBody>
              <a:bodyPr/>
              <a:lstStyle/>
              <a:p>
                <a:endParaRPr lang="zh-CN" altLang="en-US"/>
              </a:p>
            </p:txBody>
          </p:sp>
        </p:grpSp>
        <p:grpSp>
          <p:nvGrpSpPr>
            <p:cNvPr id="451" name="Group 1248"/>
            <p:cNvGrpSpPr>
              <a:grpSpLocks/>
            </p:cNvGrpSpPr>
            <p:nvPr/>
          </p:nvGrpSpPr>
          <p:grpSpPr bwMode="auto">
            <a:xfrm>
              <a:off x="1645" y="3690"/>
              <a:ext cx="609" cy="81"/>
              <a:chOff x="1645" y="3690"/>
              <a:chExt cx="609" cy="81"/>
            </a:xfrm>
          </p:grpSpPr>
          <p:sp>
            <p:nvSpPr>
              <p:cNvPr id="507" name="Freeform 1249"/>
              <p:cNvSpPr>
                <a:spLocks/>
              </p:cNvSpPr>
              <p:nvPr/>
            </p:nvSpPr>
            <p:spPr bwMode="auto">
              <a:xfrm>
                <a:off x="1645" y="3708"/>
                <a:ext cx="410" cy="42"/>
              </a:xfrm>
              <a:custGeom>
                <a:avLst/>
                <a:gdLst/>
                <a:ahLst/>
                <a:cxnLst>
                  <a:cxn ang="0">
                    <a:pos x="0" y="25"/>
                  </a:cxn>
                  <a:cxn ang="0">
                    <a:pos x="295" y="0"/>
                  </a:cxn>
                  <a:cxn ang="0">
                    <a:pos x="341" y="14"/>
                  </a:cxn>
                  <a:cxn ang="0">
                    <a:pos x="379" y="10"/>
                  </a:cxn>
                  <a:cxn ang="0">
                    <a:pos x="410" y="17"/>
                  </a:cxn>
                  <a:cxn ang="0">
                    <a:pos x="271" y="42"/>
                  </a:cxn>
                  <a:cxn ang="0">
                    <a:pos x="192" y="26"/>
                  </a:cxn>
                  <a:cxn ang="0">
                    <a:pos x="58" y="39"/>
                  </a:cxn>
                  <a:cxn ang="0">
                    <a:pos x="0" y="25"/>
                  </a:cxn>
                </a:cxnLst>
                <a:rect l="0" t="0" r="r" b="b"/>
                <a:pathLst>
                  <a:path w="410" h="42">
                    <a:moveTo>
                      <a:pt x="0" y="25"/>
                    </a:moveTo>
                    <a:lnTo>
                      <a:pt x="295" y="0"/>
                    </a:lnTo>
                    <a:lnTo>
                      <a:pt x="341" y="14"/>
                    </a:lnTo>
                    <a:lnTo>
                      <a:pt x="379" y="10"/>
                    </a:lnTo>
                    <a:lnTo>
                      <a:pt x="410" y="17"/>
                    </a:lnTo>
                    <a:lnTo>
                      <a:pt x="271" y="42"/>
                    </a:lnTo>
                    <a:lnTo>
                      <a:pt x="192" y="26"/>
                    </a:lnTo>
                    <a:lnTo>
                      <a:pt x="58" y="39"/>
                    </a:lnTo>
                    <a:lnTo>
                      <a:pt x="0" y="25"/>
                    </a:lnTo>
                    <a:close/>
                  </a:path>
                </a:pathLst>
              </a:custGeom>
              <a:solidFill>
                <a:srgbClr val="008000"/>
              </a:solidFill>
              <a:ln w="9525">
                <a:noFill/>
                <a:round/>
                <a:headEnd/>
                <a:tailEnd/>
              </a:ln>
            </p:spPr>
            <p:txBody>
              <a:bodyPr/>
              <a:lstStyle/>
              <a:p>
                <a:endParaRPr lang="zh-CN" altLang="en-US"/>
              </a:p>
            </p:txBody>
          </p:sp>
          <p:sp>
            <p:nvSpPr>
              <p:cNvPr id="508" name="Freeform 1250"/>
              <p:cNvSpPr>
                <a:spLocks/>
              </p:cNvSpPr>
              <p:nvPr/>
            </p:nvSpPr>
            <p:spPr bwMode="auto">
              <a:xfrm>
                <a:off x="2046" y="3690"/>
                <a:ext cx="208" cy="38"/>
              </a:xfrm>
              <a:custGeom>
                <a:avLst/>
                <a:gdLst/>
                <a:ahLst/>
                <a:cxnLst>
                  <a:cxn ang="0">
                    <a:pos x="0" y="25"/>
                  </a:cxn>
                  <a:cxn ang="0">
                    <a:pos x="31" y="38"/>
                  </a:cxn>
                  <a:cxn ang="0">
                    <a:pos x="159" y="15"/>
                  </a:cxn>
                  <a:cxn ang="0">
                    <a:pos x="195" y="18"/>
                  </a:cxn>
                  <a:cxn ang="0">
                    <a:pos x="208" y="13"/>
                  </a:cxn>
                  <a:cxn ang="0">
                    <a:pos x="146" y="0"/>
                  </a:cxn>
                  <a:cxn ang="0">
                    <a:pos x="37" y="7"/>
                  </a:cxn>
                  <a:cxn ang="0">
                    <a:pos x="0" y="25"/>
                  </a:cxn>
                </a:cxnLst>
                <a:rect l="0" t="0" r="r" b="b"/>
                <a:pathLst>
                  <a:path w="208" h="38">
                    <a:moveTo>
                      <a:pt x="0" y="25"/>
                    </a:moveTo>
                    <a:lnTo>
                      <a:pt x="31" y="38"/>
                    </a:lnTo>
                    <a:lnTo>
                      <a:pt x="159" y="15"/>
                    </a:lnTo>
                    <a:lnTo>
                      <a:pt x="195" y="18"/>
                    </a:lnTo>
                    <a:lnTo>
                      <a:pt x="208" y="13"/>
                    </a:lnTo>
                    <a:lnTo>
                      <a:pt x="146" y="0"/>
                    </a:lnTo>
                    <a:lnTo>
                      <a:pt x="37" y="7"/>
                    </a:lnTo>
                    <a:lnTo>
                      <a:pt x="0" y="25"/>
                    </a:lnTo>
                    <a:close/>
                  </a:path>
                </a:pathLst>
              </a:custGeom>
              <a:solidFill>
                <a:srgbClr val="006000"/>
              </a:solidFill>
              <a:ln w="9525">
                <a:noFill/>
                <a:round/>
                <a:headEnd/>
                <a:tailEnd/>
              </a:ln>
            </p:spPr>
            <p:txBody>
              <a:bodyPr/>
              <a:lstStyle/>
              <a:p>
                <a:endParaRPr lang="zh-CN" altLang="en-US"/>
              </a:p>
            </p:txBody>
          </p:sp>
          <p:sp>
            <p:nvSpPr>
              <p:cNvPr id="509" name="Freeform 1251"/>
              <p:cNvSpPr>
                <a:spLocks/>
              </p:cNvSpPr>
              <p:nvPr/>
            </p:nvSpPr>
            <p:spPr bwMode="auto">
              <a:xfrm>
                <a:off x="2002" y="3706"/>
                <a:ext cx="31" cy="25"/>
              </a:xfrm>
              <a:custGeom>
                <a:avLst/>
                <a:gdLst/>
                <a:ahLst/>
                <a:cxnLst>
                  <a:cxn ang="0">
                    <a:pos x="17" y="22"/>
                  </a:cxn>
                  <a:cxn ang="0">
                    <a:pos x="16" y="24"/>
                  </a:cxn>
                  <a:cxn ang="0">
                    <a:pos x="13" y="24"/>
                  </a:cxn>
                  <a:cxn ang="0">
                    <a:pos x="9" y="24"/>
                  </a:cxn>
                  <a:cxn ang="0">
                    <a:pos x="5" y="25"/>
                  </a:cxn>
                  <a:cxn ang="0">
                    <a:pos x="3" y="25"/>
                  </a:cxn>
                  <a:cxn ang="0">
                    <a:pos x="0" y="21"/>
                  </a:cxn>
                  <a:cxn ang="0">
                    <a:pos x="2" y="16"/>
                  </a:cxn>
                  <a:cxn ang="0">
                    <a:pos x="2" y="15"/>
                  </a:cxn>
                  <a:cxn ang="0">
                    <a:pos x="5" y="8"/>
                  </a:cxn>
                  <a:cxn ang="0">
                    <a:pos x="8" y="6"/>
                  </a:cxn>
                  <a:cxn ang="0">
                    <a:pos x="9" y="6"/>
                  </a:cxn>
                  <a:cxn ang="0">
                    <a:pos x="13" y="6"/>
                  </a:cxn>
                  <a:cxn ang="0">
                    <a:pos x="14" y="6"/>
                  </a:cxn>
                  <a:cxn ang="0">
                    <a:pos x="14" y="2"/>
                  </a:cxn>
                  <a:cxn ang="0">
                    <a:pos x="19" y="0"/>
                  </a:cxn>
                  <a:cxn ang="0">
                    <a:pos x="22" y="0"/>
                  </a:cxn>
                  <a:cxn ang="0">
                    <a:pos x="25" y="3"/>
                  </a:cxn>
                  <a:cxn ang="0">
                    <a:pos x="28" y="6"/>
                  </a:cxn>
                  <a:cxn ang="0">
                    <a:pos x="29" y="9"/>
                  </a:cxn>
                  <a:cxn ang="0">
                    <a:pos x="31" y="10"/>
                  </a:cxn>
                  <a:cxn ang="0">
                    <a:pos x="31" y="13"/>
                  </a:cxn>
                  <a:cxn ang="0">
                    <a:pos x="31" y="18"/>
                  </a:cxn>
                  <a:cxn ang="0">
                    <a:pos x="29" y="19"/>
                  </a:cxn>
                  <a:cxn ang="0">
                    <a:pos x="26" y="22"/>
                  </a:cxn>
                  <a:cxn ang="0">
                    <a:pos x="23" y="24"/>
                  </a:cxn>
                  <a:cxn ang="0">
                    <a:pos x="22" y="22"/>
                  </a:cxn>
                  <a:cxn ang="0">
                    <a:pos x="17" y="22"/>
                  </a:cxn>
                </a:cxnLst>
                <a:rect l="0" t="0" r="r" b="b"/>
                <a:pathLst>
                  <a:path w="31" h="25">
                    <a:moveTo>
                      <a:pt x="17" y="22"/>
                    </a:moveTo>
                    <a:lnTo>
                      <a:pt x="16" y="24"/>
                    </a:lnTo>
                    <a:lnTo>
                      <a:pt x="13" y="24"/>
                    </a:lnTo>
                    <a:lnTo>
                      <a:pt x="9" y="24"/>
                    </a:lnTo>
                    <a:lnTo>
                      <a:pt x="5" y="25"/>
                    </a:lnTo>
                    <a:lnTo>
                      <a:pt x="3" y="25"/>
                    </a:lnTo>
                    <a:lnTo>
                      <a:pt x="0" y="21"/>
                    </a:lnTo>
                    <a:lnTo>
                      <a:pt x="2" y="16"/>
                    </a:lnTo>
                    <a:lnTo>
                      <a:pt x="2" y="15"/>
                    </a:lnTo>
                    <a:lnTo>
                      <a:pt x="5" y="8"/>
                    </a:lnTo>
                    <a:lnTo>
                      <a:pt x="8" y="6"/>
                    </a:lnTo>
                    <a:lnTo>
                      <a:pt x="9" y="6"/>
                    </a:lnTo>
                    <a:lnTo>
                      <a:pt x="13" y="6"/>
                    </a:lnTo>
                    <a:lnTo>
                      <a:pt x="14" y="6"/>
                    </a:lnTo>
                    <a:lnTo>
                      <a:pt x="14" y="2"/>
                    </a:lnTo>
                    <a:lnTo>
                      <a:pt x="19" y="0"/>
                    </a:lnTo>
                    <a:lnTo>
                      <a:pt x="22" y="0"/>
                    </a:lnTo>
                    <a:lnTo>
                      <a:pt x="25" y="3"/>
                    </a:lnTo>
                    <a:lnTo>
                      <a:pt x="28" y="6"/>
                    </a:lnTo>
                    <a:lnTo>
                      <a:pt x="29" y="9"/>
                    </a:lnTo>
                    <a:lnTo>
                      <a:pt x="31" y="10"/>
                    </a:lnTo>
                    <a:lnTo>
                      <a:pt x="31" y="13"/>
                    </a:lnTo>
                    <a:lnTo>
                      <a:pt x="31" y="18"/>
                    </a:lnTo>
                    <a:lnTo>
                      <a:pt x="29" y="19"/>
                    </a:lnTo>
                    <a:lnTo>
                      <a:pt x="26" y="22"/>
                    </a:lnTo>
                    <a:lnTo>
                      <a:pt x="23" y="24"/>
                    </a:lnTo>
                    <a:lnTo>
                      <a:pt x="22" y="22"/>
                    </a:lnTo>
                    <a:lnTo>
                      <a:pt x="17" y="22"/>
                    </a:lnTo>
                    <a:close/>
                  </a:path>
                </a:pathLst>
              </a:custGeom>
              <a:solidFill>
                <a:srgbClr val="004000"/>
              </a:solidFill>
              <a:ln w="9525">
                <a:noFill/>
                <a:round/>
                <a:headEnd/>
                <a:tailEnd/>
              </a:ln>
            </p:spPr>
            <p:txBody>
              <a:bodyPr/>
              <a:lstStyle/>
              <a:p>
                <a:endParaRPr lang="zh-CN" altLang="en-US"/>
              </a:p>
            </p:txBody>
          </p:sp>
          <p:sp>
            <p:nvSpPr>
              <p:cNvPr id="510" name="Freeform 1252"/>
              <p:cNvSpPr>
                <a:spLocks/>
              </p:cNvSpPr>
              <p:nvPr/>
            </p:nvSpPr>
            <p:spPr bwMode="auto">
              <a:xfrm>
                <a:off x="1937" y="3706"/>
                <a:ext cx="29" cy="21"/>
              </a:xfrm>
              <a:custGeom>
                <a:avLst/>
                <a:gdLst/>
                <a:ahLst/>
                <a:cxnLst>
                  <a:cxn ang="0">
                    <a:pos x="17" y="19"/>
                  </a:cxn>
                  <a:cxn ang="0">
                    <a:pos x="14" y="19"/>
                  </a:cxn>
                  <a:cxn ang="0">
                    <a:pos x="11" y="21"/>
                  </a:cxn>
                  <a:cxn ang="0">
                    <a:pos x="8" y="19"/>
                  </a:cxn>
                  <a:cxn ang="0">
                    <a:pos x="5" y="21"/>
                  </a:cxn>
                  <a:cxn ang="0">
                    <a:pos x="3" y="21"/>
                  </a:cxn>
                  <a:cxn ang="0">
                    <a:pos x="0" y="16"/>
                  </a:cxn>
                  <a:cxn ang="0">
                    <a:pos x="2" y="12"/>
                  </a:cxn>
                  <a:cxn ang="0">
                    <a:pos x="0" y="12"/>
                  </a:cxn>
                  <a:cxn ang="0">
                    <a:pos x="5" y="3"/>
                  </a:cxn>
                  <a:cxn ang="0">
                    <a:pos x="8" y="2"/>
                  </a:cxn>
                  <a:cxn ang="0">
                    <a:pos x="9" y="3"/>
                  </a:cxn>
                  <a:cxn ang="0">
                    <a:pos x="11" y="3"/>
                  </a:cxn>
                  <a:cxn ang="0">
                    <a:pos x="12" y="2"/>
                  </a:cxn>
                  <a:cxn ang="0">
                    <a:pos x="14" y="0"/>
                  </a:cxn>
                  <a:cxn ang="0">
                    <a:pos x="17" y="2"/>
                  </a:cxn>
                  <a:cxn ang="0">
                    <a:pos x="20" y="0"/>
                  </a:cxn>
                  <a:cxn ang="0">
                    <a:pos x="23" y="3"/>
                  </a:cxn>
                  <a:cxn ang="0">
                    <a:pos x="25" y="3"/>
                  </a:cxn>
                  <a:cxn ang="0">
                    <a:pos x="26" y="6"/>
                  </a:cxn>
                  <a:cxn ang="0">
                    <a:pos x="28" y="8"/>
                  </a:cxn>
                  <a:cxn ang="0">
                    <a:pos x="29" y="10"/>
                  </a:cxn>
                  <a:cxn ang="0">
                    <a:pos x="29" y="15"/>
                  </a:cxn>
                  <a:cxn ang="0">
                    <a:pos x="28" y="16"/>
                  </a:cxn>
                  <a:cxn ang="0">
                    <a:pos x="25" y="19"/>
                  </a:cxn>
                  <a:cxn ang="0">
                    <a:pos x="23" y="19"/>
                  </a:cxn>
                  <a:cxn ang="0">
                    <a:pos x="20" y="19"/>
                  </a:cxn>
                  <a:cxn ang="0">
                    <a:pos x="17" y="19"/>
                  </a:cxn>
                </a:cxnLst>
                <a:rect l="0" t="0" r="r" b="b"/>
                <a:pathLst>
                  <a:path w="29" h="21">
                    <a:moveTo>
                      <a:pt x="17" y="19"/>
                    </a:moveTo>
                    <a:lnTo>
                      <a:pt x="14" y="19"/>
                    </a:lnTo>
                    <a:lnTo>
                      <a:pt x="11" y="21"/>
                    </a:lnTo>
                    <a:lnTo>
                      <a:pt x="8" y="19"/>
                    </a:lnTo>
                    <a:lnTo>
                      <a:pt x="5" y="21"/>
                    </a:lnTo>
                    <a:lnTo>
                      <a:pt x="3" y="21"/>
                    </a:lnTo>
                    <a:lnTo>
                      <a:pt x="0" y="16"/>
                    </a:lnTo>
                    <a:lnTo>
                      <a:pt x="2" y="12"/>
                    </a:lnTo>
                    <a:lnTo>
                      <a:pt x="0" y="12"/>
                    </a:lnTo>
                    <a:lnTo>
                      <a:pt x="5" y="3"/>
                    </a:lnTo>
                    <a:lnTo>
                      <a:pt x="8" y="2"/>
                    </a:lnTo>
                    <a:lnTo>
                      <a:pt x="9" y="3"/>
                    </a:lnTo>
                    <a:lnTo>
                      <a:pt x="11" y="3"/>
                    </a:lnTo>
                    <a:lnTo>
                      <a:pt x="12" y="2"/>
                    </a:lnTo>
                    <a:lnTo>
                      <a:pt x="14" y="0"/>
                    </a:lnTo>
                    <a:lnTo>
                      <a:pt x="17" y="2"/>
                    </a:lnTo>
                    <a:lnTo>
                      <a:pt x="20" y="0"/>
                    </a:lnTo>
                    <a:lnTo>
                      <a:pt x="23" y="3"/>
                    </a:lnTo>
                    <a:lnTo>
                      <a:pt x="25" y="3"/>
                    </a:lnTo>
                    <a:lnTo>
                      <a:pt x="26" y="6"/>
                    </a:lnTo>
                    <a:lnTo>
                      <a:pt x="28" y="8"/>
                    </a:lnTo>
                    <a:lnTo>
                      <a:pt x="29" y="10"/>
                    </a:lnTo>
                    <a:lnTo>
                      <a:pt x="29" y="15"/>
                    </a:lnTo>
                    <a:lnTo>
                      <a:pt x="28" y="16"/>
                    </a:lnTo>
                    <a:lnTo>
                      <a:pt x="25" y="19"/>
                    </a:lnTo>
                    <a:lnTo>
                      <a:pt x="23" y="19"/>
                    </a:lnTo>
                    <a:lnTo>
                      <a:pt x="20" y="19"/>
                    </a:lnTo>
                    <a:lnTo>
                      <a:pt x="17" y="19"/>
                    </a:lnTo>
                    <a:close/>
                  </a:path>
                </a:pathLst>
              </a:custGeom>
              <a:solidFill>
                <a:srgbClr val="006000"/>
              </a:solidFill>
              <a:ln w="9525">
                <a:noFill/>
                <a:round/>
                <a:headEnd/>
                <a:tailEnd/>
              </a:ln>
            </p:spPr>
            <p:txBody>
              <a:bodyPr/>
              <a:lstStyle/>
              <a:p>
                <a:endParaRPr lang="zh-CN" altLang="en-US"/>
              </a:p>
            </p:txBody>
          </p:sp>
          <p:sp>
            <p:nvSpPr>
              <p:cNvPr id="511" name="Freeform 1253"/>
              <p:cNvSpPr>
                <a:spLocks/>
              </p:cNvSpPr>
              <p:nvPr/>
            </p:nvSpPr>
            <p:spPr bwMode="auto">
              <a:xfrm>
                <a:off x="1959" y="3706"/>
                <a:ext cx="31" cy="22"/>
              </a:xfrm>
              <a:custGeom>
                <a:avLst/>
                <a:gdLst/>
                <a:ahLst/>
                <a:cxnLst>
                  <a:cxn ang="0">
                    <a:pos x="19" y="19"/>
                  </a:cxn>
                  <a:cxn ang="0">
                    <a:pos x="16" y="21"/>
                  </a:cxn>
                  <a:cxn ang="0">
                    <a:pos x="12" y="21"/>
                  </a:cxn>
                  <a:cxn ang="0">
                    <a:pos x="9" y="21"/>
                  </a:cxn>
                  <a:cxn ang="0">
                    <a:pos x="6" y="22"/>
                  </a:cxn>
                  <a:cxn ang="0">
                    <a:pos x="3" y="22"/>
                  </a:cxn>
                  <a:cxn ang="0">
                    <a:pos x="0" y="18"/>
                  </a:cxn>
                  <a:cxn ang="0">
                    <a:pos x="3" y="13"/>
                  </a:cxn>
                  <a:cxn ang="0">
                    <a:pos x="1" y="12"/>
                  </a:cxn>
                  <a:cxn ang="0">
                    <a:pos x="4" y="3"/>
                  </a:cxn>
                  <a:cxn ang="0">
                    <a:pos x="9" y="2"/>
                  </a:cxn>
                  <a:cxn ang="0">
                    <a:pos x="10" y="3"/>
                  </a:cxn>
                  <a:cxn ang="0">
                    <a:pos x="12" y="3"/>
                  </a:cxn>
                  <a:cxn ang="0">
                    <a:pos x="15" y="2"/>
                  </a:cxn>
                  <a:cxn ang="0">
                    <a:pos x="16" y="0"/>
                  </a:cxn>
                  <a:cxn ang="0">
                    <a:pos x="18" y="0"/>
                  </a:cxn>
                  <a:cxn ang="0">
                    <a:pos x="22" y="0"/>
                  </a:cxn>
                  <a:cxn ang="0">
                    <a:pos x="25" y="3"/>
                  </a:cxn>
                  <a:cxn ang="0">
                    <a:pos x="27" y="3"/>
                  </a:cxn>
                  <a:cxn ang="0">
                    <a:pos x="28" y="6"/>
                  </a:cxn>
                  <a:cxn ang="0">
                    <a:pos x="30" y="9"/>
                  </a:cxn>
                  <a:cxn ang="0">
                    <a:pos x="31" y="10"/>
                  </a:cxn>
                  <a:cxn ang="0">
                    <a:pos x="31" y="15"/>
                  </a:cxn>
                  <a:cxn ang="0">
                    <a:pos x="30" y="16"/>
                  </a:cxn>
                  <a:cxn ang="0">
                    <a:pos x="28" y="19"/>
                  </a:cxn>
                  <a:cxn ang="0">
                    <a:pos x="25" y="21"/>
                  </a:cxn>
                  <a:cxn ang="0">
                    <a:pos x="22" y="21"/>
                  </a:cxn>
                  <a:cxn ang="0">
                    <a:pos x="19" y="19"/>
                  </a:cxn>
                </a:cxnLst>
                <a:rect l="0" t="0" r="r" b="b"/>
                <a:pathLst>
                  <a:path w="31" h="22">
                    <a:moveTo>
                      <a:pt x="19" y="19"/>
                    </a:moveTo>
                    <a:lnTo>
                      <a:pt x="16" y="21"/>
                    </a:lnTo>
                    <a:lnTo>
                      <a:pt x="12" y="21"/>
                    </a:lnTo>
                    <a:lnTo>
                      <a:pt x="9" y="21"/>
                    </a:lnTo>
                    <a:lnTo>
                      <a:pt x="6" y="22"/>
                    </a:lnTo>
                    <a:lnTo>
                      <a:pt x="3" y="22"/>
                    </a:lnTo>
                    <a:lnTo>
                      <a:pt x="0" y="18"/>
                    </a:lnTo>
                    <a:lnTo>
                      <a:pt x="3" y="13"/>
                    </a:lnTo>
                    <a:lnTo>
                      <a:pt x="1" y="12"/>
                    </a:lnTo>
                    <a:lnTo>
                      <a:pt x="4" y="3"/>
                    </a:lnTo>
                    <a:lnTo>
                      <a:pt x="9" y="2"/>
                    </a:lnTo>
                    <a:lnTo>
                      <a:pt x="10" y="3"/>
                    </a:lnTo>
                    <a:lnTo>
                      <a:pt x="12" y="3"/>
                    </a:lnTo>
                    <a:lnTo>
                      <a:pt x="15" y="2"/>
                    </a:lnTo>
                    <a:lnTo>
                      <a:pt x="16" y="0"/>
                    </a:lnTo>
                    <a:lnTo>
                      <a:pt x="18" y="0"/>
                    </a:lnTo>
                    <a:lnTo>
                      <a:pt x="22" y="0"/>
                    </a:lnTo>
                    <a:lnTo>
                      <a:pt x="25" y="3"/>
                    </a:lnTo>
                    <a:lnTo>
                      <a:pt x="27" y="3"/>
                    </a:lnTo>
                    <a:lnTo>
                      <a:pt x="28" y="6"/>
                    </a:lnTo>
                    <a:lnTo>
                      <a:pt x="30" y="9"/>
                    </a:lnTo>
                    <a:lnTo>
                      <a:pt x="31" y="10"/>
                    </a:lnTo>
                    <a:lnTo>
                      <a:pt x="31" y="15"/>
                    </a:lnTo>
                    <a:lnTo>
                      <a:pt x="30" y="16"/>
                    </a:lnTo>
                    <a:lnTo>
                      <a:pt x="28" y="19"/>
                    </a:lnTo>
                    <a:lnTo>
                      <a:pt x="25" y="21"/>
                    </a:lnTo>
                    <a:lnTo>
                      <a:pt x="22" y="21"/>
                    </a:lnTo>
                    <a:lnTo>
                      <a:pt x="19" y="19"/>
                    </a:lnTo>
                    <a:close/>
                  </a:path>
                </a:pathLst>
              </a:custGeom>
              <a:solidFill>
                <a:srgbClr val="004000"/>
              </a:solidFill>
              <a:ln w="9525">
                <a:noFill/>
                <a:round/>
                <a:headEnd/>
                <a:tailEnd/>
              </a:ln>
            </p:spPr>
            <p:txBody>
              <a:bodyPr/>
              <a:lstStyle/>
              <a:p>
                <a:endParaRPr lang="zh-CN" altLang="en-US"/>
              </a:p>
            </p:txBody>
          </p:sp>
          <p:sp>
            <p:nvSpPr>
              <p:cNvPr id="512" name="Freeform 1254"/>
              <p:cNvSpPr>
                <a:spLocks/>
              </p:cNvSpPr>
              <p:nvPr/>
            </p:nvSpPr>
            <p:spPr bwMode="auto">
              <a:xfrm>
                <a:off x="1759" y="3741"/>
                <a:ext cx="136" cy="30"/>
              </a:xfrm>
              <a:custGeom>
                <a:avLst/>
                <a:gdLst/>
                <a:ahLst/>
                <a:cxnLst>
                  <a:cxn ang="0">
                    <a:pos x="21" y="30"/>
                  </a:cxn>
                  <a:cxn ang="0">
                    <a:pos x="136" y="11"/>
                  </a:cxn>
                  <a:cxn ang="0">
                    <a:pos x="115" y="6"/>
                  </a:cxn>
                  <a:cxn ang="0">
                    <a:pos x="51" y="15"/>
                  </a:cxn>
                  <a:cxn ang="0">
                    <a:pos x="50" y="11"/>
                  </a:cxn>
                  <a:cxn ang="0">
                    <a:pos x="45" y="5"/>
                  </a:cxn>
                  <a:cxn ang="0">
                    <a:pos x="42" y="2"/>
                  </a:cxn>
                  <a:cxn ang="0">
                    <a:pos x="38" y="0"/>
                  </a:cxn>
                  <a:cxn ang="0">
                    <a:pos x="32" y="0"/>
                  </a:cxn>
                  <a:cxn ang="0">
                    <a:pos x="29" y="3"/>
                  </a:cxn>
                  <a:cxn ang="0">
                    <a:pos x="27" y="3"/>
                  </a:cxn>
                  <a:cxn ang="0">
                    <a:pos x="26" y="3"/>
                  </a:cxn>
                  <a:cxn ang="0">
                    <a:pos x="26" y="3"/>
                  </a:cxn>
                  <a:cxn ang="0">
                    <a:pos x="24" y="3"/>
                  </a:cxn>
                  <a:cxn ang="0">
                    <a:pos x="23" y="3"/>
                  </a:cxn>
                  <a:cxn ang="0">
                    <a:pos x="21" y="3"/>
                  </a:cxn>
                  <a:cxn ang="0">
                    <a:pos x="19" y="5"/>
                  </a:cxn>
                  <a:cxn ang="0">
                    <a:pos x="19" y="6"/>
                  </a:cxn>
                  <a:cxn ang="0">
                    <a:pos x="18" y="8"/>
                  </a:cxn>
                  <a:cxn ang="0">
                    <a:pos x="18" y="8"/>
                  </a:cxn>
                  <a:cxn ang="0">
                    <a:pos x="16" y="9"/>
                  </a:cxn>
                  <a:cxn ang="0">
                    <a:pos x="16" y="9"/>
                  </a:cxn>
                  <a:cxn ang="0">
                    <a:pos x="15" y="12"/>
                  </a:cxn>
                  <a:cxn ang="0">
                    <a:pos x="13" y="13"/>
                  </a:cxn>
                  <a:cxn ang="0">
                    <a:pos x="15" y="16"/>
                  </a:cxn>
                  <a:cxn ang="0">
                    <a:pos x="15" y="19"/>
                  </a:cxn>
                  <a:cxn ang="0">
                    <a:pos x="13" y="21"/>
                  </a:cxn>
                  <a:cxn ang="0">
                    <a:pos x="15" y="24"/>
                  </a:cxn>
                  <a:cxn ang="0">
                    <a:pos x="0" y="25"/>
                  </a:cxn>
                  <a:cxn ang="0">
                    <a:pos x="21" y="30"/>
                  </a:cxn>
                </a:cxnLst>
                <a:rect l="0" t="0" r="r" b="b"/>
                <a:pathLst>
                  <a:path w="136" h="30">
                    <a:moveTo>
                      <a:pt x="21" y="30"/>
                    </a:moveTo>
                    <a:lnTo>
                      <a:pt x="136" y="11"/>
                    </a:lnTo>
                    <a:lnTo>
                      <a:pt x="115" y="6"/>
                    </a:lnTo>
                    <a:lnTo>
                      <a:pt x="51" y="15"/>
                    </a:lnTo>
                    <a:lnTo>
                      <a:pt x="50" y="11"/>
                    </a:lnTo>
                    <a:lnTo>
                      <a:pt x="45" y="5"/>
                    </a:lnTo>
                    <a:lnTo>
                      <a:pt x="42" y="2"/>
                    </a:lnTo>
                    <a:lnTo>
                      <a:pt x="38" y="0"/>
                    </a:lnTo>
                    <a:lnTo>
                      <a:pt x="32" y="0"/>
                    </a:lnTo>
                    <a:lnTo>
                      <a:pt x="29" y="3"/>
                    </a:lnTo>
                    <a:lnTo>
                      <a:pt x="27" y="3"/>
                    </a:lnTo>
                    <a:lnTo>
                      <a:pt x="26" y="3"/>
                    </a:lnTo>
                    <a:lnTo>
                      <a:pt x="26" y="3"/>
                    </a:lnTo>
                    <a:lnTo>
                      <a:pt x="24" y="3"/>
                    </a:lnTo>
                    <a:lnTo>
                      <a:pt x="23" y="3"/>
                    </a:lnTo>
                    <a:lnTo>
                      <a:pt x="21" y="3"/>
                    </a:lnTo>
                    <a:lnTo>
                      <a:pt x="19" y="5"/>
                    </a:lnTo>
                    <a:lnTo>
                      <a:pt x="19" y="6"/>
                    </a:lnTo>
                    <a:lnTo>
                      <a:pt x="18" y="8"/>
                    </a:lnTo>
                    <a:lnTo>
                      <a:pt x="18" y="8"/>
                    </a:lnTo>
                    <a:lnTo>
                      <a:pt x="16" y="9"/>
                    </a:lnTo>
                    <a:lnTo>
                      <a:pt x="16" y="9"/>
                    </a:lnTo>
                    <a:lnTo>
                      <a:pt x="15" y="12"/>
                    </a:lnTo>
                    <a:lnTo>
                      <a:pt x="13" y="13"/>
                    </a:lnTo>
                    <a:lnTo>
                      <a:pt x="15" y="16"/>
                    </a:lnTo>
                    <a:lnTo>
                      <a:pt x="15" y="19"/>
                    </a:lnTo>
                    <a:lnTo>
                      <a:pt x="13" y="21"/>
                    </a:lnTo>
                    <a:lnTo>
                      <a:pt x="15" y="24"/>
                    </a:lnTo>
                    <a:lnTo>
                      <a:pt x="0" y="25"/>
                    </a:lnTo>
                    <a:lnTo>
                      <a:pt x="21" y="30"/>
                    </a:lnTo>
                    <a:close/>
                  </a:path>
                </a:pathLst>
              </a:custGeom>
              <a:solidFill>
                <a:srgbClr val="006000"/>
              </a:solidFill>
              <a:ln w="9525">
                <a:noFill/>
                <a:round/>
                <a:headEnd/>
                <a:tailEnd/>
              </a:ln>
            </p:spPr>
            <p:txBody>
              <a:bodyPr/>
              <a:lstStyle/>
              <a:p>
                <a:endParaRPr lang="zh-CN" altLang="en-US"/>
              </a:p>
            </p:txBody>
          </p:sp>
        </p:grpSp>
        <p:grpSp>
          <p:nvGrpSpPr>
            <p:cNvPr id="452" name="Group 1255"/>
            <p:cNvGrpSpPr>
              <a:grpSpLocks/>
            </p:cNvGrpSpPr>
            <p:nvPr/>
          </p:nvGrpSpPr>
          <p:grpSpPr bwMode="auto">
            <a:xfrm>
              <a:off x="1468" y="3475"/>
              <a:ext cx="730" cy="266"/>
              <a:chOff x="1468" y="3475"/>
              <a:chExt cx="730" cy="266"/>
            </a:xfrm>
          </p:grpSpPr>
          <p:grpSp>
            <p:nvGrpSpPr>
              <p:cNvPr id="453" name="Group 1256"/>
              <p:cNvGrpSpPr>
                <a:grpSpLocks/>
              </p:cNvGrpSpPr>
              <p:nvPr/>
            </p:nvGrpSpPr>
            <p:grpSpPr bwMode="auto">
              <a:xfrm>
                <a:off x="1468" y="3475"/>
                <a:ext cx="730" cy="258"/>
                <a:chOff x="1468" y="3475"/>
                <a:chExt cx="730" cy="258"/>
              </a:xfrm>
            </p:grpSpPr>
            <p:sp>
              <p:nvSpPr>
                <p:cNvPr id="505" name="Freeform 1257"/>
                <p:cNvSpPr>
                  <a:spLocks/>
                </p:cNvSpPr>
                <p:nvPr/>
              </p:nvSpPr>
              <p:spPr bwMode="auto">
                <a:xfrm>
                  <a:off x="1468" y="3547"/>
                  <a:ext cx="730" cy="186"/>
                </a:xfrm>
                <a:custGeom>
                  <a:avLst/>
                  <a:gdLst/>
                  <a:ahLst/>
                  <a:cxnLst>
                    <a:cxn ang="0">
                      <a:pos x="0" y="72"/>
                    </a:cxn>
                    <a:cxn ang="0">
                      <a:pos x="2" y="63"/>
                    </a:cxn>
                    <a:cxn ang="0">
                      <a:pos x="6" y="55"/>
                    </a:cxn>
                    <a:cxn ang="0">
                      <a:pos x="173" y="0"/>
                    </a:cxn>
                    <a:cxn ang="0">
                      <a:pos x="722" y="48"/>
                    </a:cxn>
                    <a:cxn ang="0">
                      <a:pos x="730" y="70"/>
                    </a:cxn>
                    <a:cxn ang="0">
                      <a:pos x="728" y="74"/>
                    </a:cxn>
                    <a:cxn ang="0">
                      <a:pos x="725" y="82"/>
                    </a:cxn>
                    <a:cxn ang="0">
                      <a:pos x="725" y="149"/>
                    </a:cxn>
                    <a:cxn ang="0">
                      <a:pos x="179" y="186"/>
                    </a:cxn>
                    <a:cxn ang="0">
                      <a:pos x="3" y="150"/>
                    </a:cxn>
                    <a:cxn ang="0">
                      <a:pos x="0" y="72"/>
                    </a:cxn>
                  </a:cxnLst>
                  <a:rect l="0" t="0" r="r" b="b"/>
                  <a:pathLst>
                    <a:path w="730" h="186">
                      <a:moveTo>
                        <a:pt x="0" y="72"/>
                      </a:moveTo>
                      <a:lnTo>
                        <a:pt x="2" y="63"/>
                      </a:lnTo>
                      <a:lnTo>
                        <a:pt x="6" y="55"/>
                      </a:lnTo>
                      <a:lnTo>
                        <a:pt x="173" y="0"/>
                      </a:lnTo>
                      <a:lnTo>
                        <a:pt x="722" y="48"/>
                      </a:lnTo>
                      <a:lnTo>
                        <a:pt x="730" y="70"/>
                      </a:lnTo>
                      <a:lnTo>
                        <a:pt x="728" y="74"/>
                      </a:lnTo>
                      <a:lnTo>
                        <a:pt x="725" y="82"/>
                      </a:lnTo>
                      <a:lnTo>
                        <a:pt x="725" y="149"/>
                      </a:lnTo>
                      <a:lnTo>
                        <a:pt x="179" y="186"/>
                      </a:lnTo>
                      <a:lnTo>
                        <a:pt x="3" y="150"/>
                      </a:lnTo>
                      <a:lnTo>
                        <a:pt x="0" y="72"/>
                      </a:lnTo>
                      <a:close/>
                    </a:path>
                  </a:pathLst>
                </a:custGeom>
                <a:solidFill>
                  <a:srgbClr val="808080"/>
                </a:solidFill>
                <a:ln w="9525">
                  <a:noFill/>
                  <a:round/>
                  <a:headEnd/>
                  <a:tailEnd/>
                </a:ln>
              </p:spPr>
              <p:txBody>
                <a:bodyPr/>
                <a:lstStyle/>
                <a:p>
                  <a:endParaRPr lang="zh-CN" altLang="en-US"/>
                </a:p>
              </p:txBody>
            </p:sp>
            <p:sp>
              <p:nvSpPr>
                <p:cNvPr id="506" name="Freeform 1258"/>
                <p:cNvSpPr>
                  <a:spLocks/>
                </p:cNvSpPr>
                <p:nvPr/>
              </p:nvSpPr>
              <p:spPr bwMode="auto">
                <a:xfrm>
                  <a:off x="2033" y="3475"/>
                  <a:ext cx="1" cy="157"/>
                </a:xfrm>
                <a:custGeom>
                  <a:avLst/>
                  <a:gdLst/>
                  <a:ahLst/>
                  <a:cxnLst>
                    <a:cxn ang="0">
                      <a:pos x="0" y="2"/>
                    </a:cxn>
                    <a:cxn ang="0">
                      <a:pos x="0" y="155"/>
                    </a:cxn>
                    <a:cxn ang="0">
                      <a:pos x="1" y="157"/>
                    </a:cxn>
                    <a:cxn ang="0">
                      <a:pos x="1" y="0"/>
                    </a:cxn>
                    <a:cxn ang="0">
                      <a:pos x="0" y="2"/>
                    </a:cxn>
                  </a:cxnLst>
                  <a:rect l="0" t="0" r="r" b="b"/>
                  <a:pathLst>
                    <a:path w="1" h="157">
                      <a:moveTo>
                        <a:pt x="0" y="2"/>
                      </a:moveTo>
                      <a:lnTo>
                        <a:pt x="0" y="155"/>
                      </a:lnTo>
                      <a:lnTo>
                        <a:pt x="1" y="157"/>
                      </a:lnTo>
                      <a:lnTo>
                        <a:pt x="1" y="0"/>
                      </a:lnTo>
                      <a:lnTo>
                        <a:pt x="0" y="2"/>
                      </a:lnTo>
                      <a:close/>
                    </a:path>
                  </a:pathLst>
                </a:custGeom>
                <a:solidFill>
                  <a:srgbClr val="000000"/>
                </a:solidFill>
                <a:ln w="9525">
                  <a:noFill/>
                  <a:round/>
                  <a:headEnd/>
                  <a:tailEnd/>
                </a:ln>
              </p:spPr>
              <p:txBody>
                <a:bodyPr/>
                <a:lstStyle/>
                <a:p>
                  <a:endParaRPr lang="zh-CN" altLang="en-US"/>
                </a:p>
              </p:txBody>
            </p:sp>
          </p:grpSp>
          <p:sp>
            <p:nvSpPr>
              <p:cNvPr id="454" name="Freeform 1259"/>
              <p:cNvSpPr>
                <a:spLocks/>
              </p:cNvSpPr>
              <p:nvPr/>
            </p:nvSpPr>
            <p:spPr bwMode="auto">
              <a:xfrm>
                <a:off x="1645" y="3588"/>
                <a:ext cx="548" cy="145"/>
              </a:xfrm>
              <a:custGeom>
                <a:avLst/>
                <a:gdLst/>
                <a:ahLst/>
                <a:cxnLst>
                  <a:cxn ang="0">
                    <a:pos x="0" y="145"/>
                  </a:cxn>
                  <a:cxn ang="0">
                    <a:pos x="548" y="108"/>
                  </a:cxn>
                  <a:cxn ang="0">
                    <a:pos x="548" y="36"/>
                  </a:cxn>
                  <a:cxn ang="0">
                    <a:pos x="0" y="0"/>
                  </a:cxn>
                  <a:cxn ang="0">
                    <a:pos x="0" y="145"/>
                  </a:cxn>
                </a:cxnLst>
                <a:rect l="0" t="0" r="r" b="b"/>
                <a:pathLst>
                  <a:path w="548" h="145">
                    <a:moveTo>
                      <a:pt x="0" y="145"/>
                    </a:moveTo>
                    <a:lnTo>
                      <a:pt x="548" y="108"/>
                    </a:lnTo>
                    <a:lnTo>
                      <a:pt x="548" y="36"/>
                    </a:lnTo>
                    <a:lnTo>
                      <a:pt x="0" y="0"/>
                    </a:lnTo>
                    <a:lnTo>
                      <a:pt x="0" y="145"/>
                    </a:lnTo>
                    <a:close/>
                  </a:path>
                </a:pathLst>
              </a:custGeom>
              <a:solidFill>
                <a:srgbClr val="000000"/>
              </a:solidFill>
              <a:ln w="9525">
                <a:noFill/>
                <a:round/>
                <a:headEnd/>
                <a:tailEnd/>
              </a:ln>
            </p:spPr>
            <p:txBody>
              <a:bodyPr/>
              <a:lstStyle/>
              <a:p>
                <a:endParaRPr lang="zh-CN" altLang="en-US"/>
              </a:p>
            </p:txBody>
          </p:sp>
          <p:sp>
            <p:nvSpPr>
              <p:cNvPr id="455" name="Freeform 1260"/>
              <p:cNvSpPr>
                <a:spLocks/>
              </p:cNvSpPr>
              <p:nvPr/>
            </p:nvSpPr>
            <p:spPr bwMode="auto">
              <a:xfrm>
                <a:off x="1648" y="3662"/>
                <a:ext cx="521" cy="30"/>
              </a:xfrm>
              <a:custGeom>
                <a:avLst/>
                <a:gdLst/>
                <a:ahLst/>
                <a:cxnLst>
                  <a:cxn ang="0">
                    <a:pos x="521" y="16"/>
                  </a:cxn>
                  <a:cxn ang="0">
                    <a:pos x="521" y="3"/>
                  </a:cxn>
                  <a:cxn ang="0">
                    <a:pos x="0" y="0"/>
                  </a:cxn>
                  <a:cxn ang="0">
                    <a:pos x="0" y="30"/>
                  </a:cxn>
                  <a:cxn ang="0">
                    <a:pos x="521" y="16"/>
                  </a:cxn>
                </a:cxnLst>
                <a:rect l="0" t="0" r="r" b="b"/>
                <a:pathLst>
                  <a:path w="521" h="30">
                    <a:moveTo>
                      <a:pt x="521" y="16"/>
                    </a:moveTo>
                    <a:lnTo>
                      <a:pt x="521" y="3"/>
                    </a:lnTo>
                    <a:lnTo>
                      <a:pt x="0" y="0"/>
                    </a:lnTo>
                    <a:lnTo>
                      <a:pt x="0" y="30"/>
                    </a:lnTo>
                    <a:lnTo>
                      <a:pt x="521" y="16"/>
                    </a:lnTo>
                    <a:close/>
                  </a:path>
                </a:pathLst>
              </a:custGeom>
              <a:solidFill>
                <a:srgbClr val="402000"/>
              </a:solidFill>
              <a:ln w="9525">
                <a:noFill/>
                <a:round/>
                <a:headEnd/>
                <a:tailEnd/>
              </a:ln>
            </p:spPr>
            <p:txBody>
              <a:bodyPr/>
              <a:lstStyle/>
              <a:p>
                <a:endParaRPr lang="zh-CN" altLang="en-US"/>
              </a:p>
            </p:txBody>
          </p:sp>
          <p:grpSp>
            <p:nvGrpSpPr>
              <p:cNvPr id="456" name="Group 1261"/>
              <p:cNvGrpSpPr>
                <a:grpSpLocks/>
              </p:cNvGrpSpPr>
              <p:nvPr/>
            </p:nvGrpSpPr>
            <p:grpSpPr bwMode="auto">
              <a:xfrm>
                <a:off x="1470" y="3594"/>
                <a:ext cx="144" cy="136"/>
                <a:chOff x="1470" y="3594"/>
                <a:chExt cx="144" cy="136"/>
              </a:xfrm>
            </p:grpSpPr>
            <p:sp>
              <p:nvSpPr>
                <p:cNvPr id="488" name="Freeform 1262"/>
                <p:cNvSpPr>
                  <a:spLocks/>
                </p:cNvSpPr>
                <p:nvPr/>
              </p:nvSpPr>
              <p:spPr bwMode="auto">
                <a:xfrm>
                  <a:off x="1471" y="3594"/>
                  <a:ext cx="143" cy="136"/>
                </a:xfrm>
                <a:custGeom>
                  <a:avLst/>
                  <a:gdLst/>
                  <a:ahLst/>
                  <a:cxnLst>
                    <a:cxn ang="0">
                      <a:pos x="143" y="136"/>
                    </a:cxn>
                    <a:cxn ang="0">
                      <a:pos x="140" y="0"/>
                    </a:cxn>
                    <a:cxn ang="0">
                      <a:pos x="0" y="38"/>
                    </a:cxn>
                    <a:cxn ang="0">
                      <a:pos x="0" y="101"/>
                    </a:cxn>
                    <a:cxn ang="0">
                      <a:pos x="143" y="136"/>
                    </a:cxn>
                  </a:cxnLst>
                  <a:rect l="0" t="0" r="r" b="b"/>
                  <a:pathLst>
                    <a:path w="143" h="136">
                      <a:moveTo>
                        <a:pt x="143" y="136"/>
                      </a:moveTo>
                      <a:lnTo>
                        <a:pt x="140" y="0"/>
                      </a:lnTo>
                      <a:lnTo>
                        <a:pt x="0" y="38"/>
                      </a:lnTo>
                      <a:lnTo>
                        <a:pt x="0" y="101"/>
                      </a:lnTo>
                      <a:lnTo>
                        <a:pt x="143" y="136"/>
                      </a:lnTo>
                      <a:close/>
                    </a:path>
                  </a:pathLst>
                </a:custGeom>
                <a:solidFill>
                  <a:srgbClr val="000000"/>
                </a:solidFill>
                <a:ln w="9525">
                  <a:noFill/>
                  <a:round/>
                  <a:headEnd/>
                  <a:tailEnd/>
                </a:ln>
              </p:spPr>
              <p:txBody>
                <a:bodyPr/>
                <a:lstStyle/>
                <a:p>
                  <a:endParaRPr lang="zh-CN" altLang="en-US"/>
                </a:p>
              </p:txBody>
            </p:sp>
            <p:sp>
              <p:nvSpPr>
                <p:cNvPr id="489" name="Freeform 1263"/>
                <p:cNvSpPr>
                  <a:spLocks/>
                </p:cNvSpPr>
                <p:nvPr/>
              </p:nvSpPr>
              <p:spPr bwMode="auto">
                <a:xfrm>
                  <a:off x="1479" y="3667"/>
                  <a:ext cx="132" cy="29"/>
                </a:xfrm>
                <a:custGeom>
                  <a:avLst/>
                  <a:gdLst/>
                  <a:ahLst/>
                  <a:cxnLst>
                    <a:cxn ang="0">
                      <a:pos x="130" y="1"/>
                    </a:cxn>
                    <a:cxn ang="0">
                      <a:pos x="0" y="0"/>
                    </a:cxn>
                    <a:cxn ang="0">
                      <a:pos x="0" y="13"/>
                    </a:cxn>
                    <a:cxn ang="0">
                      <a:pos x="132" y="29"/>
                    </a:cxn>
                    <a:cxn ang="0">
                      <a:pos x="130" y="1"/>
                    </a:cxn>
                  </a:cxnLst>
                  <a:rect l="0" t="0" r="r" b="b"/>
                  <a:pathLst>
                    <a:path w="132" h="29">
                      <a:moveTo>
                        <a:pt x="130" y="1"/>
                      </a:moveTo>
                      <a:lnTo>
                        <a:pt x="0" y="0"/>
                      </a:lnTo>
                      <a:lnTo>
                        <a:pt x="0" y="13"/>
                      </a:lnTo>
                      <a:lnTo>
                        <a:pt x="132" y="29"/>
                      </a:lnTo>
                      <a:lnTo>
                        <a:pt x="130" y="1"/>
                      </a:lnTo>
                      <a:close/>
                    </a:path>
                  </a:pathLst>
                </a:custGeom>
                <a:solidFill>
                  <a:srgbClr val="402000"/>
                </a:solidFill>
                <a:ln w="9525">
                  <a:noFill/>
                  <a:round/>
                  <a:headEnd/>
                  <a:tailEnd/>
                </a:ln>
              </p:spPr>
              <p:txBody>
                <a:bodyPr/>
                <a:lstStyle/>
                <a:p>
                  <a:endParaRPr lang="zh-CN" altLang="en-US"/>
                </a:p>
              </p:txBody>
            </p:sp>
            <p:sp>
              <p:nvSpPr>
                <p:cNvPr id="490" name="Freeform 1264"/>
                <p:cNvSpPr>
                  <a:spLocks/>
                </p:cNvSpPr>
                <p:nvPr/>
              </p:nvSpPr>
              <p:spPr bwMode="auto">
                <a:xfrm>
                  <a:off x="1486" y="3627"/>
                  <a:ext cx="2" cy="72"/>
                </a:xfrm>
                <a:custGeom>
                  <a:avLst/>
                  <a:gdLst/>
                  <a:ahLst/>
                  <a:cxnLst>
                    <a:cxn ang="0">
                      <a:pos x="2" y="72"/>
                    </a:cxn>
                    <a:cxn ang="0">
                      <a:pos x="2" y="38"/>
                    </a:cxn>
                    <a:cxn ang="0">
                      <a:pos x="0" y="38"/>
                    </a:cxn>
                    <a:cxn ang="0">
                      <a:pos x="0" y="0"/>
                    </a:cxn>
                    <a:cxn ang="0">
                      <a:pos x="0" y="0"/>
                    </a:cxn>
                    <a:cxn ang="0">
                      <a:pos x="0" y="38"/>
                    </a:cxn>
                    <a:cxn ang="0">
                      <a:pos x="2" y="38"/>
                    </a:cxn>
                    <a:cxn ang="0">
                      <a:pos x="2" y="72"/>
                    </a:cxn>
                    <a:cxn ang="0">
                      <a:pos x="2" y="72"/>
                    </a:cxn>
                  </a:cxnLst>
                  <a:rect l="0" t="0" r="r" b="b"/>
                  <a:pathLst>
                    <a:path w="2" h="72">
                      <a:moveTo>
                        <a:pt x="2" y="72"/>
                      </a:moveTo>
                      <a:lnTo>
                        <a:pt x="2" y="38"/>
                      </a:lnTo>
                      <a:lnTo>
                        <a:pt x="0" y="38"/>
                      </a:lnTo>
                      <a:lnTo>
                        <a:pt x="0" y="0"/>
                      </a:lnTo>
                      <a:lnTo>
                        <a:pt x="0" y="0"/>
                      </a:lnTo>
                      <a:lnTo>
                        <a:pt x="0" y="38"/>
                      </a:lnTo>
                      <a:lnTo>
                        <a:pt x="2" y="38"/>
                      </a:lnTo>
                      <a:lnTo>
                        <a:pt x="2" y="72"/>
                      </a:lnTo>
                      <a:lnTo>
                        <a:pt x="2" y="72"/>
                      </a:lnTo>
                      <a:close/>
                    </a:path>
                  </a:pathLst>
                </a:custGeom>
                <a:solidFill>
                  <a:srgbClr val="402000"/>
                </a:solidFill>
                <a:ln w="9525">
                  <a:noFill/>
                  <a:round/>
                  <a:headEnd/>
                  <a:tailEnd/>
                </a:ln>
              </p:spPr>
              <p:txBody>
                <a:bodyPr/>
                <a:lstStyle/>
                <a:p>
                  <a:endParaRPr lang="zh-CN" altLang="en-US"/>
                </a:p>
              </p:txBody>
            </p:sp>
            <p:sp>
              <p:nvSpPr>
                <p:cNvPr id="491" name="Freeform 1265"/>
                <p:cNvSpPr>
                  <a:spLocks/>
                </p:cNvSpPr>
                <p:nvPr/>
              </p:nvSpPr>
              <p:spPr bwMode="auto">
                <a:xfrm>
                  <a:off x="1496" y="3624"/>
                  <a:ext cx="1" cy="78"/>
                </a:xfrm>
                <a:custGeom>
                  <a:avLst/>
                  <a:gdLst/>
                  <a:ahLst/>
                  <a:cxnLst>
                    <a:cxn ang="0">
                      <a:pos x="1" y="78"/>
                    </a:cxn>
                    <a:cxn ang="0">
                      <a:pos x="1" y="0"/>
                    </a:cxn>
                    <a:cxn ang="0">
                      <a:pos x="0" y="2"/>
                    </a:cxn>
                    <a:cxn ang="0">
                      <a:pos x="0" y="76"/>
                    </a:cxn>
                    <a:cxn ang="0">
                      <a:pos x="1" y="78"/>
                    </a:cxn>
                  </a:cxnLst>
                  <a:rect l="0" t="0" r="r" b="b"/>
                  <a:pathLst>
                    <a:path w="1" h="78">
                      <a:moveTo>
                        <a:pt x="1" y="78"/>
                      </a:moveTo>
                      <a:lnTo>
                        <a:pt x="1" y="0"/>
                      </a:lnTo>
                      <a:lnTo>
                        <a:pt x="0" y="2"/>
                      </a:lnTo>
                      <a:lnTo>
                        <a:pt x="0" y="76"/>
                      </a:lnTo>
                      <a:lnTo>
                        <a:pt x="1" y="78"/>
                      </a:lnTo>
                      <a:close/>
                    </a:path>
                  </a:pathLst>
                </a:custGeom>
                <a:solidFill>
                  <a:srgbClr val="201000"/>
                </a:solidFill>
                <a:ln w="9525">
                  <a:noFill/>
                  <a:round/>
                  <a:headEnd/>
                  <a:tailEnd/>
                </a:ln>
              </p:spPr>
              <p:txBody>
                <a:bodyPr/>
                <a:lstStyle/>
                <a:p>
                  <a:endParaRPr lang="zh-CN" altLang="en-US"/>
                </a:p>
              </p:txBody>
            </p:sp>
            <p:sp>
              <p:nvSpPr>
                <p:cNvPr id="492" name="Freeform 1266"/>
                <p:cNvSpPr>
                  <a:spLocks/>
                </p:cNvSpPr>
                <p:nvPr/>
              </p:nvSpPr>
              <p:spPr bwMode="auto">
                <a:xfrm>
                  <a:off x="1506" y="3621"/>
                  <a:ext cx="3" cy="84"/>
                </a:xfrm>
                <a:custGeom>
                  <a:avLst/>
                  <a:gdLst/>
                  <a:ahLst/>
                  <a:cxnLst>
                    <a:cxn ang="0">
                      <a:pos x="3" y="84"/>
                    </a:cxn>
                    <a:cxn ang="0">
                      <a:pos x="3" y="2"/>
                    </a:cxn>
                    <a:cxn ang="0">
                      <a:pos x="0" y="0"/>
                    </a:cxn>
                    <a:cxn ang="0">
                      <a:pos x="0" y="82"/>
                    </a:cxn>
                    <a:cxn ang="0">
                      <a:pos x="3" y="84"/>
                    </a:cxn>
                  </a:cxnLst>
                  <a:rect l="0" t="0" r="r" b="b"/>
                  <a:pathLst>
                    <a:path w="3" h="84">
                      <a:moveTo>
                        <a:pt x="3" y="84"/>
                      </a:moveTo>
                      <a:lnTo>
                        <a:pt x="3" y="2"/>
                      </a:lnTo>
                      <a:lnTo>
                        <a:pt x="0" y="0"/>
                      </a:lnTo>
                      <a:lnTo>
                        <a:pt x="0" y="82"/>
                      </a:lnTo>
                      <a:lnTo>
                        <a:pt x="3" y="84"/>
                      </a:lnTo>
                      <a:close/>
                    </a:path>
                  </a:pathLst>
                </a:custGeom>
                <a:solidFill>
                  <a:srgbClr val="201000"/>
                </a:solidFill>
                <a:ln w="9525">
                  <a:noFill/>
                  <a:round/>
                  <a:headEnd/>
                  <a:tailEnd/>
                </a:ln>
              </p:spPr>
              <p:txBody>
                <a:bodyPr/>
                <a:lstStyle/>
                <a:p>
                  <a:endParaRPr lang="zh-CN" altLang="en-US"/>
                </a:p>
              </p:txBody>
            </p:sp>
            <p:sp>
              <p:nvSpPr>
                <p:cNvPr id="493" name="Freeform 1267"/>
                <p:cNvSpPr>
                  <a:spLocks/>
                </p:cNvSpPr>
                <p:nvPr/>
              </p:nvSpPr>
              <p:spPr bwMode="auto">
                <a:xfrm>
                  <a:off x="1520" y="3617"/>
                  <a:ext cx="1" cy="89"/>
                </a:xfrm>
                <a:custGeom>
                  <a:avLst/>
                  <a:gdLst/>
                  <a:ahLst/>
                  <a:cxnLst>
                    <a:cxn ang="0">
                      <a:pos x="1" y="89"/>
                    </a:cxn>
                    <a:cxn ang="0">
                      <a:pos x="1" y="0"/>
                    </a:cxn>
                    <a:cxn ang="0">
                      <a:pos x="0" y="2"/>
                    </a:cxn>
                    <a:cxn ang="0">
                      <a:pos x="0" y="89"/>
                    </a:cxn>
                    <a:cxn ang="0">
                      <a:pos x="1" y="89"/>
                    </a:cxn>
                  </a:cxnLst>
                  <a:rect l="0" t="0" r="r" b="b"/>
                  <a:pathLst>
                    <a:path w="1" h="89">
                      <a:moveTo>
                        <a:pt x="1" y="89"/>
                      </a:moveTo>
                      <a:lnTo>
                        <a:pt x="1" y="0"/>
                      </a:lnTo>
                      <a:lnTo>
                        <a:pt x="0" y="2"/>
                      </a:lnTo>
                      <a:lnTo>
                        <a:pt x="0" y="89"/>
                      </a:lnTo>
                      <a:lnTo>
                        <a:pt x="1" y="89"/>
                      </a:lnTo>
                      <a:close/>
                    </a:path>
                  </a:pathLst>
                </a:custGeom>
                <a:solidFill>
                  <a:srgbClr val="201000"/>
                </a:solidFill>
                <a:ln w="9525">
                  <a:noFill/>
                  <a:round/>
                  <a:headEnd/>
                  <a:tailEnd/>
                </a:ln>
              </p:spPr>
              <p:txBody>
                <a:bodyPr/>
                <a:lstStyle/>
                <a:p>
                  <a:endParaRPr lang="zh-CN" altLang="en-US"/>
                </a:p>
              </p:txBody>
            </p:sp>
            <p:sp>
              <p:nvSpPr>
                <p:cNvPr id="494" name="Freeform 1268"/>
                <p:cNvSpPr>
                  <a:spLocks/>
                </p:cNvSpPr>
                <p:nvPr/>
              </p:nvSpPr>
              <p:spPr bwMode="auto">
                <a:xfrm>
                  <a:off x="1539" y="3613"/>
                  <a:ext cx="0" cy="98"/>
                </a:xfrm>
                <a:custGeom>
                  <a:avLst/>
                  <a:gdLst/>
                  <a:ahLst/>
                  <a:cxnLst>
                    <a:cxn ang="0">
                      <a:pos x="0" y="98"/>
                    </a:cxn>
                    <a:cxn ang="0">
                      <a:pos x="0" y="0"/>
                    </a:cxn>
                    <a:cxn ang="0">
                      <a:pos x="0" y="1"/>
                    </a:cxn>
                    <a:cxn ang="0">
                      <a:pos x="0" y="98"/>
                    </a:cxn>
                    <a:cxn ang="0">
                      <a:pos x="0" y="98"/>
                    </a:cxn>
                  </a:cxnLst>
                  <a:rect l="0" t="0" r="r" b="b"/>
                  <a:pathLst>
                    <a:path h="98">
                      <a:moveTo>
                        <a:pt x="0" y="98"/>
                      </a:moveTo>
                      <a:lnTo>
                        <a:pt x="0" y="0"/>
                      </a:lnTo>
                      <a:lnTo>
                        <a:pt x="0" y="1"/>
                      </a:lnTo>
                      <a:lnTo>
                        <a:pt x="0" y="98"/>
                      </a:lnTo>
                      <a:lnTo>
                        <a:pt x="0" y="98"/>
                      </a:lnTo>
                      <a:close/>
                    </a:path>
                  </a:pathLst>
                </a:custGeom>
                <a:solidFill>
                  <a:srgbClr val="201000"/>
                </a:solidFill>
                <a:ln w="9525">
                  <a:noFill/>
                  <a:round/>
                  <a:headEnd/>
                  <a:tailEnd/>
                </a:ln>
              </p:spPr>
              <p:txBody>
                <a:bodyPr/>
                <a:lstStyle/>
                <a:p>
                  <a:endParaRPr lang="zh-CN" altLang="en-US"/>
                </a:p>
              </p:txBody>
            </p:sp>
            <p:sp>
              <p:nvSpPr>
                <p:cNvPr id="495" name="Freeform 1269"/>
                <p:cNvSpPr>
                  <a:spLocks/>
                </p:cNvSpPr>
                <p:nvPr/>
              </p:nvSpPr>
              <p:spPr bwMode="auto">
                <a:xfrm>
                  <a:off x="1559" y="3607"/>
                  <a:ext cx="2" cy="108"/>
                </a:xfrm>
                <a:custGeom>
                  <a:avLst/>
                  <a:gdLst/>
                  <a:ahLst/>
                  <a:cxnLst>
                    <a:cxn ang="0">
                      <a:pos x="2" y="108"/>
                    </a:cxn>
                    <a:cxn ang="0">
                      <a:pos x="2" y="0"/>
                    </a:cxn>
                    <a:cxn ang="0">
                      <a:pos x="0" y="1"/>
                    </a:cxn>
                    <a:cxn ang="0">
                      <a:pos x="0" y="108"/>
                    </a:cxn>
                    <a:cxn ang="0">
                      <a:pos x="2" y="108"/>
                    </a:cxn>
                  </a:cxnLst>
                  <a:rect l="0" t="0" r="r" b="b"/>
                  <a:pathLst>
                    <a:path w="2" h="108">
                      <a:moveTo>
                        <a:pt x="2" y="108"/>
                      </a:moveTo>
                      <a:lnTo>
                        <a:pt x="2" y="0"/>
                      </a:lnTo>
                      <a:lnTo>
                        <a:pt x="0" y="1"/>
                      </a:lnTo>
                      <a:lnTo>
                        <a:pt x="0" y="108"/>
                      </a:lnTo>
                      <a:lnTo>
                        <a:pt x="2" y="108"/>
                      </a:lnTo>
                      <a:close/>
                    </a:path>
                  </a:pathLst>
                </a:custGeom>
                <a:solidFill>
                  <a:srgbClr val="201000"/>
                </a:solidFill>
                <a:ln w="9525">
                  <a:noFill/>
                  <a:round/>
                  <a:headEnd/>
                  <a:tailEnd/>
                </a:ln>
              </p:spPr>
              <p:txBody>
                <a:bodyPr/>
                <a:lstStyle/>
                <a:p>
                  <a:endParaRPr lang="zh-CN" altLang="en-US"/>
                </a:p>
              </p:txBody>
            </p:sp>
            <p:sp>
              <p:nvSpPr>
                <p:cNvPr id="496" name="Freeform 1270"/>
                <p:cNvSpPr>
                  <a:spLocks/>
                </p:cNvSpPr>
                <p:nvPr/>
              </p:nvSpPr>
              <p:spPr bwMode="auto">
                <a:xfrm>
                  <a:off x="1582" y="3601"/>
                  <a:ext cx="3" cy="118"/>
                </a:xfrm>
                <a:custGeom>
                  <a:avLst/>
                  <a:gdLst/>
                  <a:ahLst/>
                  <a:cxnLst>
                    <a:cxn ang="0">
                      <a:pos x="3" y="118"/>
                    </a:cxn>
                    <a:cxn ang="0">
                      <a:pos x="3" y="0"/>
                    </a:cxn>
                    <a:cxn ang="0">
                      <a:pos x="0" y="1"/>
                    </a:cxn>
                    <a:cxn ang="0">
                      <a:pos x="0" y="118"/>
                    </a:cxn>
                    <a:cxn ang="0">
                      <a:pos x="3" y="118"/>
                    </a:cxn>
                  </a:cxnLst>
                  <a:rect l="0" t="0" r="r" b="b"/>
                  <a:pathLst>
                    <a:path w="3" h="118">
                      <a:moveTo>
                        <a:pt x="3" y="118"/>
                      </a:moveTo>
                      <a:lnTo>
                        <a:pt x="3" y="0"/>
                      </a:lnTo>
                      <a:lnTo>
                        <a:pt x="0" y="1"/>
                      </a:lnTo>
                      <a:lnTo>
                        <a:pt x="0" y="118"/>
                      </a:lnTo>
                      <a:lnTo>
                        <a:pt x="3" y="118"/>
                      </a:lnTo>
                      <a:close/>
                    </a:path>
                  </a:pathLst>
                </a:custGeom>
                <a:solidFill>
                  <a:srgbClr val="201000"/>
                </a:solidFill>
                <a:ln w="9525">
                  <a:noFill/>
                  <a:round/>
                  <a:headEnd/>
                  <a:tailEnd/>
                </a:ln>
              </p:spPr>
              <p:txBody>
                <a:bodyPr/>
                <a:lstStyle/>
                <a:p>
                  <a:endParaRPr lang="zh-CN" altLang="en-US"/>
                </a:p>
              </p:txBody>
            </p:sp>
            <p:sp>
              <p:nvSpPr>
                <p:cNvPr id="497" name="Freeform 1271"/>
                <p:cNvSpPr>
                  <a:spLocks/>
                </p:cNvSpPr>
                <p:nvPr/>
              </p:nvSpPr>
              <p:spPr bwMode="auto">
                <a:xfrm>
                  <a:off x="1471" y="3627"/>
                  <a:ext cx="17" cy="72"/>
                </a:xfrm>
                <a:custGeom>
                  <a:avLst/>
                  <a:gdLst/>
                  <a:ahLst/>
                  <a:cxnLst>
                    <a:cxn ang="0">
                      <a:pos x="17" y="72"/>
                    </a:cxn>
                    <a:cxn ang="0">
                      <a:pos x="0" y="68"/>
                    </a:cxn>
                    <a:cxn ang="0">
                      <a:pos x="0" y="5"/>
                    </a:cxn>
                    <a:cxn ang="0">
                      <a:pos x="14" y="0"/>
                    </a:cxn>
                    <a:cxn ang="0">
                      <a:pos x="14" y="38"/>
                    </a:cxn>
                    <a:cxn ang="0">
                      <a:pos x="17" y="38"/>
                    </a:cxn>
                    <a:cxn ang="0">
                      <a:pos x="17" y="72"/>
                    </a:cxn>
                  </a:cxnLst>
                  <a:rect l="0" t="0" r="r" b="b"/>
                  <a:pathLst>
                    <a:path w="17" h="72">
                      <a:moveTo>
                        <a:pt x="17" y="72"/>
                      </a:moveTo>
                      <a:lnTo>
                        <a:pt x="0" y="68"/>
                      </a:lnTo>
                      <a:lnTo>
                        <a:pt x="0" y="5"/>
                      </a:lnTo>
                      <a:lnTo>
                        <a:pt x="14" y="0"/>
                      </a:lnTo>
                      <a:lnTo>
                        <a:pt x="14" y="38"/>
                      </a:lnTo>
                      <a:lnTo>
                        <a:pt x="17" y="38"/>
                      </a:lnTo>
                      <a:lnTo>
                        <a:pt x="17" y="72"/>
                      </a:lnTo>
                      <a:close/>
                    </a:path>
                  </a:pathLst>
                </a:custGeom>
                <a:solidFill>
                  <a:srgbClr val="808080"/>
                </a:solidFill>
                <a:ln w="9525">
                  <a:noFill/>
                  <a:round/>
                  <a:headEnd/>
                  <a:tailEnd/>
                </a:ln>
              </p:spPr>
              <p:txBody>
                <a:bodyPr/>
                <a:lstStyle/>
                <a:p>
                  <a:endParaRPr lang="zh-CN" altLang="en-US"/>
                </a:p>
              </p:txBody>
            </p:sp>
            <p:sp>
              <p:nvSpPr>
                <p:cNvPr id="498" name="Rectangle 1272"/>
                <p:cNvSpPr>
                  <a:spLocks noChangeArrowheads="1"/>
                </p:cNvSpPr>
                <p:nvPr/>
              </p:nvSpPr>
              <p:spPr bwMode="auto">
                <a:xfrm>
                  <a:off x="1491" y="3626"/>
                  <a:ext cx="5" cy="74"/>
                </a:xfrm>
                <a:prstGeom prst="rect">
                  <a:avLst/>
                </a:prstGeom>
                <a:solidFill>
                  <a:srgbClr val="808080"/>
                </a:solidFill>
                <a:ln w="9525">
                  <a:noFill/>
                  <a:miter lim="800000"/>
                  <a:headEnd/>
                  <a:tailEnd/>
                </a:ln>
              </p:spPr>
              <p:txBody>
                <a:bodyPr/>
                <a:lstStyle/>
                <a:p>
                  <a:endParaRPr lang="zh-CN" altLang="en-US"/>
                </a:p>
              </p:txBody>
            </p:sp>
            <p:sp>
              <p:nvSpPr>
                <p:cNvPr id="499" name="Freeform 1273"/>
                <p:cNvSpPr>
                  <a:spLocks/>
                </p:cNvSpPr>
                <p:nvPr/>
              </p:nvSpPr>
              <p:spPr bwMode="auto">
                <a:xfrm>
                  <a:off x="1502" y="3621"/>
                  <a:ext cx="4" cy="82"/>
                </a:xfrm>
                <a:custGeom>
                  <a:avLst/>
                  <a:gdLst/>
                  <a:ahLst/>
                  <a:cxnLst>
                    <a:cxn ang="0">
                      <a:pos x="4" y="82"/>
                    </a:cxn>
                    <a:cxn ang="0">
                      <a:pos x="0" y="81"/>
                    </a:cxn>
                    <a:cxn ang="0">
                      <a:pos x="0" y="0"/>
                    </a:cxn>
                    <a:cxn ang="0">
                      <a:pos x="4" y="0"/>
                    </a:cxn>
                    <a:cxn ang="0">
                      <a:pos x="4" y="82"/>
                    </a:cxn>
                  </a:cxnLst>
                  <a:rect l="0" t="0" r="r" b="b"/>
                  <a:pathLst>
                    <a:path w="4" h="82">
                      <a:moveTo>
                        <a:pt x="4" y="82"/>
                      </a:moveTo>
                      <a:lnTo>
                        <a:pt x="0" y="81"/>
                      </a:lnTo>
                      <a:lnTo>
                        <a:pt x="0" y="0"/>
                      </a:lnTo>
                      <a:lnTo>
                        <a:pt x="4" y="0"/>
                      </a:lnTo>
                      <a:lnTo>
                        <a:pt x="4" y="82"/>
                      </a:lnTo>
                      <a:close/>
                    </a:path>
                  </a:pathLst>
                </a:custGeom>
                <a:solidFill>
                  <a:srgbClr val="808080"/>
                </a:solidFill>
                <a:ln w="9525">
                  <a:noFill/>
                  <a:round/>
                  <a:headEnd/>
                  <a:tailEnd/>
                </a:ln>
              </p:spPr>
              <p:txBody>
                <a:bodyPr/>
                <a:lstStyle/>
                <a:p>
                  <a:endParaRPr lang="zh-CN" altLang="en-US"/>
                </a:p>
              </p:txBody>
            </p:sp>
            <p:sp>
              <p:nvSpPr>
                <p:cNvPr id="500" name="Freeform 1274"/>
                <p:cNvSpPr>
                  <a:spLocks/>
                </p:cNvSpPr>
                <p:nvPr/>
              </p:nvSpPr>
              <p:spPr bwMode="auto">
                <a:xfrm>
                  <a:off x="1514" y="3619"/>
                  <a:ext cx="6" cy="87"/>
                </a:xfrm>
                <a:custGeom>
                  <a:avLst/>
                  <a:gdLst/>
                  <a:ahLst/>
                  <a:cxnLst>
                    <a:cxn ang="0">
                      <a:pos x="6" y="87"/>
                    </a:cxn>
                    <a:cxn ang="0">
                      <a:pos x="0" y="86"/>
                    </a:cxn>
                    <a:cxn ang="0">
                      <a:pos x="0" y="0"/>
                    </a:cxn>
                    <a:cxn ang="0">
                      <a:pos x="6" y="0"/>
                    </a:cxn>
                    <a:cxn ang="0">
                      <a:pos x="6" y="87"/>
                    </a:cxn>
                  </a:cxnLst>
                  <a:rect l="0" t="0" r="r" b="b"/>
                  <a:pathLst>
                    <a:path w="6" h="87">
                      <a:moveTo>
                        <a:pt x="6" y="87"/>
                      </a:moveTo>
                      <a:lnTo>
                        <a:pt x="0" y="86"/>
                      </a:lnTo>
                      <a:lnTo>
                        <a:pt x="0" y="0"/>
                      </a:lnTo>
                      <a:lnTo>
                        <a:pt x="6" y="0"/>
                      </a:lnTo>
                      <a:lnTo>
                        <a:pt x="6" y="87"/>
                      </a:lnTo>
                      <a:close/>
                    </a:path>
                  </a:pathLst>
                </a:custGeom>
                <a:solidFill>
                  <a:srgbClr val="808080"/>
                </a:solidFill>
                <a:ln w="9525">
                  <a:noFill/>
                  <a:round/>
                  <a:headEnd/>
                  <a:tailEnd/>
                </a:ln>
              </p:spPr>
              <p:txBody>
                <a:bodyPr/>
                <a:lstStyle/>
                <a:p>
                  <a:endParaRPr lang="zh-CN" altLang="en-US"/>
                </a:p>
              </p:txBody>
            </p:sp>
            <p:sp>
              <p:nvSpPr>
                <p:cNvPr id="501" name="Freeform 1275"/>
                <p:cNvSpPr>
                  <a:spLocks/>
                </p:cNvSpPr>
                <p:nvPr/>
              </p:nvSpPr>
              <p:spPr bwMode="auto">
                <a:xfrm>
                  <a:off x="1530" y="3614"/>
                  <a:ext cx="9" cy="97"/>
                </a:xfrm>
                <a:custGeom>
                  <a:avLst/>
                  <a:gdLst/>
                  <a:ahLst/>
                  <a:cxnLst>
                    <a:cxn ang="0">
                      <a:pos x="9" y="97"/>
                    </a:cxn>
                    <a:cxn ang="0">
                      <a:pos x="0" y="95"/>
                    </a:cxn>
                    <a:cxn ang="0">
                      <a:pos x="0" y="0"/>
                    </a:cxn>
                    <a:cxn ang="0">
                      <a:pos x="9" y="0"/>
                    </a:cxn>
                    <a:cxn ang="0">
                      <a:pos x="9" y="97"/>
                    </a:cxn>
                  </a:cxnLst>
                  <a:rect l="0" t="0" r="r" b="b"/>
                  <a:pathLst>
                    <a:path w="9" h="97">
                      <a:moveTo>
                        <a:pt x="9" y="97"/>
                      </a:moveTo>
                      <a:lnTo>
                        <a:pt x="0" y="95"/>
                      </a:lnTo>
                      <a:lnTo>
                        <a:pt x="0" y="0"/>
                      </a:lnTo>
                      <a:lnTo>
                        <a:pt x="9" y="0"/>
                      </a:lnTo>
                      <a:lnTo>
                        <a:pt x="9" y="97"/>
                      </a:lnTo>
                      <a:close/>
                    </a:path>
                  </a:pathLst>
                </a:custGeom>
                <a:solidFill>
                  <a:srgbClr val="808080"/>
                </a:solidFill>
                <a:ln w="9525">
                  <a:noFill/>
                  <a:round/>
                  <a:headEnd/>
                  <a:tailEnd/>
                </a:ln>
              </p:spPr>
              <p:txBody>
                <a:bodyPr/>
                <a:lstStyle/>
                <a:p>
                  <a:endParaRPr lang="zh-CN" altLang="en-US"/>
                </a:p>
              </p:txBody>
            </p:sp>
            <p:sp>
              <p:nvSpPr>
                <p:cNvPr id="502" name="Freeform 1276"/>
                <p:cNvSpPr>
                  <a:spLocks/>
                </p:cNvSpPr>
                <p:nvPr/>
              </p:nvSpPr>
              <p:spPr bwMode="auto">
                <a:xfrm>
                  <a:off x="1550" y="3608"/>
                  <a:ext cx="9" cy="107"/>
                </a:xfrm>
                <a:custGeom>
                  <a:avLst/>
                  <a:gdLst/>
                  <a:ahLst/>
                  <a:cxnLst>
                    <a:cxn ang="0">
                      <a:pos x="9" y="107"/>
                    </a:cxn>
                    <a:cxn ang="0">
                      <a:pos x="0" y="106"/>
                    </a:cxn>
                    <a:cxn ang="0">
                      <a:pos x="0" y="0"/>
                    </a:cxn>
                    <a:cxn ang="0">
                      <a:pos x="9" y="0"/>
                    </a:cxn>
                    <a:cxn ang="0">
                      <a:pos x="9" y="107"/>
                    </a:cxn>
                  </a:cxnLst>
                  <a:rect l="0" t="0" r="r" b="b"/>
                  <a:pathLst>
                    <a:path w="9" h="107">
                      <a:moveTo>
                        <a:pt x="9" y="107"/>
                      </a:moveTo>
                      <a:lnTo>
                        <a:pt x="0" y="106"/>
                      </a:lnTo>
                      <a:lnTo>
                        <a:pt x="0" y="0"/>
                      </a:lnTo>
                      <a:lnTo>
                        <a:pt x="9" y="0"/>
                      </a:lnTo>
                      <a:lnTo>
                        <a:pt x="9" y="107"/>
                      </a:lnTo>
                      <a:close/>
                    </a:path>
                  </a:pathLst>
                </a:custGeom>
                <a:solidFill>
                  <a:srgbClr val="808080"/>
                </a:solidFill>
                <a:ln w="9525">
                  <a:noFill/>
                  <a:round/>
                  <a:headEnd/>
                  <a:tailEnd/>
                </a:ln>
              </p:spPr>
              <p:txBody>
                <a:bodyPr/>
                <a:lstStyle/>
                <a:p>
                  <a:endParaRPr lang="zh-CN" altLang="en-US"/>
                </a:p>
              </p:txBody>
            </p:sp>
            <p:sp>
              <p:nvSpPr>
                <p:cNvPr id="503" name="Freeform 1277"/>
                <p:cNvSpPr>
                  <a:spLocks/>
                </p:cNvSpPr>
                <p:nvPr/>
              </p:nvSpPr>
              <p:spPr bwMode="auto">
                <a:xfrm>
                  <a:off x="1573" y="3602"/>
                  <a:ext cx="9" cy="117"/>
                </a:xfrm>
                <a:custGeom>
                  <a:avLst/>
                  <a:gdLst/>
                  <a:ahLst/>
                  <a:cxnLst>
                    <a:cxn ang="0">
                      <a:pos x="9" y="117"/>
                    </a:cxn>
                    <a:cxn ang="0">
                      <a:pos x="0" y="116"/>
                    </a:cxn>
                    <a:cxn ang="0">
                      <a:pos x="0" y="0"/>
                    </a:cxn>
                    <a:cxn ang="0">
                      <a:pos x="9" y="0"/>
                    </a:cxn>
                    <a:cxn ang="0">
                      <a:pos x="9" y="117"/>
                    </a:cxn>
                  </a:cxnLst>
                  <a:rect l="0" t="0" r="r" b="b"/>
                  <a:pathLst>
                    <a:path w="9" h="117">
                      <a:moveTo>
                        <a:pt x="9" y="117"/>
                      </a:moveTo>
                      <a:lnTo>
                        <a:pt x="0" y="116"/>
                      </a:lnTo>
                      <a:lnTo>
                        <a:pt x="0" y="0"/>
                      </a:lnTo>
                      <a:lnTo>
                        <a:pt x="9" y="0"/>
                      </a:lnTo>
                      <a:lnTo>
                        <a:pt x="9" y="117"/>
                      </a:lnTo>
                      <a:close/>
                    </a:path>
                  </a:pathLst>
                </a:custGeom>
                <a:solidFill>
                  <a:srgbClr val="808080"/>
                </a:solidFill>
                <a:ln w="9525">
                  <a:noFill/>
                  <a:round/>
                  <a:headEnd/>
                  <a:tailEnd/>
                </a:ln>
              </p:spPr>
              <p:txBody>
                <a:bodyPr/>
                <a:lstStyle/>
                <a:p>
                  <a:endParaRPr lang="zh-CN" altLang="en-US"/>
                </a:p>
              </p:txBody>
            </p:sp>
            <p:sp>
              <p:nvSpPr>
                <p:cNvPr id="504" name="Line 1278"/>
                <p:cNvSpPr>
                  <a:spLocks noChangeShapeType="1"/>
                </p:cNvSpPr>
                <p:nvPr/>
              </p:nvSpPr>
              <p:spPr bwMode="auto">
                <a:xfrm>
                  <a:off x="1470" y="3695"/>
                  <a:ext cx="1" cy="17"/>
                </a:xfrm>
                <a:prstGeom prst="line">
                  <a:avLst/>
                </a:prstGeom>
                <a:noFill/>
                <a:ln w="3175">
                  <a:solidFill>
                    <a:srgbClr val="000000"/>
                  </a:solidFill>
                  <a:round/>
                  <a:headEnd/>
                  <a:tailEnd/>
                </a:ln>
              </p:spPr>
              <p:txBody>
                <a:bodyPr/>
                <a:lstStyle/>
                <a:p>
                  <a:endParaRPr lang="zh-CN" altLang="en-US"/>
                </a:p>
              </p:txBody>
            </p:sp>
          </p:grpSp>
          <p:sp>
            <p:nvSpPr>
              <p:cNvPr id="457" name="Freeform 1279"/>
              <p:cNvSpPr>
                <a:spLocks/>
              </p:cNvSpPr>
              <p:nvPr/>
            </p:nvSpPr>
            <p:spPr bwMode="auto">
              <a:xfrm>
                <a:off x="1645" y="3583"/>
                <a:ext cx="34" cy="150"/>
              </a:xfrm>
              <a:custGeom>
                <a:avLst/>
                <a:gdLst/>
                <a:ahLst/>
                <a:cxnLst>
                  <a:cxn ang="0">
                    <a:pos x="0" y="150"/>
                  </a:cxn>
                  <a:cxn ang="0">
                    <a:pos x="34" y="147"/>
                  </a:cxn>
                  <a:cxn ang="0">
                    <a:pos x="34" y="0"/>
                  </a:cxn>
                  <a:cxn ang="0">
                    <a:pos x="0" y="5"/>
                  </a:cxn>
                  <a:cxn ang="0">
                    <a:pos x="0" y="150"/>
                  </a:cxn>
                </a:cxnLst>
                <a:rect l="0" t="0" r="r" b="b"/>
                <a:pathLst>
                  <a:path w="34" h="150">
                    <a:moveTo>
                      <a:pt x="0" y="150"/>
                    </a:moveTo>
                    <a:lnTo>
                      <a:pt x="34" y="147"/>
                    </a:lnTo>
                    <a:lnTo>
                      <a:pt x="34" y="0"/>
                    </a:lnTo>
                    <a:lnTo>
                      <a:pt x="0" y="5"/>
                    </a:lnTo>
                    <a:lnTo>
                      <a:pt x="0" y="150"/>
                    </a:lnTo>
                    <a:close/>
                  </a:path>
                </a:pathLst>
              </a:custGeom>
              <a:solidFill>
                <a:srgbClr val="808080"/>
              </a:solidFill>
              <a:ln w="9525">
                <a:noFill/>
                <a:round/>
                <a:headEnd/>
                <a:tailEnd/>
              </a:ln>
            </p:spPr>
            <p:txBody>
              <a:bodyPr/>
              <a:lstStyle/>
              <a:p>
                <a:endParaRPr lang="zh-CN" altLang="en-US"/>
              </a:p>
            </p:txBody>
          </p:sp>
          <p:grpSp>
            <p:nvGrpSpPr>
              <p:cNvPr id="458" name="Group 1280"/>
              <p:cNvGrpSpPr>
                <a:grpSpLocks/>
              </p:cNvGrpSpPr>
              <p:nvPr/>
            </p:nvGrpSpPr>
            <p:grpSpPr bwMode="auto">
              <a:xfrm>
                <a:off x="1703" y="3582"/>
                <a:ext cx="490" cy="148"/>
                <a:chOff x="1703" y="3582"/>
                <a:chExt cx="490" cy="148"/>
              </a:xfrm>
            </p:grpSpPr>
            <p:sp>
              <p:nvSpPr>
                <p:cNvPr id="464" name="Freeform 1281"/>
                <p:cNvSpPr>
                  <a:spLocks/>
                </p:cNvSpPr>
                <p:nvPr/>
              </p:nvSpPr>
              <p:spPr bwMode="auto">
                <a:xfrm>
                  <a:off x="1936" y="3591"/>
                  <a:ext cx="4" cy="121"/>
                </a:xfrm>
                <a:custGeom>
                  <a:avLst/>
                  <a:gdLst/>
                  <a:ahLst/>
                  <a:cxnLst>
                    <a:cxn ang="0">
                      <a:pos x="0" y="121"/>
                    </a:cxn>
                    <a:cxn ang="0">
                      <a:pos x="4" y="121"/>
                    </a:cxn>
                    <a:cxn ang="0">
                      <a:pos x="4" y="0"/>
                    </a:cxn>
                    <a:cxn ang="0">
                      <a:pos x="0" y="7"/>
                    </a:cxn>
                    <a:cxn ang="0">
                      <a:pos x="0" y="121"/>
                    </a:cxn>
                  </a:cxnLst>
                  <a:rect l="0" t="0" r="r" b="b"/>
                  <a:pathLst>
                    <a:path w="4" h="121">
                      <a:moveTo>
                        <a:pt x="0" y="121"/>
                      </a:moveTo>
                      <a:lnTo>
                        <a:pt x="4" y="121"/>
                      </a:lnTo>
                      <a:lnTo>
                        <a:pt x="4" y="0"/>
                      </a:lnTo>
                      <a:lnTo>
                        <a:pt x="0" y="7"/>
                      </a:lnTo>
                      <a:lnTo>
                        <a:pt x="0" y="121"/>
                      </a:lnTo>
                      <a:close/>
                    </a:path>
                  </a:pathLst>
                </a:custGeom>
                <a:solidFill>
                  <a:srgbClr val="808080"/>
                </a:solidFill>
                <a:ln w="9525">
                  <a:noFill/>
                  <a:round/>
                  <a:headEnd/>
                  <a:tailEnd/>
                </a:ln>
              </p:spPr>
              <p:txBody>
                <a:bodyPr/>
                <a:lstStyle/>
                <a:p>
                  <a:endParaRPr lang="zh-CN" altLang="en-US"/>
                </a:p>
              </p:txBody>
            </p:sp>
            <p:sp>
              <p:nvSpPr>
                <p:cNvPr id="465" name="Freeform 1282"/>
                <p:cNvSpPr>
                  <a:spLocks/>
                </p:cNvSpPr>
                <p:nvPr/>
              </p:nvSpPr>
              <p:spPr bwMode="auto">
                <a:xfrm>
                  <a:off x="1889" y="3595"/>
                  <a:ext cx="21" cy="123"/>
                </a:xfrm>
                <a:custGeom>
                  <a:avLst/>
                  <a:gdLst/>
                  <a:ahLst/>
                  <a:cxnLst>
                    <a:cxn ang="0">
                      <a:pos x="0" y="123"/>
                    </a:cxn>
                    <a:cxn ang="0">
                      <a:pos x="21" y="119"/>
                    </a:cxn>
                    <a:cxn ang="0">
                      <a:pos x="21" y="0"/>
                    </a:cxn>
                    <a:cxn ang="0">
                      <a:pos x="0" y="3"/>
                    </a:cxn>
                    <a:cxn ang="0">
                      <a:pos x="0" y="123"/>
                    </a:cxn>
                  </a:cxnLst>
                  <a:rect l="0" t="0" r="r" b="b"/>
                  <a:pathLst>
                    <a:path w="21" h="123">
                      <a:moveTo>
                        <a:pt x="0" y="123"/>
                      </a:moveTo>
                      <a:lnTo>
                        <a:pt x="21" y="119"/>
                      </a:lnTo>
                      <a:lnTo>
                        <a:pt x="21" y="0"/>
                      </a:lnTo>
                      <a:lnTo>
                        <a:pt x="0" y="3"/>
                      </a:lnTo>
                      <a:lnTo>
                        <a:pt x="0" y="123"/>
                      </a:lnTo>
                      <a:close/>
                    </a:path>
                  </a:pathLst>
                </a:custGeom>
                <a:solidFill>
                  <a:srgbClr val="808080"/>
                </a:solidFill>
                <a:ln w="9525">
                  <a:noFill/>
                  <a:round/>
                  <a:headEnd/>
                  <a:tailEnd/>
                </a:ln>
              </p:spPr>
              <p:txBody>
                <a:bodyPr/>
                <a:lstStyle/>
                <a:p>
                  <a:endParaRPr lang="zh-CN" altLang="en-US"/>
                </a:p>
              </p:txBody>
            </p:sp>
            <p:sp>
              <p:nvSpPr>
                <p:cNvPr id="466" name="Freeform 1283"/>
                <p:cNvSpPr>
                  <a:spLocks/>
                </p:cNvSpPr>
                <p:nvPr/>
              </p:nvSpPr>
              <p:spPr bwMode="auto">
                <a:xfrm>
                  <a:off x="1842" y="3595"/>
                  <a:ext cx="23" cy="124"/>
                </a:xfrm>
                <a:custGeom>
                  <a:avLst/>
                  <a:gdLst/>
                  <a:ahLst/>
                  <a:cxnLst>
                    <a:cxn ang="0">
                      <a:pos x="0" y="124"/>
                    </a:cxn>
                    <a:cxn ang="0">
                      <a:pos x="23" y="124"/>
                    </a:cxn>
                    <a:cxn ang="0">
                      <a:pos x="23" y="2"/>
                    </a:cxn>
                    <a:cxn ang="0">
                      <a:pos x="0" y="0"/>
                    </a:cxn>
                    <a:cxn ang="0">
                      <a:pos x="0" y="124"/>
                    </a:cxn>
                  </a:cxnLst>
                  <a:rect l="0" t="0" r="r" b="b"/>
                  <a:pathLst>
                    <a:path w="23" h="124">
                      <a:moveTo>
                        <a:pt x="0" y="124"/>
                      </a:moveTo>
                      <a:lnTo>
                        <a:pt x="23" y="124"/>
                      </a:lnTo>
                      <a:lnTo>
                        <a:pt x="23" y="2"/>
                      </a:lnTo>
                      <a:lnTo>
                        <a:pt x="0" y="0"/>
                      </a:lnTo>
                      <a:lnTo>
                        <a:pt x="0" y="124"/>
                      </a:lnTo>
                      <a:close/>
                    </a:path>
                  </a:pathLst>
                </a:custGeom>
                <a:solidFill>
                  <a:srgbClr val="808080"/>
                </a:solidFill>
                <a:ln w="9525">
                  <a:noFill/>
                  <a:round/>
                  <a:headEnd/>
                  <a:tailEnd/>
                </a:ln>
              </p:spPr>
              <p:txBody>
                <a:bodyPr/>
                <a:lstStyle/>
                <a:p>
                  <a:endParaRPr lang="zh-CN" altLang="en-US"/>
                </a:p>
              </p:txBody>
            </p:sp>
            <p:sp>
              <p:nvSpPr>
                <p:cNvPr id="467" name="Freeform 1284"/>
                <p:cNvSpPr>
                  <a:spLocks/>
                </p:cNvSpPr>
                <p:nvPr/>
              </p:nvSpPr>
              <p:spPr bwMode="auto">
                <a:xfrm>
                  <a:off x="1795" y="3592"/>
                  <a:ext cx="23" cy="132"/>
                </a:xfrm>
                <a:custGeom>
                  <a:avLst/>
                  <a:gdLst/>
                  <a:ahLst/>
                  <a:cxnLst>
                    <a:cxn ang="0">
                      <a:pos x="0" y="132"/>
                    </a:cxn>
                    <a:cxn ang="0">
                      <a:pos x="23" y="130"/>
                    </a:cxn>
                    <a:cxn ang="0">
                      <a:pos x="23" y="0"/>
                    </a:cxn>
                    <a:cxn ang="0">
                      <a:pos x="0" y="0"/>
                    </a:cxn>
                    <a:cxn ang="0">
                      <a:pos x="0" y="132"/>
                    </a:cxn>
                  </a:cxnLst>
                  <a:rect l="0" t="0" r="r" b="b"/>
                  <a:pathLst>
                    <a:path w="23" h="132">
                      <a:moveTo>
                        <a:pt x="0" y="132"/>
                      </a:moveTo>
                      <a:lnTo>
                        <a:pt x="23" y="130"/>
                      </a:lnTo>
                      <a:lnTo>
                        <a:pt x="23" y="0"/>
                      </a:lnTo>
                      <a:lnTo>
                        <a:pt x="0" y="0"/>
                      </a:lnTo>
                      <a:lnTo>
                        <a:pt x="0" y="132"/>
                      </a:lnTo>
                      <a:close/>
                    </a:path>
                  </a:pathLst>
                </a:custGeom>
                <a:solidFill>
                  <a:srgbClr val="808080"/>
                </a:solidFill>
                <a:ln w="9525">
                  <a:noFill/>
                  <a:round/>
                  <a:headEnd/>
                  <a:tailEnd/>
                </a:ln>
              </p:spPr>
              <p:txBody>
                <a:bodyPr/>
                <a:lstStyle/>
                <a:p>
                  <a:endParaRPr lang="zh-CN" altLang="en-US"/>
                </a:p>
              </p:txBody>
            </p:sp>
            <p:sp>
              <p:nvSpPr>
                <p:cNvPr id="468" name="Freeform 1285"/>
                <p:cNvSpPr>
                  <a:spLocks/>
                </p:cNvSpPr>
                <p:nvPr/>
              </p:nvSpPr>
              <p:spPr bwMode="auto">
                <a:xfrm>
                  <a:off x="1748" y="3589"/>
                  <a:ext cx="24" cy="136"/>
                </a:xfrm>
                <a:custGeom>
                  <a:avLst/>
                  <a:gdLst/>
                  <a:ahLst/>
                  <a:cxnLst>
                    <a:cxn ang="0">
                      <a:pos x="0" y="136"/>
                    </a:cxn>
                    <a:cxn ang="0">
                      <a:pos x="24" y="135"/>
                    </a:cxn>
                    <a:cxn ang="0">
                      <a:pos x="24" y="0"/>
                    </a:cxn>
                    <a:cxn ang="0">
                      <a:pos x="0" y="2"/>
                    </a:cxn>
                    <a:cxn ang="0">
                      <a:pos x="0" y="136"/>
                    </a:cxn>
                  </a:cxnLst>
                  <a:rect l="0" t="0" r="r" b="b"/>
                  <a:pathLst>
                    <a:path w="24" h="136">
                      <a:moveTo>
                        <a:pt x="0" y="136"/>
                      </a:moveTo>
                      <a:lnTo>
                        <a:pt x="24" y="135"/>
                      </a:lnTo>
                      <a:lnTo>
                        <a:pt x="24" y="0"/>
                      </a:lnTo>
                      <a:lnTo>
                        <a:pt x="0" y="2"/>
                      </a:lnTo>
                      <a:lnTo>
                        <a:pt x="0" y="136"/>
                      </a:lnTo>
                      <a:close/>
                    </a:path>
                  </a:pathLst>
                </a:custGeom>
                <a:solidFill>
                  <a:srgbClr val="808080"/>
                </a:solidFill>
                <a:ln w="9525">
                  <a:noFill/>
                  <a:round/>
                  <a:headEnd/>
                  <a:tailEnd/>
                </a:ln>
              </p:spPr>
              <p:txBody>
                <a:bodyPr/>
                <a:lstStyle/>
                <a:p>
                  <a:endParaRPr lang="zh-CN" altLang="en-US"/>
                </a:p>
              </p:txBody>
            </p:sp>
            <p:sp>
              <p:nvSpPr>
                <p:cNvPr id="469" name="Freeform 1286"/>
                <p:cNvSpPr>
                  <a:spLocks/>
                </p:cNvSpPr>
                <p:nvPr/>
              </p:nvSpPr>
              <p:spPr bwMode="auto">
                <a:xfrm>
                  <a:off x="1703" y="3586"/>
                  <a:ext cx="23" cy="144"/>
                </a:xfrm>
                <a:custGeom>
                  <a:avLst/>
                  <a:gdLst/>
                  <a:ahLst/>
                  <a:cxnLst>
                    <a:cxn ang="0">
                      <a:pos x="0" y="144"/>
                    </a:cxn>
                    <a:cxn ang="0">
                      <a:pos x="23" y="142"/>
                    </a:cxn>
                    <a:cxn ang="0">
                      <a:pos x="23" y="2"/>
                    </a:cxn>
                    <a:cxn ang="0">
                      <a:pos x="0" y="0"/>
                    </a:cxn>
                    <a:cxn ang="0">
                      <a:pos x="0" y="144"/>
                    </a:cxn>
                  </a:cxnLst>
                  <a:rect l="0" t="0" r="r" b="b"/>
                  <a:pathLst>
                    <a:path w="23" h="144">
                      <a:moveTo>
                        <a:pt x="0" y="144"/>
                      </a:moveTo>
                      <a:lnTo>
                        <a:pt x="23" y="142"/>
                      </a:lnTo>
                      <a:lnTo>
                        <a:pt x="23" y="2"/>
                      </a:lnTo>
                      <a:lnTo>
                        <a:pt x="0" y="0"/>
                      </a:lnTo>
                      <a:lnTo>
                        <a:pt x="0" y="144"/>
                      </a:lnTo>
                      <a:close/>
                    </a:path>
                  </a:pathLst>
                </a:custGeom>
                <a:solidFill>
                  <a:srgbClr val="808080"/>
                </a:solidFill>
                <a:ln w="9525">
                  <a:noFill/>
                  <a:round/>
                  <a:headEnd/>
                  <a:tailEnd/>
                </a:ln>
              </p:spPr>
              <p:txBody>
                <a:bodyPr/>
                <a:lstStyle/>
                <a:p>
                  <a:endParaRPr lang="zh-CN" altLang="en-US"/>
                </a:p>
              </p:txBody>
            </p:sp>
            <p:sp>
              <p:nvSpPr>
                <p:cNvPr id="470" name="Freeform 1287"/>
                <p:cNvSpPr>
                  <a:spLocks/>
                </p:cNvSpPr>
                <p:nvPr/>
              </p:nvSpPr>
              <p:spPr bwMode="auto">
                <a:xfrm>
                  <a:off x="2102" y="3614"/>
                  <a:ext cx="18" cy="88"/>
                </a:xfrm>
                <a:custGeom>
                  <a:avLst/>
                  <a:gdLst/>
                  <a:ahLst/>
                  <a:cxnLst>
                    <a:cxn ang="0">
                      <a:pos x="0" y="0"/>
                    </a:cxn>
                    <a:cxn ang="0">
                      <a:pos x="0" y="88"/>
                    </a:cxn>
                    <a:cxn ang="0">
                      <a:pos x="18" y="86"/>
                    </a:cxn>
                    <a:cxn ang="0">
                      <a:pos x="18" y="2"/>
                    </a:cxn>
                    <a:cxn ang="0">
                      <a:pos x="0" y="0"/>
                    </a:cxn>
                  </a:cxnLst>
                  <a:rect l="0" t="0" r="r" b="b"/>
                  <a:pathLst>
                    <a:path w="18" h="88">
                      <a:moveTo>
                        <a:pt x="0" y="0"/>
                      </a:moveTo>
                      <a:lnTo>
                        <a:pt x="0" y="88"/>
                      </a:lnTo>
                      <a:lnTo>
                        <a:pt x="18" y="86"/>
                      </a:lnTo>
                      <a:lnTo>
                        <a:pt x="18" y="2"/>
                      </a:lnTo>
                      <a:lnTo>
                        <a:pt x="0" y="0"/>
                      </a:lnTo>
                      <a:close/>
                    </a:path>
                  </a:pathLst>
                </a:custGeom>
                <a:solidFill>
                  <a:srgbClr val="808080"/>
                </a:solidFill>
                <a:ln w="9525">
                  <a:noFill/>
                  <a:round/>
                  <a:headEnd/>
                  <a:tailEnd/>
                </a:ln>
              </p:spPr>
              <p:txBody>
                <a:bodyPr/>
                <a:lstStyle/>
                <a:p>
                  <a:endParaRPr lang="zh-CN" altLang="en-US"/>
                </a:p>
              </p:txBody>
            </p:sp>
            <p:sp>
              <p:nvSpPr>
                <p:cNvPr id="471" name="Freeform 1288"/>
                <p:cNvSpPr>
                  <a:spLocks/>
                </p:cNvSpPr>
                <p:nvPr/>
              </p:nvSpPr>
              <p:spPr bwMode="auto">
                <a:xfrm>
                  <a:off x="2137" y="3616"/>
                  <a:ext cx="15" cy="83"/>
                </a:xfrm>
                <a:custGeom>
                  <a:avLst/>
                  <a:gdLst/>
                  <a:ahLst/>
                  <a:cxnLst>
                    <a:cxn ang="0">
                      <a:pos x="0" y="0"/>
                    </a:cxn>
                    <a:cxn ang="0">
                      <a:pos x="0" y="83"/>
                    </a:cxn>
                    <a:cxn ang="0">
                      <a:pos x="15" y="81"/>
                    </a:cxn>
                    <a:cxn ang="0">
                      <a:pos x="15" y="3"/>
                    </a:cxn>
                    <a:cxn ang="0">
                      <a:pos x="0" y="0"/>
                    </a:cxn>
                  </a:cxnLst>
                  <a:rect l="0" t="0" r="r" b="b"/>
                  <a:pathLst>
                    <a:path w="15" h="83">
                      <a:moveTo>
                        <a:pt x="0" y="0"/>
                      </a:moveTo>
                      <a:lnTo>
                        <a:pt x="0" y="83"/>
                      </a:lnTo>
                      <a:lnTo>
                        <a:pt x="15" y="81"/>
                      </a:lnTo>
                      <a:lnTo>
                        <a:pt x="15" y="3"/>
                      </a:lnTo>
                      <a:lnTo>
                        <a:pt x="0" y="0"/>
                      </a:lnTo>
                      <a:close/>
                    </a:path>
                  </a:pathLst>
                </a:custGeom>
                <a:solidFill>
                  <a:srgbClr val="808080"/>
                </a:solidFill>
                <a:ln w="9525">
                  <a:noFill/>
                  <a:round/>
                  <a:headEnd/>
                  <a:tailEnd/>
                </a:ln>
              </p:spPr>
              <p:txBody>
                <a:bodyPr/>
                <a:lstStyle/>
                <a:p>
                  <a:endParaRPr lang="zh-CN" altLang="en-US"/>
                </a:p>
              </p:txBody>
            </p:sp>
            <p:sp>
              <p:nvSpPr>
                <p:cNvPr id="472" name="Freeform 1289"/>
                <p:cNvSpPr>
                  <a:spLocks/>
                </p:cNvSpPr>
                <p:nvPr/>
              </p:nvSpPr>
              <p:spPr bwMode="auto">
                <a:xfrm>
                  <a:off x="2166" y="3620"/>
                  <a:ext cx="27" cy="77"/>
                </a:xfrm>
                <a:custGeom>
                  <a:avLst/>
                  <a:gdLst/>
                  <a:ahLst/>
                  <a:cxnLst>
                    <a:cxn ang="0">
                      <a:pos x="0" y="0"/>
                    </a:cxn>
                    <a:cxn ang="0">
                      <a:pos x="0" y="77"/>
                    </a:cxn>
                    <a:cxn ang="0">
                      <a:pos x="27" y="76"/>
                    </a:cxn>
                    <a:cxn ang="0">
                      <a:pos x="27" y="0"/>
                    </a:cxn>
                    <a:cxn ang="0">
                      <a:pos x="0" y="0"/>
                    </a:cxn>
                  </a:cxnLst>
                  <a:rect l="0" t="0" r="r" b="b"/>
                  <a:pathLst>
                    <a:path w="27" h="77">
                      <a:moveTo>
                        <a:pt x="0" y="0"/>
                      </a:moveTo>
                      <a:lnTo>
                        <a:pt x="0" y="77"/>
                      </a:lnTo>
                      <a:lnTo>
                        <a:pt x="27" y="76"/>
                      </a:lnTo>
                      <a:lnTo>
                        <a:pt x="27" y="0"/>
                      </a:lnTo>
                      <a:lnTo>
                        <a:pt x="0" y="0"/>
                      </a:lnTo>
                      <a:close/>
                    </a:path>
                  </a:pathLst>
                </a:custGeom>
                <a:solidFill>
                  <a:srgbClr val="808080"/>
                </a:solidFill>
                <a:ln w="9525">
                  <a:noFill/>
                  <a:round/>
                  <a:headEnd/>
                  <a:tailEnd/>
                </a:ln>
              </p:spPr>
              <p:txBody>
                <a:bodyPr/>
                <a:lstStyle/>
                <a:p>
                  <a:endParaRPr lang="zh-CN" altLang="en-US"/>
                </a:p>
              </p:txBody>
            </p:sp>
            <p:grpSp>
              <p:nvGrpSpPr>
                <p:cNvPr id="473" name="Group 1290"/>
                <p:cNvGrpSpPr>
                  <a:grpSpLocks/>
                </p:cNvGrpSpPr>
                <p:nvPr/>
              </p:nvGrpSpPr>
              <p:grpSpPr bwMode="auto">
                <a:xfrm>
                  <a:off x="1940" y="3582"/>
                  <a:ext cx="150" cy="142"/>
                  <a:chOff x="1940" y="3582"/>
                  <a:chExt cx="150" cy="142"/>
                </a:xfrm>
              </p:grpSpPr>
              <p:sp>
                <p:nvSpPr>
                  <p:cNvPr id="474" name="Freeform 1291"/>
                  <p:cNvSpPr>
                    <a:spLocks/>
                  </p:cNvSpPr>
                  <p:nvPr/>
                </p:nvSpPr>
                <p:spPr bwMode="auto">
                  <a:xfrm>
                    <a:off x="1940" y="3582"/>
                    <a:ext cx="150" cy="142"/>
                  </a:xfrm>
                  <a:custGeom>
                    <a:avLst/>
                    <a:gdLst/>
                    <a:ahLst/>
                    <a:cxnLst>
                      <a:cxn ang="0">
                        <a:pos x="0" y="132"/>
                      </a:cxn>
                      <a:cxn ang="0">
                        <a:pos x="0" y="9"/>
                      </a:cxn>
                      <a:cxn ang="0">
                        <a:pos x="50" y="0"/>
                      </a:cxn>
                      <a:cxn ang="0">
                        <a:pos x="150" y="10"/>
                      </a:cxn>
                      <a:cxn ang="0">
                        <a:pos x="150" y="132"/>
                      </a:cxn>
                      <a:cxn ang="0">
                        <a:pos x="50" y="142"/>
                      </a:cxn>
                      <a:cxn ang="0">
                        <a:pos x="0" y="132"/>
                      </a:cxn>
                    </a:cxnLst>
                    <a:rect l="0" t="0" r="r" b="b"/>
                    <a:pathLst>
                      <a:path w="150" h="142">
                        <a:moveTo>
                          <a:pt x="0" y="132"/>
                        </a:moveTo>
                        <a:lnTo>
                          <a:pt x="0" y="9"/>
                        </a:lnTo>
                        <a:lnTo>
                          <a:pt x="50" y="0"/>
                        </a:lnTo>
                        <a:lnTo>
                          <a:pt x="150" y="10"/>
                        </a:lnTo>
                        <a:lnTo>
                          <a:pt x="150" y="132"/>
                        </a:lnTo>
                        <a:lnTo>
                          <a:pt x="50" y="142"/>
                        </a:lnTo>
                        <a:lnTo>
                          <a:pt x="0" y="132"/>
                        </a:lnTo>
                        <a:close/>
                      </a:path>
                    </a:pathLst>
                  </a:custGeom>
                  <a:solidFill>
                    <a:srgbClr val="000000"/>
                  </a:solidFill>
                  <a:ln w="9525">
                    <a:noFill/>
                    <a:round/>
                    <a:headEnd/>
                    <a:tailEnd/>
                  </a:ln>
                </p:spPr>
                <p:txBody>
                  <a:bodyPr/>
                  <a:lstStyle/>
                  <a:p>
                    <a:endParaRPr lang="zh-CN" altLang="en-US"/>
                  </a:p>
                </p:txBody>
              </p:sp>
              <p:sp>
                <p:nvSpPr>
                  <p:cNvPr id="475" name="Rectangle 1292"/>
                  <p:cNvSpPr>
                    <a:spLocks noChangeArrowheads="1"/>
                  </p:cNvSpPr>
                  <p:nvPr/>
                </p:nvSpPr>
                <p:spPr bwMode="auto">
                  <a:xfrm>
                    <a:off x="1969" y="3598"/>
                    <a:ext cx="2" cy="120"/>
                  </a:xfrm>
                  <a:prstGeom prst="rect">
                    <a:avLst/>
                  </a:prstGeom>
                  <a:solidFill>
                    <a:srgbClr val="402000"/>
                  </a:solidFill>
                  <a:ln w="9525">
                    <a:noFill/>
                    <a:miter lim="800000"/>
                    <a:headEnd/>
                    <a:tailEnd/>
                  </a:ln>
                </p:spPr>
                <p:txBody>
                  <a:bodyPr/>
                  <a:lstStyle/>
                  <a:p>
                    <a:endParaRPr lang="zh-CN" altLang="en-US"/>
                  </a:p>
                </p:txBody>
              </p:sp>
              <p:sp>
                <p:nvSpPr>
                  <p:cNvPr id="476" name="Rectangle 1293"/>
                  <p:cNvSpPr>
                    <a:spLocks noChangeArrowheads="1"/>
                  </p:cNvSpPr>
                  <p:nvPr/>
                </p:nvSpPr>
                <p:spPr bwMode="auto">
                  <a:xfrm>
                    <a:off x="1940" y="3607"/>
                    <a:ext cx="3" cy="107"/>
                  </a:xfrm>
                  <a:prstGeom prst="rect">
                    <a:avLst/>
                  </a:prstGeom>
                  <a:solidFill>
                    <a:srgbClr val="402000"/>
                  </a:solidFill>
                  <a:ln w="9525">
                    <a:noFill/>
                    <a:miter lim="800000"/>
                    <a:headEnd/>
                    <a:tailEnd/>
                  </a:ln>
                </p:spPr>
                <p:txBody>
                  <a:bodyPr/>
                  <a:lstStyle/>
                  <a:p>
                    <a:endParaRPr lang="zh-CN" altLang="en-US"/>
                  </a:p>
                </p:txBody>
              </p:sp>
              <p:sp>
                <p:nvSpPr>
                  <p:cNvPr id="477" name="Rectangle 1294"/>
                  <p:cNvSpPr>
                    <a:spLocks noChangeArrowheads="1"/>
                  </p:cNvSpPr>
                  <p:nvPr/>
                </p:nvSpPr>
                <p:spPr bwMode="auto">
                  <a:xfrm>
                    <a:off x="1954" y="3598"/>
                    <a:ext cx="2" cy="120"/>
                  </a:xfrm>
                  <a:prstGeom prst="rect">
                    <a:avLst/>
                  </a:prstGeom>
                  <a:solidFill>
                    <a:srgbClr val="402000"/>
                  </a:solidFill>
                  <a:ln w="9525">
                    <a:noFill/>
                    <a:miter lim="800000"/>
                    <a:headEnd/>
                    <a:tailEnd/>
                  </a:ln>
                </p:spPr>
                <p:txBody>
                  <a:bodyPr/>
                  <a:lstStyle/>
                  <a:p>
                    <a:endParaRPr lang="zh-CN" altLang="en-US"/>
                  </a:p>
                </p:txBody>
              </p:sp>
              <p:sp>
                <p:nvSpPr>
                  <p:cNvPr id="478" name="Freeform 1295"/>
                  <p:cNvSpPr>
                    <a:spLocks/>
                  </p:cNvSpPr>
                  <p:nvPr/>
                </p:nvSpPr>
                <p:spPr bwMode="auto">
                  <a:xfrm>
                    <a:off x="1986" y="3601"/>
                    <a:ext cx="9" cy="123"/>
                  </a:xfrm>
                  <a:custGeom>
                    <a:avLst/>
                    <a:gdLst/>
                    <a:ahLst/>
                    <a:cxnLst>
                      <a:cxn ang="0">
                        <a:pos x="0" y="1"/>
                      </a:cxn>
                      <a:cxn ang="0">
                        <a:pos x="4" y="1"/>
                      </a:cxn>
                      <a:cxn ang="0">
                        <a:pos x="9" y="0"/>
                      </a:cxn>
                      <a:cxn ang="0">
                        <a:pos x="9" y="121"/>
                      </a:cxn>
                      <a:cxn ang="0">
                        <a:pos x="4" y="123"/>
                      </a:cxn>
                      <a:cxn ang="0">
                        <a:pos x="0" y="121"/>
                      </a:cxn>
                      <a:cxn ang="0">
                        <a:pos x="0" y="1"/>
                      </a:cxn>
                    </a:cxnLst>
                    <a:rect l="0" t="0" r="r" b="b"/>
                    <a:pathLst>
                      <a:path w="9" h="123">
                        <a:moveTo>
                          <a:pt x="0" y="1"/>
                        </a:moveTo>
                        <a:lnTo>
                          <a:pt x="4" y="1"/>
                        </a:lnTo>
                        <a:lnTo>
                          <a:pt x="9" y="0"/>
                        </a:lnTo>
                        <a:lnTo>
                          <a:pt x="9" y="121"/>
                        </a:lnTo>
                        <a:lnTo>
                          <a:pt x="4" y="123"/>
                        </a:lnTo>
                        <a:lnTo>
                          <a:pt x="0" y="121"/>
                        </a:lnTo>
                        <a:lnTo>
                          <a:pt x="0" y="1"/>
                        </a:lnTo>
                        <a:close/>
                      </a:path>
                    </a:pathLst>
                  </a:custGeom>
                  <a:solidFill>
                    <a:srgbClr val="402000"/>
                  </a:solidFill>
                  <a:ln w="9525">
                    <a:noFill/>
                    <a:round/>
                    <a:headEnd/>
                    <a:tailEnd/>
                  </a:ln>
                </p:spPr>
                <p:txBody>
                  <a:bodyPr/>
                  <a:lstStyle/>
                  <a:p>
                    <a:endParaRPr lang="zh-CN" altLang="en-US"/>
                  </a:p>
                </p:txBody>
              </p:sp>
              <p:sp>
                <p:nvSpPr>
                  <p:cNvPr id="479" name="Freeform 1296"/>
                  <p:cNvSpPr>
                    <a:spLocks/>
                  </p:cNvSpPr>
                  <p:nvPr/>
                </p:nvSpPr>
                <p:spPr bwMode="auto">
                  <a:xfrm>
                    <a:off x="2022" y="3602"/>
                    <a:ext cx="3" cy="117"/>
                  </a:xfrm>
                  <a:custGeom>
                    <a:avLst/>
                    <a:gdLst/>
                    <a:ahLst/>
                    <a:cxnLst>
                      <a:cxn ang="0">
                        <a:pos x="0" y="117"/>
                      </a:cxn>
                      <a:cxn ang="0">
                        <a:pos x="0" y="0"/>
                      </a:cxn>
                      <a:cxn ang="0">
                        <a:pos x="3" y="2"/>
                      </a:cxn>
                      <a:cxn ang="0">
                        <a:pos x="3" y="117"/>
                      </a:cxn>
                      <a:cxn ang="0">
                        <a:pos x="0" y="117"/>
                      </a:cxn>
                    </a:cxnLst>
                    <a:rect l="0" t="0" r="r" b="b"/>
                    <a:pathLst>
                      <a:path w="3" h="117">
                        <a:moveTo>
                          <a:pt x="0" y="117"/>
                        </a:moveTo>
                        <a:lnTo>
                          <a:pt x="0" y="0"/>
                        </a:lnTo>
                        <a:lnTo>
                          <a:pt x="3" y="2"/>
                        </a:lnTo>
                        <a:lnTo>
                          <a:pt x="3" y="117"/>
                        </a:lnTo>
                        <a:lnTo>
                          <a:pt x="0" y="117"/>
                        </a:lnTo>
                        <a:close/>
                      </a:path>
                    </a:pathLst>
                  </a:custGeom>
                  <a:solidFill>
                    <a:srgbClr val="402000"/>
                  </a:solidFill>
                  <a:ln w="9525">
                    <a:noFill/>
                    <a:round/>
                    <a:headEnd/>
                    <a:tailEnd/>
                  </a:ln>
                </p:spPr>
                <p:txBody>
                  <a:bodyPr/>
                  <a:lstStyle/>
                  <a:p>
                    <a:endParaRPr lang="zh-CN" altLang="en-US"/>
                  </a:p>
                </p:txBody>
              </p:sp>
              <p:sp>
                <p:nvSpPr>
                  <p:cNvPr id="480" name="Rectangle 1297"/>
                  <p:cNvSpPr>
                    <a:spLocks noChangeArrowheads="1"/>
                  </p:cNvSpPr>
                  <p:nvPr/>
                </p:nvSpPr>
                <p:spPr bwMode="auto">
                  <a:xfrm>
                    <a:off x="2055" y="3605"/>
                    <a:ext cx="2" cy="111"/>
                  </a:xfrm>
                  <a:prstGeom prst="rect">
                    <a:avLst/>
                  </a:prstGeom>
                  <a:solidFill>
                    <a:srgbClr val="402000"/>
                  </a:solidFill>
                  <a:ln w="9525">
                    <a:noFill/>
                    <a:miter lim="800000"/>
                    <a:headEnd/>
                    <a:tailEnd/>
                  </a:ln>
                </p:spPr>
                <p:txBody>
                  <a:bodyPr/>
                  <a:lstStyle/>
                  <a:p>
                    <a:endParaRPr lang="zh-CN" altLang="en-US"/>
                  </a:p>
                </p:txBody>
              </p:sp>
              <p:sp>
                <p:nvSpPr>
                  <p:cNvPr id="481" name="Freeform 1298"/>
                  <p:cNvSpPr>
                    <a:spLocks/>
                  </p:cNvSpPr>
                  <p:nvPr/>
                </p:nvSpPr>
                <p:spPr bwMode="auto">
                  <a:xfrm>
                    <a:off x="2087" y="3607"/>
                    <a:ext cx="3" cy="107"/>
                  </a:xfrm>
                  <a:custGeom>
                    <a:avLst/>
                    <a:gdLst/>
                    <a:ahLst/>
                    <a:cxnLst>
                      <a:cxn ang="0">
                        <a:pos x="3" y="1"/>
                      </a:cxn>
                      <a:cxn ang="0">
                        <a:pos x="3" y="107"/>
                      </a:cxn>
                      <a:cxn ang="0">
                        <a:pos x="0" y="107"/>
                      </a:cxn>
                      <a:cxn ang="0">
                        <a:pos x="0" y="0"/>
                      </a:cxn>
                      <a:cxn ang="0">
                        <a:pos x="3" y="1"/>
                      </a:cxn>
                    </a:cxnLst>
                    <a:rect l="0" t="0" r="r" b="b"/>
                    <a:pathLst>
                      <a:path w="3" h="107">
                        <a:moveTo>
                          <a:pt x="3" y="1"/>
                        </a:moveTo>
                        <a:lnTo>
                          <a:pt x="3" y="107"/>
                        </a:lnTo>
                        <a:lnTo>
                          <a:pt x="0" y="107"/>
                        </a:lnTo>
                        <a:lnTo>
                          <a:pt x="0" y="0"/>
                        </a:lnTo>
                        <a:lnTo>
                          <a:pt x="3" y="1"/>
                        </a:lnTo>
                        <a:close/>
                      </a:path>
                    </a:pathLst>
                  </a:custGeom>
                  <a:solidFill>
                    <a:srgbClr val="402000"/>
                  </a:solidFill>
                  <a:ln w="9525">
                    <a:noFill/>
                    <a:round/>
                    <a:headEnd/>
                    <a:tailEnd/>
                  </a:ln>
                </p:spPr>
                <p:txBody>
                  <a:bodyPr/>
                  <a:lstStyle/>
                  <a:p>
                    <a:endParaRPr lang="zh-CN" altLang="en-US"/>
                  </a:p>
                </p:txBody>
              </p:sp>
              <p:sp>
                <p:nvSpPr>
                  <p:cNvPr id="482" name="Freeform 1299"/>
                  <p:cNvSpPr>
                    <a:spLocks/>
                  </p:cNvSpPr>
                  <p:nvPr/>
                </p:nvSpPr>
                <p:spPr bwMode="auto">
                  <a:xfrm>
                    <a:off x="2072" y="3594"/>
                    <a:ext cx="2" cy="121"/>
                  </a:xfrm>
                  <a:custGeom>
                    <a:avLst/>
                    <a:gdLst/>
                    <a:ahLst/>
                    <a:cxnLst>
                      <a:cxn ang="0">
                        <a:pos x="0" y="1"/>
                      </a:cxn>
                      <a:cxn ang="0">
                        <a:pos x="0" y="121"/>
                      </a:cxn>
                      <a:cxn ang="0">
                        <a:pos x="2" y="121"/>
                      </a:cxn>
                      <a:cxn ang="0">
                        <a:pos x="2" y="0"/>
                      </a:cxn>
                      <a:cxn ang="0">
                        <a:pos x="0" y="1"/>
                      </a:cxn>
                    </a:cxnLst>
                    <a:rect l="0" t="0" r="r" b="b"/>
                    <a:pathLst>
                      <a:path w="2" h="121">
                        <a:moveTo>
                          <a:pt x="0" y="1"/>
                        </a:moveTo>
                        <a:lnTo>
                          <a:pt x="0" y="121"/>
                        </a:lnTo>
                        <a:lnTo>
                          <a:pt x="2" y="121"/>
                        </a:lnTo>
                        <a:lnTo>
                          <a:pt x="2" y="0"/>
                        </a:lnTo>
                        <a:lnTo>
                          <a:pt x="0" y="1"/>
                        </a:lnTo>
                        <a:close/>
                      </a:path>
                    </a:pathLst>
                  </a:custGeom>
                  <a:solidFill>
                    <a:srgbClr val="402000"/>
                  </a:solidFill>
                  <a:ln w="9525">
                    <a:noFill/>
                    <a:round/>
                    <a:headEnd/>
                    <a:tailEnd/>
                  </a:ln>
                </p:spPr>
                <p:txBody>
                  <a:bodyPr/>
                  <a:lstStyle/>
                  <a:p>
                    <a:endParaRPr lang="zh-CN" altLang="en-US"/>
                  </a:p>
                </p:txBody>
              </p:sp>
              <p:sp>
                <p:nvSpPr>
                  <p:cNvPr id="483" name="Freeform 1300"/>
                  <p:cNvSpPr>
                    <a:spLocks/>
                  </p:cNvSpPr>
                  <p:nvPr/>
                </p:nvSpPr>
                <p:spPr bwMode="auto">
                  <a:xfrm>
                    <a:off x="2039" y="3597"/>
                    <a:ext cx="1" cy="121"/>
                  </a:xfrm>
                  <a:custGeom>
                    <a:avLst/>
                    <a:gdLst/>
                    <a:ahLst/>
                    <a:cxnLst>
                      <a:cxn ang="0">
                        <a:pos x="0" y="1"/>
                      </a:cxn>
                      <a:cxn ang="0">
                        <a:pos x="0" y="121"/>
                      </a:cxn>
                      <a:cxn ang="0">
                        <a:pos x="1" y="121"/>
                      </a:cxn>
                      <a:cxn ang="0">
                        <a:pos x="1" y="0"/>
                      </a:cxn>
                      <a:cxn ang="0">
                        <a:pos x="0" y="1"/>
                      </a:cxn>
                    </a:cxnLst>
                    <a:rect l="0" t="0" r="r" b="b"/>
                    <a:pathLst>
                      <a:path w="1" h="121">
                        <a:moveTo>
                          <a:pt x="0" y="1"/>
                        </a:moveTo>
                        <a:lnTo>
                          <a:pt x="0" y="121"/>
                        </a:lnTo>
                        <a:lnTo>
                          <a:pt x="1" y="121"/>
                        </a:lnTo>
                        <a:lnTo>
                          <a:pt x="1" y="0"/>
                        </a:lnTo>
                        <a:lnTo>
                          <a:pt x="0" y="1"/>
                        </a:lnTo>
                        <a:close/>
                      </a:path>
                    </a:pathLst>
                  </a:custGeom>
                  <a:solidFill>
                    <a:srgbClr val="402000"/>
                  </a:solidFill>
                  <a:ln w="9525">
                    <a:noFill/>
                    <a:round/>
                    <a:headEnd/>
                    <a:tailEnd/>
                  </a:ln>
                </p:spPr>
                <p:txBody>
                  <a:bodyPr/>
                  <a:lstStyle/>
                  <a:p>
                    <a:endParaRPr lang="zh-CN" altLang="en-US"/>
                  </a:p>
                </p:txBody>
              </p:sp>
              <p:sp>
                <p:nvSpPr>
                  <p:cNvPr id="484" name="Freeform 1301"/>
                  <p:cNvSpPr>
                    <a:spLocks/>
                  </p:cNvSpPr>
                  <p:nvPr/>
                </p:nvSpPr>
                <p:spPr bwMode="auto">
                  <a:xfrm>
                    <a:off x="2007" y="3600"/>
                    <a:ext cx="0" cy="119"/>
                  </a:xfrm>
                  <a:custGeom>
                    <a:avLst/>
                    <a:gdLst/>
                    <a:ahLst/>
                    <a:cxnLst>
                      <a:cxn ang="0">
                        <a:pos x="0" y="1"/>
                      </a:cxn>
                      <a:cxn ang="0">
                        <a:pos x="0" y="119"/>
                      </a:cxn>
                      <a:cxn ang="0">
                        <a:pos x="0" y="119"/>
                      </a:cxn>
                      <a:cxn ang="0">
                        <a:pos x="0" y="0"/>
                      </a:cxn>
                      <a:cxn ang="0">
                        <a:pos x="0" y="1"/>
                      </a:cxn>
                    </a:cxnLst>
                    <a:rect l="0" t="0" r="r" b="b"/>
                    <a:pathLst>
                      <a:path h="119">
                        <a:moveTo>
                          <a:pt x="0" y="1"/>
                        </a:moveTo>
                        <a:lnTo>
                          <a:pt x="0" y="119"/>
                        </a:lnTo>
                        <a:lnTo>
                          <a:pt x="0" y="119"/>
                        </a:lnTo>
                        <a:lnTo>
                          <a:pt x="0" y="0"/>
                        </a:lnTo>
                        <a:lnTo>
                          <a:pt x="0" y="1"/>
                        </a:lnTo>
                        <a:close/>
                      </a:path>
                    </a:pathLst>
                  </a:custGeom>
                  <a:solidFill>
                    <a:srgbClr val="402000"/>
                  </a:solidFill>
                  <a:ln w="9525">
                    <a:noFill/>
                    <a:round/>
                    <a:headEnd/>
                    <a:tailEnd/>
                  </a:ln>
                </p:spPr>
                <p:txBody>
                  <a:bodyPr/>
                  <a:lstStyle/>
                  <a:p>
                    <a:endParaRPr lang="zh-CN" altLang="en-US"/>
                  </a:p>
                </p:txBody>
              </p:sp>
              <p:sp>
                <p:nvSpPr>
                  <p:cNvPr id="485" name="Freeform 1302"/>
                  <p:cNvSpPr>
                    <a:spLocks/>
                  </p:cNvSpPr>
                  <p:nvPr/>
                </p:nvSpPr>
                <p:spPr bwMode="auto">
                  <a:xfrm>
                    <a:off x="1990" y="3582"/>
                    <a:ext cx="100" cy="26"/>
                  </a:xfrm>
                  <a:custGeom>
                    <a:avLst/>
                    <a:gdLst/>
                    <a:ahLst/>
                    <a:cxnLst>
                      <a:cxn ang="0">
                        <a:pos x="100" y="10"/>
                      </a:cxn>
                      <a:cxn ang="0">
                        <a:pos x="0" y="0"/>
                      </a:cxn>
                      <a:cxn ang="0">
                        <a:pos x="0" y="20"/>
                      </a:cxn>
                      <a:cxn ang="0">
                        <a:pos x="100" y="26"/>
                      </a:cxn>
                      <a:cxn ang="0">
                        <a:pos x="100" y="10"/>
                      </a:cxn>
                    </a:cxnLst>
                    <a:rect l="0" t="0" r="r" b="b"/>
                    <a:pathLst>
                      <a:path w="100" h="26">
                        <a:moveTo>
                          <a:pt x="100" y="10"/>
                        </a:moveTo>
                        <a:lnTo>
                          <a:pt x="0" y="0"/>
                        </a:lnTo>
                        <a:lnTo>
                          <a:pt x="0" y="20"/>
                        </a:lnTo>
                        <a:lnTo>
                          <a:pt x="100" y="26"/>
                        </a:lnTo>
                        <a:lnTo>
                          <a:pt x="100" y="10"/>
                        </a:lnTo>
                        <a:close/>
                      </a:path>
                    </a:pathLst>
                  </a:custGeom>
                  <a:solidFill>
                    <a:srgbClr val="402000"/>
                  </a:solidFill>
                  <a:ln w="9525">
                    <a:noFill/>
                    <a:round/>
                    <a:headEnd/>
                    <a:tailEnd/>
                  </a:ln>
                </p:spPr>
                <p:txBody>
                  <a:bodyPr/>
                  <a:lstStyle/>
                  <a:p>
                    <a:endParaRPr lang="zh-CN" altLang="en-US"/>
                  </a:p>
                </p:txBody>
              </p:sp>
              <p:sp>
                <p:nvSpPr>
                  <p:cNvPr id="486" name="Freeform 1303"/>
                  <p:cNvSpPr>
                    <a:spLocks/>
                  </p:cNvSpPr>
                  <p:nvPr/>
                </p:nvSpPr>
                <p:spPr bwMode="auto">
                  <a:xfrm>
                    <a:off x="1940" y="3582"/>
                    <a:ext cx="50" cy="25"/>
                  </a:xfrm>
                  <a:custGeom>
                    <a:avLst/>
                    <a:gdLst/>
                    <a:ahLst/>
                    <a:cxnLst>
                      <a:cxn ang="0">
                        <a:pos x="0" y="9"/>
                      </a:cxn>
                      <a:cxn ang="0">
                        <a:pos x="50" y="0"/>
                      </a:cxn>
                      <a:cxn ang="0">
                        <a:pos x="50" y="19"/>
                      </a:cxn>
                      <a:cxn ang="0">
                        <a:pos x="0" y="25"/>
                      </a:cxn>
                      <a:cxn ang="0">
                        <a:pos x="0" y="9"/>
                      </a:cxn>
                    </a:cxnLst>
                    <a:rect l="0" t="0" r="r" b="b"/>
                    <a:pathLst>
                      <a:path w="50" h="25">
                        <a:moveTo>
                          <a:pt x="0" y="9"/>
                        </a:moveTo>
                        <a:lnTo>
                          <a:pt x="50" y="0"/>
                        </a:lnTo>
                        <a:lnTo>
                          <a:pt x="50" y="19"/>
                        </a:lnTo>
                        <a:lnTo>
                          <a:pt x="0" y="25"/>
                        </a:lnTo>
                        <a:lnTo>
                          <a:pt x="0" y="9"/>
                        </a:lnTo>
                        <a:close/>
                      </a:path>
                    </a:pathLst>
                  </a:custGeom>
                  <a:solidFill>
                    <a:srgbClr val="402000"/>
                  </a:solidFill>
                  <a:ln w="9525">
                    <a:noFill/>
                    <a:round/>
                    <a:headEnd/>
                    <a:tailEnd/>
                  </a:ln>
                </p:spPr>
                <p:txBody>
                  <a:bodyPr/>
                  <a:lstStyle/>
                  <a:p>
                    <a:endParaRPr lang="zh-CN" altLang="en-US"/>
                  </a:p>
                </p:txBody>
              </p:sp>
              <p:sp>
                <p:nvSpPr>
                  <p:cNvPr id="487" name="Rectangle 1304"/>
                  <p:cNvSpPr>
                    <a:spLocks noChangeArrowheads="1"/>
                  </p:cNvSpPr>
                  <p:nvPr/>
                </p:nvSpPr>
                <p:spPr bwMode="auto">
                  <a:xfrm>
                    <a:off x="1943" y="3651"/>
                    <a:ext cx="144" cy="3"/>
                  </a:xfrm>
                  <a:prstGeom prst="rect">
                    <a:avLst/>
                  </a:prstGeom>
                  <a:solidFill>
                    <a:srgbClr val="402000"/>
                  </a:solidFill>
                  <a:ln w="9525">
                    <a:noFill/>
                    <a:miter lim="800000"/>
                    <a:headEnd/>
                    <a:tailEnd/>
                  </a:ln>
                </p:spPr>
                <p:txBody>
                  <a:bodyPr/>
                  <a:lstStyle/>
                  <a:p>
                    <a:endParaRPr lang="zh-CN" altLang="en-US"/>
                  </a:p>
                </p:txBody>
              </p:sp>
            </p:grpSp>
          </p:grpSp>
          <p:grpSp>
            <p:nvGrpSpPr>
              <p:cNvPr id="459" name="Group 1305"/>
              <p:cNvGrpSpPr>
                <a:grpSpLocks/>
              </p:cNvGrpSpPr>
              <p:nvPr/>
            </p:nvGrpSpPr>
            <p:grpSpPr bwMode="auto">
              <a:xfrm>
                <a:off x="1618" y="3515"/>
                <a:ext cx="224" cy="226"/>
                <a:chOff x="1618" y="3515"/>
                <a:chExt cx="224" cy="226"/>
              </a:xfrm>
            </p:grpSpPr>
            <p:sp>
              <p:nvSpPr>
                <p:cNvPr id="460" name="Freeform 1306"/>
                <p:cNvSpPr>
                  <a:spLocks/>
                </p:cNvSpPr>
                <p:nvPr/>
              </p:nvSpPr>
              <p:spPr bwMode="auto">
                <a:xfrm>
                  <a:off x="1736" y="3526"/>
                  <a:ext cx="106" cy="164"/>
                </a:xfrm>
                <a:custGeom>
                  <a:avLst/>
                  <a:gdLst/>
                  <a:ahLst/>
                  <a:cxnLst>
                    <a:cxn ang="0">
                      <a:pos x="5" y="11"/>
                    </a:cxn>
                    <a:cxn ang="0">
                      <a:pos x="11" y="5"/>
                    </a:cxn>
                    <a:cxn ang="0">
                      <a:pos x="15" y="2"/>
                    </a:cxn>
                    <a:cxn ang="0">
                      <a:pos x="21" y="3"/>
                    </a:cxn>
                    <a:cxn ang="0">
                      <a:pos x="26" y="9"/>
                    </a:cxn>
                    <a:cxn ang="0">
                      <a:pos x="29" y="0"/>
                    </a:cxn>
                    <a:cxn ang="0">
                      <a:pos x="36" y="3"/>
                    </a:cxn>
                    <a:cxn ang="0">
                      <a:pos x="41" y="9"/>
                    </a:cxn>
                    <a:cxn ang="0">
                      <a:pos x="47" y="3"/>
                    </a:cxn>
                    <a:cxn ang="0">
                      <a:pos x="53" y="8"/>
                    </a:cxn>
                    <a:cxn ang="0">
                      <a:pos x="53" y="17"/>
                    </a:cxn>
                    <a:cxn ang="0">
                      <a:pos x="61" y="14"/>
                    </a:cxn>
                    <a:cxn ang="0">
                      <a:pos x="67" y="19"/>
                    </a:cxn>
                    <a:cxn ang="0">
                      <a:pos x="73" y="18"/>
                    </a:cxn>
                    <a:cxn ang="0">
                      <a:pos x="80" y="24"/>
                    </a:cxn>
                    <a:cxn ang="0">
                      <a:pos x="80" y="33"/>
                    </a:cxn>
                    <a:cxn ang="0">
                      <a:pos x="82" y="40"/>
                    </a:cxn>
                    <a:cxn ang="0">
                      <a:pos x="89" y="43"/>
                    </a:cxn>
                    <a:cxn ang="0">
                      <a:pos x="94" y="38"/>
                    </a:cxn>
                    <a:cxn ang="0">
                      <a:pos x="97" y="49"/>
                    </a:cxn>
                    <a:cxn ang="0">
                      <a:pos x="97" y="60"/>
                    </a:cxn>
                    <a:cxn ang="0">
                      <a:pos x="100" y="63"/>
                    </a:cxn>
                    <a:cxn ang="0">
                      <a:pos x="105" y="74"/>
                    </a:cxn>
                    <a:cxn ang="0">
                      <a:pos x="106" y="87"/>
                    </a:cxn>
                    <a:cxn ang="0">
                      <a:pos x="106" y="101"/>
                    </a:cxn>
                    <a:cxn ang="0">
                      <a:pos x="97" y="125"/>
                    </a:cxn>
                    <a:cxn ang="0">
                      <a:pos x="89" y="138"/>
                    </a:cxn>
                    <a:cxn ang="0">
                      <a:pos x="85" y="147"/>
                    </a:cxn>
                    <a:cxn ang="0">
                      <a:pos x="74" y="147"/>
                    </a:cxn>
                    <a:cxn ang="0">
                      <a:pos x="70" y="147"/>
                    </a:cxn>
                    <a:cxn ang="0">
                      <a:pos x="61" y="145"/>
                    </a:cxn>
                    <a:cxn ang="0">
                      <a:pos x="47" y="160"/>
                    </a:cxn>
                    <a:cxn ang="0">
                      <a:pos x="38" y="164"/>
                    </a:cxn>
                    <a:cxn ang="0">
                      <a:pos x="33" y="158"/>
                    </a:cxn>
                    <a:cxn ang="0">
                      <a:pos x="27" y="158"/>
                    </a:cxn>
                    <a:cxn ang="0">
                      <a:pos x="18" y="139"/>
                    </a:cxn>
                    <a:cxn ang="0">
                      <a:pos x="11" y="135"/>
                    </a:cxn>
                    <a:cxn ang="0">
                      <a:pos x="2" y="112"/>
                    </a:cxn>
                  </a:cxnLst>
                  <a:rect l="0" t="0" r="r" b="b"/>
                  <a:pathLst>
                    <a:path w="106" h="164">
                      <a:moveTo>
                        <a:pt x="0" y="14"/>
                      </a:moveTo>
                      <a:lnTo>
                        <a:pt x="5" y="11"/>
                      </a:lnTo>
                      <a:lnTo>
                        <a:pt x="8" y="9"/>
                      </a:lnTo>
                      <a:lnTo>
                        <a:pt x="11" y="5"/>
                      </a:lnTo>
                      <a:lnTo>
                        <a:pt x="12" y="2"/>
                      </a:lnTo>
                      <a:lnTo>
                        <a:pt x="15" y="2"/>
                      </a:lnTo>
                      <a:lnTo>
                        <a:pt x="18" y="0"/>
                      </a:lnTo>
                      <a:lnTo>
                        <a:pt x="21" y="3"/>
                      </a:lnTo>
                      <a:lnTo>
                        <a:pt x="23" y="8"/>
                      </a:lnTo>
                      <a:lnTo>
                        <a:pt x="26" y="9"/>
                      </a:lnTo>
                      <a:lnTo>
                        <a:pt x="27" y="3"/>
                      </a:lnTo>
                      <a:lnTo>
                        <a:pt x="29" y="0"/>
                      </a:lnTo>
                      <a:lnTo>
                        <a:pt x="33" y="0"/>
                      </a:lnTo>
                      <a:lnTo>
                        <a:pt x="36" y="3"/>
                      </a:lnTo>
                      <a:lnTo>
                        <a:pt x="38" y="8"/>
                      </a:lnTo>
                      <a:lnTo>
                        <a:pt x="41" y="9"/>
                      </a:lnTo>
                      <a:lnTo>
                        <a:pt x="42" y="5"/>
                      </a:lnTo>
                      <a:lnTo>
                        <a:pt x="47" y="3"/>
                      </a:lnTo>
                      <a:lnTo>
                        <a:pt x="49" y="8"/>
                      </a:lnTo>
                      <a:lnTo>
                        <a:pt x="53" y="8"/>
                      </a:lnTo>
                      <a:lnTo>
                        <a:pt x="55" y="12"/>
                      </a:lnTo>
                      <a:lnTo>
                        <a:pt x="53" y="17"/>
                      </a:lnTo>
                      <a:lnTo>
                        <a:pt x="56" y="18"/>
                      </a:lnTo>
                      <a:lnTo>
                        <a:pt x="61" y="14"/>
                      </a:lnTo>
                      <a:lnTo>
                        <a:pt x="65" y="14"/>
                      </a:lnTo>
                      <a:lnTo>
                        <a:pt x="67" y="19"/>
                      </a:lnTo>
                      <a:lnTo>
                        <a:pt x="68" y="22"/>
                      </a:lnTo>
                      <a:lnTo>
                        <a:pt x="73" y="18"/>
                      </a:lnTo>
                      <a:lnTo>
                        <a:pt x="77" y="21"/>
                      </a:lnTo>
                      <a:lnTo>
                        <a:pt x="80" y="24"/>
                      </a:lnTo>
                      <a:lnTo>
                        <a:pt x="79" y="30"/>
                      </a:lnTo>
                      <a:lnTo>
                        <a:pt x="80" y="33"/>
                      </a:lnTo>
                      <a:lnTo>
                        <a:pt x="83" y="34"/>
                      </a:lnTo>
                      <a:lnTo>
                        <a:pt x="82" y="40"/>
                      </a:lnTo>
                      <a:lnTo>
                        <a:pt x="85" y="44"/>
                      </a:lnTo>
                      <a:lnTo>
                        <a:pt x="89" y="43"/>
                      </a:lnTo>
                      <a:lnTo>
                        <a:pt x="91" y="37"/>
                      </a:lnTo>
                      <a:lnTo>
                        <a:pt x="94" y="38"/>
                      </a:lnTo>
                      <a:lnTo>
                        <a:pt x="94" y="44"/>
                      </a:lnTo>
                      <a:lnTo>
                        <a:pt x="97" y="49"/>
                      </a:lnTo>
                      <a:lnTo>
                        <a:pt x="98" y="55"/>
                      </a:lnTo>
                      <a:lnTo>
                        <a:pt x="97" y="60"/>
                      </a:lnTo>
                      <a:lnTo>
                        <a:pt x="95" y="65"/>
                      </a:lnTo>
                      <a:lnTo>
                        <a:pt x="100" y="63"/>
                      </a:lnTo>
                      <a:lnTo>
                        <a:pt x="101" y="68"/>
                      </a:lnTo>
                      <a:lnTo>
                        <a:pt x="105" y="74"/>
                      </a:lnTo>
                      <a:lnTo>
                        <a:pt x="106" y="82"/>
                      </a:lnTo>
                      <a:lnTo>
                        <a:pt x="106" y="87"/>
                      </a:lnTo>
                      <a:lnTo>
                        <a:pt x="105" y="93"/>
                      </a:lnTo>
                      <a:lnTo>
                        <a:pt x="106" y="101"/>
                      </a:lnTo>
                      <a:lnTo>
                        <a:pt x="103" y="125"/>
                      </a:lnTo>
                      <a:lnTo>
                        <a:pt x="97" y="125"/>
                      </a:lnTo>
                      <a:lnTo>
                        <a:pt x="94" y="133"/>
                      </a:lnTo>
                      <a:lnTo>
                        <a:pt x="89" y="138"/>
                      </a:lnTo>
                      <a:lnTo>
                        <a:pt x="85" y="141"/>
                      </a:lnTo>
                      <a:lnTo>
                        <a:pt x="85" y="147"/>
                      </a:lnTo>
                      <a:lnTo>
                        <a:pt x="77" y="150"/>
                      </a:lnTo>
                      <a:lnTo>
                        <a:pt x="74" y="147"/>
                      </a:lnTo>
                      <a:lnTo>
                        <a:pt x="73" y="147"/>
                      </a:lnTo>
                      <a:lnTo>
                        <a:pt x="70" y="147"/>
                      </a:lnTo>
                      <a:lnTo>
                        <a:pt x="67" y="142"/>
                      </a:lnTo>
                      <a:lnTo>
                        <a:pt x="61" y="145"/>
                      </a:lnTo>
                      <a:lnTo>
                        <a:pt x="52" y="154"/>
                      </a:lnTo>
                      <a:lnTo>
                        <a:pt x="47" y="160"/>
                      </a:lnTo>
                      <a:lnTo>
                        <a:pt x="41" y="164"/>
                      </a:lnTo>
                      <a:lnTo>
                        <a:pt x="38" y="164"/>
                      </a:lnTo>
                      <a:lnTo>
                        <a:pt x="36" y="161"/>
                      </a:lnTo>
                      <a:lnTo>
                        <a:pt x="33" y="158"/>
                      </a:lnTo>
                      <a:lnTo>
                        <a:pt x="30" y="163"/>
                      </a:lnTo>
                      <a:lnTo>
                        <a:pt x="27" y="158"/>
                      </a:lnTo>
                      <a:lnTo>
                        <a:pt x="27" y="151"/>
                      </a:lnTo>
                      <a:lnTo>
                        <a:pt x="18" y="139"/>
                      </a:lnTo>
                      <a:lnTo>
                        <a:pt x="12" y="139"/>
                      </a:lnTo>
                      <a:lnTo>
                        <a:pt x="11" y="135"/>
                      </a:lnTo>
                      <a:lnTo>
                        <a:pt x="5" y="112"/>
                      </a:lnTo>
                      <a:lnTo>
                        <a:pt x="2" y="112"/>
                      </a:lnTo>
                      <a:lnTo>
                        <a:pt x="0" y="14"/>
                      </a:lnTo>
                      <a:close/>
                    </a:path>
                  </a:pathLst>
                </a:custGeom>
                <a:solidFill>
                  <a:srgbClr val="004000"/>
                </a:solidFill>
                <a:ln w="9525">
                  <a:noFill/>
                  <a:round/>
                  <a:headEnd/>
                  <a:tailEnd/>
                </a:ln>
              </p:spPr>
              <p:txBody>
                <a:bodyPr/>
                <a:lstStyle/>
                <a:p>
                  <a:endParaRPr lang="zh-CN" altLang="en-US"/>
                </a:p>
              </p:txBody>
            </p:sp>
            <p:sp>
              <p:nvSpPr>
                <p:cNvPr id="461" name="Freeform 1307"/>
                <p:cNvSpPr>
                  <a:spLocks/>
                </p:cNvSpPr>
                <p:nvPr/>
              </p:nvSpPr>
              <p:spPr bwMode="auto">
                <a:xfrm>
                  <a:off x="1618" y="3515"/>
                  <a:ext cx="145" cy="180"/>
                </a:xfrm>
                <a:custGeom>
                  <a:avLst/>
                  <a:gdLst/>
                  <a:ahLst/>
                  <a:cxnLst>
                    <a:cxn ang="0">
                      <a:pos x="88" y="158"/>
                    </a:cxn>
                    <a:cxn ang="0">
                      <a:pos x="79" y="172"/>
                    </a:cxn>
                    <a:cxn ang="0">
                      <a:pos x="61" y="175"/>
                    </a:cxn>
                    <a:cxn ang="0">
                      <a:pos x="41" y="175"/>
                    </a:cxn>
                    <a:cxn ang="0">
                      <a:pos x="38" y="161"/>
                    </a:cxn>
                    <a:cxn ang="0">
                      <a:pos x="33" y="163"/>
                    </a:cxn>
                    <a:cxn ang="0">
                      <a:pos x="26" y="169"/>
                    </a:cxn>
                    <a:cxn ang="0">
                      <a:pos x="11" y="155"/>
                    </a:cxn>
                    <a:cxn ang="0">
                      <a:pos x="11" y="139"/>
                    </a:cxn>
                    <a:cxn ang="0">
                      <a:pos x="3" y="142"/>
                    </a:cxn>
                    <a:cxn ang="0">
                      <a:pos x="0" y="105"/>
                    </a:cxn>
                    <a:cxn ang="0">
                      <a:pos x="2" y="90"/>
                    </a:cxn>
                    <a:cxn ang="0">
                      <a:pos x="3" y="79"/>
                    </a:cxn>
                    <a:cxn ang="0">
                      <a:pos x="11" y="60"/>
                    </a:cxn>
                    <a:cxn ang="0">
                      <a:pos x="17" y="55"/>
                    </a:cxn>
                    <a:cxn ang="0">
                      <a:pos x="18" y="45"/>
                    </a:cxn>
                    <a:cxn ang="0">
                      <a:pos x="14" y="38"/>
                    </a:cxn>
                    <a:cxn ang="0">
                      <a:pos x="33" y="32"/>
                    </a:cxn>
                    <a:cxn ang="0">
                      <a:pos x="52" y="22"/>
                    </a:cxn>
                    <a:cxn ang="0">
                      <a:pos x="64" y="11"/>
                    </a:cxn>
                    <a:cxn ang="0">
                      <a:pos x="79" y="14"/>
                    </a:cxn>
                    <a:cxn ang="0">
                      <a:pos x="86" y="4"/>
                    </a:cxn>
                    <a:cxn ang="0">
                      <a:pos x="92" y="0"/>
                    </a:cxn>
                    <a:cxn ang="0">
                      <a:pos x="112" y="6"/>
                    </a:cxn>
                    <a:cxn ang="0">
                      <a:pos x="127" y="20"/>
                    </a:cxn>
                    <a:cxn ang="0">
                      <a:pos x="142" y="58"/>
                    </a:cxn>
                    <a:cxn ang="0">
                      <a:pos x="145" y="79"/>
                    </a:cxn>
                    <a:cxn ang="0">
                      <a:pos x="144" y="93"/>
                    </a:cxn>
                    <a:cxn ang="0">
                      <a:pos x="136" y="115"/>
                    </a:cxn>
                    <a:cxn ang="0">
                      <a:pos x="129" y="127"/>
                    </a:cxn>
                    <a:cxn ang="0">
                      <a:pos x="139" y="144"/>
                    </a:cxn>
                    <a:cxn ang="0">
                      <a:pos x="129" y="146"/>
                    </a:cxn>
                    <a:cxn ang="0">
                      <a:pos x="123" y="158"/>
                    </a:cxn>
                    <a:cxn ang="0">
                      <a:pos x="124" y="166"/>
                    </a:cxn>
                    <a:cxn ang="0">
                      <a:pos x="118" y="169"/>
                    </a:cxn>
                    <a:cxn ang="0">
                      <a:pos x="109" y="163"/>
                    </a:cxn>
                    <a:cxn ang="0">
                      <a:pos x="94" y="168"/>
                    </a:cxn>
                  </a:cxnLst>
                  <a:rect l="0" t="0" r="r" b="b"/>
                  <a:pathLst>
                    <a:path w="145" h="180">
                      <a:moveTo>
                        <a:pt x="94" y="168"/>
                      </a:moveTo>
                      <a:lnTo>
                        <a:pt x="88" y="158"/>
                      </a:lnTo>
                      <a:lnTo>
                        <a:pt x="85" y="152"/>
                      </a:lnTo>
                      <a:lnTo>
                        <a:pt x="79" y="172"/>
                      </a:lnTo>
                      <a:lnTo>
                        <a:pt x="71" y="175"/>
                      </a:lnTo>
                      <a:lnTo>
                        <a:pt x="61" y="175"/>
                      </a:lnTo>
                      <a:lnTo>
                        <a:pt x="56" y="180"/>
                      </a:lnTo>
                      <a:lnTo>
                        <a:pt x="41" y="175"/>
                      </a:lnTo>
                      <a:lnTo>
                        <a:pt x="41" y="161"/>
                      </a:lnTo>
                      <a:lnTo>
                        <a:pt x="38" y="161"/>
                      </a:lnTo>
                      <a:lnTo>
                        <a:pt x="36" y="165"/>
                      </a:lnTo>
                      <a:lnTo>
                        <a:pt x="33" y="163"/>
                      </a:lnTo>
                      <a:lnTo>
                        <a:pt x="29" y="161"/>
                      </a:lnTo>
                      <a:lnTo>
                        <a:pt x="26" y="169"/>
                      </a:lnTo>
                      <a:lnTo>
                        <a:pt x="17" y="156"/>
                      </a:lnTo>
                      <a:lnTo>
                        <a:pt x="11" y="155"/>
                      </a:lnTo>
                      <a:lnTo>
                        <a:pt x="9" y="146"/>
                      </a:lnTo>
                      <a:lnTo>
                        <a:pt x="11" y="139"/>
                      </a:lnTo>
                      <a:lnTo>
                        <a:pt x="6" y="143"/>
                      </a:lnTo>
                      <a:lnTo>
                        <a:pt x="3" y="142"/>
                      </a:lnTo>
                      <a:lnTo>
                        <a:pt x="3" y="134"/>
                      </a:lnTo>
                      <a:lnTo>
                        <a:pt x="0" y="105"/>
                      </a:lnTo>
                      <a:lnTo>
                        <a:pt x="2" y="98"/>
                      </a:lnTo>
                      <a:lnTo>
                        <a:pt x="2" y="90"/>
                      </a:lnTo>
                      <a:lnTo>
                        <a:pt x="5" y="87"/>
                      </a:lnTo>
                      <a:lnTo>
                        <a:pt x="3" y="79"/>
                      </a:lnTo>
                      <a:lnTo>
                        <a:pt x="8" y="63"/>
                      </a:lnTo>
                      <a:lnTo>
                        <a:pt x="11" y="60"/>
                      </a:lnTo>
                      <a:lnTo>
                        <a:pt x="14" y="61"/>
                      </a:lnTo>
                      <a:lnTo>
                        <a:pt x="17" y="55"/>
                      </a:lnTo>
                      <a:lnTo>
                        <a:pt x="17" y="49"/>
                      </a:lnTo>
                      <a:lnTo>
                        <a:pt x="18" y="45"/>
                      </a:lnTo>
                      <a:lnTo>
                        <a:pt x="14" y="44"/>
                      </a:lnTo>
                      <a:lnTo>
                        <a:pt x="14" y="38"/>
                      </a:lnTo>
                      <a:lnTo>
                        <a:pt x="18" y="36"/>
                      </a:lnTo>
                      <a:lnTo>
                        <a:pt x="33" y="32"/>
                      </a:lnTo>
                      <a:lnTo>
                        <a:pt x="42" y="26"/>
                      </a:lnTo>
                      <a:lnTo>
                        <a:pt x="52" y="22"/>
                      </a:lnTo>
                      <a:lnTo>
                        <a:pt x="52" y="16"/>
                      </a:lnTo>
                      <a:lnTo>
                        <a:pt x="64" y="11"/>
                      </a:lnTo>
                      <a:lnTo>
                        <a:pt x="70" y="10"/>
                      </a:lnTo>
                      <a:lnTo>
                        <a:pt x="79" y="14"/>
                      </a:lnTo>
                      <a:lnTo>
                        <a:pt x="79" y="10"/>
                      </a:lnTo>
                      <a:lnTo>
                        <a:pt x="86" y="4"/>
                      </a:lnTo>
                      <a:lnTo>
                        <a:pt x="89" y="4"/>
                      </a:lnTo>
                      <a:lnTo>
                        <a:pt x="92" y="0"/>
                      </a:lnTo>
                      <a:lnTo>
                        <a:pt x="108" y="6"/>
                      </a:lnTo>
                      <a:lnTo>
                        <a:pt x="112" y="6"/>
                      </a:lnTo>
                      <a:lnTo>
                        <a:pt x="120" y="20"/>
                      </a:lnTo>
                      <a:lnTo>
                        <a:pt x="127" y="20"/>
                      </a:lnTo>
                      <a:lnTo>
                        <a:pt x="138" y="45"/>
                      </a:lnTo>
                      <a:lnTo>
                        <a:pt x="142" y="58"/>
                      </a:lnTo>
                      <a:lnTo>
                        <a:pt x="139" y="67"/>
                      </a:lnTo>
                      <a:lnTo>
                        <a:pt x="145" y="79"/>
                      </a:lnTo>
                      <a:lnTo>
                        <a:pt x="144" y="83"/>
                      </a:lnTo>
                      <a:lnTo>
                        <a:pt x="144" y="93"/>
                      </a:lnTo>
                      <a:lnTo>
                        <a:pt x="138" y="104"/>
                      </a:lnTo>
                      <a:lnTo>
                        <a:pt x="136" y="115"/>
                      </a:lnTo>
                      <a:lnTo>
                        <a:pt x="135" y="121"/>
                      </a:lnTo>
                      <a:lnTo>
                        <a:pt x="129" y="127"/>
                      </a:lnTo>
                      <a:lnTo>
                        <a:pt x="136" y="131"/>
                      </a:lnTo>
                      <a:lnTo>
                        <a:pt x="139" y="144"/>
                      </a:lnTo>
                      <a:lnTo>
                        <a:pt x="136" y="146"/>
                      </a:lnTo>
                      <a:lnTo>
                        <a:pt x="129" y="146"/>
                      </a:lnTo>
                      <a:lnTo>
                        <a:pt x="123" y="150"/>
                      </a:lnTo>
                      <a:lnTo>
                        <a:pt x="123" y="158"/>
                      </a:lnTo>
                      <a:lnTo>
                        <a:pt x="124" y="162"/>
                      </a:lnTo>
                      <a:lnTo>
                        <a:pt x="124" y="166"/>
                      </a:lnTo>
                      <a:lnTo>
                        <a:pt x="121" y="171"/>
                      </a:lnTo>
                      <a:lnTo>
                        <a:pt x="118" y="169"/>
                      </a:lnTo>
                      <a:lnTo>
                        <a:pt x="114" y="166"/>
                      </a:lnTo>
                      <a:lnTo>
                        <a:pt x="109" y="163"/>
                      </a:lnTo>
                      <a:lnTo>
                        <a:pt x="101" y="166"/>
                      </a:lnTo>
                      <a:lnTo>
                        <a:pt x="94" y="168"/>
                      </a:lnTo>
                      <a:close/>
                    </a:path>
                  </a:pathLst>
                </a:custGeom>
                <a:solidFill>
                  <a:srgbClr val="002000"/>
                </a:solidFill>
                <a:ln w="9525">
                  <a:noFill/>
                  <a:round/>
                  <a:headEnd/>
                  <a:tailEnd/>
                </a:ln>
              </p:spPr>
              <p:txBody>
                <a:bodyPr/>
                <a:lstStyle/>
                <a:p>
                  <a:endParaRPr lang="zh-CN" altLang="en-US"/>
                </a:p>
              </p:txBody>
            </p:sp>
            <p:sp>
              <p:nvSpPr>
                <p:cNvPr id="462" name="Freeform 1308"/>
                <p:cNvSpPr>
                  <a:spLocks/>
                </p:cNvSpPr>
                <p:nvPr/>
              </p:nvSpPr>
              <p:spPr bwMode="auto">
                <a:xfrm>
                  <a:off x="1665" y="3619"/>
                  <a:ext cx="62" cy="122"/>
                </a:xfrm>
                <a:custGeom>
                  <a:avLst/>
                  <a:gdLst/>
                  <a:ahLst/>
                  <a:cxnLst>
                    <a:cxn ang="0">
                      <a:pos x="29" y="122"/>
                    </a:cxn>
                    <a:cxn ang="0">
                      <a:pos x="33" y="122"/>
                    </a:cxn>
                    <a:cxn ang="0">
                      <a:pos x="36" y="122"/>
                    </a:cxn>
                    <a:cxn ang="0">
                      <a:pos x="36" y="116"/>
                    </a:cxn>
                    <a:cxn ang="0">
                      <a:pos x="35" y="103"/>
                    </a:cxn>
                    <a:cxn ang="0">
                      <a:pos x="36" y="90"/>
                    </a:cxn>
                    <a:cxn ang="0">
                      <a:pos x="33" y="78"/>
                    </a:cxn>
                    <a:cxn ang="0">
                      <a:pos x="38" y="64"/>
                    </a:cxn>
                    <a:cxn ang="0">
                      <a:pos x="44" y="52"/>
                    </a:cxn>
                    <a:cxn ang="0">
                      <a:pos x="50" y="45"/>
                    </a:cxn>
                    <a:cxn ang="0">
                      <a:pos x="57" y="35"/>
                    </a:cxn>
                    <a:cxn ang="0">
                      <a:pos x="62" y="29"/>
                    </a:cxn>
                    <a:cxn ang="0">
                      <a:pos x="57" y="29"/>
                    </a:cxn>
                    <a:cxn ang="0">
                      <a:pos x="51" y="38"/>
                    </a:cxn>
                    <a:cxn ang="0">
                      <a:pos x="45" y="45"/>
                    </a:cxn>
                    <a:cxn ang="0">
                      <a:pos x="41" y="52"/>
                    </a:cxn>
                    <a:cxn ang="0">
                      <a:pos x="36" y="61"/>
                    </a:cxn>
                    <a:cxn ang="0">
                      <a:pos x="39" y="49"/>
                    </a:cxn>
                    <a:cxn ang="0">
                      <a:pos x="39" y="36"/>
                    </a:cxn>
                    <a:cxn ang="0">
                      <a:pos x="45" y="27"/>
                    </a:cxn>
                    <a:cxn ang="0">
                      <a:pos x="51" y="19"/>
                    </a:cxn>
                    <a:cxn ang="0">
                      <a:pos x="48" y="19"/>
                    </a:cxn>
                    <a:cxn ang="0">
                      <a:pos x="38" y="36"/>
                    </a:cxn>
                    <a:cxn ang="0">
                      <a:pos x="36" y="54"/>
                    </a:cxn>
                    <a:cxn ang="0">
                      <a:pos x="30" y="39"/>
                    </a:cxn>
                    <a:cxn ang="0">
                      <a:pos x="24" y="0"/>
                    </a:cxn>
                    <a:cxn ang="0">
                      <a:pos x="27" y="26"/>
                    </a:cxn>
                    <a:cxn ang="0">
                      <a:pos x="33" y="57"/>
                    </a:cxn>
                    <a:cxn ang="0">
                      <a:pos x="32" y="73"/>
                    </a:cxn>
                    <a:cxn ang="0">
                      <a:pos x="27" y="59"/>
                    </a:cxn>
                    <a:cxn ang="0">
                      <a:pos x="20" y="42"/>
                    </a:cxn>
                    <a:cxn ang="0">
                      <a:pos x="3" y="21"/>
                    </a:cxn>
                    <a:cxn ang="0">
                      <a:pos x="0" y="21"/>
                    </a:cxn>
                    <a:cxn ang="0">
                      <a:pos x="20" y="46"/>
                    </a:cxn>
                    <a:cxn ang="0">
                      <a:pos x="27" y="71"/>
                    </a:cxn>
                    <a:cxn ang="0">
                      <a:pos x="29" y="89"/>
                    </a:cxn>
                    <a:cxn ang="0">
                      <a:pos x="27" y="116"/>
                    </a:cxn>
                    <a:cxn ang="0">
                      <a:pos x="29" y="122"/>
                    </a:cxn>
                  </a:cxnLst>
                  <a:rect l="0" t="0" r="r" b="b"/>
                  <a:pathLst>
                    <a:path w="62" h="122">
                      <a:moveTo>
                        <a:pt x="29" y="122"/>
                      </a:moveTo>
                      <a:lnTo>
                        <a:pt x="33" y="122"/>
                      </a:lnTo>
                      <a:lnTo>
                        <a:pt x="36" y="122"/>
                      </a:lnTo>
                      <a:lnTo>
                        <a:pt x="36" y="116"/>
                      </a:lnTo>
                      <a:lnTo>
                        <a:pt x="35" y="103"/>
                      </a:lnTo>
                      <a:lnTo>
                        <a:pt x="36" y="90"/>
                      </a:lnTo>
                      <a:lnTo>
                        <a:pt x="33" y="78"/>
                      </a:lnTo>
                      <a:lnTo>
                        <a:pt x="38" y="64"/>
                      </a:lnTo>
                      <a:lnTo>
                        <a:pt x="44" y="52"/>
                      </a:lnTo>
                      <a:lnTo>
                        <a:pt x="50" y="45"/>
                      </a:lnTo>
                      <a:lnTo>
                        <a:pt x="57" y="35"/>
                      </a:lnTo>
                      <a:lnTo>
                        <a:pt x="62" y="29"/>
                      </a:lnTo>
                      <a:lnTo>
                        <a:pt x="57" y="29"/>
                      </a:lnTo>
                      <a:lnTo>
                        <a:pt x="51" y="38"/>
                      </a:lnTo>
                      <a:lnTo>
                        <a:pt x="45" y="45"/>
                      </a:lnTo>
                      <a:lnTo>
                        <a:pt x="41" y="52"/>
                      </a:lnTo>
                      <a:lnTo>
                        <a:pt x="36" y="61"/>
                      </a:lnTo>
                      <a:lnTo>
                        <a:pt x="39" y="49"/>
                      </a:lnTo>
                      <a:lnTo>
                        <a:pt x="39" y="36"/>
                      </a:lnTo>
                      <a:lnTo>
                        <a:pt x="45" y="27"/>
                      </a:lnTo>
                      <a:lnTo>
                        <a:pt x="51" y="19"/>
                      </a:lnTo>
                      <a:lnTo>
                        <a:pt x="48" y="19"/>
                      </a:lnTo>
                      <a:lnTo>
                        <a:pt x="38" y="36"/>
                      </a:lnTo>
                      <a:lnTo>
                        <a:pt x="36" y="54"/>
                      </a:lnTo>
                      <a:lnTo>
                        <a:pt x="30" y="39"/>
                      </a:lnTo>
                      <a:lnTo>
                        <a:pt x="24" y="0"/>
                      </a:lnTo>
                      <a:lnTo>
                        <a:pt x="27" y="26"/>
                      </a:lnTo>
                      <a:lnTo>
                        <a:pt x="33" y="57"/>
                      </a:lnTo>
                      <a:lnTo>
                        <a:pt x="32" y="73"/>
                      </a:lnTo>
                      <a:lnTo>
                        <a:pt x="27" y="59"/>
                      </a:lnTo>
                      <a:lnTo>
                        <a:pt x="20" y="42"/>
                      </a:lnTo>
                      <a:lnTo>
                        <a:pt x="3" y="21"/>
                      </a:lnTo>
                      <a:lnTo>
                        <a:pt x="0" y="21"/>
                      </a:lnTo>
                      <a:lnTo>
                        <a:pt x="20" y="46"/>
                      </a:lnTo>
                      <a:lnTo>
                        <a:pt x="27" y="71"/>
                      </a:lnTo>
                      <a:lnTo>
                        <a:pt x="29" y="89"/>
                      </a:lnTo>
                      <a:lnTo>
                        <a:pt x="27" y="116"/>
                      </a:lnTo>
                      <a:lnTo>
                        <a:pt x="29" y="122"/>
                      </a:lnTo>
                      <a:close/>
                    </a:path>
                  </a:pathLst>
                </a:custGeom>
                <a:solidFill>
                  <a:srgbClr val="603000"/>
                </a:solidFill>
                <a:ln w="9525">
                  <a:noFill/>
                  <a:round/>
                  <a:headEnd/>
                  <a:tailEnd/>
                </a:ln>
              </p:spPr>
              <p:txBody>
                <a:bodyPr/>
                <a:lstStyle/>
                <a:p>
                  <a:endParaRPr lang="zh-CN" altLang="en-US"/>
                </a:p>
              </p:txBody>
            </p:sp>
            <p:sp>
              <p:nvSpPr>
                <p:cNvPr id="463" name="Freeform 1309"/>
                <p:cNvSpPr>
                  <a:spLocks/>
                </p:cNvSpPr>
                <p:nvPr/>
              </p:nvSpPr>
              <p:spPr bwMode="auto">
                <a:xfrm>
                  <a:off x="1756" y="3624"/>
                  <a:ext cx="45" cy="107"/>
                </a:xfrm>
                <a:custGeom>
                  <a:avLst/>
                  <a:gdLst/>
                  <a:ahLst/>
                  <a:cxnLst>
                    <a:cxn ang="0">
                      <a:pos x="10" y="107"/>
                    </a:cxn>
                    <a:cxn ang="0">
                      <a:pos x="18" y="107"/>
                    </a:cxn>
                    <a:cxn ang="0">
                      <a:pos x="16" y="81"/>
                    </a:cxn>
                    <a:cxn ang="0">
                      <a:pos x="18" y="56"/>
                    </a:cxn>
                    <a:cxn ang="0">
                      <a:pos x="21" y="46"/>
                    </a:cxn>
                    <a:cxn ang="0">
                      <a:pos x="32" y="27"/>
                    </a:cxn>
                    <a:cxn ang="0">
                      <a:pos x="45" y="16"/>
                    </a:cxn>
                    <a:cxn ang="0">
                      <a:pos x="41" y="15"/>
                    </a:cxn>
                    <a:cxn ang="0">
                      <a:pos x="30" y="25"/>
                    </a:cxn>
                    <a:cxn ang="0">
                      <a:pos x="41" y="9"/>
                    </a:cxn>
                    <a:cxn ang="0">
                      <a:pos x="38" y="8"/>
                    </a:cxn>
                    <a:cxn ang="0">
                      <a:pos x="19" y="40"/>
                    </a:cxn>
                    <a:cxn ang="0">
                      <a:pos x="21" y="28"/>
                    </a:cxn>
                    <a:cxn ang="0">
                      <a:pos x="26" y="8"/>
                    </a:cxn>
                    <a:cxn ang="0">
                      <a:pos x="22" y="0"/>
                    </a:cxn>
                    <a:cxn ang="0">
                      <a:pos x="19" y="28"/>
                    </a:cxn>
                    <a:cxn ang="0">
                      <a:pos x="16" y="37"/>
                    </a:cxn>
                    <a:cxn ang="0">
                      <a:pos x="13" y="28"/>
                    </a:cxn>
                    <a:cxn ang="0">
                      <a:pos x="3" y="19"/>
                    </a:cxn>
                    <a:cxn ang="0">
                      <a:pos x="0" y="18"/>
                    </a:cxn>
                    <a:cxn ang="0">
                      <a:pos x="10" y="30"/>
                    </a:cxn>
                    <a:cxn ang="0">
                      <a:pos x="12" y="49"/>
                    </a:cxn>
                    <a:cxn ang="0">
                      <a:pos x="9" y="71"/>
                    </a:cxn>
                    <a:cxn ang="0">
                      <a:pos x="9" y="98"/>
                    </a:cxn>
                    <a:cxn ang="0">
                      <a:pos x="10" y="107"/>
                    </a:cxn>
                  </a:cxnLst>
                  <a:rect l="0" t="0" r="r" b="b"/>
                  <a:pathLst>
                    <a:path w="45" h="107">
                      <a:moveTo>
                        <a:pt x="10" y="107"/>
                      </a:moveTo>
                      <a:lnTo>
                        <a:pt x="18" y="107"/>
                      </a:lnTo>
                      <a:lnTo>
                        <a:pt x="16" y="81"/>
                      </a:lnTo>
                      <a:lnTo>
                        <a:pt x="18" y="56"/>
                      </a:lnTo>
                      <a:lnTo>
                        <a:pt x="21" y="46"/>
                      </a:lnTo>
                      <a:lnTo>
                        <a:pt x="32" y="27"/>
                      </a:lnTo>
                      <a:lnTo>
                        <a:pt x="45" y="16"/>
                      </a:lnTo>
                      <a:lnTo>
                        <a:pt x="41" y="15"/>
                      </a:lnTo>
                      <a:lnTo>
                        <a:pt x="30" y="25"/>
                      </a:lnTo>
                      <a:lnTo>
                        <a:pt x="41" y="9"/>
                      </a:lnTo>
                      <a:lnTo>
                        <a:pt x="38" y="8"/>
                      </a:lnTo>
                      <a:lnTo>
                        <a:pt x="19" y="40"/>
                      </a:lnTo>
                      <a:lnTo>
                        <a:pt x="21" y="28"/>
                      </a:lnTo>
                      <a:lnTo>
                        <a:pt x="26" y="8"/>
                      </a:lnTo>
                      <a:lnTo>
                        <a:pt x="22" y="0"/>
                      </a:lnTo>
                      <a:lnTo>
                        <a:pt x="19" y="28"/>
                      </a:lnTo>
                      <a:lnTo>
                        <a:pt x="16" y="37"/>
                      </a:lnTo>
                      <a:lnTo>
                        <a:pt x="13" y="28"/>
                      </a:lnTo>
                      <a:lnTo>
                        <a:pt x="3" y="19"/>
                      </a:lnTo>
                      <a:lnTo>
                        <a:pt x="0" y="18"/>
                      </a:lnTo>
                      <a:lnTo>
                        <a:pt x="10" y="30"/>
                      </a:lnTo>
                      <a:lnTo>
                        <a:pt x="12" y="49"/>
                      </a:lnTo>
                      <a:lnTo>
                        <a:pt x="9" y="71"/>
                      </a:lnTo>
                      <a:lnTo>
                        <a:pt x="9" y="98"/>
                      </a:lnTo>
                      <a:lnTo>
                        <a:pt x="10" y="107"/>
                      </a:lnTo>
                      <a:close/>
                    </a:path>
                  </a:pathLst>
                </a:custGeom>
                <a:solidFill>
                  <a:srgbClr val="603000"/>
                </a:solidFill>
                <a:ln w="9525">
                  <a:noFill/>
                  <a:round/>
                  <a:headEnd/>
                  <a:tailEnd/>
                </a:ln>
              </p:spPr>
              <p:txBody>
                <a:bodyPr/>
                <a:lstStyle/>
                <a:p>
                  <a:endParaRPr lang="zh-CN" altLang="en-US"/>
                </a:p>
              </p:txBody>
            </p:sp>
          </p:grpSp>
        </p:grpSp>
      </p:grpSp>
      <p:grpSp>
        <p:nvGrpSpPr>
          <p:cNvPr id="523" name="Group 1310"/>
          <p:cNvGrpSpPr>
            <a:grpSpLocks/>
          </p:cNvGrpSpPr>
          <p:nvPr/>
        </p:nvGrpSpPr>
        <p:grpSpPr bwMode="auto">
          <a:xfrm>
            <a:off x="7383463" y="4403725"/>
            <a:ext cx="1223962" cy="504825"/>
            <a:chOff x="2455" y="1049"/>
            <a:chExt cx="947" cy="414"/>
          </a:xfrm>
        </p:grpSpPr>
        <p:sp>
          <p:nvSpPr>
            <p:cNvPr id="524" name="Freeform 1311"/>
            <p:cNvSpPr>
              <a:spLocks/>
            </p:cNvSpPr>
            <p:nvPr/>
          </p:nvSpPr>
          <p:spPr bwMode="auto">
            <a:xfrm>
              <a:off x="2455" y="1322"/>
              <a:ext cx="947" cy="141"/>
            </a:xfrm>
            <a:custGeom>
              <a:avLst/>
              <a:gdLst/>
              <a:ahLst/>
              <a:cxnLst>
                <a:cxn ang="0">
                  <a:pos x="65" y="40"/>
                </a:cxn>
                <a:cxn ang="0">
                  <a:pos x="0" y="47"/>
                </a:cxn>
                <a:cxn ang="0">
                  <a:pos x="516" y="141"/>
                </a:cxn>
                <a:cxn ang="0">
                  <a:pos x="947" y="75"/>
                </a:cxn>
                <a:cxn ang="0">
                  <a:pos x="498" y="0"/>
                </a:cxn>
                <a:cxn ang="0">
                  <a:pos x="65" y="40"/>
                </a:cxn>
              </a:cxnLst>
              <a:rect l="0" t="0" r="r" b="b"/>
              <a:pathLst>
                <a:path w="947" h="141">
                  <a:moveTo>
                    <a:pt x="65" y="40"/>
                  </a:moveTo>
                  <a:lnTo>
                    <a:pt x="0" y="47"/>
                  </a:lnTo>
                  <a:lnTo>
                    <a:pt x="516" y="141"/>
                  </a:lnTo>
                  <a:lnTo>
                    <a:pt x="947" y="75"/>
                  </a:lnTo>
                  <a:lnTo>
                    <a:pt x="498" y="0"/>
                  </a:lnTo>
                  <a:lnTo>
                    <a:pt x="65" y="40"/>
                  </a:lnTo>
                  <a:close/>
                </a:path>
              </a:pathLst>
            </a:custGeom>
            <a:solidFill>
              <a:srgbClr val="C0C0C0"/>
            </a:solidFill>
            <a:ln w="3175">
              <a:solidFill>
                <a:srgbClr val="C0C0C0"/>
              </a:solidFill>
              <a:prstDash val="solid"/>
              <a:round/>
              <a:headEnd/>
              <a:tailEnd/>
            </a:ln>
          </p:spPr>
          <p:txBody>
            <a:bodyPr/>
            <a:lstStyle/>
            <a:p>
              <a:endParaRPr lang="zh-CN" altLang="en-US"/>
            </a:p>
          </p:txBody>
        </p:sp>
        <p:sp>
          <p:nvSpPr>
            <p:cNvPr id="525" name="Freeform 1312"/>
            <p:cNvSpPr>
              <a:spLocks/>
            </p:cNvSpPr>
            <p:nvPr/>
          </p:nvSpPr>
          <p:spPr bwMode="auto">
            <a:xfrm>
              <a:off x="3275" y="1382"/>
              <a:ext cx="125" cy="34"/>
            </a:xfrm>
            <a:custGeom>
              <a:avLst/>
              <a:gdLst/>
              <a:ahLst/>
              <a:cxnLst>
                <a:cxn ang="0">
                  <a:pos x="39" y="0"/>
                </a:cxn>
                <a:cxn ang="0">
                  <a:pos x="125" y="15"/>
                </a:cxn>
                <a:cxn ang="0">
                  <a:pos x="9" y="34"/>
                </a:cxn>
                <a:cxn ang="0">
                  <a:pos x="15" y="25"/>
                </a:cxn>
                <a:cxn ang="0">
                  <a:pos x="7" y="22"/>
                </a:cxn>
                <a:cxn ang="0">
                  <a:pos x="7" y="19"/>
                </a:cxn>
                <a:cxn ang="0">
                  <a:pos x="3" y="16"/>
                </a:cxn>
                <a:cxn ang="0">
                  <a:pos x="0" y="13"/>
                </a:cxn>
                <a:cxn ang="0">
                  <a:pos x="39" y="0"/>
                </a:cxn>
              </a:cxnLst>
              <a:rect l="0" t="0" r="r" b="b"/>
              <a:pathLst>
                <a:path w="125" h="34">
                  <a:moveTo>
                    <a:pt x="39" y="0"/>
                  </a:moveTo>
                  <a:lnTo>
                    <a:pt x="125" y="15"/>
                  </a:lnTo>
                  <a:lnTo>
                    <a:pt x="9" y="34"/>
                  </a:lnTo>
                  <a:lnTo>
                    <a:pt x="15" y="25"/>
                  </a:lnTo>
                  <a:lnTo>
                    <a:pt x="7" y="22"/>
                  </a:lnTo>
                  <a:lnTo>
                    <a:pt x="7" y="19"/>
                  </a:lnTo>
                  <a:lnTo>
                    <a:pt x="3" y="16"/>
                  </a:lnTo>
                  <a:lnTo>
                    <a:pt x="0" y="13"/>
                  </a:lnTo>
                  <a:lnTo>
                    <a:pt x="39" y="0"/>
                  </a:lnTo>
                  <a:close/>
                </a:path>
              </a:pathLst>
            </a:custGeom>
            <a:solidFill>
              <a:srgbClr val="808080"/>
            </a:solidFill>
            <a:ln w="3175">
              <a:solidFill>
                <a:srgbClr val="808080"/>
              </a:solidFill>
              <a:prstDash val="solid"/>
              <a:round/>
              <a:headEnd/>
              <a:tailEnd/>
            </a:ln>
          </p:spPr>
          <p:txBody>
            <a:bodyPr/>
            <a:lstStyle/>
            <a:p>
              <a:endParaRPr lang="zh-CN" altLang="en-US"/>
            </a:p>
          </p:txBody>
        </p:sp>
        <p:sp>
          <p:nvSpPr>
            <p:cNvPr id="526" name="Freeform 1313"/>
            <p:cNvSpPr>
              <a:spLocks/>
            </p:cNvSpPr>
            <p:nvPr/>
          </p:nvSpPr>
          <p:spPr bwMode="auto">
            <a:xfrm>
              <a:off x="3310" y="1305"/>
              <a:ext cx="44" cy="77"/>
            </a:xfrm>
            <a:custGeom>
              <a:avLst/>
              <a:gdLst/>
              <a:ahLst/>
              <a:cxnLst>
                <a:cxn ang="0">
                  <a:pos x="16" y="8"/>
                </a:cxn>
                <a:cxn ang="0">
                  <a:pos x="19" y="8"/>
                </a:cxn>
                <a:cxn ang="0">
                  <a:pos x="18" y="13"/>
                </a:cxn>
                <a:cxn ang="0">
                  <a:pos x="27" y="14"/>
                </a:cxn>
                <a:cxn ang="0">
                  <a:pos x="19" y="17"/>
                </a:cxn>
                <a:cxn ang="0">
                  <a:pos x="28" y="20"/>
                </a:cxn>
                <a:cxn ang="0">
                  <a:pos x="35" y="22"/>
                </a:cxn>
                <a:cxn ang="0">
                  <a:pos x="30" y="22"/>
                </a:cxn>
                <a:cxn ang="0">
                  <a:pos x="38" y="29"/>
                </a:cxn>
                <a:cxn ang="0">
                  <a:pos x="41" y="33"/>
                </a:cxn>
                <a:cxn ang="0">
                  <a:pos x="35" y="32"/>
                </a:cxn>
                <a:cxn ang="0">
                  <a:pos x="31" y="32"/>
                </a:cxn>
                <a:cxn ang="0">
                  <a:pos x="28" y="32"/>
                </a:cxn>
                <a:cxn ang="0">
                  <a:pos x="28" y="29"/>
                </a:cxn>
                <a:cxn ang="0">
                  <a:pos x="24" y="29"/>
                </a:cxn>
                <a:cxn ang="0">
                  <a:pos x="19" y="29"/>
                </a:cxn>
                <a:cxn ang="0">
                  <a:pos x="24" y="32"/>
                </a:cxn>
                <a:cxn ang="0">
                  <a:pos x="19" y="35"/>
                </a:cxn>
                <a:cxn ang="0">
                  <a:pos x="19" y="38"/>
                </a:cxn>
                <a:cxn ang="0">
                  <a:pos x="25" y="44"/>
                </a:cxn>
                <a:cxn ang="0">
                  <a:pos x="30" y="41"/>
                </a:cxn>
                <a:cxn ang="0">
                  <a:pos x="28" y="44"/>
                </a:cxn>
                <a:cxn ang="0">
                  <a:pos x="38" y="45"/>
                </a:cxn>
                <a:cxn ang="0">
                  <a:pos x="42" y="42"/>
                </a:cxn>
                <a:cxn ang="0">
                  <a:pos x="39" y="45"/>
                </a:cxn>
                <a:cxn ang="0">
                  <a:pos x="36" y="48"/>
                </a:cxn>
                <a:cxn ang="0">
                  <a:pos x="39" y="49"/>
                </a:cxn>
                <a:cxn ang="0">
                  <a:pos x="44" y="49"/>
                </a:cxn>
                <a:cxn ang="0">
                  <a:pos x="39" y="52"/>
                </a:cxn>
                <a:cxn ang="0">
                  <a:pos x="38" y="55"/>
                </a:cxn>
                <a:cxn ang="0">
                  <a:pos x="36" y="58"/>
                </a:cxn>
                <a:cxn ang="0">
                  <a:pos x="31" y="58"/>
                </a:cxn>
                <a:cxn ang="0">
                  <a:pos x="31" y="55"/>
                </a:cxn>
                <a:cxn ang="0">
                  <a:pos x="25" y="54"/>
                </a:cxn>
                <a:cxn ang="0">
                  <a:pos x="25" y="57"/>
                </a:cxn>
                <a:cxn ang="0">
                  <a:pos x="35" y="65"/>
                </a:cxn>
                <a:cxn ang="0">
                  <a:pos x="35" y="65"/>
                </a:cxn>
                <a:cxn ang="0">
                  <a:pos x="38" y="70"/>
                </a:cxn>
                <a:cxn ang="0">
                  <a:pos x="31" y="70"/>
                </a:cxn>
                <a:cxn ang="0">
                  <a:pos x="28" y="71"/>
                </a:cxn>
                <a:cxn ang="0">
                  <a:pos x="25" y="74"/>
                </a:cxn>
                <a:cxn ang="0">
                  <a:pos x="22" y="71"/>
                </a:cxn>
                <a:cxn ang="0">
                  <a:pos x="9" y="77"/>
                </a:cxn>
                <a:cxn ang="0">
                  <a:pos x="3" y="68"/>
                </a:cxn>
                <a:cxn ang="0">
                  <a:pos x="0" y="0"/>
                </a:cxn>
                <a:cxn ang="0">
                  <a:pos x="12" y="6"/>
                </a:cxn>
                <a:cxn ang="0">
                  <a:pos x="16" y="8"/>
                </a:cxn>
                <a:cxn ang="0">
                  <a:pos x="16" y="8"/>
                </a:cxn>
              </a:cxnLst>
              <a:rect l="0" t="0" r="r" b="b"/>
              <a:pathLst>
                <a:path w="44" h="77">
                  <a:moveTo>
                    <a:pt x="16" y="8"/>
                  </a:moveTo>
                  <a:lnTo>
                    <a:pt x="19" y="8"/>
                  </a:lnTo>
                  <a:lnTo>
                    <a:pt x="18" y="13"/>
                  </a:lnTo>
                  <a:lnTo>
                    <a:pt x="27" y="14"/>
                  </a:lnTo>
                  <a:lnTo>
                    <a:pt x="19" y="17"/>
                  </a:lnTo>
                  <a:lnTo>
                    <a:pt x="28" y="20"/>
                  </a:lnTo>
                  <a:lnTo>
                    <a:pt x="35" y="22"/>
                  </a:lnTo>
                  <a:lnTo>
                    <a:pt x="30" y="22"/>
                  </a:lnTo>
                  <a:lnTo>
                    <a:pt x="38" y="29"/>
                  </a:lnTo>
                  <a:lnTo>
                    <a:pt x="41" y="33"/>
                  </a:lnTo>
                  <a:lnTo>
                    <a:pt x="35" y="32"/>
                  </a:lnTo>
                  <a:lnTo>
                    <a:pt x="31" y="32"/>
                  </a:lnTo>
                  <a:lnTo>
                    <a:pt x="28" y="32"/>
                  </a:lnTo>
                  <a:lnTo>
                    <a:pt x="28" y="29"/>
                  </a:lnTo>
                  <a:lnTo>
                    <a:pt x="24" y="29"/>
                  </a:lnTo>
                  <a:lnTo>
                    <a:pt x="19" y="29"/>
                  </a:lnTo>
                  <a:lnTo>
                    <a:pt x="24" y="32"/>
                  </a:lnTo>
                  <a:lnTo>
                    <a:pt x="19" y="35"/>
                  </a:lnTo>
                  <a:lnTo>
                    <a:pt x="19" y="38"/>
                  </a:lnTo>
                  <a:lnTo>
                    <a:pt x="25" y="44"/>
                  </a:lnTo>
                  <a:lnTo>
                    <a:pt x="30" y="41"/>
                  </a:lnTo>
                  <a:lnTo>
                    <a:pt x="28" y="44"/>
                  </a:lnTo>
                  <a:lnTo>
                    <a:pt x="38" y="45"/>
                  </a:lnTo>
                  <a:lnTo>
                    <a:pt x="42" y="42"/>
                  </a:lnTo>
                  <a:lnTo>
                    <a:pt x="39" y="45"/>
                  </a:lnTo>
                  <a:lnTo>
                    <a:pt x="36" y="48"/>
                  </a:lnTo>
                  <a:lnTo>
                    <a:pt x="39" y="49"/>
                  </a:lnTo>
                  <a:lnTo>
                    <a:pt x="44" y="49"/>
                  </a:lnTo>
                  <a:lnTo>
                    <a:pt x="39" y="52"/>
                  </a:lnTo>
                  <a:lnTo>
                    <a:pt x="38" y="55"/>
                  </a:lnTo>
                  <a:lnTo>
                    <a:pt x="36" y="58"/>
                  </a:lnTo>
                  <a:lnTo>
                    <a:pt x="31" y="58"/>
                  </a:lnTo>
                  <a:lnTo>
                    <a:pt x="31" y="55"/>
                  </a:lnTo>
                  <a:lnTo>
                    <a:pt x="25" y="54"/>
                  </a:lnTo>
                  <a:lnTo>
                    <a:pt x="25" y="57"/>
                  </a:lnTo>
                  <a:lnTo>
                    <a:pt x="35" y="65"/>
                  </a:lnTo>
                  <a:lnTo>
                    <a:pt x="35" y="65"/>
                  </a:lnTo>
                  <a:lnTo>
                    <a:pt x="38" y="70"/>
                  </a:lnTo>
                  <a:lnTo>
                    <a:pt x="31" y="70"/>
                  </a:lnTo>
                  <a:lnTo>
                    <a:pt x="28" y="71"/>
                  </a:lnTo>
                  <a:lnTo>
                    <a:pt x="25" y="74"/>
                  </a:lnTo>
                  <a:lnTo>
                    <a:pt x="22" y="71"/>
                  </a:lnTo>
                  <a:lnTo>
                    <a:pt x="9" y="77"/>
                  </a:lnTo>
                  <a:lnTo>
                    <a:pt x="3" y="68"/>
                  </a:lnTo>
                  <a:lnTo>
                    <a:pt x="0" y="0"/>
                  </a:lnTo>
                  <a:lnTo>
                    <a:pt x="12" y="6"/>
                  </a:lnTo>
                  <a:lnTo>
                    <a:pt x="16" y="8"/>
                  </a:lnTo>
                  <a:lnTo>
                    <a:pt x="16" y="8"/>
                  </a:lnTo>
                  <a:close/>
                </a:path>
              </a:pathLst>
            </a:custGeom>
            <a:solidFill>
              <a:srgbClr val="008000"/>
            </a:solidFill>
            <a:ln w="9525">
              <a:noFill/>
              <a:round/>
              <a:headEnd/>
              <a:tailEnd/>
            </a:ln>
          </p:spPr>
          <p:txBody>
            <a:bodyPr/>
            <a:lstStyle/>
            <a:p>
              <a:endParaRPr lang="zh-CN" altLang="en-US"/>
            </a:p>
          </p:txBody>
        </p:sp>
        <p:sp>
          <p:nvSpPr>
            <p:cNvPr id="527" name="Freeform 1314"/>
            <p:cNvSpPr>
              <a:spLocks/>
            </p:cNvSpPr>
            <p:nvPr/>
          </p:nvSpPr>
          <p:spPr bwMode="auto">
            <a:xfrm>
              <a:off x="2502" y="1056"/>
              <a:ext cx="817" cy="355"/>
            </a:xfrm>
            <a:custGeom>
              <a:avLst/>
              <a:gdLst/>
              <a:ahLst/>
              <a:cxnLst>
                <a:cxn ang="0">
                  <a:pos x="0" y="133"/>
                </a:cxn>
                <a:cxn ang="0">
                  <a:pos x="0" y="135"/>
                </a:cxn>
                <a:cxn ang="0">
                  <a:pos x="0" y="310"/>
                </a:cxn>
                <a:cxn ang="0">
                  <a:pos x="458" y="355"/>
                </a:cxn>
                <a:cxn ang="0">
                  <a:pos x="817" y="335"/>
                </a:cxn>
                <a:cxn ang="0">
                  <a:pos x="797" y="95"/>
                </a:cxn>
                <a:cxn ang="0">
                  <a:pos x="460" y="0"/>
                </a:cxn>
                <a:cxn ang="0">
                  <a:pos x="0" y="133"/>
                </a:cxn>
              </a:cxnLst>
              <a:rect l="0" t="0" r="r" b="b"/>
              <a:pathLst>
                <a:path w="817" h="355">
                  <a:moveTo>
                    <a:pt x="0" y="133"/>
                  </a:moveTo>
                  <a:lnTo>
                    <a:pt x="0" y="135"/>
                  </a:lnTo>
                  <a:lnTo>
                    <a:pt x="0" y="310"/>
                  </a:lnTo>
                  <a:lnTo>
                    <a:pt x="458" y="355"/>
                  </a:lnTo>
                  <a:lnTo>
                    <a:pt x="817" y="335"/>
                  </a:lnTo>
                  <a:lnTo>
                    <a:pt x="797" y="95"/>
                  </a:lnTo>
                  <a:lnTo>
                    <a:pt x="460" y="0"/>
                  </a:lnTo>
                  <a:lnTo>
                    <a:pt x="0" y="133"/>
                  </a:lnTo>
                  <a:close/>
                </a:path>
              </a:pathLst>
            </a:custGeom>
            <a:solidFill>
              <a:srgbClr val="008080"/>
            </a:solidFill>
            <a:ln w="9525">
              <a:noFill/>
              <a:round/>
              <a:headEnd/>
              <a:tailEnd/>
            </a:ln>
          </p:spPr>
          <p:txBody>
            <a:bodyPr/>
            <a:lstStyle/>
            <a:p>
              <a:endParaRPr lang="zh-CN" altLang="en-US"/>
            </a:p>
          </p:txBody>
        </p:sp>
        <p:sp>
          <p:nvSpPr>
            <p:cNvPr id="528" name="Rectangle 1315"/>
            <p:cNvSpPr>
              <a:spLocks noChangeArrowheads="1"/>
            </p:cNvSpPr>
            <p:nvPr/>
          </p:nvSpPr>
          <p:spPr bwMode="auto">
            <a:xfrm>
              <a:off x="3299" y="1151"/>
              <a:ext cx="5" cy="196"/>
            </a:xfrm>
            <a:prstGeom prst="rect">
              <a:avLst/>
            </a:prstGeom>
            <a:solidFill>
              <a:srgbClr val="A0A0A0"/>
            </a:solidFill>
            <a:ln w="9525">
              <a:noFill/>
              <a:miter lim="800000"/>
              <a:headEnd/>
              <a:tailEnd/>
            </a:ln>
          </p:spPr>
          <p:txBody>
            <a:bodyPr/>
            <a:lstStyle/>
            <a:p>
              <a:endParaRPr lang="zh-CN" altLang="en-US"/>
            </a:p>
          </p:txBody>
        </p:sp>
        <p:sp>
          <p:nvSpPr>
            <p:cNvPr id="529" name="Rectangle 1316"/>
            <p:cNvSpPr>
              <a:spLocks noChangeArrowheads="1"/>
            </p:cNvSpPr>
            <p:nvPr/>
          </p:nvSpPr>
          <p:spPr bwMode="auto">
            <a:xfrm>
              <a:off x="2972" y="1083"/>
              <a:ext cx="5" cy="206"/>
            </a:xfrm>
            <a:prstGeom prst="rect">
              <a:avLst/>
            </a:prstGeom>
            <a:solidFill>
              <a:srgbClr val="A0A0A0"/>
            </a:solidFill>
            <a:ln w="9525">
              <a:noFill/>
              <a:miter lim="800000"/>
              <a:headEnd/>
              <a:tailEnd/>
            </a:ln>
          </p:spPr>
          <p:txBody>
            <a:bodyPr/>
            <a:lstStyle/>
            <a:p>
              <a:endParaRPr lang="zh-CN" altLang="en-US"/>
            </a:p>
          </p:txBody>
        </p:sp>
        <p:sp>
          <p:nvSpPr>
            <p:cNvPr id="530" name="Rectangle 1317"/>
            <p:cNvSpPr>
              <a:spLocks noChangeArrowheads="1"/>
            </p:cNvSpPr>
            <p:nvPr/>
          </p:nvSpPr>
          <p:spPr bwMode="auto">
            <a:xfrm>
              <a:off x="2993" y="1083"/>
              <a:ext cx="5" cy="206"/>
            </a:xfrm>
            <a:prstGeom prst="rect">
              <a:avLst/>
            </a:prstGeom>
            <a:solidFill>
              <a:srgbClr val="A0A0A0"/>
            </a:solidFill>
            <a:ln w="9525">
              <a:noFill/>
              <a:miter lim="800000"/>
              <a:headEnd/>
              <a:tailEnd/>
            </a:ln>
          </p:spPr>
          <p:txBody>
            <a:bodyPr/>
            <a:lstStyle/>
            <a:p>
              <a:endParaRPr lang="zh-CN" altLang="en-US"/>
            </a:p>
          </p:txBody>
        </p:sp>
        <p:sp>
          <p:nvSpPr>
            <p:cNvPr id="531" name="Rectangle 1318"/>
            <p:cNvSpPr>
              <a:spLocks noChangeArrowheads="1"/>
            </p:cNvSpPr>
            <p:nvPr/>
          </p:nvSpPr>
          <p:spPr bwMode="auto">
            <a:xfrm>
              <a:off x="3013" y="1083"/>
              <a:ext cx="5" cy="206"/>
            </a:xfrm>
            <a:prstGeom prst="rect">
              <a:avLst/>
            </a:prstGeom>
            <a:solidFill>
              <a:srgbClr val="A0A0A0"/>
            </a:solidFill>
            <a:ln w="9525">
              <a:noFill/>
              <a:miter lim="800000"/>
              <a:headEnd/>
              <a:tailEnd/>
            </a:ln>
          </p:spPr>
          <p:txBody>
            <a:bodyPr/>
            <a:lstStyle/>
            <a:p>
              <a:endParaRPr lang="zh-CN" altLang="en-US"/>
            </a:p>
          </p:txBody>
        </p:sp>
        <p:sp>
          <p:nvSpPr>
            <p:cNvPr id="532" name="Rectangle 1319"/>
            <p:cNvSpPr>
              <a:spLocks noChangeArrowheads="1"/>
            </p:cNvSpPr>
            <p:nvPr/>
          </p:nvSpPr>
          <p:spPr bwMode="auto">
            <a:xfrm>
              <a:off x="3028" y="1083"/>
              <a:ext cx="3" cy="206"/>
            </a:xfrm>
            <a:prstGeom prst="rect">
              <a:avLst/>
            </a:prstGeom>
            <a:solidFill>
              <a:srgbClr val="A0A0A0"/>
            </a:solidFill>
            <a:ln w="9525">
              <a:noFill/>
              <a:miter lim="800000"/>
              <a:headEnd/>
              <a:tailEnd/>
            </a:ln>
          </p:spPr>
          <p:txBody>
            <a:bodyPr/>
            <a:lstStyle/>
            <a:p>
              <a:endParaRPr lang="zh-CN" altLang="en-US"/>
            </a:p>
          </p:txBody>
        </p:sp>
        <p:sp>
          <p:nvSpPr>
            <p:cNvPr id="533" name="Rectangle 1320"/>
            <p:cNvSpPr>
              <a:spLocks noChangeArrowheads="1"/>
            </p:cNvSpPr>
            <p:nvPr/>
          </p:nvSpPr>
          <p:spPr bwMode="auto">
            <a:xfrm>
              <a:off x="3045" y="1083"/>
              <a:ext cx="4" cy="206"/>
            </a:xfrm>
            <a:prstGeom prst="rect">
              <a:avLst/>
            </a:prstGeom>
            <a:solidFill>
              <a:srgbClr val="A0A0A0"/>
            </a:solidFill>
            <a:ln w="9525">
              <a:noFill/>
              <a:miter lim="800000"/>
              <a:headEnd/>
              <a:tailEnd/>
            </a:ln>
          </p:spPr>
          <p:txBody>
            <a:bodyPr/>
            <a:lstStyle/>
            <a:p>
              <a:endParaRPr lang="zh-CN" altLang="en-US"/>
            </a:p>
          </p:txBody>
        </p:sp>
        <p:sp>
          <p:nvSpPr>
            <p:cNvPr id="534" name="Rectangle 1321"/>
            <p:cNvSpPr>
              <a:spLocks noChangeArrowheads="1"/>
            </p:cNvSpPr>
            <p:nvPr/>
          </p:nvSpPr>
          <p:spPr bwMode="auto">
            <a:xfrm>
              <a:off x="3060" y="1090"/>
              <a:ext cx="5" cy="206"/>
            </a:xfrm>
            <a:prstGeom prst="rect">
              <a:avLst/>
            </a:prstGeom>
            <a:solidFill>
              <a:srgbClr val="A0A0A0"/>
            </a:solidFill>
            <a:ln w="9525">
              <a:noFill/>
              <a:miter lim="800000"/>
              <a:headEnd/>
              <a:tailEnd/>
            </a:ln>
          </p:spPr>
          <p:txBody>
            <a:bodyPr/>
            <a:lstStyle/>
            <a:p>
              <a:endParaRPr lang="zh-CN" altLang="en-US"/>
            </a:p>
          </p:txBody>
        </p:sp>
        <p:sp>
          <p:nvSpPr>
            <p:cNvPr id="535" name="Rectangle 1322"/>
            <p:cNvSpPr>
              <a:spLocks noChangeArrowheads="1"/>
            </p:cNvSpPr>
            <p:nvPr/>
          </p:nvSpPr>
          <p:spPr bwMode="auto">
            <a:xfrm>
              <a:off x="3081" y="1094"/>
              <a:ext cx="3" cy="208"/>
            </a:xfrm>
            <a:prstGeom prst="rect">
              <a:avLst/>
            </a:prstGeom>
            <a:solidFill>
              <a:srgbClr val="A0A0A0"/>
            </a:solidFill>
            <a:ln w="9525">
              <a:noFill/>
              <a:miter lim="800000"/>
              <a:headEnd/>
              <a:tailEnd/>
            </a:ln>
          </p:spPr>
          <p:txBody>
            <a:bodyPr/>
            <a:lstStyle/>
            <a:p>
              <a:endParaRPr lang="zh-CN" altLang="en-US"/>
            </a:p>
          </p:txBody>
        </p:sp>
        <p:sp>
          <p:nvSpPr>
            <p:cNvPr id="536" name="Rectangle 1323"/>
            <p:cNvSpPr>
              <a:spLocks noChangeArrowheads="1"/>
            </p:cNvSpPr>
            <p:nvPr/>
          </p:nvSpPr>
          <p:spPr bwMode="auto">
            <a:xfrm>
              <a:off x="3098" y="1099"/>
              <a:ext cx="4" cy="206"/>
            </a:xfrm>
            <a:prstGeom prst="rect">
              <a:avLst/>
            </a:prstGeom>
            <a:solidFill>
              <a:srgbClr val="A0A0A0"/>
            </a:solidFill>
            <a:ln w="9525">
              <a:noFill/>
              <a:miter lim="800000"/>
              <a:headEnd/>
              <a:tailEnd/>
            </a:ln>
          </p:spPr>
          <p:txBody>
            <a:bodyPr/>
            <a:lstStyle/>
            <a:p>
              <a:endParaRPr lang="zh-CN" altLang="en-US"/>
            </a:p>
          </p:txBody>
        </p:sp>
        <p:sp>
          <p:nvSpPr>
            <p:cNvPr id="537" name="Rectangle 1324"/>
            <p:cNvSpPr>
              <a:spLocks noChangeArrowheads="1"/>
            </p:cNvSpPr>
            <p:nvPr/>
          </p:nvSpPr>
          <p:spPr bwMode="auto">
            <a:xfrm>
              <a:off x="3118" y="1104"/>
              <a:ext cx="4" cy="207"/>
            </a:xfrm>
            <a:prstGeom prst="rect">
              <a:avLst/>
            </a:prstGeom>
            <a:solidFill>
              <a:srgbClr val="A0A0A0"/>
            </a:solidFill>
            <a:ln w="9525">
              <a:noFill/>
              <a:miter lim="800000"/>
              <a:headEnd/>
              <a:tailEnd/>
            </a:ln>
          </p:spPr>
          <p:txBody>
            <a:bodyPr/>
            <a:lstStyle/>
            <a:p>
              <a:endParaRPr lang="zh-CN" altLang="en-US"/>
            </a:p>
          </p:txBody>
        </p:sp>
        <p:sp>
          <p:nvSpPr>
            <p:cNvPr id="538" name="Rectangle 1325"/>
            <p:cNvSpPr>
              <a:spLocks noChangeArrowheads="1"/>
            </p:cNvSpPr>
            <p:nvPr/>
          </p:nvSpPr>
          <p:spPr bwMode="auto">
            <a:xfrm>
              <a:off x="3136" y="1107"/>
              <a:ext cx="3" cy="206"/>
            </a:xfrm>
            <a:prstGeom prst="rect">
              <a:avLst/>
            </a:prstGeom>
            <a:solidFill>
              <a:srgbClr val="A0A0A0"/>
            </a:solidFill>
            <a:ln w="9525">
              <a:noFill/>
              <a:miter lim="800000"/>
              <a:headEnd/>
              <a:tailEnd/>
            </a:ln>
          </p:spPr>
          <p:txBody>
            <a:bodyPr/>
            <a:lstStyle/>
            <a:p>
              <a:endParaRPr lang="zh-CN" altLang="en-US"/>
            </a:p>
          </p:txBody>
        </p:sp>
        <p:sp>
          <p:nvSpPr>
            <p:cNvPr id="539" name="Rectangle 1326"/>
            <p:cNvSpPr>
              <a:spLocks noChangeArrowheads="1"/>
            </p:cNvSpPr>
            <p:nvPr/>
          </p:nvSpPr>
          <p:spPr bwMode="auto">
            <a:xfrm>
              <a:off x="3154" y="1112"/>
              <a:ext cx="4" cy="206"/>
            </a:xfrm>
            <a:prstGeom prst="rect">
              <a:avLst/>
            </a:prstGeom>
            <a:solidFill>
              <a:srgbClr val="A0A0A0"/>
            </a:solidFill>
            <a:ln w="9525">
              <a:noFill/>
              <a:miter lim="800000"/>
              <a:headEnd/>
              <a:tailEnd/>
            </a:ln>
          </p:spPr>
          <p:txBody>
            <a:bodyPr/>
            <a:lstStyle/>
            <a:p>
              <a:endParaRPr lang="zh-CN" altLang="en-US"/>
            </a:p>
          </p:txBody>
        </p:sp>
        <p:sp>
          <p:nvSpPr>
            <p:cNvPr id="540" name="Rectangle 1327"/>
            <p:cNvSpPr>
              <a:spLocks noChangeArrowheads="1"/>
            </p:cNvSpPr>
            <p:nvPr/>
          </p:nvSpPr>
          <p:spPr bwMode="auto">
            <a:xfrm>
              <a:off x="3172" y="1119"/>
              <a:ext cx="5" cy="206"/>
            </a:xfrm>
            <a:prstGeom prst="rect">
              <a:avLst/>
            </a:prstGeom>
            <a:solidFill>
              <a:srgbClr val="A0A0A0"/>
            </a:solidFill>
            <a:ln w="9525">
              <a:noFill/>
              <a:miter lim="800000"/>
              <a:headEnd/>
              <a:tailEnd/>
            </a:ln>
          </p:spPr>
          <p:txBody>
            <a:bodyPr/>
            <a:lstStyle/>
            <a:p>
              <a:endParaRPr lang="zh-CN" altLang="en-US"/>
            </a:p>
          </p:txBody>
        </p:sp>
        <p:sp>
          <p:nvSpPr>
            <p:cNvPr id="541" name="Rectangle 1328"/>
            <p:cNvSpPr>
              <a:spLocks noChangeArrowheads="1"/>
            </p:cNvSpPr>
            <p:nvPr/>
          </p:nvSpPr>
          <p:spPr bwMode="auto">
            <a:xfrm>
              <a:off x="3186" y="1122"/>
              <a:ext cx="6" cy="206"/>
            </a:xfrm>
            <a:prstGeom prst="rect">
              <a:avLst/>
            </a:prstGeom>
            <a:solidFill>
              <a:srgbClr val="A0A0A0"/>
            </a:solidFill>
            <a:ln w="9525">
              <a:noFill/>
              <a:miter lim="800000"/>
              <a:headEnd/>
              <a:tailEnd/>
            </a:ln>
          </p:spPr>
          <p:txBody>
            <a:bodyPr/>
            <a:lstStyle/>
            <a:p>
              <a:endParaRPr lang="zh-CN" altLang="en-US"/>
            </a:p>
          </p:txBody>
        </p:sp>
        <p:sp>
          <p:nvSpPr>
            <p:cNvPr id="542" name="Rectangle 1329"/>
            <p:cNvSpPr>
              <a:spLocks noChangeArrowheads="1"/>
            </p:cNvSpPr>
            <p:nvPr/>
          </p:nvSpPr>
          <p:spPr bwMode="auto">
            <a:xfrm>
              <a:off x="3202" y="1129"/>
              <a:ext cx="3" cy="205"/>
            </a:xfrm>
            <a:prstGeom prst="rect">
              <a:avLst/>
            </a:prstGeom>
            <a:solidFill>
              <a:srgbClr val="A0A0A0"/>
            </a:solidFill>
            <a:ln w="9525">
              <a:noFill/>
              <a:miter lim="800000"/>
              <a:headEnd/>
              <a:tailEnd/>
            </a:ln>
          </p:spPr>
          <p:txBody>
            <a:bodyPr/>
            <a:lstStyle/>
            <a:p>
              <a:endParaRPr lang="zh-CN" altLang="en-US"/>
            </a:p>
          </p:txBody>
        </p:sp>
        <p:sp>
          <p:nvSpPr>
            <p:cNvPr id="543" name="Rectangle 1330"/>
            <p:cNvSpPr>
              <a:spLocks noChangeArrowheads="1"/>
            </p:cNvSpPr>
            <p:nvPr/>
          </p:nvSpPr>
          <p:spPr bwMode="auto">
            <a:xfrm>
              <a:off x="3219" y="1129"/>
              <a:ext cx="4" cy="205"/>
            </a:xfrm>
            <a:prstGeom prst="rect">
              <a:avLst/>
            </a:prstGeom>
            <a:solidFill>
              <a:srgbClr val="A0A0A0"/>
            </a:solidFill>
            <a:ln w="9525">
              <a:noFill/>
              <a:miter lim="800000"/>
              <a:headEnd/>
              <a:tailEnd/>
            </a:ln>
          </p:spPr>
          <p:txBody>
            <a:bodyPr/>
            <a:lstStyle/>
            <a:p>
              <a:endParaRPr lang="zh-CN" altLang="en-US"/>
            </a:p>
          </p:txBody>
        </p:sp>
        <p:sp>
          <p:nvSpPr>
            <p:cNvPr id="544" name="Rectangle 1331"/>
            <p:cNvSpPr>
              <a:spLocks noChangeArrowheads="1"/>
            </p:cNvSpPr>
            <p:nvPr/>
          </p:nvSpPr>
          <p:spPr bwMode="auto">
            <a:xfrm>
              <a:off x="3236" y="1132"/>
              <a:ext cx="4" cy="206"/>
            </a:xfrm>
            <a:prstGeom prst="rect">
              <a:avLst/>
            </a:prstGeom>
            <a:solidFill>
              <a:srgbClr val="A0A0A0"/>
            </a:solidFill>
            <a:ln w="9525">
              <a:noFill/>
              <a:miter lim="800000"/>
              <a:headEnd/>
              <a:tailEnd/>
            </a:ln>
          </p:spPr>
          <p:txBody>
            <a:bodyPr/>
            <a:lstStyle/>
            <a:p>
              <a:endParaRPr lang="zh-CN" altLang="en-US"/>
            </a:p>
          </p:txBody>
        </p:sp>
        <p:sp>
          <p:nvSpPr>
            <p:cNvPr id="545" name="Rectangle 1332"/>
            <p:cNvSpPr>
              <a:spLocks noChangeArrowheads="1"/>
            </p:cNvSpPr>
            <p:nvPr/>
          </p:nvSpPr>
          <p:spPr bwMode="auto">
            <a:xfrm>
              <a:off x="3252" y="1141"/>
              <a:ext cx="5" cy="199"/>
            </a:xfrm>
            <a:prstGeom prst="rect">
              <a:avLst/>
            </a:prstGeom>
            <a:solidFill>
              <a:srgbClr val="A0A0A0"/>
            </a:solidFill>
            <a:ln w="9525">
              <a:noFill/>
              <a:miter lim="800000"/>
              <a:headEnd/>
              <a:tailEnd/>
            </a:ln>
          </p:spPr>
          <p:txBody>
            <a:bodyPr/>
            <a:lstStyle/>
            <a:p>
              <a:endParaRPr lang="zh-CN" altLang="en-US"/>
            </a:p>
          </p:txBody>
        </p:sp>
        <p:sp>
          <p:nvSpPr>
            <p:cNvPr id="546" name="Rectangle 1333"/>
            <p:cNvSpPr>
              <a:spLocks noChangeArrowheads="1"/>
            </p:cNvSpPr>
            <p:nvPr/>
          </p:nvSpPr>
          <p:spPr bwMode="auto">
            <a:xfrm>
              <a:off x="3272" y="1145"/>
              <a:ext cx="4" cy="199"/>
            </a:xfrm>
            <a:prstGeom prst="rect">
              <a:avLst/>
            </a:prstGeom>
            <a:solidFill>
              <a:srgbClr val="A0A0A0"/>
            </a:solidFill>
            <a:ln w="9525">
              <a:noFill/>
              <a:miter lim="800000"/>
              <a:headEnd/>
              <a:tailEnd/>
            </a:ln>
          </p:spPr>
          <p:txBody>
            <a:bodyPr/>
            <a:lstStyle/>
            <a:p>
              <a:endParaRPr lang="zh-CN" altLang="en-US"/>
            </a:p>
          </p:txBody>
        </p:sp>
        <p:sp>
          <p:nvSpPr>
            <p:cNvPr id="547" name="Rectangle 1334"/>
            <p:cNvSpPr>
              <a:spLocks noChangeArrowheads="1"/>
            </p:cNvSpPr>
            <p:nvPr/>
          </p:nvSpPr>
          <p:spPr bwMode="auto">
            <a:xfrm>
              <a:off x="3287" y="1151"/>
              <a:ext cx="5" cy="195"/>
            </a:xfrm>
            <a:prstGeom prst="rect">
              <a:avLst/>
            </a:prstGeom>
            <a:solidFill>
              <a:srgbClr val="A0A0A0"/>
            </a:solidFill>
            <a:ln w="9525">
              <a:noFill/>
              <a:miter lim="800000"/>
              <a:headEnd/>
              <a:tailEnd/>
            </a:ln>
          </p:spPr>
          <p:txBody>
            <a:bodyPr/>
            <a:lstStyle/>
            <a:p>
              <a:endParaRPr lang="zh-CN" altLang="en-US"/>
            </a:p>
          </p:txBody>
        </p:sp>
        <p:sp>
          <p:nvSpPr>
            <p:cNvPr id="548" name="Rectangle 1335"/>
            <p:cNvSpPr>
              <a:spLocks noChangeArrowheads="1"/>
            </p:cNvSpPr>
            <p:nvPr/>
          </p:nvSpPr>
          <p:spPr bwMode="auto">
            <a:xfrm>
              <a:off x="2611" y="1166"/>
              <a:ext cx="4" cy="150"/>
            </a:xfrm>
            <a:prstGeom prst="rect">
              <a:avLst/>
            </a:prstGeom>
            <a:solidFill>
              <a:srgbClr val="A0A0A0"/>
            </a:solidFill>
            <a:ln w="9525">
              <a:noFill/>
              <a:miter lim="800000"/>
              <a:headEnd/>
              <a:tailEnd/>
            </a:ln>
          </p:spPr>
          <p:txBody>
            <a:bodyPr/>
            <a:lstStyle/>
            <a:p>
              <a:endParaRPr lang="zh-CN" altLang="en-US"/>
            </a:p>
          </p:txBody>
        </p:sp>
        <p:sp>
          <p:nvSpPr>
            <p:cNvPr id="549" name="Rectangle 1336"/>
            <p:cNvSpPr>
              <a:spLocks noChangeArrowheads="1"/>
            </p:cNvSpPr>
            <p:nvPr/>
          </p:nvSpPr>
          <p:spPr bwMode="auto">
            <a:xfrm>
              <a:off x="2593" y="1166"/>
              <a:ext cx="3" cy="150"/>
            </a:xfrm>
            <a:prstGeom prst="rect">
              <a:avLst/>
            </a:prstGeom>
            <a:solidFill>
              <a:srgbClr val="A0A0A0"/>
            </a:solidFill>
            <a:ln w="9525">
              <a:noFill/>
              <a:miter lim="800000"/>
              <a:headEnd/>
              <a:tailEnd/>
            </a:ln>
          </p:spPr>
          <p:txBody>
            <a:bodyPr/>
            <a:lstStyle/>
            <a:p>
              <a:endParaRPr lang="zh-CN" altLang="en-US"/>
            </a:p>
          </p:txBody>
        </p:sp>
        <p:sp>
          <p:nvSpPr>
            <p:cNvPr id="550" name="Rectangle 1337"/>
            <p:cNvSpPr>
              <a:spLocks noChangeArrowheads="1"/>
            </p:cNvSpPr>
            <p:nvPr/>
          </p:nvSpPr>
          <p:spPr bwMode="auto">
            <a:xfrm>
              <a:off x="2576" y="1178"/>
              <a:ext cx="3" cy="152"/>
            </a:xfrm>
            <a:prstGeom prst="rect">
              <a:avLst/>
            </a:prstGeom>
            <a:solidFill>
              <a:srgbClr val="A0A0A0"/>
            </a:solidFill>
            <a:ln w="9525">
              <a:noFill/>
              <a:miter lim="800000"/>
              <a:headEnd/>
              <a:tailEnd/>
            </a:ln>
          </p:spPr>
          <p:txBody>
            <a:bodyPr/>
            <a:lstStyle/>
            <a:p>
              <a:endParaRPr lang="zh-CN" altLang="en-US"/>
            </a:p>
          </p:txBody>
        </p:sp>
        <p:sp>
          <p:nvSpPr>
            <p:cNvPr id="551" name="Rectangle 1338"/>
            <p:cNvSpPr>
              <a:spLocks noChangeArrowheads="1"/>
            </p:cNvSpPr>
            <p:nvPr/>
          </p:nvSpPr>
          <p:spPr bwMode="auto">
            <a:xfrm>
              <a:off x="2611" y="1166"/>
              <a:ext cx="4" cy="150"/>
            </a:xfrm>
            <a:prstGeom prst="rect">
              <a:avLst/>
            </a:prstGeom>
            <a:solidFill>
              <a:srgbClr val="A0A0A0"/>
            </a:solidFill>
            <a:ln w="9525">
              <a:noFill/>
              <a:miter lim="800000"/>
              <a:headEnd/>
              <a:tailEnd/>
            </a:ln>
          </p:spPr>
          <p:txBody>
            <a:bodyPr/>
            <a:lstStyle/>
            <a:p>
              <a:endParaRPr lang="zh-CN" altLang="en-US"/>
            </a:p>
          </p:txBody>
        </p:sp>
        <p:sp>
          <p:nvSpPr>
            <p:cNvPr id="552" name="Rectangle 1339"/>
            <p:cNvSpPr>
              <a:spLocks noChangeArrowheads="1"/>
            </p:cNvSpPr>
            <p:nvPr/>
          </p:nvSpPr>
          <p:spPr bwMode="auto">
            <a:xfrm>
              <a:off x="2558" y="1179"/>
              <a:ext cx="4" cy="151"/>
            </a:xfrm>
            <a:prstGeom prst="rect">
              <a:avLst/>
            </a:prstGeom>
            <a:solidFill>
              <a:srgbClr val="A0A0A0"/>
            </a:solidFill>
            <a:ln w="9525">
              <a:noFill/>
              <a:miter lim="800000"/>
              <a:headEnd/>
              <a:tailEnd/>
            </a:ln>
          </p:spPr>
          <p:txBody>
            <a:bodyPr/>
            <a:lstStyle/>
            <a:p>
              <a:endParaRPr lang="zh-CN" altLang="en-US"/>
            </a:p>
          </p:txBody>
        </p:sp>
        <p:sp>
          <p:nvSpPr>
            <p:cNvPr id="553" name="Rectangle 1340"/>
            <p:cNvSpPr>
              <a:spLocks noChangeArrowheads="1"/>
            </p:cNvSpPr>
            <p:nvPr/>
          </p:nvSpPr>
          <p:spPr bwMode="auto">
            <a:xfrm>
              <a:off x="2541" y="1179"/>
              <a:ext cx="5" cy="151"/>
            </a:xfrm>
            <a:prstGeom prst="rect">
              <a:avLst/>
            </a:prstGeom>
            <a:solidFill>
              <a:srgbClr val="A0A0A0"/>
            </a:solidFill>
            <a:ln w="9525">
              <a:noFill/>
              <a:miter lim="800000"/>
              <a:headEnd/>
              <a:tailEnd/>
            </a:ln>
          </p:spPr>
          <p:txBody>
            <a:bodyPr/>
            <a:lstStyle/>
            <a:p>
              <a:endParaRPr lang="zh-CN" altLang="en-US"/>
            </a:p>
          </p:txBody>
        </p:sp>
        <p:sp>
          <p:nvSpPr>
            <p:cNvPr id="554" name="Rectangle 1341"/>
            <p:cNvSpPr>
              <a:spLocks noChangeArrowheads="1"/>
            </p:cNvSpPr>
            <p:nvPr/>
          </p:nvSpPr>
          <p:spPr bwMode="auto">
            <a:xfrm>
              <a:off x="2523" y="1180"/>
              <a:ext cx="4" cy="151"/>
            </a:xfrm>
            <a:prstGeom prst="rect">
              <a:avLst/>
            </a:prstGeom>
            <a:solidFill>
              <a:srgbClr val="A0A0A0"/>
            </a:solidFill>
            <a:ln w="9525">
              <a:noFill/>
              <a:miter lim="800000"/>
              <a:headEnd/>
              <a:tailEnd/>
            </a:ln>
          </p:spPr>
          <p:txBody>
            <a:bodyPr/>
            <a:lstStyle/>
            <a:p>
              <a:endParaRPr lang="zh-CN" altLang="en-US"/>
            </a:p>
          </p:txBody>
        </p:sp>
        <p:sp>
          <p:nvSpPr>
            <p:cNvPr id="555" name="Rectangle 1342"/>
            <p:cNvSpPr>
              <a:spLocks noChangeArrowheads="1"/>
            </p:cNvSpPr>
            <p:nvPr/>
          </p:nvSpPr>
          <p:spPr bwMode="auto">
            <a:xfrm>
              <a:off x="2505" y="1197"/>
              <a:ext cx="6" cy="133"/>
            </a:xfrm>
            <a:prstGeom prst="rect">
              <a:avLst/>
            </a:prstGeom>
            <a:solidFill>
              <a:srgbClr val="A0A0A0"/>
            </a:solidFill>
            <a:ln w="9525">
              <a:noFill/>
              <a:miter lim="800000"/>
              <a:headEnd/>
              <a:tailEnd/>
            </a:ln>
          </p:spPr>
          <p:txBody>
            <a:bodyPr/>
            <a:lstStyle/>
            <a:p>
              <a:endParaRPr lang="zh-CN" altLang="en-US"/>
            </a:p>
          </p:txBody>
        </p:sp>
        <p:sp>
          <p:nvSpPr>
            <p:cNvPr id="556" name="Freeform 1343"/>
            <p:cNvSpPr>
              <a:spLocks/>
            </p:cNvSpPr>
            <p:nvPr/>
          </p:nvSpPr>
          <p:spPr bwMode="auto">
            <a:xfrm>
              <a:off x="2987" y="1154"/>
              <a:ext cx="276" cy="159"/>
            </a:xfrm>
            <a:custGeom>
              <a:avLst/>
              <a:gdLst/>
              <a:ahLst/>
              <a:cxnLst>
                <a:cxn ang="0">
                  <a:pos x="205" y="60"/>
                </a:cxn>
                <a:cxn ang="0">
                  <a:pos x="223" y="53"/>
                </a:cxn>
                <a:cxn ang="0">
                  <a:pos x="247" y="47"/>
                </a:cxn>
                <a:cxn ang="0">
                  <a:pos x="264" y="41"/>
                </a:cxn>
                <a:cxn ang="0">
                  <a:pos x="276" y="31"/>
                </a:cxn>
                <a:cxn ang="0">
                  <a:pos x="259" y="18"/>
                </a:cxn>
                <a:cxn ang="0">
                  <a:pos x="232" y="7"/>
                </a:cxn>
                <a:cxn ang="0">
                  <a:pos x="168" y="0"/>
                </a:cxn>
                <a:cxn ang="0">
                  <a:pos x="156" y="0"/>
                </a:cxn>
                <a:cxn ang="0">
                  <a:pos x="140" y="3"/>
                </a:cxn>
                <a:cxn ang="0">
                  <a:pos x="108" y="7"/>
                </a:cxn>
                <a:cxn ang="0">
                  <a:pos x="47" y="13"/>
                </a:cxn>
                <a:cxn ang="0">
                  <a:pos x="20" y="18"/>
                </a:cxn>
                <a:cxn ang="0">
                  <a:pos x="26" y="29"/>
                </a:cxn>
                <a:cxn ang="0">
                  <a:pos x="43" y="41"/>
                </a:cxn>
                <a:cxn ang="0">
                  <a:pos x="64" y="51"/>
                </a:cxn>
                <a:cxn ang="0">
                  <a:pos x="78" y="66"/>
                </a:cxn>
                <a:cxn ang="0">
                  <a:pos x="62" y="69"/>
                </a:cxn>
                <a:cxn ang="0">
                  <a:pos x="52" y="69"/>
                </a:cxn>
                <a:cxn ang="0">
                  <a:pos x="43" y="69"/>
                </a:cxn>
                <a:cxn ang="0">
                  <a:pos x="28" y="63"/>
                </a:cxn>
                <a:cxn ang="0">
                  <a:pos x="13" y="57"/>
                </a:cxn>
                <a:cxn ang="0">
                  <a:pos x="0" y="69"/>
                </a:cxn>
                <a:cxn ang="0">
                  <a:pos x="8" y="79"/>
                </a:cxn>
                <a:cxn ang="0">
                  <a:pos x="29" y="89"/>
                </a:cxn>
                <a:cxn ang="0">
                  <a:pos x="47" y="100"/>
                </a:cxn>
                <a:cxn ang="0">
                  <a:pos x="56" y="111"/>
                </a:cxn>
                <a:cxn ang="0">
                  <a:pos x="37" y="124"/>
                </a:cxn>
                <a:cxn ang="0">
                  <a:pos x="17" y="135"/>
                </a:cxn>
                <a:cxn ang="0">
                  <a:pos x="41" y="149"/>
                </a:cxn>
                <a:cxn ang="0">
                  <a:pos x="90" y="158"/>
                </a:cxn>
                <a:cxn ang="0">
                  <a:pos x="117" y="158"/>
                </a:cxn>
                <a:cxn ang="0">
                  <a:pos x="131" y="158"/>
                </a:cxn>
                <a:cxn ang="0">
                  <a:pos x="144" y="159"/>
                </a:cxn>
                <a:cxn ang="0">
                  <a:pos x="187" y="152"/>
                </a:cxn>
                <a:cxn ang="0">
                  <a:pos x="200" y="140"/>
                </a:cxn>
                <a:cxn ang="0">
                  <a:pos x="205" y="124"/>
                </a:cxn>
                <a:cxn ang="0">
                  <a:pos x="180" y="110"/>
                </a:cxn>
                <a:cxn ang="0">
                  <a:pos x="159" y="95"/>
                </a:cxn>
                <a:cxn ang="0">
                  <a:pos x="190" y="91"/>
                </a:cxn>
                <a:cxn ang="0">
                  <a:pos x="224" y="85"/>
                </a:cxn>
                <a:cxn ang="0">
                  <a:pos x="215" y="73"/>
                </a:cxn>
                <a:cxn ang="0">
                  <a:pos x="205" y="60"/>
                </a:cxn>
              </a:cxnLst>
              <a:rect l="0" t="0" r="r" b="b"/>
              <a:pathLst>
                <a:path w="276" h="159">
                  <a:moveTo>
                    <a:pt x="205" y="60"/>
                  </a:moveTo>
                  <a:lnTo>
                    <a:pt x="223" y="53"/>
                  </a:lnTo>
                  <a:lnTo>
                    <a:pt x="247" y="47"/>
                  </a:lnTo>
                  <a:lnTo>
                    <a:pt x="264" y="41"/>
                  </a:lnTo>
                  <a:lnTo>
                    <a:pt x="276" y="31"/>
                  </a:lnTo>
                  <a:lnTo>
                    <a:pt x="259" y="18"/>
                  </a:lnTo>
                  <a:lnTo>
                    <a:pt x="232" y="7"/>
                  </a:lnTo>
                  <a:lnTo>
                    <a:pt x="168" y="0"/>
                  </a:lnTo>
                  <a:lnTo>
                    <a:pt x="156" y="0"/>
                  </a:lnTo>
                  <a:lnTo>
                    <a:pt x="140" y="3"/>
                  </a:lnTo>
                  <a:lnTo>
                    <a:pt x="108" y="7"/>
                  </a:lnTo>
                  <a:lnTo>
                    <a:pt x="47" y="13"/>
                  </a:lnTo>
                  <a:lnTo>
                    <a:pt x="20" y="18"/>
                  </a:lnTo>
                  <a:lnTo>
                    <a:pt x="26" y="29"/>
                  </a:lnTo>
                  <a:lnTo>
                    <a:pt x="43" y="41"/>
                  </a:lnTo>
                  <a:lnTo>
                    <a:pt x="64" y="51"/>
                  </a:lnTo>
                  <a:lnTo>
                    <a:pt x="78" y="66"/>
                  </a:lnTo>
                  <a:lnTo>
                    <a:pt x="62" y="69"/>
                  </a:lnTo>
                  <a:lnTo>
                    <a:pt x="52" y="69"/>
                  </a:lnTo>
                  <a:lnTo>
                    <a:pt x="43" y="69"/>
                  </a:lnTo>
                  <a:lnTo>
                    <a:pt x="28" y="63"/>
                  </a:lnTo>
                  <a:lnTo>
                    <a:pt x="13" y="57"/>
                  </a:lnTo>
                  <a:lnTo>
                    <a:pt x="0" y="69"/>
                  </a:lnTo>
                  <a:lnTo>
                    <a:pt x="8" y="79"/>
                  </a:lnTo>
                  <a:lnTo>
                    <a:pt x="29" y="89"/>
                  </a:lnTo>
                  <a:lnTo>
                    <a:pt x="47" y="100"/>
                  </a:lnTo>
                  <a:lnTo>
                    <a:pt x="56" y="111"/>
                  </a:lnTo>
                  <a:lnTo>
                    <a:pt x="37" y="124"/>
                  </a:lnTo>
                  <a:lnTo>
                    <a:pt x="17" y="135"/>
                  </a:lnTo>
                  <a:lnTo>
                    <a:pt x="41" y="149"/>
                  </a:lnTo>
                  <a:lnTo>
                    <a:pt x="90" y="158"/>
                  </a:lnTo>
                  <a:lnTo>
                    <a:pt x="117" y="158"/>
                  </a:lnTo>
                  <a:lnTo>
                    <a:pt x="131" y="158"/>
                  </a:lnTo>
                  <a:lnTo>
                    <a:pt x="144" y="159"/>
                  </a:lnTo>
                  <a:lnTo>
                    <a:pt x="187" y="152"/>
                  </a:lnTo>
                  <a:lnTo>
                    <a:pt x="200" y="140"/>
                  </a:lnTo>
                  <a:lnTo>
                    <a:pt x="205" y="124"/>
                  </a:lnTo>
                  <a:lnTo>
                    <a:pt x="180" y="110"/>
                  </a:lnTo>
                  <a:lnTo>
                    <a:pt x="159" y="95"/>
                  </a:lnTo>
                  <a:lnTo>
                    <a:pt x="190" y="91"/>
                  </a:lnTo>
                  <a:lnTo>
                    <a:pt x="224" y="85"/>
                  </a:lnTo>
                  <a:lnTo>
                    <a:pt x="215" y="73"/>
                  </a:lnTo>
                  <a:lnTo>
                    <a:pt x="205" y="60"/>
                  </a:lnTo>
                  <a:close/>
                </a:path>
              </a:pathLst>
            </a:custGeom>
            <a:solidFill>
              <a:srgbClr val="77A09E"/>
            </a:solidFill>
            <a:ln w="9525">
              <a:noFill/>
              <a:round/>
              <a:headEnd/>
              <a:tailEnd/>
            </a:ln>
          </p:spPr>
          <p:txBody>
            <a:bodyPr/>
            <a:lstStyle/>
            <a:p>
              <a:endParaRPr lang="zh-CN" altLang="en-US"/>
            </a:p>
          </p:txBody>
        </p:sp>
        <p:sp>
          <p:nvSpPr>
            <p:cNvPr id="557" name="Rectangle 1344"/>
            <p:cNvSpPr>
              <a:spLocks noChangeArrowheads="1"/>
            </p:cNvSpPr>
            <p:nvPr/>
          </p:nvSpPr>
          <p:spPr bwMode="auto">
            <a:xfrm>
              <a:off x="2832" y="1104"/>
              <a:ext cx="4" cy="198"/>
            </a:xfrm>
            <a:prstGeom prst="rect">
              <a:avLst/>
            </a:prstGeom>
            <a:solidFill>
              <a:srgbClr val="A0A0A0"/>
            </a:solidFill>
            <a:ln w="9525">
              <a:noFill/>
              <a:miter lim="800000"/>
              <a:headEnd/>
              <a:tailEnd/>
            </a:ln>
          </p:spPr>
          <p:txBody>
            <a:bodyPr/>
            <a:lstStyle/>
            <a:p>
              <a:endParaRPr lang="zh-CN" altLang="en-US"/>
            </a:p>
          </p:txBody>
        </p:sp>
        <p:sp>
          <p:nvSpPr>
            <p:cNvPr id="558" name="Rectangle 1345"/>
            <p:cNvSpPr>
              <a:spLocks noChangeArrowheads="1"/>
            </p:cNvSpPr>
            <p:nvPr/>
          </p:nvSpPr>
          <p:spPr bwMode="auto">
            <a:xfrm>
              <a:off x="2815" y="1116"/>
              <a:ext cx="3" cy="184"/>
            </a:xfrm>
            <a:prstGeom prst="rect">
              <a:avLst/>
            </a:prstGeom>
            <a:solidFill>
              <a:srgbClr val="A0A0A0"/>
            </a:solidFill>
            <a:ln w="9525">
              <a:noFill/>
              <a:miter lim="800000"/>
              <a:headEnd/>
              <a:tailEnd/>
            </a:ln>
          </p:spPr>
          <p:txBody>
            <a:bodyPr/>
            <a:lstStyle/>
            <a:p>
              <a:endParaRPr lang="zh-CN" altLang="en-US"/>
            </a:p>
          </p:txBody>
        </p:sp>
        <p:sp>
          <p:nvSpPr>
            <p:cNvPr id="559" name="Rectangle 1346"/>
            <p:cNvSpPr>
              <a:spLocks noChangeArrowheads="1"/>
            </p:cNvSpPr>
            <p:nvPr/>
          </p:nvSpPr>
          <p:spPr bwMode="auto">
            <a:xfrm>
              <a:off x="2798" y="1118"/>
              <a:ext cx="3" cy="184"/>
            </a:xfrm>
            <a:prstGeom prst="rect">
              <a:avLst/>
            </a:prstGeom>
            <a:solidFill>
              <a:srgbClr val="A0A0A0"/>
            </a:solidFill>
            <a:ln w="9525">
              <a:noFill/>
              <a:miter lim="800000"/>
              <a:headEnd/>
              <a:tailEnd/>
            </a:ln>
          </p:spPr>
          <p:txBody>
            <a:bodyPr/>
            <a:lstStyle/>
            <a:p>
              <a:endParaRPr lang="zh-CN" altLang="en-US"/>
            </a:p>
          </p:txBody>
        </p:sp>
        <p:sp>
          <p:nvSpPr>
            <p:cNvPr id="560" name="Rectangle 1347"/>
            <p:cNvSpPr>
              <a:spLocks noChangeArrowheads="1"/>
            </p:cNvSpPr>
            <p:nvPr/>
          </p:nvSpPr>
          <p:spPr bwMode="auto">
            <a:xfrm>
              <a:off x="2780" y="1118"/>
              <a:ext cx="5" cy="195"/>
            </a:xfrm>
            <a:prstGeom prst="rect">
              <a:avLst/>
            </a:prstGeom>
            <a:solidFill>
              <a:srgbClr val="A0A0A0"/>
            </a:solidFill>
            <a:ln w="9525">
              <a:noFill/>
              <a:miter lim="800000"/>
              <a:headEnd/>
              <a:tailEnd/>
            </a:ln>
          </p:spPr>
          <p:txBody>
            <a:bodyPr/>
            <a:lstStyle/>
            <a:p>
              <a:endParaRPr lang="zh-CN" altLang="en-US"/>
            </a:p>
          </p:txBody>
        </p:sp>
        <p:sp>
          <p:nvSpPr>
            <p:cNvPr id="561" name="Rectangle 1348"/>
            <p:cNvSpPr>
              <a:spLocks noChangeArrowheads="1"/>
            </p:cNvSpPr>
            <p:nvPr/>
          </p:nvSpPr>
          <p:spPr bwMode="auto">
            <a:xfrm>
              <a:off x="2762" y="1128"/>
              <a:ext cx="5" cy="175"/>
            </a:xfrm>
            <a:prstGeom prst="rect">
              <a:avLst/>
            </a:prstGeom>
            <a:solidFill>
              <a:srgbClr val="A0A0A0"/>
            </a:solidFill>
            <a:ln w="9525">
              <a:noFill/>
              <a:miter lim="800000"/>
              <a:headEnd/>
              <a:tailEnd/>
            </a:ln>
          </p:spPr>
          <p:txBody>
            <a:bodyPr/>
            <a:lstStyle/>
            <a:p>
              <a:endParaRPr lang="zh-CN" altLang="en-US"/>
            </a:p>
          </p:txBody>
        </p:sp>
        <p:sp>
          <p:nvSpPr>
            <p:cNvPr id="562" name="Rectangle 1349"/>
            <p:cNvSpPr>
              <a:spLocks noChangeArrowheads="1"/>
            </p:cNvSpPr>
            <p:nvPr/>
          </p:nvSpPr>
          <p:spPr bwMode="auto">
            <a:xfrm>
              <a:off x="2745" y="1131"/>
              <a:ext cx="3" cy="185"/>
            </a:xfrm>
            <a:prstGeom prst="rect">
              <a:avLst/>
            </a:prstGeom>
            <a:solidFill>
              <a:srgbClr val="A0A0A0"/>
            </a:solidFill>
            <a:ln w="9525">
              <a:noFill/>
              <a:miter lim="800000"/>
              <a:headEnd/>
              <a:tailEnd/>
            </a:ln>
          </p:spPr>
          <p:txBody>
            <a:bodyPr/>
            <a:lstStyle/>
            <a:p>
              <a:endParaRPr lang="zh-CN" altLang="en-US"/>
            </a:p>
          </p:txBody>
        </p:sp>
        <p:sp>
          <p:nvSpPr>
            <p:cNvPr id="563" name="Rectangle 1350"/>
            <p:cNvSpPr>
              <a:spLocks noChangeArrowheads="1"/>
            </p:cNvSpPr>
            <p:nvPr/>
          </p:nvSpPr>
          <p:spPr bwMode="auto">
            <a:xfrm>
              <a:off x="2727" y="1132"/>
              <a:ext cx="5" cy="184"/>
            </a:xfrm>
            <a:prstGeom prst="rect">
              <a:avLst/>
            </a:prstGeom>
            <a:solidFill>
              <a:srgbClr val="A0A0A0"/>
            </a:solidFill>
            <a:ln w="9525">
              <a:noFill/>
              <a:miter lim="800000"/>
              <a:headEnd/>
              <a:tailEnd/>
            </a:ln>
          </p:spPr>
          <p:txBody>
            <a:bodyPr/>
            <a:lstStyle/>
            <a:p>
              <a:endParaRPr lang="zh-CN" altLang="en-US"/>
            </a:p>
          </p:txBody>
        </p:sp>
        <p:sp>
          <p:nvSpPr>
            <p:cNvPr id="564" name="Rectangle 1351"/>
            <p:cNvSpPr>
              <a:spLocks noChangeArrowheads="1"/>
            </p:cNvSpPr>
            <p:nvPr/>
          </p:nvSpPr>
          <p:spPr bwMode="auto">
            <a:xfrm>
              <a:off x="2709" y="1142"/>
              <a:ext cx="5" cy="173"/>
            </a:xfrm>
            <a:prstGeom prst="rect">
              <a:avLst/>
            </a:prstGeom>
            <a:solidFill>
              <a:srgbClr val="A0A0A0"/>
            </a:solidFill>
            <a:ln w="9525">
              <a:noFill/>
              <a:miter lim="800000"/>
              <a:headEnd/>
              <a:tailEnd/>
            </a:ln>
          </p:spPr>
          <p:txBody>
            <a:bodyPr/>
            <a:lstStyle/>
            <a:p>
              <a:endParaRPr lang="zh-CN" altLang="en-US"/>
            </a:p>
          </p:txBody>
        </p:sp>
        <p:sp>
          <p:nvSpPr>
            <p:cNvPr id="565" name="Rectangle 1352"/>
            <p:cNvSpPr>
              <a:spLocks noChangeArrowheads="1"/>
            </p:cNvSpPr>
            <p:nvPr/>
          </p:nvSpPr>
          <p:spPr bwMode="auto">
            <a:xfrm>
              <a:off x="2692" y="1144"/>
              <a:ext cx="5" cy="167"/>
            </a:xfrm>
            <a:prstGeom prst="rect">
              <a:avLst/>
            </a:prstGeom>
            <a:solidFill>
              <a:srgbClr val="A0A0A0"/>
            </a:solidFill>
            <a:ln w="9525">
              <a:noFill/>
              <a:miter lim="800000"/>
              <a:headEnd/>
              <a:tailEnd/>
            </a:ln>
          </p:spPr>
          <p:txBody>
            <a:bodyPr/>
            <a:lstStyle/>
            <a:p>
              <a:endParaRPr lang="zh-CN" altLang="en-US"/>
            </a:p>
          </p:txBody>
        </p:sp>
        <p:sp>
          <p:nvSpPr>
            <p:cNvPr id="566" name="Rectangle 1353"/>
            <p:cNvSpPr>
              <a:spLocks noChangeArrowheads="1"/>
            </p:cNvSpPr>
            <p:nvPr/>
          </p:nvSpPr>
          <p:spPr bwMode="auto">
            <a:xfrm>
              <a:off x="2679" y="1144"/>
              <a:ext cx="3" cy="169"/>
            </a:xfrm>
            <a:prstGeom prst="rect">
              <a:avLst/>
            </a:prstGeom>
            <a:solidFill>
              <a:srgbClr val="A0A0A0"/>
            </a:solidFill>
            <a:ln w="9525">
              <a:noFill/>
              <a:miter lim="800000"/>
              <a:headEnd/>
              <a:tailEnd/>
            </a:ln>
          </p:spPr>
          <p:txBody>
            <a:bodyPr/>
            <a:lstStyle/>
            <a:p>
              <a:endParaRPr lang="zh-CN" altLang="en-US"/>
            </a:p>
          </p:txBody>
        </p:sp>
        <p:sp>
          <p:nvSpPr>
            <p:cNvPr id="567" name="Rectangle 1354"/>
            <p:cNvSpPr>
              <a:spLocks noChangeArrowheads="1"/>
            </p:cNvSpPr>
            <p:nvPr/>
          </p:nvSpPr>
          <p:spPr bwMode="auto">
            <a:xfrm>
              <a:off x="2662" y="1154"/>
              <a:ext cx="3" cy="162"/>
            </a:xfrm>
            <a:prstGeom prst="rect">
              <a:avLst/>
            </a:prstGeom>
            <a:solidFill>
              <a:srgbClr val="A0A0A0"/>
            </a:solidFill>
            <a:ln w="9525">
              <a:noFill/>
              <a:miter lim="800000"/>
              <a:headEnd/>
              <a:tailEnd/>
            </a:ln>
          </p:spPr>
          <p:txBody>
            <a:bodyPr/>
            <a:lstStyle/>
            <a:p>
              <a:endParaRPr lang="zh-CN" altLang="en-US"/>
            </a:p>
          </p:txBody>
        </p:sp>
        <p:sp>
          <p:nvSpPr>
            <p:cNvPr id="568" name="Rectangle 1355"/>
            <p:cNvSpPr>
              <a:spLocks noChangeArrowheads="1"/>
            </p:cNvSpPr>
            <p:nvPr/>
          </p:nvSpPr>
          <p:spPr bwMode="auto">
            <a:xfrm>
              <a:off x="2642" y="1159"/>
              <a:ext cx="3" cy="157"/>
            </a:xfrm>
            <a:prstGeom prst="rect">
              <a:avLst/>
            </a:prstGeom>
            <a:solidFill>
              <a:srgbClr val="A0A0A0"/>
            </a:solidFill>
            <a:ln w="9525">
              <a:noFill/>
              <a:miter lim="800000"/>
              <a:headEnd/>
              <a:tailEnd/>
            </a:ln>
          </p:spPr>
          <p:txBody>
            <a:bodyPr/>
            <a:lstStyle/>
            <a:p>
              <a:endParaRPr lang="zh-CN" altLang="en-US"/>
            </a:p>
          </p:txBody>
        </p:sp>
        <p:sp>
          <p:nvSpPr>
            <p:cNvPr id="569" name="Rectangle 1356"/>
            <p:cNvSpPr>
              <a:spLocks noChangeArrowheads="1"/>
            </p:cNvSpPr>
            <p:nvPr/>
          </p:nvSpPr>
          <p:spPr bwMode="auto">
            <a:xfrm>
              <a:off x="2626" y="1163"/>
              <a:ext cx="4" cy="153"/>
            </a:xfrm>
            <a:prstGeom prst="rect">
              <a:avLst/>
            </a:prstGeom>
            <a:solidFill>
              <a:srgbClr val="A0A0A0"/>
            </a:solidFill>
            <a:ln w="9525">
              <a:noFill/>
              <a:miter lim="800000"/>
              <a:headEnd/>
              <a:tailEnd/>
            </a:ln>
          </p:spPr>
          <p:txBody>
            <a:bodyPr/>
            <a:lstStyle/>
            <a:p>
              <a:endParaRPr lang="zh-CN" altLang="en-US"/>
            </a:p>
          </p:txBody>
        </p:sp>
        <p:sp>
          <p:nvSpPr>
            <p:cNvPr id="570" name="Rectangle 1357"/>
            <p:cNvSpPr>
              <a:spLocks noChangeArrowheads="1"/>
            </p:cNvSpPr>
            <p:nvPr/>
          </p:nvSpPr>
          <p:spPr bwMode="auto">
            <a:xfrm>
              <a:off x="2936" y="1078"/>
              <a:ext cx="5" cy="212"/>
            </a:xfrm>
            <a:prstGeom prst="rect">
              <a:avLst/>
            </a:prstGeom>
            <a:solidFill>
              <a:srgbClr val="A0A0A0"/>
            </a:solidFill>
            <a:ln w="9525">
              <a:noFill/>
              <a:miter lim="800000"/>
              <a:headEnd/>
              <a:tailEnd/>
            </a:ln>
          </p:spPr>
          <p:txBody>
            <a:bodyPr/>
            <a:lstStyle/>
            <a:p>
              <a:endParaRPr lang="zh-CN" altLang="en-US"/>
            </a:p>
          </p:txBody>
        </p:sp>
        <p:sp>
          <p:nvSpPr>
            <p:cNvPr id="571" name="Rectangle 1358"/>
            <p:cNvSpPr>
              <a:spLocks noChangeArrowheads="1"/>
            </p:cNvSpPr>
            <p:nvPr/>
          </p:nvSpPr>
          <p:spPr bwMode="auto">
            <a:xfrm>
              <a:off x="2918" y="1088"/>
              <a:ext cx="4" cy="215"/>
            </a:xfrm>
            <a:prstGeom prst="rect">
              <a:avLst/>
            </a:prstGeom>
            <a:solidFill>
              <a:srgbClr val="A0A0A0"/>
            </a:solidFill>
            <a:ln w="9525">
              <a:noFill/>
              <a:miter lim="800000"/>
              <a:headEnd/>
              <a:tailEnd/>
            </a:ln>
          </p:spPr>
          <p:txBody>
            <a:bodyPr/>
            <a:lstStyle/>
            <a:p>
              <a:endParaRPr lang="zh-CN" altLang="en-US"/>
            </a:p>
          </p:txBody>
        </p:sp>
        <p:sp>
          <p:nvSpPr>
            <p:cNvPr id="572" name="Rectangle 1359"/>
            <p:cNvSpPr>
              <a:spLocks noChangeArrowheads="1"/>
            </p:cNvSpPr>
            <p:nvPr/>
          </p:nvSpPr>
          <p:spPr bwMode="auto">
            <a:xfrm>
              <a:off x="2901" y="1091"/>
              <a:ext cx="5" cy="212"/>
            </a:xfrm>
            <a:prstGeom prst="rect">
              <a:avLst/>
            </a:prstGeom>
            <a:solidFill>
              <a:srgbClr val="A0A0A0"/>
            </a:solidFill>
            <a:ln w="9525">
              <a:noFill/>
              <a:miter lim="800000"/>
              <a:headEnd/>
              <a:tailEnd/>
            </a:ln>
          </p:spPr>
          <p:txBody>
            <a:bodyPr/>
            <a:lstStyle/>
            <a:p>
              <a:endParaRPr lang="zh-CN" altLang="en-US"/>
            </a:p>
          </p:txBody>
        </p:sp>
        <p:sp>
          <p:nvSpPr>
            <p:cNvPr id="573" name="Rectangle 1360"/>
            <p:cNvSpPr>
              <a:spLocks noChangeArrowheads="1"/>
            </p:cNvSpPr>
            <p:nvPr/>
          </p:nvSpPr>
          <p:spPr bwMode="auto">
            <a:xfrm>
              <a:off x="2885" y="1091"/>
              <a:ext cx="3" cy="212"/>
            </a:xfrm>
            <a:prstGeom prst="rect">
              <a:avLst/>
            </a:prstGeom>
            <a:solidFill>
              <a:srgbClr val="A0A0A0"/>
            </a:solidFill>
            <a:ln w="9525">
              <a:noFill/>
              <a:miter lim="800000"/>
              <a:headEnd/>
              <a:tailEnd/>
            </a:ln>
          </p:spPr>
          <p:txBody>
            <a:bodyPr/>
            <a:lstStyle/>
            <a:p>
              <a:endParaRPr lang="zh-CN" altLang="en-US"/>
            </a:p>
          </p:txBody>
        </p:sp>
        <p:sp>
          <p:nvSpPr>
            <p:cNvPr id="574" name="Rectangle 1361"/>
            <p:cNvSpPr>
              <a:spLocks noChangeArrowheads="1"/>
            </p:cNvSpPr>
            <p:nvPr/>
          </p:nvSpPr>
          <p:spPr bwMode="auto">
            <a:xfrm>
              <a:off x="2866" y="1091"/>
              <a:ext cx="5" cy="212"/>
            </a:xfrm>
            <a:prstGeom prst="rect">
              <a:avLst/>
            </a:prstGeom>
            <a:solidFill>
              <a:srgbClr val="A0A0A0"/>
            </a:solidFill>
            <a:ln w="9525">
              <a:noFill/>
              <a:miter lim="800000"/>
              <a:headEnd/>
              <a:tailEnd/>
            </a:ln>
          </p:spPr>
          <p:txBody>
            <a:bodyPr/>
            <a:lstStyle/>
            <a:p>
              <a:endParaRPr lang="zh-CN" altLang="en-US"/>
            </a:p>
          </p:txBody>
        </p:sp>
        <p:sp>
          <p:nvSpPr>
            <p:cNvPr id="575" name="Rectangle 1362"/>
            <p:cNvSpPr>
              <a:spLocks noChangeArrowheads="1"/>
            </p:cNvSpPr>
            <p:nvPr/>
          </p:nvSpPr>
          <p:spPr bwMode="auto">
            <a:xfrm>
              <a:off x="2848" y="1104"/>
              <a:ext cx="5" cy="212"/>
            </a:xfrm>
            <a:prstGeom prst="rect">
              <a:avLst/>
            </a:prstGeom>
            <a:solidFill>
              <a:srgbClr val="A0A0A0"/>
            </a:solidFill>
            <a:ln w="9525">
              <a:noFill/>
              <a:miter lim="800000"/>
              <a:headEnd/>
              <a:tailEnd/>
            </a:ln>
          </p:spPr>
          <p:txBody>
            <a:bodyPr/>
            <a:lstStyle/>
            <a:p>
              <a:endParaRPr lang="zh-CN" altLang="en-US"/>
            </a:p>
          </p:txBody>
        </p:sp>
        <p:sp>
          <p:nvSpPr>
            <p:cNvPr id="576" name="Rectangle 1363"/>
            <p:cNvSpPr>
              <a:spLocks noChangeArrowheads="1"/>
            </p:cNvSpPr>
            <p:nvPr/>
          </p:nvSpPr>
          <p:spPr bwMode="auto">
            <a:xfrm>
              <a:off x="2750" y="1328"/>
              <a:ext cx="12" cy="64"/>
            </a:xfrm>
            <a:prstGeom prst="rect">
              <a:avLst/>
            </a:prstGeom>
            <a:solidFill>
              <a:srgbClr val="DCDCDC"/>
            </a:solidFill>
            <a:ln w="3175">
              <a:solidFill>
                <a:srgbClr val="DCDCDC"/>
              </a:solidFill>
              <a:miter lim="800000"/>
              <a:headEnd/>
              <a:tailEnd/>
            </a:ln>
          </p:spPr>
          <p:txBody>
            <a:bodyPr/>
            <a:lstStyle/>
            <a:p>
              <a:endParaRPr lang="zh-CN" altLang="en-US"/>
            </a:p>
          </p:txBody>
        </p:sp>
        <p:sp>
          <p:nvSpPr>
            <p:cNvPr id="577" name="Rectangle 1364"/>
            <p:cNvSpPr>
              <a:spLocks noChangeArrowheads="1"/>
            </p:cNvSpPr>
            <p:nvPr/>
          </p:nvSpPr>
          <p:spPr bwMode="auto">
            <a:xfrm>
              <a:off x="2878" y="1322"/>
              <a:ext cx="13" cy="84"/>
            </a:xfrm>
            <a:prstGeom prst="rect">
              <a:avLst/>
            </a:prstGeom>
            <a:solidFill>
              <a:srgbClr val="DCDCDC"/>
            </a:solidFill>
            <a:ln w="3175">
              <a:solidFill>
                <a:srgbClr val="DCDCDC"/>
              </a:solidFill>
              <a:miter lim="800000"/>
              <a:headEnd/>
              <a:tailEnd/>
            </a:ln>
          </p:spPr>
          <p:txBody>
            <a:bodyPr/>
            <a:lstStyle/>
            <a:p>
              <a:endParaRPr lang="zh-CN" altLang="en-US"/>
            </a:p>
          </p:txBody>
        </p:sp>
        <p:sp>
          <p:nvSpPr>
            <p:cNvPr id="578" name="Freeform 1365"/>
            <p:cNvSpPr>
              <a:spLocks/>
            </p:cNvSpPr>
            <p:nvPr/>
          </p:nvSpPr>
          <p:spPr bwMode="auto">
            <a:xfrm>
              <a:off x="2960" y="1109"/>
              <a:ext cx="348" cy="109"/>
            </a:xfrm>
            <a:custGeom>
              <a:avLst/>
              <a:gdLst/>
              <a:ahLst/>
              <a:cxnLst>
                <a:cxn ang="0">
                  <a:pos x="0" y="0"/>
                </a:cxn>
                <a:cxn ang="0">
                  <a:pos x="2" y="33"/>
                </a:cxn>
                <a:cxn ang="0">
                  <a:pos x="348" y="109"/>
                </a:cxn>
                <a:cxn ang="0">
                  <a:pos x="347" y="88"/>
                </a:cxn>
                <a:cxn ang="0">
                  <a:pos x="0" y="0"/>
                </a:cxn>
              </a:cxnLst>
              <a:rect l="0" t="0" r="r" b="b"/>
              <a:pathLst>
                <a:path w="348" h="109">
                  <a:moveTo>
                    <a:pt x="0" y="0"/>
                  </a:moveTo>
                  <a:lnTo>
                    <a:pt x="2" y="33"/>
                  </a:lnTo>
                  <a:lnTo>
                    <a:pt x="348" y="109"/>
                  </a:lnTo>
                  <a:lnTo>
                    <a:pt x="347" y="88"/>
                  </a:lnTo>
                  <a:lnTo>
                    <a:pt x="0" y="0"/>
                  </a:lnTo>
                  <a:close/>
                </a:path>
              </a:pathLst>
            </a:custGeom>
            <a:solidFill>
              <a:srgbClr val="F2E3FF"/>
            </a:solidFill>
            <a:ln w="3175">
              <a:solidFill>
                <a:srgbClr val="F2E3FF"/>
              </a:solidFill>
              <a:prstDash val="solid"/>
              <a:round/>
              <a:headEnd/>
              <a:tailEnd/>
            </a:ln>
          </p:spPr>
          <p:txBody>
            <a:bodyPr/>
            <a:lstStyle/>
            <a:p>
              <a:endParaRPr lang="zh-CN" altLang="en-US"/>
            </a:p>
          </p:txBody>
        </p:sp>
        <p:sp>
          <p:nvSpPr>
            <p:cNvPr id="579" name="Freeform 1366"/>
            <p:cNvSpPr>
              <a:spLocks/>
            </p:cNvSpPr>
            <p:nvPr/>
          </p:nvSpPr>
          <p:spPr bwMode="auto">
            <a:xfrm>
              <a:off x="2497" y="1106"/>
              <a:ext cx="463" cy="130"/>
            </a:xfrm>
            <a:custGeom>
              <a:avLst/>
              <a:gdLst/>
              <a:ahLst/>
              <a:cxnLst>
                <a:cxn ang="0">
                  <a:pos x="0" y="115"/>
                </a:cxn>
                <a:cxn ang="0">
                  <a:pos x="462" y="0"/>
                </a:cxn>
                <a:cxn ang="0">
                  <a:pos x="463" y="35"/>
                </a:cxn>
                <a:cxn ang="0">
                  <a:pos x="0" y="130"/>
                </a:cxn>
                <a:cxn ang="0">
                  <a:pos x="0" y="115"/>
                </a:cxn>
              </a:cxnLst>
              <a:rect l="0" t="0" r="r" b="b"/>
              <a:pathLst>
                <a:path w="463" h="130">
                  <a:moveTo>
                    <a:pt x="0" y="115"/>
                  </a:moveTo>
                  <a:lnTo>
                    <a:pt x="462" y="0"/>
                  </a:lnTo>
                  <a:lnTo>
                    <a:pt x="463" y="35"/>
                  </a:lnTo>
                  <a:lnTo>
                    <a:pt x="0" y="130"/>
                  </a:lnTo>
                  <a:lnTo>
                    <a:pt x="0" y="115"/>
                  </a:lnTo>
                  <a:close/>
                </a:path>
              </a:pathLst>
            </a:custGeom>
            <a:solidFill>
              <a:srgbClr val="DCDCDC"/>
            </a:solidFill>
            <a:ln w="3175">
              <a:solidFill>
                <a:srgbClr val="A0A0A0"/>
              </a:solidFill>
              <a:prstDash val="solid"/>
              <a:round/>
              <a:headEnd/>
              <a:tailEnd/>
            </a:ln>
          </p:spPr>
          <p:txBody>
            <a:bodyPr/>
            <a:lstStyle/>
            <a:p>
              <a:endParaRPr lang="zh-CN" altLang="en-US"/>
            </a:p>
          </p:txBody>
        </p:sp>
        <p:sp>
          <p:nvSpPr>
            <p:cNvPr id="580" name="Freeform 1367"/>
            <p:cNvSpPr>
              <a:spLocks/>
            </p:cNvSpPr>
            <p:nvPr/>
          </p:nvSpPr>
          <p:spPr bwMode="auto">
            <a:xfrm>
              <a:off x="2499" y="1049"/>
              <a:ext cx="463" cy="149"/>
            </a:xfrm>
            <a:custGeom>
              <a:avLst/>
              <a:gdLst/>
              <a:ahLst/>
              <a:cxnLst>
                <a:cxn ang="0">
                  <a:pos x="0" y="136"/>
                </a:cxn>
                <a:cxn ang="0">
                  <a:pos x="0" y="149"/>
                </a:cxn>
                <a:cxn ang="0">
                  <a:pos x="463" y="34"/>
                </a:cxn>
                <a:cxn ang="0">
                  <a:pos x="460" y="0"/>
                </a:cxn>
                <a:cxn ang="0">
                  <a:pos x="0" y="136"/>
                </a:cxn>
              </a:cxnLst>
              <a:rect l="0" t="0" r="r" b="b"/>
              <a:pathLst>
                <a:path w="463" h="149">
                  <a:moveTo>
                    <a:pt x="0" y="136"/>
                  </a:moveTo>
                  <a:lnTo>
                    <a:pt x="0" y="149"/>
                  </a:lnTo>
                  <a:lnTo>
                    <a:pt x="463" y="34"/>
                  </a:lnTo>
                  <a:lnTo>
                    <a:pt x="460" y="0"/>
                  </a:lnTo>
                  <a:lnTo>
                    <a:pt x="0" y="136"/>
                  </a:lnTo>
                  <a:close/>
                </a:path>
              </a:pathLst>
            </a:custGeom>
            <a:solidFill>
              <a:srgbClr val="C0C0C0"/>
            </a:solidFill>
            <a:ln w="3175">
              <a:solidFill>
                <a:srgbClr val="A0A0A0"/>
              </a:solidFill>
              <a:prstDash val="solid"/>
              <a:round/>
              <a:headEnd/>
              <a:tailEnd/>
            </a:ln>
          </p:spPr>
          <p:txBody>
            <a:bodyPr/>
            <a:lstStyle/>
            <a:p>
              <a:endParaRPr lang="zh-CN" altLang="en-US"/>
            </a:p>
          </p:txBody>
        </p:sp>
        <p:sp>
          <p:nvSpPr>
            <p:cNvPr id="581" name="Freeform 1368"/>
            <p:cNvSpPr>
              <a:spLocks/>
            </p:cNvSpPr>
            <p:nvPr/>
          </p:nvSpPr>
          <p:spPr bwMode="auto">
            <a:xfrm>
              <a:off x="2499" y="1167"/>
              <a:ext cx="463" cy="104"/>
            </a:xfrm>
            <a:custGeom>
              <a:avLst/>
              <a:gdLst/>
              <a:ahLst/>
              <a:cxnLst>
                <a:cxn ang="0">
                  <a:pos x="0" y="88"/>
                </a:cxn>
                <a:cxn ang="0">
                  <a:pos x="463" y="0"/>
                </a:cxn>
                <a:cxn ang="0">
                  <a:pos x="463" y="30"/>
                </a:cxn>
                <a:cxn ang="0">
                  <a:pos x="0" y="104"/>
                </a:cxn>
                <a:cxn ang="0">
                  <a:pos x="0" y="88"/>
                </a:cxn>
              </a:cxnLst>
              <a:rect l="0" t="0" r="r" b="b"/>
              <a:pathLst>
                <a:path w="463" h="104">
                  <a:moveTo>
                    <a:pt x="0" y="88"/>
                  </a:moveTo>
                  <a:lnTo>
                    <a:pt x="463" y="0"/>
                  </a:lnTo>
                  <a:lnTo>
                    <a:pt x="463" y="30"/>
                  </a:lnTo>
                  <a:lnTo>
                    <a:pt x="0" y="104"/>
                  </a:lnTo>
                  <a:lnTo>
                    <a:pt x="0" y="88"/>
                  </a:lnTo>
                  <a:close/>
                </a:path>
              </a:pathLst>
            </a:custGeom>
            <a:solidFill>
              <a:srgbClr val="C0C0C0"/>
            </a:solidFill>
            <a:ln w="3175">
              <a:solidFill>
                <a:srgbClr val="A0A0A0"/>
              </a:solidFill>
              <a:prstDash val="solid"/>
              <a:round/>
              <a:headEnd/>
              <a:tailEnd/>
            </a:ln>
          </p:spPr>
          <p:txBody>
            <a:bodyPr/>
            <a:lstStyle/>
            <a:p>
              <a:endParaRPr lang="zh-CN" altLang="en-US"/>
            </a:p>
          </p:txBody>
        </p:sp>
        <p:sp>
          <p:nvSpPr>
            <p:cNvPr id="582" name="Freeform 1369"/>
            <p:cNvSpPr>
              <a:spLocks/>
            </p:cNvSpPr>
            <p:nvPr/>
          </p:nvSpPr>
          <p:spPr bwMode="auto">
            <a:xfrm>
              <a:off x="2499" y="1223"/>
              <a:ext cx="461" cy="82"/>
            </a:xfrm>
            <a:custGeom>
              <a:avLst/>
              <a:gdLst/>
              <a:ahLst/>
              <a:cxnLst>
                <a:cxn ang="0">
                  <a:pos x="0" y="66"/>
                </a:cxn>
                <a:cxn ang="0">
                  <a:pos x="461" y="0"/>
                </a:cxn>
                <a:cxn ang="0">
                  <a:pos x="460" y="32"/>
                </a:cxn>
                <a:cxn ang="0">
                  <a:pos x="0" y="82"/>
                </a:cxn>
                <a:cxn ang="0">
                  <a:pos x="0" y="66"/>
                </a:cxn>
              </a:cxnLst>
              <a:rect l="0" t="0" r="r" b="b"/>
              <a:pathLst>
                <a:path w="461" h="82">
                  <a:moveTo>
                    <a:pt x="0" y="66"/>
                  </a:moveTo>
                  <a:lnTo>
                    <a:pt x="461" y="0"/>
                  </a:lnTo>
                  <a:lnTo>
                    <a:pt x="460" y="32"/>
                  </a:lnTo>
                  <a:lnTo>
                    <a:pt x="0" y="82"/>
                  </a:lnTo>
                  <a:lnTo>
                    <a:pt x="0" y="66"/>
                  </a:lnTo>
                  <a:close/>
                </a:path>
              </a:pathLst>
            </a:custGeom>
            <a:solidFill>
              <a:srgbClr val="DCDCDC"/>
            </a:solidFill>
            <a:ln w="3175">
              <a:solidFill>
                <a:srgbClr val="A0A0A0"/>
              </a:solidFill>
              <a:prstDash val="solid"/>
              <a:round/>
              <a:headEnd/>
              <a:tailEnd/>
            </a:ln>
          </p:spPr>
          <p:txBody>
            <a:bodyPr/>
            <a:lstStyle/>
            <a:p>
              <a:endParaRPr lang="zh-CN" altLang="en-US"/>
            </a:p>
          </p:txBody>
        </p:sp>
        <p:sp>
          <p:nvSpPr>
            <p:cNvPr id="583" name="Freeform 1370"/>
            <p:cNvSpPr>
              <a:spLocks/>
            </p:cNvSpPr>
            <p:nvPr/>
          </p:nvSpPr>
          <p:spPr bwMode="auto">
            <a:xfrm>
              <a:off x="2499" y="1283"/>
              <a:ext cx="461" cy="57"/>
            </a:xfrm>
            <a:custGeom>
              <a:avLst/>
              <a:gdLst/>
              <a:ahLst/>
              <a:cxnLst>
                <a:cxn ang="0">
                  <a:pos x="0" y="41"/>
                </a:cxn>
                <a:cxn ang="0">
                  <a:pos x="461" y="0"/>
                </a:cxn>
                <a:cxn ang="0">
                  <a:pos x="460" y="38"/>
                </a:cxn>
                <a:cxn ang="0">
                  <a:pos x="0" y="57"/>
                </a:cxn>
                <a:cxn ang="0">
                  <a:pos x="0" y="41"/>
                </a:cxn>
              </a:cxnLst>
              <a:rect l="0" t="0" r="r" b="b"/>
              <a:pathLst>
                <a:path w="461" h="57">
                  <a:moveTo>
                    <a:pt x="0" y="41"/>
                  </a:moveTo>
                  <a:lnTo>
                    <a:pt x="461" y="0"/>
                  </a:lnTo>
                  <a:lnTo>
                    <a:pt x="460" y="38"/>
                  </a:lnTo>
                  <a:lnTo>
                    <a:pt x="0" y="57"/>
                  </a:lnTo>
                  <a:lnTo>
                    <a:pt x="0" y="41"/>
                  </a:lnTo>
                  <a:close/>
                </a:path>
              </a:pathLst>
            </a:custGeom>
            <a:solidFill>
              <a:srgbClr val="C0C0C0"/>
            </a:solidFill>
            <a:ln w="3175">
              <a:solidFill>
                <a:srgbClr val="A0A0A0"/>
              </a:solidFill>
              <a:prstDash val="solid"/>
              <a:round/>
              <a:headEnd/>
              <a:tailEnd/>
            </a:ln>
          </p:spPr>
          <p:txBody>
            <a:bodyPr/>
            <a:lstStyle/>
            <a:p>
              <a:endParaRPr lang="zh-CN" altLang="en-US"/>
            </a:p>
          </p:txBody>
        </p:sp>
        <p:sp>
          <p:nvSpPr>
            <p:cNvPr id="584" name="Freeform 1371"/>
            <p:cNvSpPr>
              <a:spLocks/>
            </p:cNvSpPr>
            <p:nvPr/>
          </p:nvSpPr>
          <p:spPr bwMode="auto">
            <a:xfrm>
              <a:off x="2959" y="1049"/>
              <a:ext cx="345" cy="117"/>
            </a:xfrm>
            <a:custGeom>
              <a:avLst/>
              <a:gdLst/>
              <a:ahLst/>
              <a:cxnLst>
                <a:cxn ang="0">
                  <a:pos x="0" y="0"/>
                </a:cxn>
                <a:cxn ang="0">
                  <a:pos x="0" y="34"/>
                </a:cxn>
                <a:cxn ang="0">
                  <a:pos x="345" y="117"/>
                </a:cxn>
                <a:cxn ang="0">
                  <a:pos x="343" y="99"/>
                </a:cxn>
                <a:cxn ang="0">
                  <a:pos x="0" y="0"/>
                </a:cxn>
              </a:cxnLst>
              <a:rect l="0" t="0" r="r" b="b"/>
              <a:pathLst>
                <a:path w="345" h="117">
                  <a:moveTo>
                    <a:pt x="0" y="0"/>
                  </a:moveTo>
                  <a:lnTo>
                    <a:pt x="0" y="34"/>
                  </a:lnTo>
                  <a:lnTo>
                    <a:pt x="345" y="117"/>
                  </a:lnTo>
                  <a:lnTo>
                    <a:pt x="343" y="99"/>
                  </a:lnTo>
                  <a:lnTo>
                    <a:pt x="0" y="0"/>
                  </a:lnTo>
                  <a:close/>
                </a:path>
              </a:pathLst>
            </a:custGeom>
            <a:solidFill>
              <a:srgbClr val="F0F0F0"/>
            </a:solidFill>
            <a:ln w="3175">
              <a:solidFill>
                <a:srgbClr val="919191"/>
              </a:solidFill>
              <a:prstDash val="solid"/>
              <a:round/>
              <a:headEnd/>
              <a:tailEnd/>
            </a:ln>
          </p:spPr>
          <p:txBody>
            <a:bodyPr/>
            <a:lstStyle/>
            <a:p>
              <a:endParaRPr lang="zh-CN" altLang="en-US"/>
            </a:p>
          </p:txBody>
        </p:sp>
        <p:sp>
          <p:nvSpPr>
            <p:cNvPr id="585" name="Freeform 1372"/>
            <p:cNvSpPr>
              <a:spLocks/>
            </p:cNvSpPr>
            <p:nvPr/>
          </p:nvSpPr>
          <p:spPr bwMode="auto">
            <a:xfrm>
              <a:off x="2962" y="1169"/>
              <a:ext cx="346" cy="90"/>
            </a:xfrm>
            <a:custGeom>
              <a:avLst/>
              <a:gdLst/>
              <a:ahLst/>
              <a:cxnLst>
                <a:cxn ang="0">
                  <a:pos x="0" y="0"/>
                </a:cxn>
                <a:cxn ang="0">
                  <a:pos x="0" y="28"/>
                </a:cxn>
                <a:cxn ang="0">
                  <a:pos x="346" y="90"/>
                </a:cxn>
                <a:cxn ang="0">
                  <a:pos x="343" y="73"/>
                </a:cxn>
                <a:cxn ang="0">
                  <a:pos x="0" y="0"/>
                </a:cxn>
              </a:cxnLst>
              <a:rect l="0" t="0" r="r" b="b"/>
              <a:pathLst>
                <a:path w="346" h="90">
                  <a:moveTo>
                    <a:pt x="0" y="0"/>
                  </a:moveTo>
                  <a:lnTo>
                    <a:pt x="0" y="28"/>
                  </a:lnTo>
                  <a:lnTo>
                    <a:pt x="346" y="90"/>
                  </a:lnTo>
                  <a:lnTo>
                    <a:pt x="343" y="73"/>
                  </a:lnTo>
                  <a:lnTo>
                    <a:pt x="0" y="0"/>
                  </a:lnTo>
                  <a:close/>
                </a:path>
              </a:pathLst>
            </a:custGeom>
            <a:solidFill>
              <a:srgbClr val="F0F0F0"/>
            </a:solidFill>
            <a:ln w="3175">
              <a:solidFill>
                <a:srgbClr val="F0F0F0"/>
              </a:solidFill>
              <a:prstDash val="solid"/>
              <a:round/>
              <a:headEnd/>
              <a:tailEnd/>
            </a:ln>
          </p:spPr>
          <p:txBody>
            <a:bodyPr/>
            <a:lstStyle/>
            <a:p>
              <a:endParaRPr lang="zh-CN" altLang="en-US"/>
            </a:p>
          </p:txBody>
        </p:sp>
        <p:sp>
          <p:nvSpPr>
            <p:cNvPr id="586" name="Freeform 1373"/>
            <p:cNvSpPr>
              <a:spLocks/>
            </p:cNvSpPr>
            <p:nvPr/>
          </p:nvSpPr>
          <p:spPr bwMode="auto">
            <a:xfrm>
              <a:off x="2957" y="1224"/>
              <a:ext cx="354" cy="82"/>
            </a:xfrm>
            <a:custGeom>
              <a:avLst/>
              <a:gdLst/>
              <a:ahLst/>
              <a:cxnLst>
                <a:cxn ang="0">
                  <a:pos x="0" y="0"/>
                </a:cxn>
                <a:cxn ang="0">
                  <a:pos x="2" y="31"/>
                </a:cxn>
                <a:cxn ang="0">
                  <a:pos x="354" y="82"/>
                </a:cxn>
                <a:cxn ang="0">
                  <a:pos x="351" y="56"/>
                </a:cxn>
                <a:cxn ang="0">
                  <a:pos x="0" y="0"/>
                </a:cxn>
              </a:cxnLst>
              <a:rect l="0" t="0" r="r" b="b"/>
              <a:pathLst>
                <a:path w="354" h="82">
                  <a:moveTo>
                    <a:pt x="0" y="0"/>
                  </a:moveTo>
                  <a:lnTo>
                    <a:pt x="2" y="31"/>
                  </a:lnTo>
                  <a:lnTo>
                    <a:pt x="354" y="82"/>
                  </a:lnTo>
                  <a:lnTo>
                    <a:pt x="351" y="56"/>
                  </a:lnTo>
                  <a:lnTo>
                    <a:pt x="0" y="0"/>
                  </a:lnTo>
                  <a:close/>
                </a:path>
              </a:pathLst>
            </a:custGeom>
            <a:solidFill>
              <a:srgbClr val="F2E3FF"/>
            </a:solidFill>
            <a:ln w="3175">
              <a:solidFill>
                <a:srgbClr val="F2E3FF"/>
              </a:solidFill>
              <a:prstDash val="solid"/>
              <a:round/>
              <a:headEnd/>
              <a:tailEnd/>
            </a:ln>
          </p:spPr>
          <p:txBody>
            <a:bodyPr/>
            <a:lstStyle/>
            <a:p>
              <a:endParaRPr lang="zh-CN" altLang="en-US"/>
            </a:p>
          </p:txBody>
        </p:sp>
        <p:sp>
          <p:nvSpPr>
            <p:cNvPr id="587" name="Rectangle 1374"/>
            <p:cNvSpPr>
              <a:spLocks noChangeArrowheads="1"/>
            </p:cNvSpPr>
            <p:nvPr/>
          </p:nvSpPr>
          <p:spPr bwMode="auto">
            <a:xfrm>
              <a:off x="2956" y="1049"/>
              <a:ext cx="6" cy="364"/>
            </a:xfrm>
            <a:prstGeom prst="rect">
              <a:avLst/>
            </a:prstGeom>
            <a:solidFill>
              <a:srgbClr val="C0C0C0"/>
            </a:solidFill>
            <a:ln w="9525">
              <a:noFill/>
              <a:miter lim="800000"/>
              <a:headEnd/>
              <a:tailEnd/>
            </a:ln>
          </p:spPr>
          <p:txBody>
            <a:bodyPr/>
            <a:lstStyle/>
            <a:p>
              <a:endParaRPr lang="zh-CN" altLang="en-US"/>
            </a:p>
          </p:txBody>
        </p:sp>
        <p:sp>
          <p:nvSpPr>
            <p:cNvPr id="588" name="Freeform 1375"/>
            <p:cNvSpPr>
              <a:spLocks/>
            </p:cNvSpPr>
            <p:nvPr/>
          </p:nvSpPr>
          <p:spPr bwMode="auto">
            <a:xfrm>
              <a:off x="2656" y="1395"/>
              <a:ext cx="136" cy="24"/>
            </a:xfrm>
            <a:custGeom>
              <a:avLst/>
              <a:gdLst/>
              <a:ahLst/>
              <a:cxnLst>
                <a:cxn ang="0">
                  <a:pos x="12" y="0"/>
                </a:cxn>
                <a:cxn ang="0">
                  <a:pos x="0" y="2"/>
                </a:cxn>
                <a:cxn ang="0">
                  <a:pos x="15" y="12"/>
                </a:cxn>
                <a:cxn ang="0">
                  <a:pos x="41" y="15"/>
                </a:cxn>
                <a:cxn ang="0">
                  <a:pos x="52" y="15"/>
                </a:cxn>
                <a:cxn ang="0">
                  <a:pos x="65" y="19"/>
                </a:cxn>
                <a:cxn ang="0">
                  <a:pos x="76" y="21"/>
                </a:cxn>
                <a:cxn ang="0">
                  <a:pos x="83" y="16"/>
                </a:cxn>
                <a:cxn ang="0">
                  <a:pos x="103" y="24"/>
                </a:cxn>
                <a:cxn ang="0">
                  <a:pos x="120" y="24"/>
                </a:cxn>
                <a:cxn ang="0">
                  <a:pos x="124" y="21"/>
                </a:cxn>
                <a:cxn ang="0">
                  <a:pos x="136" y="21"/>
                </a:cxn>
                <a:cxn ang="0">
                  <a:pos x="118" y="3"/>
                </a:cxn>
                <a:cxn ang="0">
                  <a:pos x="12" y="0"/>
                </a:cxn>
              </a:cxnLst>
              <a:rect l="0" t="0" r="r" b="b"/>
              <a:pathLst>
                <a:path w="136" h="24">
                  <a:moveTo>
                    <a:pt x="12" y="0"/>
                  </a:moveTo>
                  <a:lnTo>
                    <a:pt x="0" y="2"/>
                  </a:lnTo>
                  <a:lnTo>
                    <a:pt x="15" y="12"/>
                  </a:lnTo>
                  <a:lnTo>
                    <a:pt x="41" y="15"/>
                  </a:lnTo>
                  <a:lnTo>
                    <a:pt x="52" y="15"/>
                  </a:lnTo>
                  <a:lnTo>
                    <a:pt x="65" y="19"/>
                  </a:lnTo>
                  <a:lnTo>
                    <a:pt x="76" y="21"/>
                  </a:lnTo>
                  <a:lnTo>
                    <a:pt x="83" y="16"/>
                  </a:lnTo>
                  <a:lnTo>
                    <a:pt x="103" y="24"/>
                  </a:lnTo>
                  <a:lnTo>
                    <a:pt x="120" y="24"/>
                  </a:lnTo>
                  <a:lnTo>
                    <a:pt x="124" y="21"/>
                  </a:lnTo>
                  <a:lnTo>
                    <a:pt x="136" y="21"/>
                  </a:lnTo>
                  <a:lnTo>
                    <a:pt x="118" y="3"/>
                  </a:lnTo>
                  <a:lnTo>
                    <a:pt x="12" y="0"/>
                  </a:lnTo>
                  <a:close/>
                </a:path>
              </a:pathLst>
            </a:custGeom>
            <a:solidFill>
              <a:srgbClr val="808080"/>
            </a:solidFill>
            <a:ln w="3175">
              <a:solidFill>
                <a:srgbClr val="808080"/>
              </a:solidFill>
              <a:prstDash val="solid"/>
              <a:round/>
              <a:headEnd/>
              <a:tailEnd/>
            </a:ln>
          </p:spPr>
          <p:txBody>
            <a:bodyPr/>
            <a:lstStyle/>
            <a:p>
              <a:endParaRPr lang="zh-CN" altLang="en-US"/>
            </a:p>
          </p:txBody>
        </p:sp>
        <p:sp>
          <p:nvSpPr>
            <p:cNvPr id="589" name="Freeform 1376"/>
            <p:cNvSpPr>
              <a:spLocks/>
            </p:cNvSpPr>
            <p:nvPr/>
          </p:nvSpPr>
          <p:spPr bwMode="auto">
            <a:xfrm>
              <a:off x="2642" y="1353"/>
              <a:ext cx="109" cy="47"/>
            </a:xfrm>
            <a:custGeom>
              <a:avLst/>
              <a:gdLst/>
              <a:ahLst/>
              <a:cxnLst>
                <a:cxn ang="0">
                  <a:pos x="35" y="3"/>
                </a:cxn>
                <a:cxn ang="0">
                  <a:pos x="43" y="3"/>
                </a:cxn>
                <a:cxn ang="0">
                  <a:pos x="50" y="0"/>
                </a:cxn>
                <a:cxn ang="0">
                  <a:pos x="55" y="4"/>
                </a:cxn>
                <a:cxn ang="0">
                  <a:pos x="62" y="3"/>
                </a:cxn>
                <a:cxn ang="0">
                  <a:pos x="73" y="1"/>
                </a:cxn>
                <a:cxn ang="0">
                  <a:pos x="72" y="6"/>
                </a:cxn>
                <a:cxn ang="0">
                  <a:pos x="69" y="7"/>
                </a:cxn>
                <a:cxn ang="0">
                  <a:pos x="66" y="12"/>
                </a:cxn>
                <a:cxn ang="0">
                  <a:pos x="73" y="10"/>
                </a:cxn>
                <a:cxn ang="0">
                  <a:pos x="73" y="13"/>
                </a:cxn>
                <a:cxn ang="0">
                  <a:pos x="79" y="10"/>
                </a:cxn>
                <a:cxn ang="0">
                  <a:pos x="93" y="9"/>
                </a:cxn>
                <a:cxn ang="0">
                  <a:pos x="88" y="16"/>
                </a:cxn>
                <a:cxn ang="0">
                  <a:pos x="97" y="15"/>
                </a:cxn>
                <a:cxn ang="0">
                  <a:pos x="106" y="16"/>
                </a:cxn>
                <a:cxn ang="0">
                  <a:pos x="100" y="17"/>
                </a:cxn>
                <a:cxn ang="0">
                  <a:pos x="91" y="20"/>
                </a:cxn>
                <a:cxn ang="0">
                  <a:pos x="90" y="22"/>
                </a:cxn>
                <a:cxn ang="0">
                  <a:pos x="103" y="25"/>
                </a:cxn>
                <a:cxn ang="0">
                  <a:pos x="96" y="32"/>
                </a:cxn>
                <a:cxn ang="0">
                  <a:pos x="109" y="32"/>
                </a:cxn>
                <a:cxn ang="0">
                  <a:pos x="106" y="36"/>
                </a:cxn>
                <a:cxn ang="0">
                  <a:pos x="90" y="39"/>
                </a:cxn>
                <a:cxn ang="0">
                  <a:pos x="78" y="42"/>
                </a:cxn>
                <a:cxn ang="0">
                  <a:pos x="61" y="45"/>
                </a:cxn>
                <a:cxn ang="0">
                  <a:pos x="52" y="47"/>
                </a:cxn>
                <a:cxn ang="0">
                  <a:pos x="43" y="47"/>
                </a:cxn>
                <a:cxn ang="0">
                  <a:pos x="35" y="44"/>
                </a:cxn>
                <a:cxn ang="0">
                  <a:pos x="13" y="39"/>
                </a:cxn>
                <a:cxn ang="0">
                  <a:pos x="5" y="35"/>
                </a:cxn>
                <a:cxn ang="0">
                  <a:pos x="0" y="25"/>
                </a:cxn>
                <a:cxn ang="0">
                  <a:pos x="17" y="26"/>
                </a:cxn>
                <a:cxn ang="0">
                  <a:pos x="2" y="19"/>
                </a:cxn>
                <a:cxn ang="0">
                  <a:pos x="26" y="20"/>
                </a:cxn>
                <a:cxn ang="0">
                  <a:pos x="17" y="13"/>
                </a:cxn>
                <a:cxn ang="0">
                  <a:pos x="17" y="10"/>
                </a:cxn>
                <a:cxn ang="0">
                  <a:pos x="25" y="12"/>
                </a:cxn>
                <a:cxn ang="0">
                  <a:pos x="32" y="13"/>
                </a:cxn>
                <a:cxn ang="0">
                  <a:pos x="34" y="12"/>
                </a:cxn>
                <a:cxn ang="0">
                  <a:pos x="26" y="7"/>
                </a:cxn>
                <a:cxn ang="0">
                  <a:pos x="20" y="3"/>
                </a:cxn>
                <a:cxn ang="0">
                  <a:pos x="26" y="4"/>
                </a:cxn>
                <a:cxn ang="0">
                  <a:pos x="26" y="0"/>
                </a:cxn>
                <a:cxn ang="0">
                  <a:pos x="35" y="3"/>
                </a:cxn>
              </a:cxnLst>
              <a:rect l="0" t="0" r="r" b="b"/>
              <a:pathLst>
                <a:path w="109" h="47">
                  <a:moveTo>
                    <a:pt x="35" y="3"/>
                  </a:moveTo>
                  <a:lnTo>
                    <a:pt x="43" y="3"/>
                  </a:lnTo>
                  <a:lnTo>
                    <a:pt x="50" y="0"/>
                  </a:lnTo>
                  <a:lnTo>
                    <a:pt x="55" y="4"/>
                  </a:lnTo>
                  <a:lnTo>
                    <a:pt x="62" y="3"/>
                  </a:lnTo>
                  <a:lnTo>
                    <a:pt x="73" y="1"/>
                  </a:lnTo>
                  <a:lnTo>
                    <a:pt x="72" y="6"/>
                  </a:lnTo>
                  <a:lnTo>
                    <a:pt x="69" y="7"/>
                  </a:lnTo>
                  <a:lnTo>
                    <a:pt x="66" y="12"/>
                  </a:lnTo>
                  <a:lnTo>
                    <a:pt x="73" y="10"/>
                  </a:lnTo>
                  <a:lnTo>
                    <a:pt x="73" y="13"/>
                  </a:lnTo>
                  <a:lnTo>
                    <a:pt x="79" y="10"/>
                  </a:lnTo>
                  <a:lnTo>
                    <a:pt x="93" y="9"/>
                  </a:lnTo>
                  <a:lnTo>
                    <a:pt x="88" y="16"/>
                  </a:lnTo>
                  <a:lnTo>
                    <a:pt x="97" y="15"/>
                  </a:lnTo>
                  <a:lnTo>
                    <a:pt x="106" y="16"/>
                  </a:lnTo>
                  <a:lnTo>
                    <a:pt x="100" y="17"/>
                  </a:lnTo>
                  <a:lnTo>
                    <a:pt x="91" y="20"/>
                  </a:lnTo>
                  <a:lnTo>
                    <a:pt x="90" y="22"/>
                  </a:lnTo>
                  <a:lnTo>
                    <a:pt x="103" y="25"/>
                  </a:lnTo>
                  <a:lnTo>
                    <a:pt x="96" y="32"/>
                  </a:lnTo>
                  <a:lnTo>
                    <a:pt x="109" y="32"/>
                  </a:lnTo>
                  <a:lnTo>
                    <a:pt x="106" y="36"/>
                  </a:lnTo>
                  <a:lnTo>
                    <a:pt x="90" y="39"/>
                  </a:lnTo>
                  <a:lnTo>
                    <a:pt x="78" y="42"/>
                  </a:lnTo>
                  <a:lnTo>
                    <a:pt x="61" y="45"/>
                  </a:lnTo>
                  <a:lnTo>
                    <a:pt x="52" y="47"/>
                  </a:lnTo>
                  <a:lnTo>
                    <a:pt x="43" y="47"/>
                  </a:lnTo>
                  <a:lnTo>
                    <a:pt x="35" y="44"/>
                  </a:lnTo>
                  <a:lnTo>
                    <a:pt x="13" y="39"/>
                  </a:lnTo>
                  <a:lnTo>
                    <a:pt x="5" y="35"/>
                  </a:lnTo>
                  <a:lnTo>
                    <a:pt x="0" y="25"/>
                  </a:lnTo>
                  <a:lnTo>
                    <a:pt x="17" y="26"/>
                  </a:lnTo>
                  <a:lnTo>
                    <a:pt x="2" y="19"/>
                  </a:lnTo>
                  <a:lnTo>
                    <a:pt x="26" y="20"/>
                  </a:lnTo>
                  <a:lnTo>
                    <a:pt x="17" y="13"/>
                  </a:lnTo>
                  <a:lnTo>
                    <a:pt x="17" y="10"/>
                  </a:lnTo>
                  <a:lnTo>
                    <a:pt x="25" y="12"/>
                  </a:lnTo>
                  <a:lnTo>
                    <a:pt x="32" y="13"/>
                  </a:lnTo>
                  <a:lnTo>
                    <a:pt x="34" y="12"/>
                  </a:lnTo>
                  <a:lnTo>
                    <a:pt x="26" y="7"/>
                  </a:lnTo>
                  <a:lnTo>
                    <a:pt x="20" y="3"/>
                  </a:lnTo>
                  <a:lnTo>
                    <a:pt x="26" y="4"/>
                  </a:lnTo>
                  <a:lnTo>
                    <a:pt x="26" y="0"/>
                  </a:lnTo>
                  <a:lnTo>
                    <a:pt x="35" y="3"/>
                  </a:lnTo>
                  <a:close/>
                </a:path>
              </a:pathLst>
            </a:custGeom>
            <a:solidFill>
              <a:srgbClr val="008000"/>
            </a:solidFill>
            <a:ln w="9525">
              <a:noFill/>
              <a:round/>
              <a:headEnd/>
              <a:tailEnd/>
            </a:ln>
          </p:spPr>
          <p:txBody>
            <a:bodyPr/>
            <a:lstStyle/>
            <a:p>
              <a:endParaRPr lang="zh-CN" altLang="en-US"/>
            </a:p>
          </p:txBody>
        </p:sp>
        <p:sp>
          <p:nvSpPr>
            <p:cNvPr id="590" name="Freeform 1377"/>
            <p:cNvSpPr>
              <a:spLocks/>
            </p:cNvSpPr>
            <p:nvPr/>
          </p:nvSpPr>
          <p:spPr bwMode="auto">
            <a:xfrm>
              <a:off x="2685" y="1391"/>
              <a:ext cx="23" cy="15"/>
            </a:xfrm>
            <a:custGeom>
              <a:avLst/>
              <a:gdLst/>
              <a:ahLst/>
              <a:cxnLst>
                <a:cxn ang="0">
                  <a:pos x="0" y="3"/>
                </a:cxn>
                <a:cxn ang="0">
                  <a:pos x="7" y="6"/>
                </a:cxn>
                <a:cxn ang="0">
                  <a:pos x="9" y="10"/>
                </a:cxn>
                <a:cxn ang="0">
                  <a:pos x="9" y="13"/>
                </a:cxn>
                <a:cxn ang="0">
                  <a:pos x="13" y="15"/>
                </a:cxn>
                <a:cxn ang="0">
                  <a:pos x="13" y="12"/>
                </a:cxn>
                <a:cxn ang="0">
                  <a:pos x="12" y="4"/>
                </a:cxn>
                <a:cxn ang="0">
                  <a:pos x="15" y="3"/>
                </a:cxn>
                <a:cxn ang="0">
                  <a:pos x="23" y="1"/>
                </a:cxn>
                <a:cxn ang="0">
                  <a:pos x="19" y="1"/>
                </a:cxn>
                <a:cxn ang="0">
                  <a:pos x="9" y="4"/>
                </a:cxn>
                <a:cxn ang="0">
                  <a:pos x="10" y="0"/>
                </a:cxn>
                <a:cxn ang="0">
                  <a:pos x="7" y="0"/>
                </a:cxn>
                <a:cxn ang="0">
                  <a:pos x="7" y="4"/>
                </a:cxn>
                <a:cxn ang="0">
                  <a:pos x="0" y="3"/>
                </a:cxn>
                <a:cxn ang="0">
                  <a:pos x="0" y="3"/>
                </a:cxn>
              </a:cxnLst>
              <a:rect l="0" t="0" r="r" b="b"/>
              <a:pathLst>
                <a:path w="23" h="15">
                  <a:moveTo>
                    <a:pt x="0" y="3"/>
                  </a:moveTo>
                  <a:lnTo>
                    <a:pt x="7" y="6"/>
                  </a:lnTo>
                  <a:lnTo>
                    <a:pt x="9" y="10"/>
                  </a:lnTo>
                  <a:lnTo>
                    <a:pt x="9" y="13"/>
                  </a:lnTo>
                  <a:lnTo>
                    <a:pt x="13" y="15"/>
                  </a:lnTo>
                  <a:lnTo>
                    <a:pt x="13" y="12"/>
                  </a:lnTo>
                  <a:lnTo>
                    <a:pt x="12" y="4"/>
                  </a:lnTo>
                  <a:lnTo>
                    <a:pt x="15" y="3"/>
                  </a:lnTo>
                  <a:lnTo>
                    <a:pt x="23" y="1"/>
                  </a:lnTo>
                  <a:lnTo>
                    <a:pt x="19" y="1"/>
                  </a:lnTo>
                  <a:lnTo>
                    <a:pt x="9" y="4"/>
                  </a:lnTo>
                  <a:lnTo>
                    <a:pt x="10" y="0"/>
                  </a:lnTo>
                  <a:lnTo>
                    <a:pt x="7" y="0"/>
                  </a:lnTo>
                  <a:lnTo>
                    <a:pt x="7" y="4"/>
                  </a:lnTo>
                  <a:lnTo>
                    <a:pt x="0" y="3"/>
                  </a:lnTo>
                  <a:lnTo>
                    <a:pt x="0" y="3"/>
                  </a:lnTo>
                  <a:close/>
                </a:path>
              </a:pathLst>
            </a:custGeom>
            <a:solidFill>
              <a:srgbClr val="960018"/>
            </a:solidFill>
            <a:ln w="3175">
              <a:solidFill>
                <a:srgbClr val="960018"/>
              </a:solidFill>
              <a:prstDash val="solid"/>
              <a:round/>
              <a:headEnd/>
              <a:tailEnd/>
            </a:ln>
          </p:spPr>
          <p:txBody>
            <a:bodyPr/>
            <a:lstStyle/>
            <a:p>
              <a:endParaRPr lang="zh-CN" altLang="en-US"/>
            </a:p>
          </p:txBody>
        </p:sp>
        <p:sp>
          <p:nvSpPr>
            <p:cNvPr id="591" name="Freeform 1378"/>
            <p:cNvSpPr>
              <a:spLocks/>
            </p:cNvSpPr>
            <p:nvPr/>
          </p:nvSpPr>
          <p:spPr bwMode="auto">
            <a:xfrm>
              <a:off x="2682" y="1354"/>
              <a:ext cx="74" cy="47"/>
            </a:xfrm>
            <a:custGeom>
              <a:avLst/>
              <a:gdLst/>
              <a:ahLst/>
              <a:cxnLst>
                <a:cxn ang="0">
                  <a:pos x="22" y="3"/>
                </a:cxn>
                <a:cxn ang="0">
                  <a:pos x="29" y="3"/>
                </a:cxn>
                <a:cxn ang="0">
                  <a:pos x="33" y="2"/>
                </a:cxn>
                <a:cxn ang="0">
                  <a:pos x="38" y="5"/>
                </a:cxn>
                <a:cxn ang="0">
                  <a:pos x="44" y="3"/>
                </a:cxn>
                <a:cxn ang="0">
                  <a:pos x="50" y="2"/>
                </a:cxn>
                <a:cxn ang="0">
                  <a:pos x="50" y="6"/>
                </a:cxn>
                <a:cxn ang="0">
                  <a:pos x="47" y="9"/>
                </a:cxn>
                <a:cxn ang="0">
                  <a:pos x="44" y="12"/>
                </a:cxn>
                <a:cxn ang="0">
                  <a:pos x="50" y="11"/>
                </a:cxn>
                <a:cxn ang="0">
                  <a:pos x="50" y="15"/>
                </a:cxn>
                <a:cxn ang="0">
                  <a:pos x="54" y="12"/>
                </a:cxn>
                <a:cxn ang="0">
                  <a:pos x="63" y="11"/>
                </a:cxn>
                <a:cxn ang="0">
                  <a:pos x="59" y="16"/>
                </a:cxn>
                <a:cxn ang="0">
                  <a:pos x="66" y="15"/>
                </a:cxn>
                <a:cxn ang="0">
                  <a:pos x="72" y="16"/>
                </a:cxn>
                <a:cxn ang="0">
                  <a:pos x="68" y="19"/>
                </a:cxn>
                <a:cxn ang="0">
                  <a:pos x="62" y="21"/>
                </a:cxn>
                <a:cxn ang="0">
                  <a:pos x="62" y="24"/>
                </a:cxn>
                <a:cxn ang="0">
                  <a:pos x="71" y="25"/>
                </a:cxn>
                <a:cxn ang="0">
                  <a:pos x="65" y="33"/>
                </a:cxn>
                <a:cxn ang="0">
                  <a:pos x="74" y="33"/>
                </a:cxn>
                <a:cxn ang="0">
                  <a:pos x="71" y="37"/>
                </a:cxn>
                <a:cxn ang="0">
                  <a:pos x="62" y="41"/>
                </a:cxn>
                <a:cxn ang="0">
                  <a:pos x="53" y="44"/>
                </a:cxn>
                <a:cxn ang="0">
                  <a:pos x="41" y="46"/>
                </a:cxn>
                <a:cxn ang="0">
                  <a:pos x="36" y="46"/>
                </a:cxn>
                <a:cxn ang="0">
                  <a:pos x="29" y="47"/>
                </a:cxn>
                <a:cxn ang="0">
                  <a:pos x="22" y="46"/>
                </a:cxn>
                <a:cxn ang="0">
                  <a:pos x="7" y="41"/>
                </a:cxn>
                <a:cxn ang="0">
                  <a:pos x="3" y="34"/>
                </a:cxn>
                <a:cxn ang="0">
                  <a:pos x="0" y="25"/>
                </a:cxn>
                <a:cxn ang="0">
                  <a:pos x="10" y="27"/>
                </a:cxn>
                <a:cxn ang="0">
                  <a:pos x="0" y="21"/>
                </a:cxn>
                <a:cxn ang="0">
                  <a:pos x="16" y="21"/>
                </a:cxn>
                <a:cxn ang="0">
                  <a:pos x="10" y="15"/>
                </a:cxn>
                <a:cxn ang="0">
                  <a:pos x="10" y="11"/>
                </a:cxn>
                <a:cxn ang="0">
                  <a:pos x="16" y="12"/>
                </a:cxn>
                <a:cxn ang="0">
                  <a:pos x="21" y="12"/>
                </a:cxn>
                <a:cxn ang="0">
                  <a:pos x="22" y="12"/>
                </a:cxn>
                <a:cxn ang="0">
                  <a:pos x="16" y="8"/>
                </a:cxn>
                <a:cxn ang="0">
                  <a:pos x="12" y="3"/>
                </a:cxn>
                <a:cxn ang="0">
                  <a:pos x="18" y="3"/>
                </a:cxn>
                <a:cxn ang="0">
                  <a:pos x="18" y="0"/>
                </a:cxn>
                <a:cxn ang="0">
                  <a:pos x="22" y="3"/>
                </a:cxn>
              </a:cxnLst>
              <a:rect l="0" t="0" r="r" b="b"/>
              <a:pathLst>
                <a:path w="74" h="47">
                  <a:moveTo>
                    <a:pt x="22" y="3"/>
                  </a:moveTo>
                  <a:lnTo>
                    <a:pt x="29" y="3"/>
                  </a:lnTo>
                  <a:lnTo>
                    <a:pt x="33" y="2"/>
                  </a:lnTo>
                  <a:lnTo>
                    <a:pt x="38" y="5"/>
                  </a:lnTo>
                  <a:lnTo>
                    <a:pt x="44" y="3"/>
                  </a:lnTo>
                  <a:lnTo>
                    <a:pt x="50" y="2"/>
                  </a:lnTo>
                  <a:lnTo>
                    <a:pt x="50" y="6"/>
                  </a:lnTo>
                  <a:lnTo>
                    <a:pt x="47" y="9"/>
                  </a:lnTo>
                  <a:lnTo>
                    <a:pt x="44" y="12"/>
                  </a:lnTo>
                  <a:lnTo>
                    <a:pt x="50" y="11"/>
                  </a:lnTo>
                  <a:lnTo>
                    <a:pt x="50" y="15"/>
                  </a:lnTo>
                  <a:lnTo>
                    <a:pt x="54" y="12"/>
                  </a:lnTo>
                  <a:lnTo>
                    <a:pt x="63" y="11"/>
                  </a:lnTo>
                  <a:lnTo>
                    <a:pt x="59" y="16"/>
                  </a:lnTo>
                  <a:lnTo>
                    <a:pt x="66" y="15"/>
                  </a:lnTo>
                  <a:lnTo>
                    <a:pt x="72" y="16"/>
                  </a:lnTo>
                  <a:lnTo>
                    <a:pt x="68" y="19"/>
                  </a:lnTo>
                  <a:lnTo>
                    <a:pt x="62" y="21"/>
                  </a:lnTo>
                  <a:lnTo>
                    <a:pt x="62" y="24"/>
                  </a:lnTo>
                  <a:lnTo>
                    <a:pt x="71" y="25"/>
                  </a:lnTo>
                  <a:lnTo>
                    <a:pt x="65" y="33"/>
                  </a:lnTo>
                  <a:lnTo>
                    <a:pt x="74" y="33"/>
                  </a:lnTo>
                  <a:lnTo>
                    <a:pt x="71" y="37"/>
                  </a:lnTo>
                  <a:lnTo>
                    <a:pt x="62" y="41"/>
                  </a:lnTo>
                  <a:lnTo>
                    <a:pt x="53" y="44"/>
                  </a:lnTo>
                  <a:lnTo>
                    <a:pt x="41" y="46"/>
                  </a:lnTo>
                  <a:lnTo>
                    <a:pt x="36" y="46"/>
                  </a:lnTo>
                  <a:lnTo>
                    <a:pt x="29" y="47"/>
                  </a:lnTo>
                  <a:lnTo>
                    <a:pt x="22" y="46"/>
                  </a:lnTo>
                  <a:lnTo>
                    <a:pt x="7" y="41"/>
                  </a:lnTo>
                  <a:lnTo>
                    <a:pt x="3" y="34"/>
                  </a:lnTo>
                  <a:lnTo>
                    <a:pt x="0" y="25"/>
                  </a:lnTo>
                  <a:lnTo>
                    <a:pt x="10" y="27"/>
                  </a:lnTo>
                  <a:lnTo>
                    <a:pt x="0" y="21"/>
                  </a:lnTo>
                  <a:lnTo>
                    <a:pt x="16" y="21"/>
                  </a:lnTo>
                  <a:lnTo>
                    <a:pt x="10" y="15"/>
                  </a:lnTo>
                  <a:lnTo>
                    <a:pt x="10" y="11"/>
                  </a:lnTo>
                  <a:lnTo>
                    <a:pt x="16" y="12"/>
                  </a:lnTo>
                  <a:lnTo>
                    <a:pt x="21" y="12"/>
                  </a:lnTo>
                  <a:lnTo>
                    <a:pt x="22" y="12"/>
                  </a:lnTo>
                  <a:lnTo>
                    <a:pt x="16" y="8"/>
                  </a:lnTo>
                  <a:lnTo>
                    <a:pt x="12" y="3"/>
                  </a:lnTo>
                  <a:lnTo>
                    <a:pt x="18" y="3"/>
                  </a:lnTo>
                  <a:lnTo>
                    <a:pt x="18" y="0"/>
                  </a:lnTo>
                  <a:lnTo>
                    <a:pt x="22" y="3"/>
                  </a:lnTo>
                  <a:close/>
                </a:path>
              </a:pathLst>
            </a:custGeom>
            <a:solidFill>
              <a:srgbClr val="008000"/>
            </a:solidFill>
            <a:ln w="9525">
              <a:noFill/>
              <a:round/>
              <a:headEnd/>
              <a:tailEnd/>
            </a:ln>
          </p:spPr>
          <p:txBody>
            <a:bodyPr/>
            <a:lstStyle/>
            <a:p>
              <a:endParaRPr lang="zh-CN" altLang="en-US"/>
            </a:p>
          </p:txBody>
        </p:sp>
        <p:sp>
          <p:nvSpPr>
            <p:cNvPr id="592" name="Freeform 1379"/>
            <p:cNvSpPr>
              <a:spLocks/>
            </p:cNvSpPr>
            <p:nvPr/>
          </p:nvSpPr>
          <p:spPr bwMode="auto">
            <a:xfrm>
              <a:off x="2711" y="1391"/>
              <a:ext cx="15" cy="16"/>
            </a:xfrm>
            <a:custGeom>
              <a:avLst/>
              <a:gdLst/>
              <a:ahLst/>
              <a:cxnLst>
                <a:cxn ang="0">
                  <a:pos x="1" y="4"/>
                </a:cxn>
                <a:cxn ang="0">
                  <a:pos x="4" y="7"/>
                </a:cxn>
                <a:cxn ang="0">
                  <a:pos x="6" y="12"/>
                </a:cxn>
                <a:cxn ang="0">
                  <a:pos x="6" y="16"/>
                </a:cxn>
                <a:cxn ang="0">
                  <a:pos x="10" y="16"/>
                </a:cxn>
                <a:cxn ang="0">
                  <a:pos x="10" y="12"/>
                </a:cxn>
                <a:cxn ang="0">
                  <a:pos x="9" y="6"/>
                </a:cxn>
                <a:cxn ang="0">
                  <a:pos x="10" y="4"/>
                </a:cxn>
                <a:cxn ang="0">
                  <a:pos x="15" y="3"/>
                </a:cxn>
                <a:cxn ang="0">
                  <a:pos x="13" y="3"/>
                </a:cxn>
                <a:cxn ang="0">
                  <a:pos x="7" y="6"/>
                </a:cxn>
                <a:cxn ang="0">
                  <a:pos x="7" y="0"/>
                </a:cxn>
                <a:cxn ang="0">
                  <a:pos x="6" y="0"/>
                </a:cxn>
                <a:cxn ang="0">
                  <a:pos x="6" y="6"/>
                </a:cxn>
                <a:cxn ang="0">
                  <a:pos x="0" y="4"/>
                </a:cxn>
                <a:cxn ang="0">
                  <a:pos x="1" y="4"/>
                </a:cxn>
              </a:cxnLst>
              <a:rect l="0" t="0" r="r" b="b"/>
              <a:pathLst>
                <a:path w="15" h="16">
                  <a:moveTo>
                    <a:pt x="1" y="4"/>
                  </a:moveTo>
                  <a:lnTo>
                    <a:pt x="4" y="7"/>
                  </a:lnTo>
                  <a:lnTo>
                    <a:pt x="6" y="12"/>
                  </a:lnTo>
                  <a:lnTo>
                    <a:pt x="6" y="16"/>
                  </a:lnTo>
                  <a:lnTo>
                    <a:pt x="10" y="16"/>
                  </a:lnTo>
                  <a:lnTo>
                    <a:pt x="10" y="12"/>
                  </a:lnTo>
                  <a:lnTo>
                    <a:pt x="9" y="6"/>
                  </a:lnTo>
                  <a:lnTo>
                    <a:pt x="10" y="4"/>
                  </a:lnTo>
                  <a:lnTo>
                    <a:pt x="15" y="3"/>
                  </a:lnTo>
                  <a:lnTo>
                    <a:pt x="13" y="3"/>
                  </a:lnTo>
                  <a:lnTo>
                    <a:pt x="7" y="6"/>
                  </a:lnTo>
                  <a:lnTo>
                    <a:pt x="7" y="0"/>
                  </a:lnTo>
                  <a:lnTo>
                    <a:pt x="6" y="0"/>
                  </a:lnTo>
                  <a:lnTo>
                    <a:pt x="6" y="6"/>
                  </a:lnTo>
                  <a:lnTo>
                    <a:pt x="0" y="4"/>
                  </a:lnTo>
                  <a:lnTo>
                    <a:pt x="1" y="4"/>
                  </a:lnTo>
                  <a:close/>
                </a:path>
              </a:pathLst>
            </a:custGeom>
            <a:solidFill>
              <a:srgbClr val="008000"/>
            </a:solidFill>
            <a:ln w="9525">
              <a:noFill/>
              <a:round/>
              <a:headEnd/>
              <a:tailEnd/>
            </a:ln>
          </p:spPr>
          <p:txBody>
            <a:bodyPr/>
            <a:lstStyle/>
            <a:p>
              <a:endParaRPr lang="zh-CN" altLang="en-US"/>
            </a:p>
          </p:txBody>
        </p:sp>
        <p:sp>
          <p:nvSpPr>
            <p:cNvPr id="593" name="Freeform 1380"/>
            <p:cNvSpPr>
              <a:spLocks/>
            </p:cNvSpPr>
            <p:nvPr/>
          </p:nvSpPr>
          <p:spPr bwMode="auto">
            <a:xfrm>
              <a:off x="2723" y="1359"/>
              <a:ext cx="75" cy="47"/>
            </a:xfrm>
            <a:custGeom>
              <a:avLst/>
              <a:gdLst/>
              <a:ahLst/>
              <a:cxnLst>
                <a:cxn ang="0">
                  <a:pos x="24" y="3"/>
                </a:cxn>
                <a:cxn ang="0">
                  <a:pos x="28" y="1"/>
                </a:cxn>
                <a:cxn ang="0">
                  <a:pos x="34" y="0"/>
                </a:cxn>
                <a:cxn ang="0">
                  <a:pos x="37" y="6"/>
                </a:cxn>
                <a:cxn ang="0">
                  <a:pos x="42" y="3"/>
                </a:cxn>
                <a:cxn ang="0">
                  <a:pos x="50" y="1"/>
                </a:cxn>
                <a:cxn ang="0">
                  <a:pos x="50" y="6"/>
                </a:cxn>
                <a:cxn ang="0">
                  <a:pos x="47" y="9"/>
                </a:cxn>
                <a:cxn ang="0">
                  <a:pos x="45" y="11"/>
                </a:cxn>
                <a:cxn ang="0">
                  <a:pos x="50" y="10"/>
                </a:cxn>
                <a:cxn ang="0">
                  <a:pos x="50" y="14"/>
                </a:cxn>
                <a:cxn ang="0">
                  <a:pos x="54" y="11"/>
                </a:cxn>
                <a:cxn ang="0">
                  <a:pos x="63" y="9"/>
                </a:cxn>
                <a:cxn ang="0">
                  <a:pos x="60" y="16"/>
                </a:cxn>
                <a:cxn ang="0">
                  <a:pos x="66" y="16"/>
                </a:cxn>
                <a:cxn ang="0">
                  <a:pos x="74" y="16"/>
                </a:cxn>
                <a:cxn ang="0">
                  <a:pos x="68" y="19"/>
                </a:cxn>
                <a:cxn ang="0">
                  <a:pos x="63" y="22"/>
                </a:cxn>
                <a:cxn ang="0">
                  <a:pos x="62" y="23"/>
                </a:cxn>
                <a:cxn ang="0">
                  <a:pos x="71" y="25"/>
                </a:cxn>
                <a:cxn ang="0">
                  <a:pos x="65" y="32"/>
                </a:cxn>
                <a:cxn ang="0">
                  <a:pos x="75" y="32"/>
                </a:cxn>
                <a:cxn ang="0">
                  <a:pos x="71" y="36"/>
                </a:cxn>
                <a:cxn ang="0">
                  <a:pos x="62" y="41"/>
                </a:cxn>
                <a:cxn ang="0">
                  <a:pos x="53" y="44"/>
                </a:cxn>
                <a:cxn ang="0">
                  <a:pos x="42" y="45"/>
                </a:cxn>
                <a:cxn ang="0">
                  <a:pos x="36" y="47"/>
                </a:cxn>
                <a:cxn ang="0">
                  <a:pos x="28" y="47"/>
                </a:cxn>
                <a:cxn ang="0">
                  <a:pos x="24" y="45"/>
                </a:cxn>
                <a:cxn ang="0">
                  <a:pos x="7" y="41"/>
                </a:cxn>
                <a:cxn ang="0">
                  <a:pos x="3" y="33"/>
                </a:cxn>
                <a:cxn ang="0">
                  <a:pos x="0" y="25"/>
                </a:cxn>
                <a:cxn ang="0">
                  <a:pos x="10" y="28"/>
                </a:cxn>
                <a:cxn ang="0">
                  <a:pos x="0" y="20"/>
                </a:cxn>
                <a:cxn ang="0">
                  <a:pos x="18" y="22"/>
                </a:cxn>
                <a:cxn ang="0">
                  <a:pos x="10" y="14"/>
                </a:cxn>
                <a:cxn ang="0">
                  <a:pos x="10" y="10"/>
                </a:cxn>
                <a:cxn ang="0">
                  <a:pos x="18" y="11"/>
                </a:cxn>
                <a:cxn ang="0">
                  <a:pos x="21" y="13"/>
                </a:cxn>
                <a:cxn ang="0">
                  <a:pos x="22" y="11"/>
                </a:cxn>
                <a:cxn ang="0">
                  <a:pos x="18" y="7"/>
                </a:cxn>
                <a:cxn ang="0">
                  <a:pos x="13" y="3"/>
                </a:cxn>
                <a:cxn ang="0">
                  <a:pos x="18" y="4"/>
                </a:cxn>
                <a:cxn ang="0">
                  <a:pos x="18" y="0"/>
                </a:cxn>
                <a:cxn ang="0">
                  <a:pos x="24" y="3"/>
                </a:cxn>
              </a:cxnLst>
              <a:rect l="0" t="0" r="r" b="b"/>
              <a:pathLst>
                <a:path w="75" h="47">
                  <a:moveTo>
                    <a:pt x="24" y="3"/>
                  </a:moveTo>
                  <a:lnTo>
                    <a:pt x="28" y="1"/>
                  </a:lnTo>
                  <a:lnTo>
                    <a:pt x="34" y="0"/>
                  </a:lnTo>
                  <a:lnTo>
                    <a:pt x="37" y="6"/>
                  </a:lnTo>
                  <a:lnTo>
                    <a:pt x="42" y="3"/>
                  </a:lnTo>
                  <a:lnTo>
                    <a:pt x="50" y="1"/>
                  </a:lnTo>
                  <a:lnTo>
                    <a:pt x="50" y="6"/>
                  </a:lnTo>
                  <a:lnTo>
                    <a:pt x="47" y="9"/>
                  </a:lnTo>
                  <a:lnTo>
                    <a:pt x="45" y="11"/>
                  </a:lnTo>
                  <a:lnTo>
                    <a:pt x="50" y="10"/>
                  </a:lnTo>
                  <a:lnTo>
                    <a:pt x="50" y="14"/>
                  </a:lnTo>
                  <a:lnTo>
                    <a:pt x="54" y="11"/>
                  </a:lnTo>
                  <a:lnTo>
                    <a:pt x="63" y="9"/>
                  </a:lnTo>
                  <a:lnTo>
                    <a:pt x="60" y="16"/>
                  </a:lnTo>
                  <a:lnTo>
                    <a:pt x="66" y="16"/>
                  </a:lnTo>
                  <a:lnTo>
                    <a:pt x="74" y="16"/>
                  </a:lnTo>
                  <a:lnTo>
                    <a:pt x="68" y="19"/>
                  </a:lnTo>
                  <a:lnTo>
                    <a:pt x="63" y="22"/>
                  </a:lnTo>
                  <a:lnTo>
                    <a:pt x="62" y="23"/>
                  </a:lnTo>
                  <a:lnTo>
                    <a:pt x="71" y="25"/>
                  </a:lnTo>
                  <a:lnTo>
                    <a:pt x="65" y="32"/>
                  </a:lnTo>
                  <a:lnTo>
                    <a:pt x="75" y="32"/>
                  </a:lnTo>
                  <a:lnTo>
                    <a:pt x="71" y="36"/>
                  </a:lnTo>
                  <a:lnTo>
                    <a:pt x="62" y="41"/>
                  </a:lnTo>
                  <a:lnTo>
                    <a:pt x="53" y="44"/>
                  </a:lnTo>
                  <a:lnTo>
                    <a:pt x="42" y="45"/>
                  </a:lnTo>
                  <a:lnTo>
                    <a:pt x="36" y="47"/>
                  </a:lnTo>
                  <a:lnTo>
                    <a:pt x="28" y="47"/>
                  </a:lnTo>
                  <a:lnTo>
                    <a:pt x="24" y="45"/>
                  </a:lnTo>
                  <a:lnTo>
                    <a:pt x="7" y="41"/>
                  </a:lnTo>
                  <a:lnTo>
                    <a:pt x="3" y="33"/>
                  </a:lnTo>
                  <a:lnTo>
                    <a:pt x="0" y="25"/>
                  </a:lnTo>
                  <a:lnTo>
                    <a:pt x="10" y="28"/>
                  </a:lnTo>
                  <a:lnTo>
                    <a:pt x="0" y="20"/>
                  </a:lnTo>
                  <a:lnTo>
                    <a:pt x="18" y="22"/>
                  </a:lnTo>
                  <a:lnTo>
                    <a:pt x="10" y="14"/>
                  </a:lnTo>
                  <a:lnTo>
                    <a:pt x="10" y="10"/>
                  </a:lnTo>
                  <a:lnTo>
                    <a:pt x="18" y="11"/>
                  </a:lnTo>
                  <a:lnTo>
                    <a:pt x="21" y="13"/>
                  </a:lnTo>
                  <a:lnTo>
                    <a:pt x="22" y="11"/>
                  </a:lnTo>
                  <a:lnTo>
                    <a:pt x="18" y="7"/>
                  </a:lnTo>
                  <a:lnTo>
                    <a:pt x="13" y="3"/>
                  </a:lnTo>
                  <a:lnTo>
                    <a:pt x="18" y="4"/>
                  </a:lnTo>
                  <a:lnTo>
                    <a:pt x="18" y="0"/>
                  </a:lnTo>
                  <a:lnTo>
                    <a:pt x="24" y="3"/>
                  </a:lnTo>
                  <a:close/>
                </a:path>
              </a:pathLst>
            </a:custGeom>
            <a:solidFill>
              <a:srgbClr val="008000"/>
            </a:solidFill>
            <a:ln w="9525">
              <a:noFill/>
              <a:round/>
              <a:headEnd/>
              <a:tailEnd/>
            </a:ln>
          </p:spPr>
          <p:txBody>
            <a:bodyPr/>
            <a:lstStyle/>
            <a:p>
              <a:endParaRPr lang="zh-CN" altLang="en-US"/>
            </a:p>
          </p:txBody>
        </p:sp>
        <p:sp>
          <p:nvSpPr>
            <p:cNvPr id="594" name="Freeform 1381"/>
            <p:cNvSpPr>
              <a:spLocks/>
            </p:cNvSpPr>
            <p:nvPr/>
          </p:nvSpPr>
          <p:spPr bwMode="auto">
            <a:xfrm>
              <a:off x="2751" y="1397"/>
              <a:ext cx="16" cy="14"/>
            </a:xfrm>
            <a:custGeom>
              <a:avLst/>
              <a:gdLst/>
              <a:ahLst/>
              <a:cxnLst>
                <a:cxn ang="0">
                  <a:pos x="2" y="3"/>
                </a:cxn>
                <a:cxn ang="0">
                  <a:pos x="6" y="6"/>
                </a:cxn>
                <a:cxn ang="0">
                  <a:pos x="6" y="11"/>
                </a:cxn>
                <a:cxn ang="0">
                  <a:pos x="6" y="14"/>
                </a:cxn>
                <a:cxn ang="0">
                  <a:pos x="9" y="14"/>
                </a:cxn>
                <a:cxn ang="0">
                  <a:pos x="9" y="11"/>
                </a:cxn>
                <a:cxn ang="0">
                  <a:pos x="8" y="6"/>
                </a:cxn>
                <a:cxn ang="0">
                  <a:pos x="9" y="4"/>
                </a:cxn>
                <a:cxn ang="0">
                  <a:pos x="16" y="3"/>
                </a:cxn>
                <a:cxn ang="0">
                  <a:pos x="14" y="1"/>
                </a:cxn>
                <a:cxn ang="0">
                  <a:pos x="6" y="4"/>
                </a:cxn>
                <a:cxn ang="0">
                  <a:pos x="6" y="0"/>
                </a:cxn>
                <a:cxn ang="0">
                  <a:pos x="6" y="0"/>
                </a:cxn>
                <a:cxn ang="0">
                  <a:pos x="6" y="4"/>
                </a:cxn>
                <a:cxn ang="0">
                  <a:pos x="0" y="3"/>
                </a:cxn>
                <a:cxn ang="0">
                  <a:pos x="2" y="3"/>
                </a:cxn>
              </a:cxnLst>
              <a:rect l="0" t="0" r="r" b="b"/>
              <a:pathLst>
                <a:path w="16" h="14">
                  <a:moveTo>
                    <a:pt x="2" y="3"/>
                  </a:moveTo>
                  <a:lnTo>
                    <a:pt x="6" y="6"/>
                  </a:lnTo>
                  <a:lnTo>
                    <a:pt x="6" y="11"/>
                  </a:lnTo>
                  <a:lnTo>
                    <a:pt x="6" y="14"/>
                  </a:lnTo>
                  <a:lnTo>
                    <a:pt x="9" y="14"/>
                  </a:lnTo>
                  <a:lnTo>
                    <a:pt x="9" y="11"/>
                  </a:lnTo>
                  <a:lnTo>
                    <a:pt x="8" y="6"/>
                  </a:lnTo>
                  <a:lnTo>
                    <a:pt x="9" y="4"/>
                  </a:lnTo>
                  <a:lnTo>
                    <a:pt x="16" y="3"/>
                  </a:lnTo>
                  <a:lnTo>
                    <a:pt x="14" y="1"/>
                  </a:lnTo>
                  <a:lnTo>
                    <a:pt x="6" y="4"/>
                  </a:lnTo>
                  <a:lnTo>
                    <a:pt x="6" y="0"/>
                  </a:lnTo>
                  <a:lnTo>
                    <a:pt x="6" y="0"/>
                  </a:lnTo>
                  <a:lnTo>
                    <a:pt x="6" y="4"/>
                  </a:lnTo>
                  <a:lnTo>
                    <a:pt x="0" y="3"/>
                  </a:lnTo>
                  <a:lnTo>
                    <a:pt x="2" y="3"/>
                  </a:lnTo>
                  <a:close/>
                </a:path>
              </a:pathLst>
            </a:custGeom>
            <a:solidFill>
              <a:srgbClr val="960018"/>
            </a:solidFill>
            <a:ln w="3175">
              <a:solidFill>
                <a:srgbClr val="960018"/>
              </a:solidFill>
              <a:prstDash val="solid"/>
              <a:round/>
              <a:headEnd/>
              <a:tailEnd/>
            </a:ln>
          </p:spPr>
          <p:txBody>
            <a:bodyPr/>
            <a:lstStyle/>
            <a:p>
              <a:endParaRPr lang="zh-CN" altLang="en-US"/>
            </a:p>
          </p:txBody>
        </p:sp>
        <p:sp>
          <p:nvSpPr>
            <p:cNvPr id="595" name="Freeform 1382"/>
            <p:cNvSpPr>
              <a:spLocks/>
            </p:cNvSpPr>
            <p:nvPr/>
          </p:nvSpPr>
          <p:spPr bwMode="auto">
            <a:xfrm>
              <a:off x="2785" y="1408"/>
              <a:ext cx="60" cy="22"/>
            </a:xfrm>
            <a:custGeom>
              <a:avLst/>
              <a:gdLst/>
              <a:ahLst/>
              <a:cxnLst>
                <a:cxn ang="0">
                  <a:pos x="25" y="2"/>
                </a:cxn>
                <a:cxn ang="0">
                  <a:pos x="10" y="0"/>
                </a:cxn>
                <a:cxn ang="0">
                  <a:pos x="0" y="8"/>
                </a:cxn>
                <a:cxn ang="0">
                  <a:pos x="21" y="19"/>
                </a:cxn>
                <a:cxn ang="0">
                  <a:pos x="56" y="22"/>
                </a:cxn>
                <a:cxn ang="0">
                  <a:pos x="60" y="9"/>
                </a:cxn>
                <a:cxn ang="0">
                  <a:pos x="36" y="2"/>
                </a:cxn>
                <a:cxn ang="0">
                  <a:pos x="25" y="2"/>
                </a:cxn>
              </a:cxnLst>
              <a:rect l="0" t="0" r="r" b="b"/>
              <a:pathLst>
                <a:path w="60" h="22">
                  <a:moveTo>
                    <a:pt x="25" y="2"/>
                  </a:moveTo>
                  <a:lnTo>
                    <a:pt x="10" y="0"/>
                  </a:lnTo>
                  <a:lnTo>
                    <a:pt x="0" y="8"/>
                  </a:lnTo>
                  <a:lnTo>
                    <a:pt x="21" y="19"/>
                  </a:lnTo>
                  <a:lnTo>
                    <a:pt x="56" y="22"/>
                  </a:lnTo>
                  <a:lnTo>
                    <a:pt x="60" y="9"/>
                  </a:lnTo>
                  <a:lnTo>
                    <a:pt x="36" y="2"/>
                  </a:lnTo>
                  <a:lnTo>
                    <a:pt x="25" y="2"/>
                  </a:lnTo>
                  <a:close/>
                </a:path>
              </a:pathLst>
            </a:custGeom>
            <a:solidFill>
              <a:srgbClr val="808080"/>
            </a:solidFill>
            <a:ln w="3175">
              <a:solidFill>
                <a:srgbClr val="808080"/>
              </a:solidFill>
              <a:prstDash val="solid"/>
              <a:round/>
              <a:headEnd/>
              <a:tailEnd/>
            </a:ln>
          </p:spPr>
          <p:txBody>
            <a:bodyPr/>
            <a:lstStyle/>
            <a:p>
              <a:endParaRPr lang="zh-CN" altLang="en-US"/>
            </a:p>
          </p:txBody>
        </p:sp>
        <p:sp>
          <p:nvSpPr>
            <p:cNvPr id="596" name="Freeform 1383"/>
            <p:cNvSpPr>
              <a:spLocks/>
            </p:cNvSpPr>
            <p:nvPr/>
          </p:nvSpPr>
          <p:spPr bwMode="auto">
            <a:xfrm>
              <a:off x="2798" y="1328"/>
              <a:ext cx="56" cy="67"/>
            </a:xfrm>
            <a:custGeom>
              <a:avLst/>
              <a:gdLst/>
              <a:ahLst/>
              <a:cxnLst>
                <a:cxn ang="0">
                  <a:pos x="17" y="4"/>
                </a:cxn>
                <a:cxn ang="0">
                  <a:pos x="20" y="4"/>
                </a:cxn>
                <a:cxn ang="0">
                  <a:pos x="23" y="0"/>
                </a:cxn>
                <a:cxn ang="0">
                  <a:pos x="26" y="7"/>
                </a:cxn>
                <a:cxn ang="0">
                  <a:pos x="29" y="4"/>
                </a:cxn>
                <a:cxn ang="0">
                  <a:pos x="34" y="3"/>
                </a:cxn>
                <a:cxn ang="0">
                  <a:pos x="34" y="9"/>
                </a:cxn>
                <a:cxn ang="0">
                  <a:pos x="32" y="12"/>
                </a:cxn>
                <a:cxn ang="0">
                  <a:pos x="29" y="18"/>
                </a:cxn>
                <a:cxn ang="0">
                  <a:pos x="31" y="21"/>
                </a:cxn>
                <a:cxn ang="0">
                  <a:pos x="34" y="23"/>
                </a:cxn>
                <a:cxn ang="0">
                  <a:pos x="40" y="23"/>
                </a:cxn>
                <a:cxn ang="0">
                  <a:pos x="52" y="15"/>
                </a:cxn>
                <a:cxn ang="0">
                  <a:pos x="56" y="15"/>
                </a:cxn>
                <a:cxn ang="0">
                  <a:pos x="53" y="19"/>
                </a:cxn>
                <a:cxn ang="0">
                  <a:pos x="50" y="25"/>
                </a:cxn>
                <a:cxn ang="0">
                  <a:pos x="46" y="28"/>
                </a:cxn>
                <a:cxn ang="0">
                  <a:pos x="41" y="31"/>
                </a:cxn>
                <a:cxn ang="0">
                  <a:pos x="40" y="32"/>
                </a:cxn>
                <a:cxn ang="0">
                  <a:pos x="44" y="42"/>
                </a:cxn>
                <a:cxn ang="0">
                  <a:pos x="44" y="48"/>
                </a:cxn>
                <a:cxn ang="0">
                  <a:pos x="53" y="47"/>
                </a:cxn>
                <a:cxn ang="0">
                  <a:pos x="47" y="54"/>
                </a:cxn>
                <a:cxn ang="0">
                  <a:pos x="41" y="59"/>
                </a:cxn>
                <a:cxn ang="0">
                  <a:pos x="37" y="63"/>
                </a:cxn>
                <a:cxn ang="0">
                  <a:pos x="28" y="67"/>
                </a:cxn>
                <a:cxn ang="0">
                  <a:pos x="25" y="67"/>
                </a:cxn>
                <a:cxn ang="0">
                  <a:pos x="20" y="67"/>
                </a:cxn>
                <a:cxn ang="0">
                  <a:pos x="17" y="64"/>
                </a:cxn>
                <a:cxn ang="0">
                  <a:pos x="6" y="59"/>
                </a:cxn>
                <a:cxn ang="0">
                  <a:pos x="3" y="50"/>
                </a:cxn>
                <a:cxn ang="0">
                  <a:pos x="0" y="37"/>
                </a:cxn>
                <a:cxn ang="0">
                  <a:pos x="9" y="38"/>
                </a:cxn>
                <a:cxn ang="0">
                  <a:pos x="0" y="29"/>
                </a:cxn>
                <a:cxn ang="0">
                  <a:pos x="12" y="29"/>
                </a:cxn>
                <a:cxn ang="0">
                  <a:pos x="8" y="21"/>
                </a:cxn>
                <a:cxn ang="0">
                  <a:pos x="8" y="15"/>
                </a:cxn>
                <a:cxn ang="0">
                  <a:pos x="12" y="18"/>
                </a:cxn>
                <a:cxn ang="0">
                  <a:pos x="15" y="19"/>
                </a:cxn>
                <a:cxn ang="0">
                  <a:pos x="17" y="16"/>
                </a:cxn>
                <a:cxn ang="0">
                  <a:pos x="12" y="12"/>
                </a:cxn>
                <a:cxn ang="0">
                  <a:pos x="11" y="4"/>
                </a:cxn>
                <a:cxn ang="0">
                  <a:pos x="14" y="6"/>
                </a:cxn>
                <a:cxn ang="0">
                  <a:pos x="14" y="0"/>
                </a:cxn>
                <a:cxn ang="0">
                  <a:pos x="17" y="4"/>
                </a:cxn>
              </a:cxnLst>
              <a:rect l="0" t="0" r="r" b="b"/>
              <a:pathLst>
                <a:path w="56" h="67">
                  <a:moveTo>
                    <a:pt x="17" y="4"/>
                  </a:moveTo>
                  <a:lnTo>
                    <a:pt x="20" y="4"/>
                  </a:lnTo>
                  <a:lnTo>
                    <a:pt x="23" y="0"/>
                  </a:lnTo>
                  <a:lnTo>
                    <a:pt x="26" y="7"/>
                  </a:lnTo>
                  <a:lnTo>
                    <a:pt x="29" y="4"/>
                  </a:lnTo>
                  <a:lnTo>
                    <a:pt x="34" y="3"/>
                  </a:lnTo>
                  <a:lnTo>
                    <a:pt x="34" y="9"/>
                  </a:lnTo>
                  <a:lnTo>
                    <a:pt x="32" y="12"/>
                  </a:lnTo>
                  <a:lnTo>
                    <a:pt x="29" y="18"/>
                  </a:lnTo>
                  <a:lnTo>
                    <a:pt x="31" y="21"/>
                  </a:lnTo>
                  <a:lnTo>
                    <a:pt x="34" y="23"/>
                  </a:lnTo>
                  <a:lnTo>
                    <a:pt x="40" y="23"/>
                  </a:lnTo>
                  <a:lnTo>
                    <a:pt x="52" y="15"/>
                  </a:lnTo>
                  <a:lnTo>
                    <a:pt x="56" y="15"/>
                  </a:lnTo>
                  <a:lnTo>
                    <a:pt x="53" y="19"/>
                  </a:lnTo>
                  <a:lnTo>
                    <a:pt x="50" y="25"/>
                  </a:lnTo>
                  <a:lnTo>
                    <a:pt x="46" y="28"/>
                  </a:lnTo>
                  <a:lnTo>
                    <a:pt x="41" y="31"/>
                  </a:lnTo>
                  <a:lnTo>
                    <a:pt x="40" y="32"/>
                  </a:lnTo>
                  <a:lnTo>
                    <a:pt x="44" y="42"/>
                  </a:lnTo>
                  <a:lnTo>
                    <a:pt x="44" y="48"/>
                  </a:lnTo>
                  <a:lnTo>
                    <a:pt x="53" y="47"/>
                  </a:lnTo>
                  <a:lnTo>
                    <a:pt x="47" y="54"/>
                  </a:lnTo>
                  <a:lnTo>
                    <a:pt x="41" y="59"/>
                  </a:lnTo>
                  <a:lnTo>
                    <a:pt x="37" y="63"/>
                  </a:lnTo>
                  <a:lnTo>
                    <a:pt x="28" y="67"/>
                  </a:lnTo>
                  <a:lnTo>
                    <a:pt x="25" y="67"/>
                  </a:lnTo>
                  <a:lnTo>
                    <a:pt x="20" y="67"/>
                  </a:lnTo>
                  <a:lnTo>
                    <a:pt x="17" y="64"/>
                  </a:lnTo>
                  <a:lnTo>
                    <a:pt x="6" y="59"/>
                  </a:lnTo>
                  <a:lnTo>
                    <a:pt x="3" y="50"/>
                  </a:lnTo>
                  <a:lnTo>
                    <a:pt x="0" y="37"/>
                  </a:lnTo>
                  <a:lnTo>
                    <a:pt x="9" y="38"/>
                  </a:lnTo>
                  <a:lnTo>
                    <a:pt x="0" y="29"/>
                  </a:lnTo>
                  <a:lnTo>
                    <a:pt x="12" y="29"/>
                  </a:lnTo>
                  <a:lnTo>
                    <a:pt x="8" y="21"/>
                  </a:lnTo>
                  <a:lnTo>
                    <a:pt x="8" y="15"/>
                  </a:lnTo>
                  <a:lnTo>
                    <a:pt x="12" y="18"/>
                  </a:lnTo>
                  <a:lnTo>
                    <a:pt x="15" y="19"/>
                  </a:lnTo>
                  <a:lnTo>
                    <a:pt x="17" y="16"/>
                  </a:lnTo>
                  <a:lnTo>
                    <a:pt x="12" y="12"/>
                  </a:lnTo>
                  <a:lnTo>
                    <a:pt x="11" y="4"/>
                  </a:lnTo>
                  <a:lnTo>
                    <a:pt x="14" y="6"/>
                  </a:lnTo>
                  <a:lnTo>
                    <a:pt x="14" y="0"/>
                  </a:lnTo>
                  <a:lnTo>
                    <a:pt x="17" y="4"/>
                  </a:lnTo>
                  <a:close/>
                </a:path>
              </a:pathLst>
            </a:custGeom>
            <a:solidFill>
              <a:srgbClr val="008000"/>
            </a:solidFill>
            <a:ln w="9525">
              <a:noFill/>
              <a:round/>
              <a:headEnd/>
              <a:tailEnd/>
            </a:ln>
          </p:spPr>
          <p:txBody>
            <a:bodyPr/>
            <a:lstStyle/>
            <a:p>
              <a:endParaRPr lang="zh-CN" altLang="en-US"/>
            </a:p>
          </p:txBody>
        </p:sp>
        <p:sp>
          <p:nvSpPr>
            <p:cNvPr id="597" name="Freeform 1384"/>
            <p:cNvSpPr>
              <a:spLocks/>
            </p:cNvSpPr>
            <p:nvPr/>
          </p:nvSpPr>
          <p:spPr bwMode="auto">
            <a:xfrm>
              <a:off x="2812" y="1375"/>
              <a:ext cx="18" cy="42"/>
            </a:xfrm>
            <a:custGeom>
              <a:avLst/>
              <a:gdLst/>
              <a:ahLst/>
              <a:cxnLst>
                <a:cxn ang="0">
                  <a:pos x="3" y="10"/>
                </a:cxn>
                <a:cxn ang="0">
                  <a:pos x="7" y="16"/>
                </a:cxn>
                <a:cxn ang="0">
                  <a:pos x="7" y="33"/>
                </a:cxn>
                <a:cxn ang="0">
                  <a:pos x="7" y="42"/>
                </a:cxn>
                <a:cxn ang="0">
                  <a:pos x="11" y="42"/>
                </a:cxn>
                <a:cxn ang="0">
                  <a:pos x="11" y="33"/>
                </a:cxn>
                <a:cxn ang="0">
                  <a:pos x="9" y="16"/>
                </a:cxn>
                <a:cxn ang="0">
                  <a:pos x="12" y="12"/>
                </a:cxn>
                <a:cxn ang="0">
                  <a:pos x="18" y="7"/>
                </a:cxn>
                <a:cxn ang="0">
                  <a:pos x="17" y="7"/>
                </a:cxn>
                <a:cxn ang="0">
                  <a:pos x="7" y="13"/>
                </a:cxn>
                <a:cxn ang="0">
                  <a:pos x="7" y="0"/>
                </a:cxn>
                <a:cxn ang="0">
                  <a:pos x="7" y="0"/>
                </a:cxn>
                <a:cxn ang="0">
                  <a:pos x="7" y="13"/>
                </a:cxn>
                <a:cxn ang="0">
                  <a:pos x="0" y="12"/>
                </a:cxn>
                <a:cxn ang="0">
                  <a:pos x="3" y="10"/>
                </a:cxn>
              </a:cxnLst>
              <a:rect l="0" t="0" r="r" b="b"/>
              <a:pathLst>
                <a:path w="18" h="42">
                  <a:moveTo>
                    <a:pt x="3" y="10"/>
                  </a:moveTo>
                  <a:lnTo>
                    <a:pt x="7" y="16"/>
                  </a:lnTo>
                  <a:lnTo>
                    <a:pt x="7" y="33"/>
                  </a:lnTo>
                  <a:lnTo>
                    <a:pt x="7" y="42"/>
                  </a:lnTo>
                  <a:lnTo>
                    <a:pt x="11" y="42"/>
                  </a:lnTo>
                  <a:lnTo>
                    <a:pt x="11" y="33"/>
                  </a:lnTo>
                  <a:lnTo>
                    <a:pt x="9" y="16"/>
                  </a:lnTo>
                  <a:lnTo>
                    <a:pt x="12" y="12"/>
                  </a:lnTo>
                  <a:lnTo>
                    <a:pt x="18" y="7"/>
                  </a:lnTo>
                  <a:lnTo>
                    <a:pt x="17" y="7"/>
                  </a:lnTo>
                  <a:lnTo>
                    <a:pt x="7" y="13"/>
                  </a:lnTo>
                  <a:lnTo>
                    <a:pt x="7" y="0"/>
                  </a:lnTo>
                  <a:lnTo>
                    <a:pt x="7" y="0"/>
                  </a:lnTo>
                  <a:lnTo>
                    <a:pt x="7" y="13"/>
                  </a:lnTo>
                  <a:lnTo>
                    <a:pt x="0" y="12"/>
                  </a:lnTo>
                  <a:lnTo>
                    <a:pt x="3" y="10"/>
                  </a:lnTo>
                  <a:close/>
                </a:path>
              </a:pathLst>
            </a:custGeom>
            <a:solidFill>
              <a:srgbClr val="960018"/>
            </a:solidFill>
            <a:ln w="3175">
              <a:solidFill>
                <a:srgbClr val="960018"/>
              </a:solidFill>
              <a:prstDash val="solid"/>
              <a:round/>
              <a:headEnd/>
              <a:tailEnd/>
            </a:ln>
          </p:spPr>
          <p:txBody>
            <a:bodyPr/>
            <a:lstStyle/>
            <a:p>
              <a:endParaRPr lang="zh-CN" altLang="en-US"/>
            </a:p>
          </p:txBody>
        </p:sp>
        <p:sp>
          <p:nvSpPr>
            <p:cNvPr id="598" name="Freeform 1385"/>
            <p:cNvSpPr>
              <a:spLocks/>
            </p:cNvSpPr>
            <p:nvPr/>
          </p:nvSpPr>
          <p:spPr bwMode="auto">
            <a:xfrm>
              <a:off x="2458" y="1363"/>
              <a:ext cx="180" cy="18"/>
            </a:xfrm>
            <a:custGeom>
              <a:avLst/>
              <a:gdLst/>
              <a:ahLst/>
              <a:cxnLst>
                <a:cxn ang="0">
                  <a:pos x="44" y="3"/>
                </a:cxn>
                <a:cxn ang="0">
                  <a:pos x="180" y="18"/>
                </a:cxn>
                <a:cxn ang="0">
                  <a:pos x="0" y="6"/>
                </a:cxn>
                <a:cxn ang="0">
                  <a:pos x="44" y="0"/>
                </a:cxn>
                <a:cxn ang="0">
                  <a:pos x="44" y="3"/>
                </a:cxn>
              </a:cxnLst>
              <a:rect l="0" t="0" r="r" b="b"/>
              <a:pathLst>
                <a:path w="180" h="18">
                  <a:moveTo>
                    <a:pt x="44" y="3"/>
                  </a:moveTo>
                  <a:lnTo>
                    <a:pt x="180" y="18"/>
                  </a:lnTo>
                  <a:lnTo>
                    <a:pt x="0" y="6"/>
                  </a:lnTo>
                  <a:lnTo>
                    <a:pt x="44" y="0"/>
                  </a:lnTo>
                  <a:lnTo>
                    <a:pt x="44" y="3"/>
                  </a:lnTo>
                  <a:close/>
                </a:path>
              </a:pathLst>
            </a:custGeom>
            <a:solidFill>
              <a:srgbClr val="6E6E6E"/>
            </a:solidFill>
            <a:ln w="3175">
              <a:solidFill>
                <a:srgbClr val="6E6E6E"/>
              </a:solidFill>
              <a:prstDash val="solid"/>
              <a:round/>
              <a:headEnd/>
              <a:tailEnd/>
            </a:ln>
          </p:spPr>
          <p:txBody>
            <a:bodyPr/>
            <a:lstStyle/>
            <a:p>
              <a:endParaRPr lang="zh-CN" altLang="en-US"/>
            </a:p>
          </p:txBody>
        </p:sp>
        <p:sp>
          <p:nvSpPr>
            <p:cNvPr id="599" name="Freeform 1386"/>
            <p:cNvSpPr>
              <a:spLocks/>
            </p:cNvSpPr>
            <p:nvPr/>
          </p:nvSpPr>
          <p:spPr bwMode="auto">
            <a:xfrm>
              <a:off x="3307" y="1248"/>
              <a:ext cx="36" cy="153"/>
            </a:xfrm>
            <a:custGeom>
              <a:avLst/>
              <a:gdLst/>
              <a:ahLst/>
              <a:cxnLst>
                <a:cxn ang="0">
                  <a:pos x="9" y="6"/>
                </a:cxn>
                <a:cxn ang="0">
                  <a:pos x="12" y="26"/>
                </a:cxn>
                <a:cxn ang="0">
                  <a:pos x="4" y="6"/>
                </a:cxn>
                <a:cxn ang="0">
                  <a:pos x="4" y="4"/>
                </a:cxn>
                <a:cxn ang="0">
                  <a:pos x="0" y="0"/>
                </a:cxn>
                <a:cxn ang="0">
                  <a:pos x="10" y="26"/>
                </a:cxn>
                <a:cxn ang="0">
                  <a:pos x="12" y="32"/>
                </a:cxn>
                <a:cxn ang="0">
                  <a:pos x="12" y="36"/>
                </a:cxn>
                <a:cxn ang="0">
                  <a:pos x="12" y="44"/>
                </a:cxn>
                <a:cxn ang="0">
                  <a:pos x="12" y="51"/>
                </a:cxn>
                <a:cxn ang="0">
                  <a:pos x="12" y="58"/>
                </a:cxn>
                <a:cxn ang="0">
                  <a:pos x="12" y="71"/>
                </a:cxn>
                <a:cxn ang="0">
                  <a:pos x="12" y="118"/>
                </a:cxn>
                <a:cxn ang="0">
                  <a:pos x="13" y="150"/>
                </a:cxn>
                <a:cxn ang="0">
                  <a:pos x="12" y="153"/>
                </a:cxn>
                <a:cxn ang="0">
                  <a:pos x="24" y="152"/>
                </a:cxn>
                <a:cxn ang="0">
                  <a:pos x="21" y="141"/>
                </a:cxn>
                <a:cxn ang="0">
                  <a:pos x="18" y="101"/>
                </a:cxn>
                <a:cxn ang="0">
                  <a:pos x="18" y="70"/>
                </a:cxn>
                <a:cxn ang="0">
                  <a:pos x="16" y="54"/>
                </a:cxn>
                <a:cxn ang="0">
                  <a:pos x="19" y="41"/>
                </a:cxn>
                <a:cxn ang="0">
                  <a:pos x="21" y="25"/>
                </a:cxn>
                <a:cxn ang="0">
                  <a:pos x="25" y="19"/>
                </a:cxn>
                <a:cxn ang="0">
                  <a:pos x="30" y="10"/>
                </a:cxn>
                <a:cxn ang="0">
                  <a:pos x="36" y="6"/>
                </a:cxn>
                <a:cxn ang="0">
                  <a:pos x="27" y="4"/>
                </a:cxn>
                <a:cxn ang="0">
                  <a:pos x="21" y="23"/>
                </a:cxn>
                <a:cxn ang="0">
                  <a:pos x="18" y="4"/>
                </a:cxn>
                <a:cxn ang="0">
                  <a:pos x="15" y="6"/>
                </a:cxn>
                <a:cxn ang="0">
                  <a:pos x="15" y="25"/>
                </a:cxn>
                <a:cxn ang="0">
                  <a:pos x="10" y="7"/>
                </a:cxn>
                <a:cxn ang="0">
                  <a:pos x="9" y="6"/>
                </a:cxn>
              </a:cxnLst>
              <a:rect l="0" t="0" r="r" b="b"/>
              <a:pathLst>
                <a:path w="36" h="153">
                  <a:moveTo>
                    <a:pt x="9" y="6"/>
                  </a:moveTo>
                  <a:lnTo>
                    <a:pt x="12" y="26"/>
                  </a:lnTo>
                  <a:lnTo>
                    <a:pt x="4" y="6"/>
                  </a:lnTo>
                  <a:lnTo>
                    <a:pt x="4" y="4"/>
                  </a:lnTo>
                  <a:lnTo>
                    <a:pt x="0" y="0"/>
                  </a:lnTo>
                  <a:lnTo>
                    <a:pt x="10" y="26"/>
                  </a:lnTo>
                  <a:lnTo>
                    <a:pt x="12" y="32"/>
                  </a:lnTo>
                  <a:lnTo>
                    <a:pt x="12" y="36"/>
                  </a:lnTo>
                  <a:lnTo>
                    <a:pt x="12" y="44"/>
                  </a:lnTo>
                  <a:lnTo>
                    <a:pt x="12" y="51"/>
                  </a:lnTo>
                  <a:lnTo>
                    <a:pt x="12" y="58"/>
                  </a:lnTo>
                  <a:lnTo>
                    <a:pt x="12" y="71"/>
                  </a:lnTo>
                  <a:lnTo>
                    <a:pt x="12" y="118"/>
                  </a:lnTo>
                  <a:lnTo>
                    <a:pt x="13" y="150"/>
                  </a:lnTo>
                  <a:lnTo>
                    <a:pt x="12" y="153"/>
                  </a:lnTo>
                  <a:lnTo>
                    <a:pt x="24" y="152"/>
                  </a:lnTo>
                  <a:lnTo>
                    <a:pt x="21" y="141"/>
                  </a:lnTo>
                  <a:lnTo>
                    <a:pt x="18" y="101"/>
                  </a:lnTo>
                  <a:lnTo>
                    <a:pt x="18" y="70"/>
                  </a:lnTo>
                  <a:lnTo>
                    <a:pt x="16" y="54"/>
                  </a:lnTo>
                  <a:lnTo>
                    <a:pt x="19" y="41"/>
                  </a:lnTo>
                  <a:lnTo>
                    <a:pt x="21" y="25"/>
                  </a:lnTo>
                  <a:lnTo>
                    <a:pt x="25" y="19"/>
                  </a:lnTo>
                  <a:lnTo>
                    <a:pt x="30" y="10"/>
                  </a:lnTo>
                  <a:lnTo>
                    <a:pt x="36" y="6"/>
                  </a:lnTo>
                  <a:lnTo>
                    <a:pt x="27" y="4"/>
                  </a:lnTo>
                  <a:lnTo>
                    <a:pt x="21" y="23"/>
                  </a:lnTo>
                  <a:lnTo>
                    <a:pt x="18" y="4"/>
                  </a:lnTo>
                  <a:lnTo>
                    <a:pt x="15" y="6"/>
                  </a:lnTo>
                  <a:lnTo>
                    <a:pt x="15" y="25"/>
                  </a:lnTo>
                  <a:lnTo>
                    <a:pt x="10" y="7"/>
                  </a:lnTo>
                  <a:lnTo>
                    <a:pt x="9" y="6"/>
                  </a:lnTo>
                  <a:close/>
                </a:path>
              </a:pathLst>
            </a:custGeom>
            <a:solidFill>
              <a:srgbClr val="960018"/>
            </a:solidFill>
            <a:ln w="3175">
              <a:solidFill>
                <a:srgbClr val="960018"/>
              </a:solidFill>
              <a:prstDash val="solid"/>
              <a:round/>
              <a:headEnd/>
              <a:tailEnd/>
            </a:ln>
          </p:spPr>
          <p:txBody>
            <a:bodyPr/>
            <a:lstStyle/>
            <a:p>
              <a:endParaRPr lang="zh-CN" altLang="en-US"/>
            </a:p>
          </p:txBody>
        </p:sp>
        <p:sp>
          <p:nvSpPr>
            <p:cNvPr id="600" name="Freeform 1387"/>
            <p:cNvSpPr>
              <a:spLocks/>
            </p:cNvSpPr>
            <p:nvPr/>
          </p:nvSpPr>
          <p:spPr bwMode="auto">
            <a:xfrm>
              <a:off x="3325" y="1278"/>
              <a:ext cx="1" cy="6"/>
            </a:xfrm>
            <a:custGeom>
              <a:avLst/>
              <a:gdLst/>
              <a:ahLst/>
              <a:cxnLst>
                <a:cxn ang="0">
                  <a:pos x="0" y="6"/>
                </a:cxn>
                <a:cxn ang="0">
                  <a:pos x="0" y="3"/>
                </a:cxn>
                <a:cxn ang="0">
                  <a:pos x="1" y="0"/>
                </a:cxn>
                <a:cxn ang="0">
                  <a:pos x="0" y="6"/>
                </a:cxn>
              </a:cxnLst>
              <a:rect l="0" t="0" r="r" b="b"/>
              <a:pathLst>
                <a:path w="1" h="6">
                  <a:moveTo>
                    <a:pt x="0" y="6"/>
                  </a:moveTo>
                  <a:lnTo>
                    <a:pt x="0" y="3"/>
                  </a:lnTo>
                  <a:lnTo>
                    <a:pt x="1" y="0"/>
                  </a:lnTo>
                  <a:lnTo>
                    <a:pt x="0" y="6"/>
                  </a:lnTo>
                  <a:close/>
                </a:path>
              </a:pathLst>
            </a:custGeom>
            <a:solidFill>
              <a:srgbClr val="FFFFFF"/>
            </a:solidFill>
            <a:ln w="3175">
              <a:solidFill>
                <a:srgbClr val="000000"/>
              </a:solidFill>
              <a:prstDash val="solid"/>
              <a:round/>
              <a:headEnd/>
              <a:tailEnd/>
            </a:ln>
          </p:spPr>
          <p:txBody>
            <a:bodyPr/>
            <a:lstStyle/>
            <a:p>
              <a:endParaRPr lang="zh-CN" altLang="en-US"/>
            </a:p>
          </p:txBody>
        </p:sp>
        <p:sp>
          <p:nvSpPr>
            <p:cNvPr id="601" name="Freeform 1388"/>
            <p:cNvSpPr>
              <a:spLocks/>
            </p:cNvSpPr>
            <p:nvPr/>
          </p:nvSpPr>
          <p:spPr bwMode="auto">
            <a:xfrm>
              <a:off x="3290" y="1183"/>
              <a:ext cx="65" cy="85"/>
            </a:xfrm>
            <a:custGeom>
              <a:avLst/>
              <a:gdLst/>
              <a:ahLst/>
              <a:cxnLst>
                <a:cxn ang="0">
                  <a:pos x="35" y="79"/>
                </a:cxn>
                <a:cxn ang="0">
                  <a:pos x="42" y="84"/>
                </a:cxn>
                <a:cxn ang="0">
                  <a:pos x="58" y="79"/>
                </a:cxn>
                <a:cxn ang="0">
                  <a:pos x="51" y="71"/>
                </a:cxn>
                <a:cxn ang="0">
                  <a:pos x="55" y="71"/>
                </a:cxn>
                <a:cxn ang="0">
                  <a:pos x="56" y="63"/>
                </a:cxn>
                <a:cxn ang="0">
                  <a:pos x="47" y="63"/>
                </a:cxn>
                <a:cxn ang="0">
                  <a:pos x="48" y="57"/>
                </a:cxn>
                <a:cxn ang="0">
                  <a:pos x="59" y="54"/>
                </a:cxn>
                <a:cxn ang="0">
                  <a:pos x="62" y="41"/>
                </a:cxn>
                <a:cxn ang="0">
                  <a:pos x="62" y="34"/>
                </a:cxn>
                <a:cxn ang="0">
                  <a:pos x="59" y="27"/>
                </a:cxn>
                <a:cxn ang="0">
                  <a:pos x="62" y="15"/>
                </a:cxn>
                <a:cxn ang="0">
                  <a:pos x="50" y="12"/>
                </a:cxn>
                <a:cxn ang="0">
                  <a:pos x="39" y="11"/>
                </a:cxn>
                <a:cxn ang="0">
                  <a:pos x="29" y="0"/>
                </a:cxn>
                <a:cxn ang="0">
                  <a:pos x="26" y="12"/>
                </a:cxn>
                <a:cxn ang="0">
                  <a:pos x="17" y="5"/>
                </a:cxn>
                <a:cxn ang="0">
                  <a:pos x="14" y="3"/>
                </a:cxn>
                <a:cxn ang="0">
                  <a:pos x="5" y="6"/>
                </a:cxn>
                <a:cxn ang="0">
                  <a:pos x="5" y="18"/>
                </a:cxn>
                <a:cxn ang="0">
                  <a:pos x="18" y="24"/>
                </a:cxn>
                <a:cxn ang="0">
                  <a:pos x="8" y="22"/>
                </a:cxn>
                <a:cxn ang="0">
                  <a:pos x="9" y="35"/>
                </a:cxn>
                <a:cxn ang="0">
                  <a:pos x="21" y="38"/>
                </a:cxn>
                <a:cxn ang="0">
                  <a:pos x="15" y="41"/>
                </a:cxn>
                <a:cxn ang="0">
                  <a:pos x="9" y="46"/>
                </a:cxn>
                <a:cxn ang="0">
                  <a:pos x="8" y="50"/>
                </a:cxn>
                <a:cxn ang="0">
                  <a:pos x="5" y="52"/>
                </a:cxn>
                <a:cxn ang="0">
                  <a:pos x="11" y="65"/>
                </a:cxn>
                <a:cxn ang="0">
                  <a:pos x="8" y="68"/>
                </a:cxn>
                <a:cxn ang="0">
                  <a:pos x="2" y="81"/>
                </a:cxn>
                <a:cxn ang="0">
                  <a:pos x="15" y="85"/>
                </a:cxn>
                <a:cxn ang="0">
                  <a:pos x="30" y="84"/>
                </a:cxn>
              </a:cxnLst>
              <a:rect l="0" t="0" r="r" b="b"/>
              <a:pathLst>
                <a:path w="65" h="85">
                  <a:moveTo>
                    <a:pt x="30" y="84"/>
                  </a:moveTo>
                  <a:lnTo>
                    <a:pt x="35" y="79"/>
                  </a:lnTo>
                  <a:lnTo>
                    <a:pt x="39" y="79"/>
                  </a:lnTo>
                  <a:lnTo>
                    <a:pt x="42" y="84"/>
                  </a:lnTo>
                  <a:lnTo>
                    <a:pt x="50" y="85"/>
                  </a:lnTo>
                  <a:lnTo>
                    <a:pt x="58" y="79"/>
                  </a:lnTo>
                  <a:lnTo>
                    <a:pt x="53" y="75"/>
                  </a:lnTo>
                  <a:lnTo>
                    <a:pt x="51" y="71"/>
                  </a:lnTo>
                  <a:lnTo>
                    <a:pt x="48" y="69"/>
                  </a:lnTo>
                  <a:lnTo>
                    <a:pt x="55" y="71"/>
                  </a:lnTo>
                  <a:lnTo>
                    <a:pt x="59" y="69"/>
                  </a:lnTo>
                  <a:lnTo>
                    <a:pt x="56" y="63"/>
                  </a:lnTo>
                  <a:lnTo>
                    <a:pt x="55" y="63"/>
                  </a:lnTo>
                  <a:lnTo>
                    <a:pt x="47" y="63"/>
                  </a:lnTo>
                  <a:lnTo>
                    <a:pt x="51" y="59"/>
                  </a:lnTo>
                  <a:lnTo>
                    <a:pt x="48" y="57"/>
                  </a:lnTo>
                  <a:lnTo>
                    <a:pt x="50" y="56"/>
                  </a:lnTo>
                  <a:lnTo>
                    <a:pt x="59" y="54"/>
                  </a:lnTo>
                  <a:lnTo>
                    <a:pt x="65" y="38"/>
                  </a:lnTo>
                  <a:lnTo>
                    <a:pt x="62" y="41"/>
                  </a:lnTo>
                  <a:lnTo>
                    <a:pt x="59" y="41"/>
                  </a:lnTo>
                  <a:lnTo>
                    <a:pt x="62" y="34"/>
                  </a:lnTo>
                  <a:lnTo>
                    <a:pt x="50" y="33"/>
                  </a:lnTo>
                  <a:lnTo>
                    <a:pt x="59" y="27"/>
                  </a:lnTo>
                  <a:lnTo>
                    <a:pt x="58" y="22"/>
                  </a:lnTo>
                  <a:lnTo>
                    <a:pt x="62" y="15"/>
                  </a:lnTo>
                  <a:lnTo>
                    <a:pt x="55" y="12"/>
                  </a:lnTo>
                  <a:lnTo>
                    <a:pt x="50" y="12"/>
                  </a:lnTo>
                  <a:lnTo>
                    <a:pt x="50" y="6"/>
                  </a:lnTo>
                  <a:lnTo>
                    <a:pt x="39" y="11"/>
                  </a:lnTo>
                  <a:lnTo>
                    <a:pt x="38" y="3"/>
                  </a:lnTo>
                  <a:lnTo>
                    <a:pt x="29" y="0"/>
                  </a:lnTo>
                  <a:lnTo>
                    <a:pt x="26" y="5"/>
                  </a:lnTo>
                  <a:lnTo>
                    <a:pt x="26" y="12"/>
                  </a:lnTo>
                  <a:lnTo>
                    <a:pt x="24" y="3"/>
                  </a:lnTo>
                  <a:lnTo>
                    <a:pt x="17" y="5"/>
                  </a:lnTo>
                  <a:lnTo>
                    <a:pt x="14" y="9"/>
                  </a:lnTo>
                  <a:lnTo>
                    <a:pt x="14" y="3"/>
                  </a:lnTo>
                  <a:lnTo>
                    <a:pt x="11" y="0"/>
                  </a:lnTo>
                  <a:lnTo>
                    <a:pt x="5" y="6"/>
                  </a:lnTo>
                  <a:lnTo>
                    <a:pt x="0" y="14"/>
                  </a:lnTo>
                  <a:lnTo>
                    <a:pt x="5" y="18"/>
                  </a:lnTo>
                  <a:lnTo>
                    <a:pt x="15" y="19"/>
                  </a:lnTo>
                  <a:lnTo>
                    <a:pt x="18" y="24"/>
                  </a:lnTo>
                  <a:lnTo>
                    <a:pt x="12" y="24"/>
                  </a:lnTo>
                  <a:lnTo>
                    <a:pt x="8" y="22"/>
                  </a:lnTo>
                  <a:lnTo>
                    <a:pt x="0" y="25"/>
                  </a:lnTo>
                  <a:lnTo>
                    <a:pt x="9" y="35"/>
                  </a:lnTo>
                  <a:lnTo>
                    <a:pt x="18" y="37"/>
                  </a:lnTo>
                  <a:lnTo>
                    <a:pt x="21" y="38"/>
                  </a:lnTo>
                  <a:lnTo>
                    <a:pt x="18" y="40"/>
                  </a:lnTo>
                  <a:lnTo>
                    <a:pt x="15" y="41"/>
                  </a:lnTo>
                  <a:lnTo>
                    <a:pt x="9" y="41"/>
                  </a:lnTo>
                  <a:lnTo>
                    <a:pt x="9" y="46"/>
                  </a:lnTo>
                  <a:lnTo>
                    <a:pt x="18" y="50"/>
                  </a:lnTo>
                  <a:lnTo>
                    <a:pt x="8" y="50"/>
                  </a:lnTo>
                  <a:lnTo>
                    <a:pt x="18" y="53"/>
                  </a:lnTo>
                  <a:lnTo>
                    <a:pt x="5" y="52"/>
                  </a:lnTo>
                  <a:lnTo>
                    <a:pt x="5" y="59"/>
                  </a:lnTo>
                  <a:lnTo>
                    <a:pt x="11" y="65"/>
                  </a:lnTo>
                  <a:lnTo>
                    <a:pt x="17" y="66"/>
                  </a:lnTo>
                  <a:lnTo>
                    <a:pt x="8" y="68"/>
                  </a:lnTo>
                  <a:lnTo>
                    <a:pt x="5" y="72"/>
                  </a:lnTo>
                  <a:lnTo>
                    <a:pt x="2" y="81"/>
                  </a:lnTo>
                  <a:lnTo>
                    <a:pt x="14" y="79"/>
                  </a:lnTo>
                  <a:lnTo>
                    <a:pt x="15" y="85"/>
                  </a:lnTo>
                  <a:lnTo>
                    <a:pt x="26" y="81"/>
                  </a:lnTo>
                  <a:lnTo>
                    <a:pt x="30" y="84"/>
                  </a:lnTo>
                  <a:close/>
                </a:path>
              </a:pathLst>
            </a:custGeom>
            <a:solidFill>
              <a:srgbClr val="008000"/>
            </a:solidFill>
            <a:ln w="9525">
              <a:noFill/>
              <a:round/>
              <a:headEnd/>
              <a:tailEnd/>
            </a:ln>
          </p:spPr>
          <p:txBody>
            <a:bodyPr/>
            <a:lstStyle/>
            <a:p>
              <a:endParaRPr lang="zh-CN" altLang="en-US"/>
            </a:p>
          </p:txBody>
        </p:sp>
        <p:sp>
          <p:nvSpPr>
            <p:cNvPr id="602" name="Freeform 1389"/>
            <p:cNvSpPr>
              <a:spLocks/>
            </p:cNvSpPr>
            <p:nvPr/>
          </p:nvSpPr>
          <p:spPr bwMode="auto">
            <a:xfrm>
              <a:off x="2959" y="1284"/>
              <a:ext cx="360" cy="127"/>
            </a:xfrm>
            <a:custGeom>
              <a:avLst/>
              <a:gdLst/>
              <a:ahLst/>
              <a:cxnLst>
                <a:cxn ang="0">
                  <a:pos x="1" y="0"/>
                </a:cxn>
                <a:cxn ang="0">
                  <a:pos x="0" y="127"/>
                </a:cxn>
                <a:cxn ang="0">
                  <a:pos x="18" y="127"/>
                </a:cxn>
                <a:cxn ang="0">
                  <a:pos x="18" y="35"/>
                </a:cxn>
                <a:cxn ang="0">
                  <a:pos x="86" y="41"/>
                </a:cxn>
                <a:cxn ang="0">
                  <a:pos x="87" y="123"/>
                </a:cxn>
                <a:cxn ang="0">
                  <a:pos x="100" y="123"/>
                </a:cxn>
                <a:cxn ang="0">
                  <a:pos x="100" y="92"/>
                </a:cxn>
                <a:cxn ang="0">
                  <a:pos x="162" y="94"/>
                </a:cxn>
                <a:cxn ang="0">
                  <a:pos x="162" y="75"/>
                </a:cxn>
                <a:cxn ang="0">
                  <a:pos x="100" y="73"/>
                </a:cxn>
                <a:cxn ang="0">
                  <a:pos x="100" y="41"/>
                </a:cxn>
                <a:cxn ang="0">
                  <a:pos x="162" y="48"/>
                </a:cxn>
                <a:cxn ang="0">
                  <a:pos x="162" y="119"/>
                </a:cxn>
                <a:cxn ang="0">
                  <a:pos x="172" y="119"/>
                </a:cxn>
                <a:cxn ang="0">
                  <a:pos x="169" y="48"/>
                </a:cxn>
                <a:cxn ang="0">
                  <a:pos x="236" y="53"/>
                </a:cxn>
                <a:cxn ang="0">
                  <a:pos x="239" y="116"/>
                </a:cxn>
                <a:cxn ang="0">
                  <a:pos x="248" y="116"/>
                </a:cxn>
                <a:cxn ang="0">
                  <a:pos x="246" y="98"/>
                </a:cxn>
                <a:cxn ang="0">
                  <a:pos x="302" y="98"/>
                </a:cxn>
                <a:cxn ang="0">
                  <a:pos x="302" y="84"/>
                </a:cxn>
                <a:cxn ang="0">
                  <a:pos x="246" y="82"/>
                </a:cxn>
                <a:cxn ang="0">
                  <a:pos x="246" y="54"/>
                </a:cxn>
                <a:cxn ang="0">
                  <a:pos x="302" y="60"/>
                </a:cxn>
                <a:cxn ang="0">
                  <a:pos x="304" y="111"/>
                </a:cxn>
                <a:cxn ang="0">
                  <a:pos x="314" y="110"/>
                </a:cxn>
                <a:cxn ang="0">
                  <a:pos x="313" y="60"/>
                </a:cxn>
                <a:cxn ang="0">
                  <a:pos x="351" y="65"/>
                </a:cxn>
                <a:cxn ang="0">
                  <a:pos x="352" y="107"/>
                </a:cxn>
                <a:cxn ang="0">
                  <a:pos x="360" y="108"/>
                </a:cxn>
                <a:cxn ang="0">
                  <a:pos x="355" y="38"/>
                </a:cxn>
                <a:cxn ang="0">
                  <a:pos x="1" y="0"/>
                </a:cxn>
              </a:cxnLst>
              <a:rect l="0" t="0" r="r" b="b"/>
              <a:pathLst>
                <a:path w="360" h="127">
                  <a:moveTo>
                    <a:pt x="1" y="0"/>
                  </a:moveTo>
                  <a:lnTo>
                    <a:pt x="0" y="127"/>
                  </a:lnTo>
                  <a:lnTo>
                    <a:pt x="18" y="127"/>
                  </a:lnTo>
                  <a:lnTo>
                    <a:pt x="18" y="35"/>
                  </a:lnTo>
                  <a:lnTo>
                    <a:pt x="86" y="41"/>
                  </a:lnTo>
                  <a:lnTo>
                    <a:pt x="87" y="123"/>
                  </a:lnTo>
                  <a:lnTo>
                    <a:pt x="100" y="123"/>
                  </a:lnTo>
                  <a:lnTo>
                    <a:pt x="100" y="92"/>
                  </a:lnTo>
                  <a:lnTo>
                    <a:pt x="162" y="94"/>
                  </a:lnTo>
                  <a:lnTo>
                    <a:pt x="162" y="75"/>
                  </a:lnTo>
                  <a:lnTo>
                    <a:pt x="100" y="73"/>
                  </a:lnTo>
                  <a:lnTo>
                    <a:pt x="100" y="41"/>
                  </a:lnTo>
                  <a:lnTo>
                    <a:pt x="162" y="48"/>
                  </a:lnTo>
                  <a:lnTo>
                    <a:pt x="162" y="119"/>
                  </a:lnTo>
                  <a:lnTo>
                    <a:pt x="172" y="119"/>
                  </a:lnTo>
                  <a:lnTo>
                    <a:pt x="169" y="48"/>
                  </a:lnTo>
                  <a:lnTo>
                    <a:pt x="236" y="53"/>
                  </a:lnTo>
                  <a:lnTo>
                    <a:pt x="239" y="116"/>
                  </a:lnTo>
                  <a:lnTo>
                    <a:pt x="248" y="116"/>
                  </a:lnTo>
                  <a:lnTo>
                    <a:pt x="246" y="98"/>
                  </a:lnTo>
                  <a:lnTo>
                    <a:pt x="302" y="98"/>
                  </a:lnTo>
                  <a:lnTo>
                    <a:pt x="302" y="84"/>
                  </a:lnTo>
                  <a:lnTo>
                    <a:pt x="246" y="82"/>
                  </a:lnTo>
                  <a:lnTo>
                    <a:pt x="246" y="54"/>
                  </a:lnTo>
                  <a:lnTo>
                    <a:pt x="302" y="60"/>
                  </a:lnTo>
                  <a:lnTo>
                    <a:pt x="304" y="111"/>
                  </a:lnTo>
                  <a:lnTo>
                    <a:pt x="314" y="110"/>
                  </a:lnTo>
                  <a:lnTo>
                    <a:pt x="313" y="60"/>
                  </a:lnTo>
                  <a:lnTo>
                    <a:pt x="351" y="65"/>
                  </a:lnTo>
                  <a:lnTo>
                    <a:pt x="352" y="107"/>
                  </a:lnTo>
                  <a:lnTo>
                    <a:pt x="360" y="108"/>
                  </a:lnTo>
                  <a:lnTo>
                    <a:pt x="355" y="38"/>
                  </a:lnTo>
                  <a:lnTo>
                    <a:pt x="1" y="0"/>
                  </a:lnTo>
                  <a:close/>
                </a:path>
              </a:pathLst>
            </a:custGeom>
            <a:solidFill>
              <a:srgbClr val="F2E3FF"/>
            </a:solidFill>
            <a:ln w="3175">
              <a:solidFill>
                <a:srgbClr val="F2E3FF"/>
              </a:solidFill>
              <a:prstDash val="solid"/>
              <a:round/>
              <a:headEnd/>
              <a:tailEnd/>
            </a:ln>
          </p:spPr>
          <p:txBody>
            <a:bodyPr/>
            <a:lstStyle/>
            <a:p>
              <a:endParaRPr lang="zh-CN" altLang="en-US"/>
            </a:p>
          </p:txBody>
        </p:sp>
        <p:sp>
          <p:nvSpPr>
            <p:cNvPr id="603" name="Freeform 1390"/>
            <p:cNvSpPr>
              <a:spLocks/>
            </p:cNvSpPr>
            <p:nvPr/>
          </p:nvSpPr>
          <p:spPr bwMode="auto">
            <a:xfrm>
              <a:off x="3101" y="1406"/>
              <a:ext cx="82" cy="23"/>
            </a:xfrm>
            <a:custGeom>
              <a:avLst/>
              <a:gdLst/>
              <a:ahLst/>
              <a:cxnLst>
                <a:cxn ang="0">
                  <a:pos x="32" y="0"/>
                </a:cxn>
                <a:cxn ang="0">
                  <a:pos x="21" y="1"/>
                </a:cxn>
                <a:cxn ang="0">
                  <a:pos x="0" y="7"/>
                </a:cxn>
                <a:cxn ang="0">
                  <a:pos x="24" y="23"/>
                </a:cxn>
                <a:cxn ang="0">
                  <a:pos x="74" y="20"/>
                </a:cxn>
                <a:cxn ang="0">
                  <a:pos x="82" y="11"/>
                </a:cxn>
                <a:cxn ang="0">
                  <a:pos x="41" y="2"/>
                </a:cxn>
                <a:cxn ang="0">
                  <a:pos x="32" y="0"/>
                </a:cxn>
              </a:cxnLst>
              <a:rect l="0" t="0" r="r" b="b"/>
              <a:pathLst>
                <a:path w="82" h="23">
                  <a:moveTo>
                    <a:pt x="32" y="0"/>
                  </a:moveTo>
                  <a:lnTo>
                    <a:pt x="21" y="1"/>
                  </a:lnTo>
                  <a:lnTo>
                    <a:pt x="0" y="7"/>
                  </a:lnTo>
                  <a:lnTo>
                    <a:pt x="24" y="23"/>
                  </a:lnTo>
                  <a:lnTo>
                    <a:pt x="74" y="20"/>
                  </a:lnTo>
                  <a:lnTo>
                    <a:pt x="82" y="11"/>
                  </a:lnTo>
                  <a:lnTo>
                    <a:pt x="41" y="2"/>
                  </a:lnTo>
                  <a:lnTo>
                    <a:pt x="32" y="0"/>
                  </a:lnTo>
                  <a:close/>
                </a:path>
              </a:pathLst>
            </a:custGeom>
            <a:solidFill>
              <a:srgbClr val="808080"/>
            </a:solidFill>
            <a:ln w="3175">
              <a:solidFill>
                <a:srgbClr val="808080"/>
              </a:solidFill>
              <a:prstDash val="solid"/>
              <a:round/>
              <a:headEnd/>
              <a:tailEnd/>
            </a:ln>
          </p:spPr>
          <p:txBody>
            <a:bodyPr/>
            <a:lstStyle/>
            <a:p>
              <a:endParaRPr lang="zh-CN" altLang="en-US"/>
            </a:p>
          </p:txBody>
        </p:sp>
        <p:sp>
          <p:nvSpPr>
            <p:cNvPr id="604" name="Freeform 1391"/>
            <p:cNvSpPr>
              <a:spLocks/>
            </p:cNvSpPr>
            <p:nvPr/>
          </p:nvSpPr>
          <p:spPr bwMode="auto">
            <a:xfrm>
              <a:off x="3142" y="1388"/>
              <a:ext cx="10" cy="31"/>
            </a:xfrm>
            <a:custGeom>
              <a:avLst/>
              <a:gdLst/>
              <a:ahLst/>
              <a:cxnLst>
                <a:cxn ang="0">
                  <a:pos x="3" y="1"/>
                </a:cxn>
                <a:cxn ang="0">
                  <a:pos x="3" y="9"/>
                </a:cxn>
                <a:cxn ang="0">
                  <a:pos x="3" y="15"/>
                </a:cxn>
                <a:cxn ang="0">
                  <a:pos x="3" y="18"/>
                </a:cxn>
                <a:cxn ang="0">
                  <a:pos x="1" y="23"/>
                </a:cxn>
                <a:cxn ang="0">
                  <a:pos x="0" y="31"/>
                </a:cxn>
                <a:cxn ang="0">
                  <a:pos x="9" y="29"/>
                </a:cxn>
                <a:cxn ang="0">
                  <a:pos x="7" y="26"/>
                </a:cxn>
                <a:cxn ang="0">
                  <a:pos x="7" y="16"/>
                </a:cxn>
                <a:cxn ang="0">
                  <a:pos x="7" y="3"/>
                </a:cxn>
                <a:cxn ang="0">
                  <a:pos x="10" y="0"/>
                </a:cxn>
                <a:cxn ang="0">
                  <a:pos x="3" y="1"/>
                </a:cxn>
              </a:cxnLst>
              <a:rect l="0" t="0" r="r" b="b"/>
              <a:pathLst>
                <a:path w="10" h="31">
                  <a:moveTo>
                    <a:pt x="3" y="1"/>
                  </a:moveTo>
                  <a:lnTo>
                    <a:pt x="3" y="9"/>
                  </a:lnTo>
                  <a:lnTo>
                    <a:pt x="3" y="15"/>
                  </a:lnTo>
                  <a:lnTo>
                    <a:pt x="3" y="18"/>
                  </a:lnTo>
                  <a:lnTo>
                    <a:pt x="1" y="23"/>
                  </a:lnTo>
                  <a:lnTo>
                    <a:pt x="0" y="31"/>
                  </a:lnTo>
                  <a:lnTo>
                    <a:pt x="9" y="29"/>
                  </a:lnTo>
                  <a:lnTo>
                    <a:pt x="7" y="26"/>
                  </a:lnTo>
                  <a:lnTo>
                    <a:pt x="7" y="16"/>
                  </a:lnTo>
                  <a:lnTo>
                    <a:pt x="7" y="3"/>
                  </a:lnTo>
                  <a:lnTo>
                    <a:pt x="10" y="0"/>
                  </a:lnTo>
                  <a:lnTo>
                    <a:pt x="3" y="1"/>
                  </a:lnTo>
                  <a:close/>
                </a:path>
              </a:pathLst>
            </a:custGeom>
            <a:solidFill>
              <a:srgbClr val="960018"/>
            </a:solidFill>
            <a:ln w="3175">
              <a:solidFill>
                <a:srgbClr val="960018"/>
              </a:solidFill>
              <a:prstDash val="solid"/>
              <a:round/>
              <a:headEnd/>
              <a:tailEnd/>
            </a:ln>
          </p:spPr>
          <p:txBody>
            <a:bodyPr/>
            <a:lstStyle/>
            <a:p>
              <a:endParaRPr lang="zh-CN" altLang="en-US"/>
            </a:p>
          </p:txBody>
        </p:sp>
        <p:sp>
          <p:nvSpPr>
            <p:cNvPr id="605" name="Freeform 1392"/>
            <p:cNvSpPr>
              <a:spLocks/>
            </p:cNvSpPr>
            <p:nvPr/>
          </p:nvSpPr>
          <p:spPr bwMode="auto">
            <a:xfrm>
              <a:off x="3108" y="1303"/>
              <a:ext cx="76" cy="94"/>
            </a:xfrm>
            <a:custGeom>
              <a:avLst/>
              <a:gdLst/>
              <a:ahLst/>
              <a:cxnLst>
                <a:cxn ang="0">
                  <a:pos x="26" y="8"/>
                </a:cxn>
                <a:cxn ang="0">
                  <a:pos x="32" y="5"/>
                </a:cxn>
                <a:cxn ang="0">
                  <a:pos x="40" y="0"/>
                </a:cxn>
                <a:cxn ang="0">
                  <a:pos x="46" y="5"/>
                </a:cxn>
                <a:cxn ang="0">
                  <a:pos x="50" y="9"/>
                </a:cxn>
                <a:cxn ang="0">
                  <a:pos x="61" y="12"/>
                </a:cxn>
                <a:cxn ang="0">
                  <a:pos x="64" y="12"/>
                </a:cxn>
                <a:cxn ang="0">
                  <a:pos x="59" y="22"/>
                </a:cxn>
                <a:cxn ang="0">
                  <a:pos x="66" y="22"/>
                </a:cxn>
                <a:cxn ang="0">
                  <a:pos x="66" y="29"/>
                </a:cxn>
                <a:cxn ang="0">
                  <a:pos x="58" y="34"/>
                </a:cxn>
                <a:cxn ang="0">
                  <a:pos x="61" y="37"/>
                </a:cxn>
                <a:cxn ang="0">
                  <a:pos x="64" y="38"/>
                </a:cxn>
                <a:cxn ang="0">
                  <a:pos x="64" y="41"/>
                </a:cxn>
                <a:cxn ang="0">
                  <a:pos x="67" y="43"/>
                </a:cxn>
                <a:cxn ang="0">
                  <a:pos x="64" y="50"/>
                </a:cxn>
                <a:cxn ang="0">
                  <a:pos x="64" y="51"/>
                </a:cxn>
                <a:cxn ang="0">
                  <a:pos x="73" y="54"/>
                </a:cxn>
                <a:cxn ang="0">
                  <a:pos x="76" y="57"/>
                </a:cxn>
                <a:cxn ang="0">
                  <a:pos x="75" y="63"/>
                </a:cxn>
                <a:cxn ang="0">
                  <a:pos x="70" y="66"/>
                </a:cxn>
                <a:cxn ang="0">
                  <a:pos x="64" y="69"/>
                </a:cxn>
                <a:cxn ang="0">
                  <a:pos x="61" y="72"/>
                </a:cxn>
                <a:cxn ang="0">
                  <a:pos x="70" y="72"/>
                </a:cxn>
                <a:cxn ang="0">
                  <a:pos x="76" y="75"/>
                </a:cxn>
                <a:cxn ang="0">
                  <a:pos x="75" y="82"/>
                </a:cxn>
                <a:cxn ang="0">
                  <a:pos x="69" y="86"/>
                </a:cxn>
                <a:cxn ang="0">
                  <a:pos x="64" y="91"/>
                </a:cxn>
                <a:cxn ang="0">
                  <a:pos x="56" y="92"/>
                </a:cxn>
                <a:cxn ang="0">
                  <a:pos x="37" y="94"/>
                </a:cxn>
                <a:cxn ang="0">
                  <a:pos x="35" y="92"/>
                </a:cxn>
                <a:cxn ang="0">
                  <a:pos x="26" y="91"/>
                </a:cxn>
                <a:cxn ang="0">
                  <a:pos x="17" y="88"/>
                </a:cxn>
                <a:cxn ang="0">
                  <a:pos x="14" y="85"/>
                </a:cxn>
                <a:cxn ang="0">
                  <a:pos x="14" y="85"/>
                </a:cxn>
                <a:cxn ang="0">
                  <a:pos x="10" y="85"/>
                </a:cxn>
                <a:cxn ang="0">
                  <a:pos x="0" y="72"/>
                </a:cxn>
                <a:cxn ang="0">
                  <a:pos x="8" y="70"/>
                </a:cxn>
                <a:cxn ang="0">
                  <a:pos x="4" y="50"/>
                </a:cxn>
                <a:cxn ang="0">
                  <a:pos x="11" y="48"/>
                </a:cxn>
                <a:cxn ang="0">
                  <a:pos x="5" y="35"/>
                </a:cxn>
                <a:cxn ang="0">
                  <a:pos x="16" y="37"/>
                </a:cxn>
                <a:cxn ang="0">
                  <a:pos x="7" y="28"/>
                </a:cxn>
                <a:cxn ang="0">
                  <a:pos x="11" y="25"/>
                </a:cxn>
                <a:cxn ang="0">
                  <a:pos x="8" y="19"/>
                </a:cxn>
                <a:cxn ang="0">
                  <a:pos x="17" y="21"/>
                </a:cxn>
                <a:cxn ang="0">
                  <a:pos x="14" y="10"/>
                </a:cxn>
                <a:cxn ang="0">
                  <a:pos x="20" y="9"/>
                </a:cxn>
                <a:cxn ang="0">
                  <a:pos x="26" y="8"/>
                </a:cxn>
              </a:cxnLst>
              <a:rect l="0" t="0" r="r" b="b"/>
              <a:pathLst>
                <a:path w="76" h="94">
                  <a:moveTo>
                    <a:pt x="26" y="8"/>
                  </a:moveTo>
                  <a:lnTo>
                    <a:pt x="32" y="5"/>
                  </a:lnTo>
                  <a:lnTo>
                    <a:pt x="40" y="0"/>
                  </a:lnTo>
                  <a:lnTo>
                    <a:pt x="46" y="5"/>
                  </a:lnTo>
                  <a:lnTo>
                    <a:pt x="50" y="9"/>
                  </a:lnTo>
                  <a:lnTo>
                    <a:pt x="61" y="12"/>
                  </a:lnTo>
                  <a:lnTo>
                    <a:pt x="64" y="12"/>
                  </a:lnTo>
                  <a:lnTo>
                    <a:pt x="59" y="22"/>
                  </a:lnTo>
                  <a:lnTo>
                    <a:pt x="66" y="22"/>
                  </a:lnTo>
                  <a:lnTo>
                    <a:pt x="66" y="29"/>
                  </a:lnTo>
                  <a:lnTo>
                    <a:pt x="58" y="34"/>
                  </a:lnTo>
                  <a:lnTo>
                    <a:pt x="61" y="37"/>
                  </a:lnTo>
                  <a:lnTo>
                    <a:pt x="64" y="38"/>
                  </a:lnTo>
                  <a:lnTo>
                    <a:pt x="64" y="41"/>
                  </a:lnTo>
                  <a:lnTo>
                    <a:pt x="67" y="43"/>
                  </a:lnTo>
                  <a:lnTo>
                    <a:pt x="64" y="50"/>
                  </a:lnTo>
                  <a:lnTo>
                    <a:pt x="64" y="51"/>
                  </a:lnTo>
                  <a:lnTo>
                    <a:pt x="73" y="54"/>
                  </a:lnTo>
                  <a:lnTo>
                    <a:pt x="76" y="57"/>
                  </a:lnTo>
                  <a:lnTo>
                    <a:pt x="75" y="63"/>
                  </a:lnTo>
                  <a:lnTo>
                    <a:pt x="70" y="66"/>
                  </a:lnTo>
                  <a:lnTo>
                    <a:pt x="64" y="69"/>
                  </a:lnTo>
                  <a:lnTo>
                    <a:pt x="61" y="72"/>
                  </a:lnTo>
                  <a:lnTo>
                    <a:pt x="70" y="72"/>
                  </a:lnTo>
                  <a:lnTo>
                    <a:pt x="76" y="75"/>
                  </a:lnTo>
                  <a:lnTo>
                    <a:pt x="75" y="82"/>
                  </a:lnTo>
                  <a:lnTo>
                    <a:pt x="69" y="86"/>
                  </a:lnTo>
                  <a:lnTo>
                    <a:pt x="64" y="91"/>
                  </a:lnTo>
                  <a:lnTo>
                    <a:pt x="56" y="92"/>
                  </a:lnTo>
                  <a:lnTo>
                    <a:pt x="37" y="94"/>
                  </a:lnTo>
                  <a:lnTo>
                    <a:pt x="35" y="92"/>
                  </a:lnTo>
                  <a:lnTo>
                    <a:pt x="26" y="91"/>
                  </a:lnTo>
                  <a:lnTo>
                    <a:pt x="17" y="88"/>
                  </a:lnTo>
                  <a:lnTo>
                    <a:pt x="14" y="85"/>
                  </a:lnTo>
                  <a:lnTo>
                    <a:pt x="14" y="85"/>
                  </a:lnTo>
                  <a:lnTo>
                    <a:pt x="10" y="85"/>
                  </a:lnTo>
                  <a:lnTo>
                    <a:pt x="0" y="72"/>
                  </a:lnTo>
                  <a:lnTo>
                    <a:pt x="8" y="70"/>
                  </a:lnTo>
                  <a:lnTo>
                    <a:pt x="4" y="50"/>
                  </a:lnTo>
                  <a:lnTo>
                    <a:pt x="11" y="48"/>
                  </a:lnTo>
                  <a:lnTo>
                    <a:pt x="5" y="35"/>
                  </a:lnTo>
                  <a:lnTo>
                    <a:pt x="16" y="37"/>
                  </a:lnTo>
                  <a:lnTo>
                    <a:pt x="7" y="28"/>
                  </a:lnTo>
                  <a:lnTo>
                    <a:pt x="11" y="25"/>
                  </a:lnTo>
                  <a:lnTo>
                    <a:pt x="8" y="19"/>
                  </a:lnTo>
                  <a:lnTo>
                    <a:pt x="17" y="21"/>
                  </a:lnTo>
                  <a:lnTo>
                    <a:pt x="14" y="10"/>
                  </a:lnTo>
                  <a:lnTo>
                    <a:pt x="20" y="9"/>
                  </a:lnTo>
                  <a:lnTo>
                    <a:pt x="26" y="8"/>
                  </a:lnTo>
                  <a:close/>
                </a:path>
              </a:pathLst>
            </a:custGeom>
            <a:solidFill>
              <a:srgbClr val="008000"/>
            </a:solidFill>
            <a:ln w="9525">
              <a:noFill/>
              <a:round/>
              <a:headEnd/>
              <a:tailEnd/>
            </a:ln>
          </p:spPr>
          <p:txBody>
            <a:bodyPr/>
            <a:lstStyle/>
            <a:p>
              <a:endParaRPr lang="zh-CN" altLang="en-US"/>
            </a:p>
          </p:txBody>
        </p:sp>
        <p:sp>
          <p:nvSpPr>
            <p:cNvPr id="606" name="Freeform 1393"/>
            <p:cNvSpPr>
              <a:spLocks/>
            </p:cNvSpPr>
            <p:nvPr/>
          </p:nvSpPr>
          <p:spPr bwMode="auto">
            <a:xfrm>
              <a:off x="2928" y="1416"/>
              <a:ext cx="67" cy="19"/>
            </a:xfrm>
            <a:custGeom>
              <a:avLst/>
              <a:gdLst/>
              <a:ahLst/>
              <a:cxnLst>
                <a:cxn ang="0">
                  <a:pos x="29" y="0"/>
                </a:cxn>
                <a:cxn ang="0">
                  <a:pos x="26" y="0"/>
                </a:cxn>
                <a:cxn ang="0">
                  <a:pos x="0" y="6"/>
                </a:cxn>
                <a:cxn ang="0">
                  <a:pos x="25" y="17"/>
                </a:cxn>
                <a:cxn ang="0">
                  <a:pos x="64" y="19"/>
                </a:cxn>
                <a:cxn ang="0">
                  <a:pos x="67" y="10"/>
                </a:cxn>
                <a:cxn ang="0">
                  <a:pos x="37" y="1"/>
                </a:cxn>
                <a:cxn ang="0">
                  <a:pos x="29" y="0"/>
                </a:cxn>
              </a:cxnLst>
              <a:rect l="0" t="0" r="r" b="b"/>
              <a:pathLst>
                <a:path w="67" h="19">
                  <a:moveTo>
                    <a:pt x="29" y="0"/>
                  </a:moveTo>
                  <a:lnTo>
                    <a:pt x="26" y="0"/>
                  </a:lnTo>
                  <a:lnTo>
                    <a:pt x="0" y="6"/>
                  </a:lnTo>
                  <a:lnTo>
                    <a:pt x="25" y="17"/>
                  </a:lnTo>
                  <a:lnTo>
                    <a:pt x="64" y="19"/>
                  </a:lnTo>
                  <a:lnTo>
                    <a:pt x="67" y="10"/>
                  </a:lnTo>
                  <a:lnTo>
                    <a:pt x="37" y="1"/>
                  </a:lnTo>
                  <a:lnTo>
                    <a:pt x="29" y="0"/>
                  </a:lnTo>
                  <a:close/>
                </a:path>
              </a:pathLst>
            </a:custGeom>
            <a:solidFill>
              <a:srgbClr val="808080"/>
            </a:solidFill>
            <a:ln w="3175">
              <a:solidFill>
                <a:srgbClr val="808080"/>
              </a:solidFill>
              <a:prstDash val="solid"/>
              <a:round/>
              <a:headEnd/>
              <a:tailEnd/>
            </a:ln>
          </p:spPr>
          <p:txBody>
            <a:bodyPr/>
            <a:lstStyle/>
            <a:p>
              <a:endParaRPr lang="zh-CN" altLang="en-US"/>
            </a:p>
          </p:txBody>
        </p:sp>
        <p:sp>
          <p:nvSpPr>
            <p:cNvPr id="607" name="Freeform 1394"/>
            <p:cNvSpPr>
              <a:spLocks/>
            </p:cNvSpPr>
            <p:nvPr/>
          </p:nvSpPr>
          <p:spPr bwMode="auto">
            <a:xfrm>
              <a:off x="2924" y="1416"/>
              <a:ext cx="68" cy="22"/>
            </a:xfrm>
            <a:custGeom>
              <a:avLst/>
              <a:gdLst/>
              <a:ahLst/>
              <a:cxnLst>
                <a:cxn ang="0">
                  <a:pos x="29" y="0"/>
                </a:cxn>
                <a:cxn ang="0">
                  <a:pos x="9" y="1"/>
                </a:cxn>
                <a:cxn ang="0">
                  <a:pos x="0" y="13"/>
                </a:cxn>
                <a:cxn ang="0">
                  <a:pos x="17" y="22"/>
                </a:cxn>
                <a:cxn ang="0">
                  <a:pos x="62" y="22"/>
                </a:cxn>
                <a:cxn ang="0">
                  <a:pos x="68" y="10"/>
                </a:cxn>
                <a:cxn ang="0">
                  <a:pos x="54" y="3"/>
                </a:cxn>
                <a:cxn ang="0">
                  <a:pos x="29" y="0"/>
                </a:cxn>
              </a:cxnLst>
              <a:rect l="0" t="0" r="r" b="b"/>
              <a:pathLst>
                <a:path w="68" h="22">
                  <a:moveTo>
                    <a:pt x="29" y="0"/>
                  </a:moveTo>
                  <a:lnTo>
                    <a:pt x="9" y="1"/>
                  </a:lnTo>
                  <a:lnTo>
                    <a:pt x="0" y="13"/>
                  </a:lnTo>
                  <a:lnTo>
                    <a:pt x="17" y="22"/>
                  </a:lnTo>
                  <a:lnTo>
                    <a:pt x="62" y="22"/>
                  </a:lnTo>
                  <a:lnTo>
                    <a:pt x="68" y="10"/>
                  </a:lnTo>
                  <a:lnTo>
                    <a:pt x="54" y="3"/>
                  </a:lnTo>
                  <a:lnTo>
                    <a:pt x="29" y="0"/>
                  </a:lnTo>
                  <a:close/>
                </a:path>
              </a:pathLst>
            </a:custGeom>
            <a:solidFill>
              <a:srgbClr val="808080"/>
            </a:solidFill>
            <a:ln w="3175">
              <a:solidFill>
                <a:srgbClr val="808080"/>
              </a:solidFill>
              <a:prstDash val="solid"/>
              <a:round/>
              <a:headEnd/>
              <a:tailEnd/>
            </a:ln>
          </p:spPr>
          <p:txBody>
            <a:bodyPr/>
            <a:lstStyle/>
            <a:p>
              <a:endParaRPr lang="zh-CN" altLang="en-US"/>
            </a:p>
          </p:txBody>
        </p:sp>
        <p:sp>
          <p:nvSpPr>
            <p:cNvPr id="608" name="Freeform 1395"/>
            <p:cNvSpPr>
              <a:spLocks/>
            </p:cNvSpPr>
            <p:nvPr/>
          </p:nvSpPr>
          <p:spPr bwMode="auto">
            <a:xfrm>
              <a:off x="2954" y="1340"/>
              <a:ext cx="35" cy="86"/>
            </a:xfrm>
            <a:custGeom>
              <a:avLst/>
              <a:gdLst/>
              <a:ahLst/>
              <a:cxnLst>
                <a:cxn ang="0">
                  <a:pos x="17" y="10"/>
                </a:cxn>
                <a:cxn ang="0">
                  <a:pos x="17" y="33"/>
                </a:cxn>
                <a:cxn ang="0">
                  <a:pos x="12" y="32"/>
                </a:cxn>
                <a:cxn ang="0">
                  <a:pos x="5" y="16"/>
                </a:cxn>
                <a:cxn ang="0">
                  <a:pos x="0" y="14"/>
                </a:cxn>
                <a:cxn ang="0">
                  <a:pos x="8" y="29"/>
                </a:cxn>
                <a:cxn ang="0">
                  <a:pos x="14" y="41"/>
                </a:cxn>
                <a:cxn ang="0">
                  <a:pos x="12" y="57"/>
                </a:cxn>
                <a:cxn ang="0">
                  <a:pos x="11" y="71"/>
                </a:cxn>
                <a:cxn ang="0">
                  <a:pos x="9" y="79"/>
                </a:cxn>
                <a:cxn ang="0">
                  <a:pos x="6" y="86"/>
                </a:cxn>
                <a:cxn ang="0">
                  <a:pos x="17" y="86"/>
                </a:cxn>
                <a:cxn ang="0">
                  <a:pos x="17" y="82"/>
                </a:cxn>
                <a:cxn ang="0">
                  <a:pos x="18" y="52"/>
                </a:cxn>
                <a:cxn ang="0">
                  <a:pos x="18" y="42"/>
                </a:cxn>
                <a:cxn ang="0">
                  <a:pos x="21" y="35"/>
                </a:cxn>
                <a:cxn ang="0">
                  <a:pos x="35" y="16"/>
                </a:cxn>
                <a:cxn ang="0">
                  <a:pos x="32" y="16"/>
                </a:cxn>
                <a:cxn ang="0">
                  <a:pos x="18" y="30"/>
                </a:cxn>
                <a:cxn ang="0">
                  <a:pos x="17" y="0"/>
                </a:cxn>
                <a:cxn ang="0">
                  <a:pos x="17" y="10"/>
                </a:cxn>
              </a:cxnLst>
              <a:rect l="0" t="0" r="r" b="b"/>
              <a:pathLst>
                <a:path w="35" h="86">
                  <a:moveTo>
                    <a:pt x="17" y="10"/>
                  </a:moveTo>
                  <a:lnTo>
                    <a:pt x="17" y="33"/>
                  </a:lnTo>
                  <a:lnTo>
                    <a:pt x="12" y="32"/>
                  </a:lnTo>
                  <a:lnTo>
                    <a:pt x="5" y="16"/>
                  </a:lnTo>
                  <a:lnTo>
                    <a:pt x="0" y="14"/>
                  </a:lnTo>
                  <a:lnTo>
                    <a:pt x="8" y="29"/>
                  </a:lnTo>
                  <a:lnTo>
                    <a:pt x="14" y="41"/>
                  </a:lnTo>
                  <a:lnTo>
                    <a:pt x="12" y="57"/>
                  </a:lnTo>
                  <a:lnTo>
                    <a:pt x="11" y="71"/>
                  </a:lnTo>
                  <a:lnTo>
                    <a:pt x="9" y="79"/>
                  </a:lnTo>
                  <a:lnTo>
                    <a:pt x="6" y="86"/>
                  </a:lnTo>
                  <a:lnTo>
                    <a:pt x="17" y="86"/>
                  </a:lnTo>
                  <a:lnTo>
                    <a:pt x="17" y="82"/>
                  </a:lnTo>
                  <a:lnTo>
                    <a:pt x="18" y="52"/>
                  </a:lnTo>
                  <a:lnTo>
                    <a:pt x="18" y="42"/>
                  </a:lnTo>
                  <a:lnTo>
                    <a:pt x="21" y="35"/>
                  </a:lnTo>
                  <a:lnTo>
                    <a:pt x="35" y="16"/>
                  </a:lnTo>
                  <a:lnTo>
                    <a:pt x="32" y="16"/>
                  </a:lnTo>
                  <a:lnTo>
                    <a:pt x="18" y="30"/>
                  </a:lnTo>
                  <a:lnTo>
                    <a:pt x="17" y="0"/>
                  </a:lnTo>
                  <a:lnTo>
                    <a:pt x="17" y="10"/>
                  </a:lnTo>
                  <a:close/>
                </a:path>
              </a:pathLst>
            </a:custGeom>
            <a:solidFill>
              <a:srgbClr val="960018"/>
            </a:solidFill>
            <a:ln w="3175">
              <a:solidFill>
                <a:srgbClr val="960018"/>
              </a:solidFill>
              <a:prstDash val="solid"/>
              <a:round/>
              <a:headEnd/>
              <a:tailEnd/>
            </a:ln>
          </p:spPr>
          <p:txBody>
            <a:bodyPr/>
            <a:lstStyle/>
            <a:p>
              <a:endParaRPr lang="zh-CN" altLang="en-US"/>
            </a:p>
          </p:txBody>
        </p:sp>
        <p:sp>
          <p:nvSpPr>
            <p:cNvPr id="609" name="Freeform 1396"/>
            <p:cNvSpPr>
              <a:spLocks/>
            </p:cNvSpPr>
            <p:nvPr/>
          </p:nvSpPr>
          <p:spPr bwMode="auto">
            <a:xfrm>
              <a:off x="2948" y="1324"/>
              <a:ext cx="55" cy="68"/>
            </a:xfrm>
            <a:custGeom>
              <a:avLst/>
              <a:gdLst/>
              <a:ahLst/>
              <a:cxnLst>
                <a:cxn ang="0">
                  <a:pos x="26" y="10"/>
                </a:cxn>
                <a:cxn ang="0">
                  <a:pos x="26" y="3"/>
                </a:cxn>
                <a:cxn ang="0">
                  <a:pos x="14" y="3"/>
                </a:cxn>
                <a:cxn ang="0">
                  <a:pos x="12" y="7"/>
                </a:cxn>
                <a:cxn ang="0">
                  <a:pos x="6" y="1"/>
                </a:cxn>
                <a:cxn ang="0">
                  <a:pos x="2" y="7"/>
                </a:cxn>
                <a:cxn ang="0">
                  <a:pos x="2" y="13"/>
                </a:cxn>
                <a:cxn ang="0">
                  <a:pos x="3" y="16"/>
                </a:cxn>
                <a:cxn ang="0">
                  <a:pos x="3" y="22"/>
                </a:cxn>
                <a:cxn ang="0">
                  <a:pos x="14" y="16"/>
                </a:cxn>
                <a:cxn ang="0">
                  <a:pos x="18" y="19"/>
                </a:cxn>
                <a:cxn ang="0">
                  <a:pos x="23" y="25"/>
                </a:cxn>
                <a:cxn ang="0">
                  <a:pos x="18" y="32"/>
                </a:cxn>
                <a:cxn ang="0">
                  <a:pos x="20" y="38"/>
                </a:cxn>
                <a:cxn ang="0">
                  <a:pos x="26" y="39"/>
                </a:cxn>
                <a:cxn ang="0">
                  <a:pos x="35" y="35"/>
                </a:cxn>
                <a:cxn ang="0">
                  <a:pos x="41" y="44"/>
                </a:cxn>
                <a:cxn ang="0">
                  <a:pos x="36" y="49"/>
                </a:cxn>
                <a:cxn ang="0">
                  <a:pos x="30" y="55"/>
                </a:cxn>
                <a:cxn ang="0">
                  <a:pos x="23" y="63"/>
                </a:cxn>
                <a:cxn ang="0">
                  <a:pos x="23" y="57"/>
                </a:cxn>
                <a:cxn ang="0">
                  <a:pos x="36" y="51"/>
                </a:cxn>
                <a:cxn ang="0">
                  <a:pos x="33" y="46"/>
                </a:cxn>
                <a:cxn ang="0">
                  <a:pos x="32" y="42"/>
                </a:cxn>
                <a:cxn ang="0">
                  <a:pos x="33" y="36"/>
                </a:cxn>
                <a:cxn ang="0">
                  <a:pos x="27" y="42"/>
                </a:cxn>
                <a:cxn ang="0">
                  <a:pos x="17" y="39"/>
                </a:cxn>
                <a:cxn ang="0">
                  <a:pos x="18" y="27"/>
                </a:cxn>
                <a:cxn ang="0">
                  <a:pos x="18" y="25"/>
                </a:cxn>
                <a:cxn ang="0">
                  <a:pos x="8" y="25"/>
                </a:cxn>
                <a:cxn ang="0">
                  <a:pos x="8" y="30"/>
                </a:cxn>
                <a:cxn ang="0">
                  <a:pos x="2" y="33"/>
                </a:cxn>
                <a:cxn ang="0">
                  <a:pos x="5" y="42"/>
                </a:cxn>
                <a:cxn ang="0">
                  <a:pos x="5" y="46"/>
                </a:cxn>
                <a:cxn ang="0">
                  <a:pos x="9" y="52"/>
                </a:cxn>
                <a:cxn ang="0">
                  <a:pos x="14" y="60"/>
                </a:cxn>
                <a:cxn ang="0">
                  <a:pos x="23" y="67"/>
                </a:cxn>
                <a:cxn ang="0">
                  <a:pos x="39" y="68"/>
                </a:cxn>
                <a:cxn ang="0">
                  <a:pos x="52" y="58"/>
                </a:cxn>
                <a:cxn ang="0">
                  <a:pos x="47" y="49"/>
                </a:cxn>
                <a:cxn ang="0">
                  <a:pos x="50" y="42"/>
                </a:cxn>
                <a:cxn ang="0">
                  <a:pos x="50" y="33"/>
                </a:cxn>
                <a:cxn ang="0">
                  <a:pos x="55" y="25"/>
                </a:cxn>
                <a:cxn ang="0">
                  <a:pos x="41" y="22"/>
                </a:cxn>
                <a:cxn ang="0">
                  <a:pos x="55" y="13"/>
                </a:cxn>
                <a:cxn ang="0">
                  <a:pos x="44" y="10"/>
                </a:cxn>
                <a:cxn ang="0">
                  <a:pos x="38" y="14"/>
                </a:cxn>
                <a:cxn ang="0">
                  <a:pos x="42" y="4"/>
                </a:cxn>
                <a:cxn ang="0">
                  <a:pos x="36" y="0"/>
                </a:cxn>
                <a:cxn ang="0">
                  <a:pos x="27" y="10"/>
                </a:cxn>
              </a:cxnLst>
              <a:rect l="0" t="0" r="r" b="b"/>
              <a:pathLst>
                <a:path w="55" h="68">
                  <a:moveTo>
                    <a:pt x="26" y="11"/>
                  </a:moveTo>
                  <a:lnTo>
                    <a:pt x="26" y="10"/>
                  </a:lnTo>
                  <a:lnTo>
                    <a:pt x="24" y="7"/>
                  </a:lnTo>
                  <a:lnTo>
                    <a:pt x="26" y="3"/>
                  </a:lnTo>
                  <a:lnTo>
                    <a:pt x="23" y="1"/>
                  </a:lnTo>
                  <a:lnTo>
                    <a:pt x="14" y="3"/>
                  </a:lnTo>
                  <a:lnTo>
                    <a:pt x="14" y="7"/>
                  </a:lnTo>
                  <a:lnTo>
                    <a:pt x="12" y="7"/>
                  </a:lnTo>
                  <a:lnTo>
                    <a:pt x="9" y="4"/>
                  </a:lnTo>
                  <a:lnTo>
                    <a:pt x="6" y="1"/>
                  </a:lnTo>
                  <a:lnTo>
                    <a:pt x="2" y="3"/>
                  </a:lnTo>
                  <a:lnTo>
                    <a:pt x="2" y="7"/>
                  </a:lnTo>
                  <a:lnTo>
                    <a:pt x="2" y="10"/>
                  </a:lnTo>
                  <a:lnTo>
                    <a:pt x="2" y="13"/>
                  </a:lnTo>
                  <a:lnTo>
                    <a:pt x="0" y="14"/>
                  </a:lnTo>
                  <a:lnTo>
                    <a:pt x="3" y="16"/>
                  </a:lnTo>
                  <a:lnTo>
                    <a:pt x="3" y="19"/>
                  </a:lnTo>
                  <a:lnTo>
                    <a:pt x="3" y="22"/>
                  </a:lnTo>
                  <a:lnTo>
                    <a:pt x="8" y="19"/>
                  </a:lnTo>
                  <a:lnTo>
                    <a:pt x="14" y="16"/>
                  </a:lnTo>
                  <a:lnTo>
                    <a:pt x="23" y="16"/>
                  </a:lnTo>
                  <a:lnTo>
                    <a:pt x="18" y="19"/>
                  </a:lnTo>
                  <a:lnTo>
                    <a:pt x="17" y="22"/>
                  </a:lnTo>
                  <a:lnTo>
                    <a:pt x="23" y="25"/>
                  </a:lnTo>
                  <a:lnTo>
                    <a:pt x="23" y="30"/>
                  </a:lnTo>
                  <a:lnTo>
                    <a:pt x="18" y="32"/>
                  </a:lnTo>
                  <a:lnTo>
                    <a:pt x="20" y="33"/>
                  </a:lnTo>
                  <a:lnTo>
                    <a:pt x="20" y="38"/>
                  </a:lnTo>
                  <a:lnTo>
                    <a:pt x="23" y="41"/>
                  </a:lnTo>
                  <a:lnTo>
                    <a:pt x="26" y="39"/>
                  </a:lnTo>
                  <a:lnTo>
                    <a:pt x="30" y="35"/>
                  </a:lnTo>
                  <a:lnTo>
                    <a:pt x="35" y="35"/>
                  </a:lnTo>
                  <a:lnTo>
                    <a:pt x="38" y="38"/>
                  </a:lnTo>
                  <a:lnTo>
                    <a:pt x="41" y="44"/>
                  </a:lnTo>
                  <a:lnTo>
                    <a:pt x="36" y="46"/>
                  </a:lnTo>
                  <a:lnTo>
                    <a:pt x="36" y="49"/>
                  </a:lnTo>
                  <a:lnTo>
                    <a:pt x="38" y="54"/>
                  </a:lnTo>
                  <a:lnTo>
                    <a:pt x="30" y="55"/>
                  </a:lnTo>
                  <a:lnTo>
                    <a:pt x="23" y="61"/>
                  </a:lnTo>
                  <a:lnTo>
                    <a:pt x="23" y="63"/>
                  </a:lnTo>
                  <a:lnTo>
                    <a:pt x="20" y="61"/>
                  </a:lnTo>
                  <a:lnTo>
                    <a:pt x="23" y="57"/>
                  </a:lnTo>
                  <a:lnTo>
                    <a:pt x="24" y="51"/>
                  </a:lnTo>
                  <a:lnTo>
                    <a:pt x="36" y="51"/>
                  </a:lnTo>
                  <a:lnTo>
                    <a:pt x="33" y="49"/>
                  </a:lnTo>
                  <a:lnTo>
                    <a:pt x="33" y="46"/>
                  </a:lnTo>
                  <a:lnTo>
                    <a:pt x="33" y="45"/>
                  </a:lnTo>
                  <a:lnTo>
                    <a:pt x="32" y="42"/>
                  </a:lnTo>
                  <a:lnTo>
                    <a:pt x="36" y="39"/>
                  </a:lnTo>
                  <a:lnTo>
                    <a:pt x="33" y="36"/>
                  </a:lnTo>
                  <a:lnTo>
                    <a:pt x="29" y="36"/>
                  </a:lnTo>
                  <a:lnTo>
                    <a:pt x="27" y="42"/>
                  </a:lnTo>
                  <a:lnTo>
                    <a:pt x="23" y="44"/>
                  </a:lnTo>
                  <a:lnTo>
                    <a:pt x="17" y="39"/>
                  </a:lnTo>
                  <a:lnTo>
                    <a:pt x="18" y="35"/>
                  </a:lnTo>
                  <a:lnTo>
                    <a:pt x="18" y="27"/>
                  </a:lnTo>
                  <a:lnTo>
                    <a:pt x="14" y="29"/>
                  </a:lnTo>
                  <a:lnTo>
                    <a:pt x="18" y="25"/>
                  </a:lnTo>
                  <a:lnTo>
                    <a:pt x="14" y="23"/>
                  </a:lnTo>
                  <a:lnTo>
                    <a:pt x="8" y="25"/>
                  </a:lnTo>
                  <a:lnTo>
                    <a:pt x="9" y="29"/>
                  </a:lnTo>
                  <a:lnTo>
                    <a:pt x="8" y="30"/>
                  </a:lnTo>
                  <a:lnTo>
                    <a:pt x="3" y="33"/>
                  </a:lnTo>
                  <a:lnTo>
                    <a:pt x="2" y="33"/>
                  </a:lnTo>
                  <a:lnTo>
                    <a:pt x="5" y="38"/>
                  </a:lnTo>
                  <a:lnTo>
                    <a:pt x="5" y="42"/>
                  </a:lnTo>
                  <a:lnTo>
                    <a:pt x="2" y="45"/>
                  </a:lnTo>
                  <a:lnTo>
                    <a:pt x="5" y="46"/>
                  </a:lnTo>
                  <a:lnTo>
                    <a:pt x="8" y="49"/>
                  </a:lnTo>
                  <a:lnTo>
                    <a:pt x="9" y="52"/>
                  </a:lnTo>
                  <a:lnTo>
                    <a:pt x="12" y="52"/>
                  </a:lnTo>
                  <a:lnTo>
                    <a:pt x="14" y="60"/>
                  </a:lnTo>
                  <a:lnTo>
                    <a:pt x="17" y="65"/>
                  </a:lnTo>
                  <a:lnTo>
                    <a:pt x="23" y="67"/>
                  </a:lnTo>
                  <a:lnTo>
                    <a:pt x="29" y="68"/>
                  </a:lnTo>
                  <a:lnTo>
                    <a:pt x="39" y="68"/>
                  </a:lnTo>
                  <a:lnTo>
                    <a:pt x="44" y="64"/>
                  </a:lnTo>
                  <a:lnTo>
                    <a:pt x="52" y="58"/>
                  </a:lnTo>
                  <a:lnTo>
                    <a:pt x="52" y="52"/>
                  </a:lnTo>
                  <a:lnTo>
                    <a:pt x="47" y="49"/>
                  </a:lnTo>
                  <a:lnTo>
                    <a:pt x="52" y="45"/>
                  </a:lnTo>
                  <a:lnTo>
                    <a:pt x="50" y="42"/>
                  </a:lnTo>
                  <a:lnTo>
                    <a:pt x="55" y="35"/>
                  </a:lnTo>
                  <a:lnTo>
                    <a:pt x="50" y="33"/>
                  </a:lnTo>
                  <a:lnTo>
                    <a:pt x="52" y="29"/>
                  </a:lnTo>
                  <a:lnTo>
                    <a:pt x="55" y="25"/>
                  </a:lnTo>
                  <a:lnTo>
                    <a:pt x="44" y="25"/>
                  </a:lnTo>
                  <a:lnTo>
                    <a:pt x="41" y="22"/>
                  </a:lnTo>
                  <a:lnTo>
                    <a:pt x="47" y="16"/>
                  </a:lnTo>
                  <a:lnTo>
                    <a:pt x="55" y="13"/>
                  </a:lnTo>
                  <a:lnTo>
                    <a:pt x="50" y="10"/>
                  </a:lnTo>
                  <a:lnTo>
                    <a:pt x="44" y="10"/>
                  </a:lnTo>
                  <a:lnTo>
                    <a:pt x="41" y="14"/>
                  </a:lnTo>
                  <a:lnTo>
                    <a:pt x="38" y="14"/>
                  </a:lnTo>
                  <a:lnTo>
                    <a:pt x="38" y="10"/>
                  </a:lnTo>
                  <a:lnTo>
                    <a:pt x="42" y="4"/>
                  </a:lnTo>
                  <a:lnTo>
                    <a:pt x="39" y="1"/>
                  </a:lnTo>
                  <a:lnTo>
                    <a:pt x="36" y="0"/>
                  </a:lnTo>
                  <a:lnTo>
                    <a:pt x="27" y="6"/>
                  </a:lnTo>
                  <a:lnTo>
                    <a:pt x="27" y="10"/>
                  </a:lnTo>
                  <a:lnTo>
                    <a:pt x="26" y="11"/>
                  </a:lnTo>
                  <a:close/>
                </a:path>
              </a:pathLst>
            </a:custGeom>
            <a:solidFill>
              <a:srgbClr val="008000"/>
            </a:solidFill>
            <a:ln w="9525">
              <a:noFill/>
              <a:round/>
              <a:headEnd/>
              <a:tailEnd/>
            </a:ln>
          </p:spPr>
          <p:txBody>
            <a:bodyPr/>
            <a:lstStyle/>
            <a:p>
              <a:endParaRPr lang="zh-CN" altLang="en-US"/>
            </a:p>
          </p:txBody>
        </p:sp>
      </p:grpSp>
      <p:pic>
        <p:nvPicPr>
          <p:cNvPr id="610" name="Picture 1397"/>
          <p:cNvPicPr>
            <a:picLocks noChangeAspect="1" noChangeArrowheads="1"/>
          </p:cNvPicPr>
          <p:nvPr/>
        </p:nvPicPr>
        <p:blipFill>
          <a:blip r:embed="rId4" cstate="print"/>
          <a:srcRect/>
          <a:stretch>
            <a:fillRect/>
          </a:stretch>
        </p:blipFill>
        <p:spPr bwMode="auto">
          <a:xfrm>
            <a:off x="7383463" y="3530600"/>
            <a:ext cx="1152525" cy="504825"/>
          </a:xfrm>
          <a:prstGeom prst="rect">
            <a:avLst/>
          </a:prstGeom>
          <a:noFill/>
          <a:ln w="9525">
            <a:noFill/>
            <a:miter lim="800000"/>
            <a:headEnd/>
            <a:tailEnd/>
          </a:ln>
          <a:effectLst/>
        </p:spPr>
      </p:pic>
      <p:sp>
        <p:nvSpPr>
          <p:cNvPr id="611" name="Text Box 1398"/>
          <p:cNvSpPr txBox="1">
            <a:spLocks noChangeArrowheads="1"/>
          </p:cNvSpPr>
          <p:nvPr/>
        </p:nvSpPr>
        <p:spPr bwMode="auto">
          <a:xfrm>
            <a:off x="6607175" y="2090738"/>
            <a:ext cx="687388" cy="822325"/>
          </a:xfrm>
          <a:prstGeom prst="rect">
            <a:avLst/>
          </a:prstGeom>
          <a:noFill/>
          <a:ln w="9525">
            <a:noFill/>
            <a:miter lim="800000"/>
            <a:headEnd/>
            <a:tailEnd/>
          </a:ln>
          <a:effectLst/>
        </p:spPr>
        <p:txBody>
          <a:bodyPr>
            <a:spAutoFit/>
          </a:bodyPr>
          <a:lstStyle/>
          <a:p>
            <a:pPr algn="ctr">
              <a:spcBef>
                <a:spcPct val="50000"/>
              </a:spcBef>
            </a:pPr>
            <a:r>
              <a:rPr lang="zh-CN" altLang="en-US" sz="1200" b="1">
                <a:solidFill>
                  <a:srgbClr val="333399"/>
                </a:solidFill>
                <a:latin typeface="Calibri" pitchFamily="34" charset="0"/>
                <a:ea typeface="华文楷体" pitchFamily="2" charset="-122"/>
              </a:rPr>
              <a:t>外部参研单位协作门户</a:t>
            </a:r>
          </a:p>
        </p:txBody>
      </p:sp>
      <p:sp>
        <p:nvSpPr>
          <p:cNvPr id="612" name="Text Box 1399"/>
          <p:cNvSpPr txBox="1">
            <a:spLocks noChangeArrowheads="1"/>
          </p:cNvSpPr>
          <p:nvPr/>
        </p:nvSpPr>
        <p:spPr bwMode="auto">
          <a:xfrm>
            <a:off x="6624638" y="3889375"/>
            <a:ext cx="687387" cy="639763"/>
          </a:xfrm>
          <a:prstGeom prst="rect">
            <a:avLst/>
          </a:prstGeom>
          <a:noFill/>
          <a:ln w="9525">
            <a:noFill/>
            <a:miter lim="800000"/>
            <a:headEnd/>
            <a:tailEnd/>
          </a:ln>
          <a:effectLst/>
        </p:spPr>
        <p:txBody>
          <a:bodyPr>
            <a:spAutoFit/>
          </a:bodyPr>
          <a:lstStyle/>
          <a:p>
            <a:pPr algn="ctr">
              <a:spcBef>
                <a:spcPct val="50000"/>
              </a:spcBef>
            </a:pPr>
            <a:r>
              <a:rPr lang="zh-CN" altLang="en-US" sz="1200" b="1">
                <a:solidFill>
                  <a:srgbClr val="333399"/>
                </a:solidFill>
                <a:latin typeface="Calibri" pitchFamily="34" charset="0"/>
                <a:ea typeface="华文楷体" pitchFamily="2" charset="-122"/>
              </a:rPr>
              <a:t>客户等其它门户</a:t>
            </a:r>
          </a:p>
        </p:txBody>
      </p:sp>
      <p:sp>
        <p:nvSpPr>
          <p:cNvPr id="613" name="Line 1400"/>
          <p:cNvSpPr>
            <a:spLocks noChangeShapeType="1"/>
          </p:cNvSpPr>
          <p:nvPr/>
        </p:nvSpPr>
        <p:spPr bwMode="auto">
          <a:xfrm>
            <a:off x="5151437" y="5762625"/>
            <a:ext cx="1587" cy="381000"/>
          </a:xfrm>
          <a:prstGeom prst="line">
            <a:avLst/>
          </a:prstGeom>
          <a:noFill/>
          <a:ln w="38100">
            <a:solidFill>
              <a:srgbClr val="0000CC"/>
            </a:solidFill>
            <a:round/>
            <a:headEnd/>
            <a:tailEnd/>
          </a:ln>
          <a:effectLst/>
        </p:spPr>
        <p:txBody>
          <a:bodyPr/>
          <a:lstStyle/>
          <a:p>
            <a:endParaRPr lang="zh-CN" altLang="en-US"/>
          </a:p>
        </p:txBody>
      </p:sp>
      <p:sp>
        <p:nvSpPr>
          <p:cNvPr id="614" name="Rectangle 1401"/>
          <p:cNvSpPr>
            <a:spLocks noChangeArrowheads="1"/>
          </p:cNvSpPr>
          <p:nvPr/>
        </p:nvSpPr>
        <p:spPr bwMode="auto">
          <a:xfrm>
            <a:off x="3135313" y="4870450"/>
            <a:ext cx="1150937" cy="649288"/>
          </a:xfrm>
          <a:prstGeom prst="rect">
            <a:avLst/>
          </a:prstGeom>
          <a:gradFill rotWithShape="1">
            <a:gsLst>
              <a:gs pos="0">
                <a:srgbClr val="CCFFFF"/>
              </a:gs>
              <a:gs pos="50000">
                <a:srgbClr val="CCFFFF">
                  <a:gamma/>
                  <a:tint val="51373"/>
                  <a:invGamma/>
                </a:srgbClr>
              </a:gs>
              <a:gs pos="100000">
                <a:srgbClr val="CCFFFF"/>
              </a:gs>
            </a:gsLst>
            <a:lin ang="5400000" scaled="1"/>
          </a:gradFill>
          <a:ln w="9525">
            <a:solidFill>
              <a:srgbClr val="333399"/>
            </a:solidFill>
            <a:miter lim="800000"/>
            <a:headEnd/>
            <a:tailEnd/>
          </a:ln>
          <a:effectLst>
            <a:outerShdw dist="35921" dir="2700000" algn="ctr" rotWithShape="0">
              <a:srgbClr val="808080"/>
            </a:outerShdw>
          </a:effectLst>
        </p:spPr>
        <p:txBody>
          <a:bodyPr wrap="none" tIns="0"/>
          <a:lstStyle/>
          <a:p>
            <a:pPr algn="ctr"/>
            <a:r>
              <a:rPr lang="zh-CN" altLang="en-US" sz="1100" b="1" dirty="0" smtClean="0">
                <a:solidFill>
                  <a:srgbClr val="000000"/>
                </a:solidFill>
                <a:ea typeface="华文楷体" pitchFamily="2" charset="-122"/>
              </a:rPr>
              <a:t>设计数据</a:t>
            </a:r>
            <a:endParaRPr lang="zh-CN" altLang="en-US" sz="1100" b="1" dirty="0">
              <a:solidFill>
                <a:srgbClr val="000000"/>
              </a:solidFill>
              <a:ea typeface="华文楷体" pitchFamily="2" charset="-122"/>
            </a:endParaRPr>
          </a:p>
        </p:txBody>
      </p:sp>
      <p:sp>
        <p:nvSpPr>
          <p:cNvPr id="615" name="Rectangle 1402"/>
          <p:cNvSpPr>
            <a:spLocks noChangeArrowheads="1"/>
          </p:cNvSpPr>
          <p:nvPr/>
        </p:nvSpPr>
        <p:spPr bwMode="auto">
          <a:xfrm>
            <a:off x="3062288" y="5057775"/>
            <a:ext cx="1150937" cy="503238"/>
          </a:xfrm>
          <a:prstGeom prst="rect">
            <a:avLst/>
          </a:prstGeom>
          <a:gradFill rotWithShape="1">
            <a:gsLst>
              <a:gs pos="0">
                <a:srgbClr val="CCFFFF"/>
              </a:gs>
              <a:gs pos="50000">
                <a:srgbClr val="CCFFFF">
                  <a:gamma/>
                  <a:tint val="51373"/>
                  <a:invGamma/>
                </a:srgbClr>
              </a:gs>
              <a:gs pos="100000">
                <a:srgbClr val="CCFFFF"/>
              </a:gs>
            </a:gsLst>
            <a:lin ang="5400000" scaled="1"/>
          </a:gradFill>
          <a:ln w="9525">
            <a:solidFill>
              <a:srgbClr val="333399"/>
            </a:solidFill>
            <a:miter lim="800000"/>
            <a:headEnd/>
            <a:tailEnd/>
          </a:ln>
          <a:effectLst>
            <a:outerShdw dist="35921" dir="2700000" algn="ctr" rotWithShape="0">
              <a:srgbClr val="808080"/>
            </a:outerShdw>
          </a:effectLst>
        </p:spPr>
        <p:txBody>
          <a:bodyPr wrap="none" anchor="ctr"/>
          <a:lstStyle/>
          <a:p>
            <a:pPr algn="ctr"/>
            <a:r>
              <a:rPr lang="zh-CN" altLang="en-US" sz="1100" b="1" dirty="0" smtClean="0">
                <a:solidFill>
                  <a:srgbClr val="000000"/>
                </a:solidFill>
                <a:ea typeface="华文楷体" pitchFamily="2" charset="-122"/>
              </a:rPr>
              <a:t>产品结构</a:t>
            </a:r>
            <a:endParaRPr lang="zh-CN" altLang="en-US" sz="1100" b="1" dirty="0">
              <a:solidFill>
                <a:srgbClr val="000000"/>
              </a:solidFill>
              <a:ea typeface="华文楷体" pitchFamily="2" charset="-122"/>
            </a:endParaRPr>
          </a:p>
        </p:txBody>
      </p:sp>
      <p:sp>
        <p:nvSpPr>
          <p:cNvPr id="616" name="AutoShape 1403"/>
          <p:cNvSpPr>
            <a:spLocks noChangeArrowheads="1"/>
          </p:cNvSpPr>
          <p:nvPr/>
        </p:nvSpPr>
        <p:spPr bwMode="auto">
          <a:xfrm>
            <a:off x="1838325" y="6046788"/>
            <a:ext cx="4968875" cy="576262"/>
          </a:xfrm>
          <a:prstGeom prst="roundRect">
            <a:avLst>
              <a:gd name="adj" fmla="val 23690"/>
            </a:avLst>
          </a:prstGeom>
          <a:gradFill rotWithShape="1">
            <a:gsLst>
              <a:gs pos="0">
                <a:srgbClr val="BBE0E3"/>
              </a:gs>
              <a:gs pos="100000">
                <a:srgbClr val="BBE0E3">
                  <a:gamma/>
                  <a:tint val="21176"/>
                  <a:invGamma/>
                </a:srgbClr>
              </a:gs>
            </a:gsLst>
            <a:lin ang="2700000" scaled="1"/>
          </a:gradFill>
          <a:ln w="3175">
            <a:solidFill>
              <a:srgbClr val="333399"/>
            </a:solidFill>
            <a:round/>
            <a:headEnd/>
            <a:tailEnd/>
          </a:ln>
          <a:effectLst>
            <a:prstShdw prst="shdw17" dist="17961" dir="2700000">
              <a:srgbClr val="333399">
                <a:gamma/>
                <a:shade val="60000"/>
                <a:invGamma/>
              </a:srgbClr>
            </a:prstShdw>
          </a:effectLst>
        </p:spPr>
        <p:txBody>
          <a:bodyPr wrap="none" anchor="ctr"/>
          <a:lstStyle/>
          <a:p>
            <a:endParaRPr lang="zh-CN" altLang="en-US"/>
          </a:p>
        </p:txBody>
      </p:sp>
      <p:sp>
        <p:nvSpPr>
          <p:cNvPr id="617" name="Text Box 1404"/>
          <p:cNvSpPr txBox="1">
            <a:spLocks noChangeArrowheads="1"/>
          </p:cNvSpPr>
          <p:nvPr/>
        </p:nvSpPr>
        <p:spPr bwMode="auto">
          <a:xfrm>
            <a:off x="2054225" y="6084888"/>
            <a:ext cx="4464050" cy="336550"/>
          </a:xfrm>
          <a:prstGeom prst="rect">
            <a:avLst/>
          </a:prstGeom>
          <a:noFill/>
          <a:ln w="9525">
            <a:noFill/>
            <a:miter lim="800000"/>
            <a:headEnd/>
            <a:tailEnd/>
          </a:ln>
          <a:effectLst/>
        </p:spPr>
        <p:txBody>
          <a:bodyPr>
            <a:spAutoFit/>
          </a:bodyPr>
          <a:lstStyle/>
          <a:p>
            <a:pPr algn="ctr">
              <a:spcBef>
                <a:spcPct val="50000"/>
              </a:spcBef>
            </a:pPr>
            <a:r>
              <a:rPr lang="zh-CN" altLang="en-US" sz="1600" b="1">
                <a:solidFill>
                  <a:srgbClr val="000000"/>
                </a:solidFill>
                <a:latin typeface="Calibri" pitchFamily="34" charset="0"/>
                <a:ea typeface="华文楷体" pitchFamily="2" charset="-122"/>
              </a:rPr>
              <a:t>数据库</a:t>
            </a:r>
            <a:r>
              <a:rPr lang="en-US" altLang="zh-CN" sz="1600" b="1">
                <a:solidFill>
                  <a:srgbClr val="000000"/>
                </a:solidFill>
                <a:latin typeface="Calibri" pitchFamily="34" charset="0"/>
                <a:ea typeface="华文楷体" pitchFamily="2" charset="-122"/>
              </a:rPr>
              <a:t>/</a:t>
            </a:r>
            <a:r>
              <a:rPr lang="zh-CN" altLang="en-US" sz="1600" b="1">
                <a:solidFill>
                  <a:srgbClr val="000000"/>
                </a:solidFill>
                <a:latin typeface="Calibri" pitchFamily="34" charset="0"/>
                <a:ea typeface="华文楷体" pitchFamily="2" charset="-122"/>
              </a:rPr>
              <a:t>服务器</a:t>
            </a:r>
            <a:r>
              <a:rPr lang="en-US" altLang="zh-CN" sz="1600" b="1">
                <a:solidFill>
                  <a:srgbClr val="000000"/>
                </a:solidFill>
                <a:latin typeface="Calibri" pitchFamily="34" charset="0"/>
                <a:ea typeface="华文楷体" pitchFamily="2" charset="-122"/>
              </a:rPr>
              <a:t>/</a:t>
            </a:r>
            <a:r>
              <a:rPr lang="zh-CN" altLang="en-US" sz="1600" b="1">
                <a:solidFill>
                  <a:srgbClr val="000000"/>
                </a:solidFill>
                <a:latin typeface="Calibri" pitchFamily="34" charset="0"/>
                <a:ea typeface="华文楷体" pitchFamily="2" charset="-122"/>
              </a:rPr>
              <a:t>存储</a:t>
            </a:r>
            <a:r>
              <a:rPr lang="en-US" altLang="zh-CN" sz="1600" b="1">
                <a:solidFill>
                  <a:srgbClr val="000000"/>
                </a:solidFill>
                <a:latin typeface="Calibri" pitchFamily="34" charset="0"/>
                <a:ea typeface="华文楷体" pitchFamily="2" charset="-122"/>
              </a:rPr>
              <a:t>/</a:t>
            </a:r>
            <a:r>
              <a:rPr lang="zh-CN" altLang="en-US" sz="1600" b="1">
                <a:solidFill>
                  <a:srgbClr val="000000"/>
                </a:solidFill>
                <a:latin typeface="Calibri" pitchFamily="34" charset="0"/>
                <a:ea typeface="华文楷体" pitchFamily="2" charset="-122"/>
              </a:rPr>
              <a:t>网络</a:t>
            </a:r>
            <a:r>
              <a:rPr lang="en-US" altLang="zh-CN" sz="1600" b="1">
                <a:solidFill>
                  <a:srgbClr val="000000"/>
                </a:solidFill>
                <a:latin typeface="Calibri" pitchFamily="34" charset="0"/>
                <a:ea typeface="华文楷体" pitchFamily="2" charset="-122"/>
              </a:rPr>
              <a:t>/</a:t>
            </a:r>
            <a:r>
              <a:rPr lang="zh-CN" altLang="en-US" sz="1600" b="1">
                <a:solidFill>
                  <a:srgbClr val="000000"/>
                </a:solidFill>
                <a:latin typeface="Calibri" pitchFamily="34" charset="0"/>
                <a:ea typeface="华文楷体" pitchFamily="2" charset="-122"/>
              </a:rPr>
              <a:t>信息安全</a:t>
            </a:r>
            <a:r>
              <a:rPr lang="en-US" altLang="zh-CN" sz="1600" b="1">
                <a:solidFill>
                  <a:srgbClr val="000000"/>
                </a:solidFill>
                <a:latin typeface="Calibri" pitchFamily="34" charset="0"/>
                <a:ea typeface="华文楷体" pitchFamily="2" charset="-122"/>
              </a:rPr>
              <a:t>/</a:t>
            </a:r>
            <a:r>
              <a:rPr lang="zh-CN" altLang="en-US" sz="1600" b="1">
                <a:solidFill>
                  <a:srgbClr val="000000"/>
                </a:solidFill>
                <a:latin typeface="Calibri" pitchFamily="34" charset="0"/>
                <a:ea typeface="华文楷体" pitchFamily="2" charset="-122"/>
              </a:rPr>
              <a:t>标准规范</a:t>
            </a:r>
          </a:p>
        </p:txBody>
      </p:sp>
      <p:sp>
        <p:nvSpPr>
          <p:cNvPr id="618" name="Text Box 1405"/>
          <p:cNvSpPr txBox="1">
            <a:spLocks noChangeArrowheads="1"/>
          </p:cNvSpPr>
          <p:nvPr/>
        </p:nvSpPr>
        <p:spPr bwMode="auto">
          <a:xfrm>
            <a:off x="5832475" y="6372225"/>
            <a:ext cx="974725" cy="304800"/>
          </a:xfrm>
          <a:prstGeom prst="rect">
            <a:avLst/>
          </a:prstGeom>
          <a:noFill/>
          <a:ln w="9525">
            <a:noFill/>
            <a:miter lim="800000"/>
            <a:headEnd/>
            <a:tailEnd/>
          </a:ln>
          <a:effectLst/>
        </p:spPr>
        <p:txBody>
          <a:bodyPr>
            <a:spAutoFit/>
          </a:bodyPr>
          <a:lstStyle/>
          <a:p>
            <a:pPr algn="ctr">
              <a:spcBef>
                <a:spcPct val="50000"/>
              </a:spcBef>
            </a:pPr>
            <a:r>
              <a:rPr lang="zh-CN" altLang="en-US" sz="1400" b="1">
                <a:solidFill>
                  <a:srgbClr val="333399"/>
                </a:solidFill>
                <a:latin typeface="Calibri" pitchFamily="34" charset="0"/>
                <a:ea typeface="黑体" pitchFamily="2" charset="-122"/>
              </a:rPr>
              <a:t>基础支撑</a:t>
            </a:r>
          </a:p>
        </p:txBody>
      </p:sp>
      <p:sp>
        <p:nvSpPr>
          <p:cNvPr id="619" name="Rectangle 25"/>
          <p:cNvSpPr>
            <a:spLocks noChangeArrowheads="1"/>
          </p:cNvSpPr>
          <p:nvPr/>
        </p:nvSpPr>
        <p:spPr bwMode="auto">
          <a:xfrm>
            <a:off x="2484438" y="4510088"/>
            <a:ext cx="358775" cy="1114425"/>
          </a:xfrm>
          <a:prstGeom prst="rect">
            <a:avLst/>
          </a:prstGeom>
          <a:gradFill rotWithShape="1">
            <a:gsLst>
              <a:gs pos="0">
                <a:srgbClr val="FFFF99"/>
              </a:gs>
              <a:gs pos="50000">
                <a:srgbClr val="FFFF99">
                  <a:gamma/>
                  <a:tint val="42353"/>
                  <a:invGamma/>
                </a:srgbClr>
              </a:gs>
              <a:gs pos="100000">
                <a:srgbClr val="FFFF99"/>
              </a:gs>
            </a:gsLst>
            <a:lin ang="5400000" scaled="1"/>
          </a:gradFill>
          <a:ln w="9525">
            <a:solidFill>
              <a:srgbClr val="339933"/>
            </a:solidFill>
            <a:miter lim="800000"/>
            <a:headEnd/>
            <a:tailEnd/>
          </a:ln>
          <a:effectLst>
            <a:outerShdw dist="35921" dir="2700000" algn="ctr" rotWithShape="0">
              <a:srgbClr val="808080"/>
            </a:outerShdw>
          </a:effectLst>
        </p:spPr>
        <p:txBody>
          <a:bodyPr vert="eaVert" wrap="none" anchor="ctr"/>
          <a:lstStyle/>
          <a:p>
            <a:pPr algn="ctr" eaLnBrk="0" hangingPunct="0"/>
            <a:r>
              <a:rPr lang="zh-CN" altLang="en-US" sz="1200">
                <a:solidFill>
                  <a:srgbClr val="000099"/>
                </a:solidFill>
                <a:ea typeface="黑体" pitchFamily="2" charset="-122"/>
              </a:rPr>
              <a:t>研制质量管理</a:t>
            </a:r>
          </a:p>
        </p:txBody>
      </p:sp>
      <p:cxnSp>
        <p:nvCxnSpPr>
          <p:cNvPr id="620" name="AutoShape 1407"/>
          <p:cNvCxnSpPr>
            <a:cxnSpLocks noChangeShapeType="1"/>
            <a:stCxn id="619" idx="1"/>
            <a:endCxn id="198" idx="0"/>
          </p:cNvCxnSpPr>
          <p:nvPr/>
        </p:nvCxnSpPr>
        <p:spPr bwMode="auto">
          <a:xfrm rot="10800000" flipH="1">
            <a:off x="2484438" y="3251200"/>
            <a:ext cx="3062287" cy="1816100"/>
          </a:xfrm>
          <a:prstGeom prst="bentConnector4">
            <a:avLst>
              <a:gd name="adj1" fmla="val -3528"/>
              <a:gd name="adj2" fmla="val 106116"/>
            </a:avLst>
          </a:prstGeom>
          <a:noFill/>
          <a:ln w="9525">
            <a:solidFill>
              <a:srgbClr val="333399"/>
            </a:solidFill>
            <a:miter lim="800000"/>
            <a:headEnd/>
            <a:tailEnd/>
          </a:ln>
          <a:effectLst/>
        </p:spPr>
      </p:cxnSp>
      <p:cxnSp>
        <p:nvCxnSpPr>
          <p:cNvPr id="621" name="AutoShape 1408"/>
          <p:cNvCxnSpPr>
            <a:cxnSpLocks noChangeShapeType="1"/>
            <a:stCxn id="197" idx="2"/>
            <a:endCxn id="619" idx="0"/>
          </p:cNvCxnSpPr>
          <p:nvPr/>
        </p:nvCxnSpPr>
        <p:spPr bwMode="auto">
          <a:xfrm rot="5400000">
            <a:off x="2592387" y="4437063"/>
            <a:ext cx="144463" cy="1588"/>
          </a:xfrm>
          <a:prstGeom prst="bentConnector3">
            <a:avLst>
              <a:gd name="adj1" fmla="val 49449"/>
            </a:avLst>
          </a:prstGeom>
          <a:noFill/>
          <a:ln w="9525">
            <a:solidFill>
              <a:srgbClr val="333399"/>
            </a:solidFill>
            <a:miter lim="800000"/>
            <a:headEnd/>
            <a:tailEnd/>
          </a:ln>
          <a:effectLst/>
        </p:spPr>
      </p:cxnSp>
      <p:sp>
        <p:nvSpPr>
          <p:cNvPr id="622" name="矩形 621"/>
          <p:cNvSpPr/>
          <p:nvPr/>
        </p:nvSpPr>
        <p:spPr>
          <a:xfrm>
            <a:off x="2990850" y="3238500"/>
            <a:ext cx="1885950" cy="304800"/>
          </a:xfrm>
          <a:prstGeom prst="rect">
            <a:avLst/>
          </a:prstGeom>
          <a:solidFill>
            <a:srgbClr val="FF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Wingdings" pitchFamily="2" charset="2"/>
              <a:buChar char="ü"/>
            </a:pPr>
            <a:r>
              <a:rPr lang="zh-CN" altLang="en-US" dirty="0" smtClean="0">
                <a:solidFill>
                  <a:schemeClr val="bg1"/>
                </a:solidFill>
              </a:rPr>
              <a:t> </a:t>
            </a:r>
          </a:p>
        </p:txBody>
      </p:sp>
      <p:sp>
        <p:nvSpPr>
          <p:cNvPr id="623" name="矩形 622"/>
          <p:cNvSpPr/>
          <p:nvPr/>
        </p:nvSpPr>
        <p:spPr>
          <a:xfrm>
            <a:off x="5153025" y="4114801"/>
            <a:ext cx="790575" cy="581024"/>
          </a:xfrm>
          <a:prstGeom prst="rect">
            <a:avLst/>
          </a:prstGeom>
          <a:solidFill>
            <a:srgbClr val="FF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Wingdings" pitchFamily="2" charset="2"/>
              <a:buChar char="ü"/>
            </a:pPr>
            <a:r>
              <a:rPr lang="zh-CN" altLang="en-US" dirty="0" smtClean="0">
                <a:solidFill>
                  <a:schemeClr val="bg1"/>
                </a:solidFill>
              </a:rPr>
              <a:t> </a:t>
            </a:r>
          </a:p>
        </p:txBody>
      </p:sp>
      <p:sp>
        <p:nvSpPr>
          <p:cNvPr id="624" name="矩形 623"/>
          <p:cNvSpPr/>
          <p:nvPr/>
        </p:nvSpPr>
        <p:spPr>
          <a:xfrm>
            <a:off x="3000375" y="3762374"/>
            <a:ext cx="1885950" cy="1905001"/>
          </a:xfrm>
          <a:prstGeom prst="rect">
            <a:avLst/>
          </a:prstGeom>
          <a:solidFill>
            <a:srgbClr val="FF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Wingdings" pitchFamily="2" charset="2"/>
              <a:buChar char="ü"/>
            </a:pPr>
            <a:r>
              <a:rPr lang="zh-CN" altLang="en-US" dirty="0" smtClean="0">
                <a:solidFill>
                  <a:schemeClr val="bg1"/>
                </a:solidFill>
              </a:rPr>
              <a:t> </a:t>
            </a:r>
          </a:p>
        </p:txBody>
      </p:sp>
      <p:sp>
        <p:nvSpPr>
          <p:cNvPr id="625" name="矩形 624"/>
          <p:cNvSpPr/>
          <p:nvPr/>
        </p:nvSpPr>
        <p:spPr>
          <a:xfrm>
            <a:off x="7181850" y="6276975"/>
            <a:ext cx="247650" cy="228600"/>
          </a:xfrm>
          <a:prstGeom prst="rect">
            <a:avLst/>
          </a:prstGeom>
          <a:solidFill>
            <a:srgbClr val="FF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Wingdings" pitchFamily="2" charset="2"/>
              <a:buChar char="ü"/>
            </a:pPr>
            <a:r>
              <a:rPr lang="zh-CN" altLang="en-US" dirty="0" smtClean="0">
                <a:solidFill>
                  <a:schemeClr val="bg1"/>
                </a:solidFill>
              </a:rPr>
              <a:t> </a:t>
            </a:r>
          </a:p>
        </p:txBody>
      </p:sp>
      <p:sp>
        <p:nvSpPr>
          <p:cNvPr id="626" name="TextBox 625"/>
          <p:cNvSpPr txBox="1"/>
          <p:nvPr/>
        </p:nvSpPr>
        <p:spPr>
          <a:xfrm>
            <a:off x="7458075" y="6267450"/>
            <a:ext cx="1638300" cy="215444"/>
          </a:xfrm>
          <a:prstGeom prst="rect">
            <a:avLst/>
          </a:prstGeom>
          <a:noFill/>
        </p:spPr>
        <p:txBody>
          <a:bodyPr wrap="square" lIns="0" tIns="0" rIns="0" bIns="0" rtlCol="0">
            <a:spAutoFit/>
          </a:bodyPr>
          <a:lstStyle/>
          <a:p>
            <a:r>
              <a:rPr lang="en-US" altLang="zh-CN" sz="1400" dirty="0" smtClean="0">
                <a:solidFill>
                  <a:srgbClr val="FF0000"/>
                </a:solidFill>
              </a:rPr>
              <a:t>—</a:t>
            </a:r>
            <a:r>
              <a:rPr lang="zh-CN" altLang="en-US" sz="1400" dirty="0" smtClean="0">
                <a:solidFill>
                  <a:srgbClr val="FF0000"/>
                </a:solidFill>
              </a:rPr>
              <a:t>产品研发关键应用</a:t>
            </a:r>
          </a:p>
        </p:txBody>
      </p:sp>
      <p:sp>
        <p:nvSpPr>
          <p:cNvPr id="627" name="标题 2"/>
          <p:cNvSpPr txBox="1">
            <a:spLocks/>
          </p:cNvSpPr>
          <p:nvPr/>
        </p:nvSpPr>
        <p:spPr bwMode="auto">
          <a:xfrm>
            <a:off x="130175" y="21113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eaLnBrk="0" hangingPunct="0">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1.5</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 </a:t>
            </a: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PLM</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平台的建设</a:t>
            </a:r>
            <a:endParaRPr kumimoji="1" lang="zh-CN" altLang="en-US" sz="2400" dirty="0">
              <a:effectLst>
                <a:outerShdw blurRad="38100" dist="38100" dir="2700000" algn="tl">
                  <a:srgbClr val="C0C0C0"/>
                </a:outerShdw>
              </a:effectLst>
              <a:latin typeface="Arial Narrow" pitchFamily="34" charset="0"/>
              <a:ea typeface="黑体" pitchFamily="2" charset="-122"/>
              <a:cs typeface="+mj-cs"/>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2"/>
                                        </p:tgtEl>
                                        <p:attrNameLst>
                                          <p:attrName>style.visibility</p:attrName>
                                        </p:attrNameLst>
                                      </p:cBhvr>
                                      <p:to>
                                        <p:strVal val="visible"/>
                                      </p:to>
                                    </p:set>
                                    <p:animEffect transition="in" filter="blinds(horizontal)">
                                      <p:cBhvr>
                                        <p:cTn id="7" dur="1000"/>
                                        <p:tgtEl>
                                          <p:spTgt spid="62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24"/>
                                        </p:tgtEl>
                                        <p:attrNameLst>
                                          <p:attrName>style.visibility</p:attrName>
                                        </p:attrNameLst>
                                      </p:cBhvr>
                                      <p:to>
                                        <p:strVal val="visible"/>
                                      </p:to>
                                    </p:set>
                                    <p:animEffect transition="in" filter="blinds(horizontal)">
                                      <p:cBhvr>
                                        <p:cTn id="10" dur="1000"/>
                                        <p:tgtEl>
                                          <p:spTgt spid="62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23"/>
                                        </p:tgtEl>
                                        <p:attrNameLst>
                                          <p:attrName>style.visibility</p:attrName>
                                        </p:attrNameLst>
                                      </p:cBhvr>
                                      <p:to>
                                        <p:strVal val="visible"/>
                                      </p:to>
                                    </p:set>
                                    <p:animEffect transition="in" filter="blinds(horizontal)">
                                      <p:cBhvr>
                                        <p:cTn id="13" dur="1000"/>
                                        <p:tgtEl>
                                          <p:spTgt spid="62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25"/>
                                        </p:tgtEl>
                                        <p:attrNameLst>
                                          <p:attrName>style.visibility</p:attrName>
                                        </p:attrNameLst>
                                      </p:cBhvr>
                                      <p:to>
                                        <p:strVal val="visible"/>
                                      </p:to>
                                    </p:set>
                                    <p:animEffect transition="in" filter="blinds(horizontal)">
                                      <p:cBhvr>
                                        <p:cTn id="16" dur="1000"/>
                                        <p:tgtEl>
                                          <p:spTgt spid="62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26"/>
                                        </p:tgtEl>
                                        <p:attrNameLst>
                                          <p:attrName>style.visibility</p:attrName>
                                        </p:attrNameLst>
                                      </p:cBhvr>
                                      <p:to>
                                        <p:strVal val="visible"/>
                                      </p:to>
                                    </p:set>
                                    <p:animEffect transition="in" filter="blinds(horizontal)">
                                      <p:cBhvr>
                                        <p:cTn id="19" dur="1000"/>
                                        <p:tgtEl>
                                          <p:spTgt spid="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 grpId="0" animBg="1"/>
      <p:bldP spid="623" grpId="0" animBg="1"/>
      <p:bldP spid="624" grpId="0" animBg="1"/>
      <p:bldP spid="625" grpId="0" animBg="1"/>
      <p:bldP spid="6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2"/>
          <p:cNvPicPr>
            <a:picLocks noChangeAspect="1" noChangeArrowheads="1"/>
          </p:cNvPicPr>
          <p:nvPr/>
        </p:nvPicPr>
        <p:blipFill>
          <a:blip r:embed="rId2" cstate="print"/>
          <a:srcRect/>
          <a:stretch>
            <a:fillRect/>
          </a:stretch>
        </p:blipFill>
        <p:spPr bwMode="auto">
          <a:xfrm>
            <a:off x="40640" y="2985428"/>
            <a:ext cx="2667284" cy="1889185"/>
          </a:xfrm>
          <a:prstGeom prst="rect">
            <a:avLst/>
          </a:prstGeom>
          <a:noFill/>
          <a:ln w="9525">
            <a:noFill/>
            <a:miter lim="800000"/>
            <a:headEnd/>
            <a:tailEnd/>
          </a:ln>
        </p:spPr>
      </p:pic>
      <p:sp>
        <p:nvSpPr>
          <p:cNvPr id="17410" name="Rectangle 2"/>
          <p:cNvSpPr>
            <a:spLocks noGrp="1"/>
          </p:cNvSpPr>
          <p:nvPr>
            <p:ph type="title" idx="4294967295"/>
          </p:nvPr>
        </p:nvSpPr>
        <p:spPr/>
        <p:txBody>
          <a:bodyPr/>
          <a:lstStyle/>
          <a:p>
            <a:pPr>
              <a:defRPr/>
            </a:pPr>
            <a:r>
              <a:rPr lang="zh-CN" altLang="en-US" dirty="0" smtClean="0">
                <a:solidFill>
                  <a:srgbClr val="000000"/>
                </a:solidFill>
                <a:effectLst>
                  <a:outerShdw blurRad="38100" dist="38100" dir="2700000" algn="tl">
                    <a:srgbClr val="C0C0C0"/>
                  </a:outerShdw>
                </a:effectLst>
              </a:rPr>
              <a:t>议程</a:t>
            </a:r>
          </a:p>
        </p:txBody>
      </p:sp>
      <p:sp>
        <p:nvSpPr>
          <p:cNvPr id="69" name="AutoShape 163"/>
          <p:cNvSpPr>
            <a:spLocks noChangeArrowheads="1"/>
          </p:cNvSpPr>
          <p:nvPr/>
        </p:nvSpPr>
        <p:spPr bwMode="ltGray">
          <a:xfrm rot="5400000">
            <a:off x="-1206500" y="1908175"/>
            <a:ext cx="4392612" cy="41227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808080">
                  <a:gamma/>
                  <a:tint val="45490"/>
                  <a:invGamma/>
                </a:srgbClr>
              </a:gs>
              <a:gs pos="50000">
                <a:srgbClr val="808080"/>
              </a:gs>
              <a:gs pos="100000">
                <a:srgbClr val="808080">
                  <a:gamma/>
                  <a:tint val="45490"/>
                  <a:invGamma/>
                </a:srgbClr>
              </a:gs>
            </a:gsLst>
            <a:lin ang="0" scaled="1"/>
          </a:gradFill>
          <a:ln w="9525" algn="ctr">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70" name="AutoShape 203"/>
          <p:cNvSpPr>
            <a:spLocks noChangeArrowheads="1"/>
          </p:cNvSpPr>
          <p:nvPr/>
        </p:nvSpPr>
        <p:spPr bwMode="gray">
          <a:xfrm>
            <a:off x="3449955" y="1822133"/>
            <a:ext cx="5286375" cy="508000"/>
          </a:xfrm>
          <a:prstGeom prst="roundRect">
            <a:avLst>
              <a:gd name="adj" fmla="val 50000"/>
            </a:avLst>
          </a:prstGeom>
          <a:noFill/>
          <a:ln w="28575" algn="ctr">
            <a:solidFill>
              <a:srgbClr val="808080"/>
            </a:solidFill>
            <a:round/>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2000" i="0" u="none" strike="noStrike" kern="0" cap="none" spc="0" normalizeH="0" baseline="0" noProof="0" dirty="0" smtClean="0">
                <a:ln>
                  <a:noFill/>
                </a:ln>
                <a:solidFill>
                  <a:schemeClr val="tx1">
                    <a:lumMod val="50000"/>
                  </a:schemeClr>
                </a:solidFill>
                <a:effectLst/>
                <a:uLnTx/>
                <a:uFillTx/>
                <a:latin typeface="微软雅黑" pitchFamily="34" charset="-122"/>
                <a:ea typeface="微软雅黑" pitchFamily="34" charset="-122"/>
                <a:cs typeface="Times New Roman" pitchFamily="18" charset="0"/>
              </a:rPr>
              <a:t>PLM</a:t>
            </a:r>
            <a:r>
              <a:rPr kumimoji="0" lang="zh-CN" altLang="en-US" sz="2000" i="0" u="none" strike="noStrike" kern="0" cap="none" spc="0" normalizeH="0" baseline="0" noProof="0" dirty="0" smtClean="0">
                <a:ln>
                  <a:noFill/>
                </a:ln>
                <a:solidFill>
                  <a:schemeClr val="tx1">
                    <a:lumMod val="50000"/>
                  </a:schemeClr>
                </a:solidFill>
                <a:effectLst/>
                <a:uLnTx/>
                <a:uFillTx/>
                <a:latin typeface="微软雅黑" pitchFamily="34" charset="-122"/>
                <a:ea typeface="微软雅黑" pitchFamily="34" charset="-122"/>
                <a:cs typeface="Times New Roman" pitchFamily="18" charset="0"/>
              </a:rPr>
              <a:t>介绍</a:t>
            </a:r>
          </a:p>
        </p:txBody>
      </p:sp>
      <p:grpSp>
        <p:nvGrpSpPr>
          <p:cNvPr id="2" name="Group 213"/>
          <p:cNvGrpSpPr>
            <a:grpSpLocks/>
          </p:cNvGrpSpPr>
          <p:nvPr/>
        </p:nvGrpSpPr>
        <p:grpSpPr bwMode="auto">
          <a:xfrm>
            <a:off x="1764348" y="1810068"/>
            <a:ext cx="611187" cy="612775"/>
            <a:chOff x="1724" y="1435"/>
            <a:chExt cx="385" cy="386"/>
          </a:xfrm>
        </p:grpSpPr>
        <p:grpSp>
          <p:nvGrpSpPr>
            <p:cNvPr id="3" name="Group 164"/>
            <p:cNvGrpSpPr>
              <a:grpSpLocks/>
            </p:cNvGrpSpPr>
            <p:nvPr/>
          </p:nvGrpSpPr>
          <p:grpSpPr bwMode="auto">
            <a:xfrm>
              <a:off x="1724" y="1435"/>
              <a:ext cx="385" cy="386"/>
              <a:chOff x="2078" y="1680"/>
              <a:chExt cx="1615" cy="1615"/>
            </a:xfrm>
          </p:grpSpPr>
          <p:sp>
            <p:nvSpPr>
              <p:cNvPr id="74" name="Oval 16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5" name="Oval 16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6" name="Oval 167"/>
              <p:cNvSpPr>
                <a:spLocks noChangeArrowheads="1"/>
              </p:cNvSpPr>
              <p:nvPr/>
            </p:nvSpPr>
            <p:spPr bwMode="gray">
              <a:xfrm>
                <a:off x="2254" y="1856"/>
                <a:ext cx="1263" cy="1264"/>
              </a:xfrm>
              <a:prstGeom prst="ellipse">
                <a:avLst/>
              </a:prstGeom>
              <a:gradFill rotWithShape="1">
                <a:gsLst>
                  <a:gs pos="0">
                    <a:srgbClr val="8BA1AF">
                      <a:gamma/>
                      <a:tint val="0"/>
                      <a:invGamma/>
                    </a:srgbClr>
                  </a:gs>
                  <a:gs pos="50000">
                    <a:srgbClr val="8BA1AF"/>
                  </a:gs>
                  <a:gs pos="100000">
                    <a:srgbClr val="8BA1AF">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77" name="Oval 168"/>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8" name="Oval 169"/>
              <p:cNvSpPr>
                <a:spLocks noChangeArrowheads="1"/>
              </p:cNvSpPr>
              <p:nvPr/>
            </p:nvSpPr>
            <p:spPr bwMode="gray">
              <a:xfrm>
                <a:off x="2338" y="1939"/>
                <a:ext cx="1095" cy="1096"/>
              </a:xfrm>
              <a:prstGeom prst="ellipse">
                <a:avLst/>
              </a:prstGeom>
              <a:gradFill rotWithShape="1">
                <a:gsLst>
                  <a:gs pos="0">
                    <a:srgbClr val="8BA1AF">
                      <a:gamma/>
                      <a:shade val="54118"/>
                      <a:invGamma/>
                    </a:srgbClr>
                  </a:gs>
                  <a:gs pos="50000">
                    <a:srgbClr val="8BA1AF"/>
                  </a:gs>
                  <a:gs pos="100000">
                    <a:srgbClr val="8BA1AF">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79" name="Oval 170"/>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73" name="Text Box 209"/>
            <p:cNvSpPr txBox="1">
              <a:spLocks noChangeArrowheads="1"/>
            </p:cNvSpPr>
            <p:nvPr/>
          </p:nvSpPr>
          <p:spPr bwMode="auto">
            <a:xfrm>
              <a:off x="1746" y="1513"/>
              <a:ext cx="340" cy="231"/>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smtClean="0">
                  <a:ln>
                    <a:noFill/>
                  </a:ln>
                  <a:solidFill>
                    <a:srgbClr val="000000"/>
                  </a:solidFill>
                  <a:effectLst/>
                  <a:uLnTx/>
                  <a:uFillTx/>
                </a:rPr>
                <a:t>1</a:t>
              </a:r>
            </a:p>
          </p:txBody>
        </p:sp>
      </p:grpSp>
      <p:grpSp>
        <p:nvGrpSpPr>
          <p:cNvPr id="4" name="Group 214"/>
          <p:cNvGrpSpPr>
            <a:grpSpLocks/>
          </p:cNvGrpSpPr>
          <p:nvPr/>
        </p:nvGrpSpPr>
        <p:grpSpPr bwMode="auto">
          <a:xfrm>
            <a:off x="2392680" y="2478723"/>
            <a:ext cx="611188" cy="611187"/>
            <a:chOff x="1928" y="1979"/>
            <a:chExt cx="385" cy="385"/>
          </a:xfrm>
        </p:grpSpPr>
        <p:grpSp>
          <p:nvGrpSpPr>
            <p:cNvPr id="5" name="Group 171"/>
            <p:cNvGrpSpPr>
              <a:grpSpLocks/>
            </p:cNvGrpSpPr>
            <p:nvPr/>
          </p:nvGrpSpPr>
          <p:grpSpPr bwMode="auto">
            <a:xfrm>
              <a:off x="1928" y="1979"/>
              <a:ext cx="385" cy="385"/>
              <a:chOff x="2078" y="1680"/>
              <a:chExt cx="1615" cy="1615"/>
            </a:xfrm>
          </p:grpSpPr>
          <p:sp>
            <p:nvSpPr>
              <p:cNvPr id="83" name="Oval 172"/>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4" name="Oval 173"/>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5" name="Oval 174"/>
              <p:cNvSpPr>
                <a:spLocks noChangeArrowheads="1"/>
              </p:cNvSpPr>
              <p:nvPr/>
            </p:nvSpPr>
            <p:spPr bwMode="gray">
              <a:xfrm>
                <a:off x="2254" y="1856"/>
                <a:ext cx="1263" cy="1263"/>
              </a:xfrm>
              <a:prstGeom prst="ellipse">
                <a:avLst/>
              </a:prstGeom>
              <a:gradFill rotWithShape="1">
                <a:gsLst>
                  <a:gs pos="0">
                    <a:srgbClr val="8BA1AF">
                      <a:gamma/>
                      <a:tint val="0"/>
                      <a:invGamma/>
                    </a:srgbClr>
                  </a:gs>
                  <a:gs pos="50000">
                    <a:srgbClr val="8BA1AF"/>
                  </a:gs>
                  <a:gs pos="100000">
                    <a:srgbClr val="8BA1AF">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86" name="Oval 175"/>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7" name="Oval 176"/>
              <p:cNvSpPr>
                <a:spLocks noChangeArrowheads="1"/>
              </p:cNvSpPr>
              <p:nvPr/>
            </p:nvSpPr>
            <p:spPr bwMode="gray">
              <a:xfrm>
                <a:off x="2338" y="1940"/>
                <a:ext cx="1095" cy="1095"/>
              </a:xfrm>
              <a:prstGeom prst="ellipse">
                <a:avLst/>
              </a:prstGeom>
              <a:gradFill rotWithShape="1">
                <a:gsLst>
                  <a:gs pos="0">
                    <a:srgbClr val="8BA1AF">
                      <a:gamma/>
                      <a:shade val="54118"/>
                      <a:invGamma/>
                    </a:srgbClr>
                  </a:gs>
                  <a:gs pos="50000">
                    <a:srgbClr val="8BA1AF"/>
                  </a:gs>
                  <a:gs pos="100000">
                    <a:srgbClr val="8BA1AF">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88" name="Oval 177"/>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82" name="Text Box 211"/>
            <p:cNvSpPr txBox="1">
              <a:spLocks noChangeArrowheads="1"/>
            </p:cNvSpPr>
            <p:nvPr/>
          </p:nvSpPr>
          <p:spPr bwMode="auto">
            <a:xfrm>
              <a:off x="1950" y="2056"/>
              <a:ext cx="340" cy="231"/>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rPr>
                <a:t>2</a:t>
              </a:r>
            </a:p>
          </p:txBody>
        </p:sp>
      </p:grpSp>
      <p:sp>
        <p:nvSpPr>
          <p:cNvPr id="89" name="AutoShape 205"/>
          <p:cNvSpPr>
            <a:spLocks noChangeArrowheads="1"/>
          </p:cNvSpPr>
          <p:nvPr/>
        </p:nvSpPr>
        <p:spPr bwMode="gray">
          <a:xfrm>
            <a:off x="3460115" y="4920298"/>
            <a:ext cx="5214938" cy="508000"/>
          </a:xfrm>
          <a:prstGeom prst="roundRect">
            <a:avLst>
              <a:gd name="adj" fmla="val 50000"/>
            </a:avLst>
          </a:prstGeom>
          <a:noFill/>
          <a:ln w="28575" algn="ctr">
            <a:solidFill>
              <a:srgbClr val="808080"/>
            </a:solidFill>
            <a:round/>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r>
              <a:rPr lang="en-US" altLang="zh-CN" sz="2000" kern="0" dirty="0" smtClean="0">
                <a:solidFill>
                  <a:srgbClr val="000000"/>
                </a:solidFill>
                <a:latin typeface="微软雅黑" pitchFamily="34" charset="-122"/>
                <a:ea typeface="微软雅黑" pitchFamily="34" charset="-122"/>
                <a:cs typeface="Times New Roman" pitchFamily="18" charset="0"/>
              </a:rPr>
              <a:t>BOM</a:t>
            </a:r>
            <a:r>
              <a:rPr lang="zh-CN" altLang="en-US" sz="2000" kern="0" dirty="0" smtClean="0">
                <a:solidFill>
                  <a:srgbClr val="000000"/>
                </a:solidFill>
                <a:latin typeface="微软雅黑" pitchFamily="34" charset="-122"/>
                <a:ea typeface="微软雅黑" pitchFamily="34" charset="-122"/>
                <a:cs typeface="Times New Roman" pitchFamily="18" charset="0"/>
              </a:rPr>
              <a:t>管理</a:t>
            </a:r>
            <a:endParaRPr kumimoji="0" lang="zh-CN" altLang="en-US" sz="20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Times New Roman" pitchFamily="18" charset="0"/>
            </a:endParaRPr>
          </a:p>
        </p:txBody>
      </p:sp>
      <p:grpSp>
        <p:nvGrpSpPr>
          <p:cNvPr id="6" name="Group 215"/>
          <p:cNvGrpSpPr>
            <a:grpSpLocks/>
          </p:cNvGrpSpPr>
          <p:nvPr/>
        </p:nvGrpSpPr>
        <p:grpSpPr bwMode="auto">
          <a:xfrm>
            <a:off x="2423478" y="4835843"/>
            <a:ext cx="611187" cy="611187"/>
            <a:chOff x="1995" y="2614"/>
            <a:chExt cx="385" cy="385"/>
          </a:xfrm>
        </p:grpSpPr>
        <p:grpSp>
          <p:nvGrpSpPr>
            <p:cNvPr id="7" name="Group 178"/>
            <p:cNvGrpSpPr>
              <a:grpSpLocks/>
            </p:cNvGrpSpPr>
            <p:nvPr/>
          </p:nvGrpSpPr>
          <p:grpSpPr bwMode="auto">
            <a:xfrm>
              <a:off x="1995" y="2614"/>
              <a:ext cx="385" cy="385"/>
              <a:chOff x="2078" y="1680"/>
              <a:chExt cx="1615" cy="1615"/>
            </a:xfrm>
          </p:grpSpPr>
          <p:sp>
            <p:nvSpPr>
              <p:cNvPr id="93" name="Oval 17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4" name="Oval 18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5" name="Oval 181"/>
              <p:cNvSpPr>
                <a:spLocks noChangeArrowheads="1"/>
              </p:cNvSpPr>
              <p:nvPr/>
            </p:nvSpPr>
            <p:spPr bwMode="gray">
              <a:xfrm>
                <a:off x="2254" y="1856"/>
                <a:ext cx="1263" cy="1263"/>
              </a:xfrm>
              <a:prstGeom prst="ellipse">
                <a:avLst/>
              </a:prstGeom>
              <a:gradFill rotWithShape="1">
                <a:gsLst>
                  <a:gs pos="0">
                    <a:srgbClr val="8BA1AF">
                      <a:gamma/>
                      <a:tint val="0"/>
                      <a:invGamma/>
                    </a:srgbClr>
                  </a:gs>
                  <a:gs pos="50000">
                    <a:srgbClr val="8BA1AF"/>
                  </a:gs>
                  <a:gs pos="100000">
                    <a:srgbClr val="8BA1AF">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96" name="Oval 182"/>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7" name="Oval 183"/>
              <p:cNvSpPr>
                <a:spLocks noChangeArrowheads="1"/>
              </p:cNvSpPr>
              <p:nvPr/>
            </p:nvSpPr>
            <p:spPr bwMode="gray">
              <a:xfrm>
                <a:off x="2338" y="1940"/>
                <a:ext cx="1095" cy="1095"/>
              </a:xfrm>
              <a:prstGeom prst="ellipse">
                <a:avLst/>
              </a:prstGeom>
              <a:gradFill rotWithShape="1">
                <a:gsLst>
                  <a:gs pos="0">
                    <a:srgbClr val="8BA1AF">
                      <a:gamma/>
                      <a:shade val="54118"/>
                      <a:invGamma/>
                    </a:srgbClr>
                  </a:gs>
                  <a:gs pos="50000">
                    <a:srgbClr val="8BA1AF"/>
                  </a:gs>
                  <a:gs pos="100000">
                    <a:srgbClr val="8BA1AF">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98" name="Oval 184"/>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w="38100" algn="ctr">
                <a:noFill/>
                <a:round/>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92" name="Text Box 212"/>
            <p:cNvSpPr txBox="1">
              <a:spLocks noChangeArrowheads="1"/>
            </p:cNvSpPr>
            <p:nvPr/>
          </p:nvSpPr>
          <p:spPr bwMode="auto">
            <a:xfrm>
              <a:off x="2018" y="2691"/>
              <a:ext cx="340" cy="231"/>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smtClean="0">
                  <a:ln>
                    <a:noFill/>
                  </a:ln>
                  <a:solidFill>
                    <a:srgbClr val="000000"/>
                  </a:solidFill>
                  <a:effectLst/>
                  <a:uLnTx/>
                  <a:uFillTx/>
                </a:rPr>
                <a:t>3</a:t>
              </a:r>
            </a:p>
          </p:txBody>
        </p:sp>
      </p:grpSp>
      <p:sp>
        <p:nvSpPr>
          <p:cNvPr id="100" name="AutoShape 203"/>
          <p:cNvSpPr>
            <a:spLocks noChangeArrowheads="1"/>
          </p:cNvSpPr>
          <p:nvPr/>
        </p:nvSpPr>
        <p:spPr bwMode="gray">
          <a:xfrm>
            <a:off x="3472499" y="2470468"/>
            <a:ext cx="5224461" cy="508000"/>
          </a:xfrm>
          <a:prstGeom prst="roundRect">
            <a:avLst>
              <a:gd name="adj" fmla="val 50000"/>
            </a:avLst>
          </a:prstGeom>
          <a:noFill/>
          <a:ln w="28575" algn="ctr">
            <a:solidFill>
              <a:srgbClr val="808080"/>
            </a:solidFill>
            <a:round/>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2000" kern="0" dirty="0" smtClean="0">
                <a:solidFill>
                  <a:srgbClr val="FF0000"/>
                </a:solidFill>
                <a:latin typeface="微软雅黑" pitchFamily="34" charset="-122"/>
                <a:ea typeface="微软雅黑" pitchFamily="34" charset="-122"/>
                <a:cs typeface="Times New Roman" pitchFamily="18" charset="0"/>
              </a:rPr>
              <a:t>构型管理</a:t>
            </a:r>
          </a:p>
        </p:txBody>
      </p:sp>
      <p:grpSp>
        <p:nvGrpSpPr>
          <p:cNvPr id="8" name="Group 215"/>
          <p:cNvGrpSpPr>
            <a:grpSpLocks/>
          </p:cNvGrpSpPr>
          <p:nvPr/>
        </p:nvGrpSpPr>
        <p:grpSpPr bwMode="auto">
          <a:xfrm>
            <a:off x="1874838" y="5414963"/>
            <a:ext cx="611187" cy="611187"/>
            <a:chOff x="1995" y="2614"/>
            <a:chExt cx="385" cy="385"/>
          </a:xfrm>
        </p:grpSpPr>
        <p:grpSp>
          <p:nvGrpSpPr>
            <p:cNvPr id="9" name="Group 178"/>
            <p:cNvGrpSpPr>
              <a:grpSpLocks/>
            </p:cNvGrpSpPr>
            <p:nvPr/>
          </p:nvGrpSpPr>
          <p:grpSpPr bwMode="auto">
            <a:xfrm>
              <a:off x="1995" y="2614"/>
              <a:ext cx="385" cy="385"/>
              <a:chOff x="2078" y="1680"/>
              <a:chExt cx="1615" cy="1615"/>
            </a:xfrm>
          </p:grpSpPr>
          <p:sp>
            <p:nvSpPr>
              <p:cNvPr id="104" name="Oval 17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5" name="Oval 18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6" name="Oval 181"/>
              <p:cNvSpPr>
                <a:spLocks noChangeArrowheads="1"/>
              </p:cNvSpPr>
              <p:nvPr/>
            </p:nvSpPr>
            <p:spPr bwMode="gray">
              <a:xfrm>
                <a:off x="2254" y="1856"/>
                <a:ext cx="1263" cy="1263"/>
              </a:xfrm>
              <a:prstGeom prst="ellipse">
                <a:avLst/>
              </a:prstGeom>
              <a:gradFill rotWithShape="1">
                <a:gsLst>
                  <a:gs pos="0">
                    <a:srgbClr val="8BA1AF">
                      <a:gamma/>
                      <a:tint val="0"/>
                      <a:invGamma/>
                    </a:srgbClr>
                  </a:gs>
                  <a:gs pos="50000">
                    <a:srgbClr val="8BA1AF"/>
                  </a:gs>
                  <a:gs pos="100000">
                    <a:srgbClr val="8BA1AF">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107" name="Oval 182"/>
              <p:cNvSpPr>
                <a:spLocks noChangeArrowheads="1"/>
              </p:cNvSpPr>
              <p:nvPr/>
            </p:nvSpPr>
            <p:spPr bwMode="gray">
              <a:xfrm>
                <a:off x="2254" y="1856"/>
                <a:ext cx="1262" cy="1264"/>
              </a:xfrm>
              <a:prstGeom prst="ellipse">
                <a:avLst/>
              </a:prstGeom>
              <a:gradFill rotWithShape="1">
                <a:gsLst>
                  <a:gs pos="0">
                    <a:srgbClr val="D6B19C"/>
                  </a:gs>
                  <a:gs pos="30000">
                    <a:srgbClr val="D49E6C"/>
                  </a:gs>
                  <a:gs pos="70000">
                    <a:srgbClr val="A65528"/>
                  </a:gs>
                  <a:gs pos="100000">
                    <a:srgbClr val="663012"/>
                  </a:gs>
                </a:gsLst>
                <a:lin ang="5400000" scaled="0"/>
              </a:gradFill>
              <a:ln w="38100" algn="ctr">
                <a:noFill/>
                <a:round/>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8" name="Oval 183"/>
              <p:cNvSpPr>
                <a:spLocks noChangeArrowheads="1"/>
              </p:cNvSpPr>
              <p:nvPr/>
            </p:nvSpPr>
            <p:spPr bwMode="gray">
              <a:xfrm>
                <a:off x="2338" y="1940"/>
                <a:ext cx="1095" cy="1095"/>
              </a:xfrm>
              <a:prstGeom prst="ellipse">
                <a:avLst/>
              </a:prstGeom>
              <a:gradFill rotWithShape="1">
                <a:gsLst>
                  <a:gs pos="0">
                    <a:srgbClr val="8BA1AF">
                      <a:gamma/>
                      <a:shade val="54118"/>
                      <a:invGamma/>
                    </a:srgbClr>
                  </a:gs>
                  <a:gs pos="50000">
                    <a:srgbClr val="8BA1AF"/>
                  </a:gs>
                  <a:gs pos="100000">
                    <a:srgbClr val="8BA1AF">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109" name="Oval 184"/>
              <p:cNvSpPr>
                <a:spLocks noChangeArrowheads="1"/>
              </p:cNvSpPr>
              <p:nvPr/>
            </p:nvSpPr>
            <p:spPr bwMode="gray">
              <a:xfrm>
                <a:off x="2337" y="1912"/>
                <a:ext cx="1096" cy="1098"/>
              </a:xfrm>
              <a:prstGeom prst="ellipse">
                <a:avLst/>
              </a:prstGeom>
              <a:gradFill rotWithShape="1">
                <a:gsLst>
                  <a:gs pos="0">
                    <a:srgbClr val="D6B19C"/>
                  </a:gs>
                  <a:gs pos="30000">
                    <a:srgbClr val="D49E6C"/>
                  </a:gs>
                  <a:gs pos="70000">
                    <a:srgbClr val="A65528"/>
                  </a:gs>
                  <a:gs pos="100000">
                    <a:srgbClr val="663012"/>
                  </a:gs>
                </a:gsLst>
                <a:lin ang="2700000" scaled="0"/>
              </a:gradFill>
              <a:ln w="38100" algn="ctr">
                <a:noFill/>
                <a:round/>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03" name="Text Box 212"/>
            <p:cNvSpPr txBox="1">
              <a:spLocks noChangeArrowheads="1"/>
            </p:cNvSpPr>
            <p:nvPr/>
          </p:nvSpPr>
          <p:spPr bwMode="auto">
            <a:xfrm>
              <a:off x="2018" y="2691"/>
              <a:ext cx="340" cy="231"/>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altLang="zh-CN" b="1" kern="0" dirty="0" smtClean="0">
                  <a:solidFill>
                    <a:srgbClr val="000000"/>
                  </a:solidFill>
                </a:rPr>
                <a:t>4</a:t>
              </a:r>
              <a:endParaRPr kumimoji="0" lang="en-US" altLang="zh-CN" sz="1800" b="1" i="0" u="none" strike="noStrike" kern="0" cap="none" spc="0" normalizeH="0" baseline="0" noProof="0" dirty="0" smtClean="0">
                <a:ln>
                  <a:noFill/>
                </a:ln>
                <a:solidFill>
                  <a:srgbClr val="000000"/>
                </a:solidFill>
                <a:effectLst/>
                <a:uLnTx/>
                <a:uFillTx/>
              </a:endParaRPr>
            </a:p>
          </p:txBody>
        </p:sp>
      </p:grpSp>
      <p:sp>
        <p:nvSpPr>
          <p:cNvPr id="110" name="AutoShape 205"/>
          <p:cNvSpPr>
            <a:spLocks noChangeArrowheads="1"/>
          </p:cNvSpPr>
          <p:nvPr/>
        </p:nvSpPr>
        <p:spPr bwMode="gray">
          <a:xfrm>
            <a:off x="3480435" y="5529898"/>
            <a:ext cx="5214938" cy="508000"/>
          </a:xfrm>
          <a:prstGeom prst="roundRect">
            <a:avLst>
              <a:gd name="adj" fmla="val 50000"/>
            </a:avLst>
          </a:prstGeom>
          <a:noFill/>
          <a:ln w="28575" algn="ctr">
            <a:solidFill>
              <a:srgbClr val="808080"/>
            </a:solidFill>
            <a:round/>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20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Times New Roman" pitchFamily="18" charset="0"/>
              </a:rPr>
              <a:t>DMU</a:t>
            </a:r>
            <a:r>
              <a:rPr kumimoji="0" lang="zh-CN" altLang="en-US" sz="20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Times New Roman" pitchFamily="18" charset="0"/>
              </a:rPr>
              <a:t>管理</a:t>
            </a:r>
          </a:p>
        </p:txBody>
      </p:sp>
      <p:sp>
        <p:nvSpPr>
          <p:cNvPr id="46" name="圆角矩形 45"/>
          <p:cNvSpPr/>
          <p:nvPr/>
        </p:nvSpPr>
        <p:spPr bwMode="auto">
          <a:xfrm>
            <a:off x="3698876" y="3056573"/>
            <a:ext cx="4554220" cy="1764347"/>
          </a:xfrm>
          <a:prstGeom prst="roundRect">
            <a:avLst/>
          </a:prstGeom>
          <a:noFill/>
          <a:ln w="28575" algn="ctr">
            <a:solidFill>
              <a:srgbClr val="808080">
                <a:alpha val="50000"/>
              </a:srgbClr>
            </a:solidFill>
            <a:round/>
            <a:headEnd/>
            <a:tailEnd/>
          </a:ln>
        </p:spPr>
        <p:txBody>
          <a:bodyPr wrap="none" anchor="ctr"/>
          <a:lstStyle/>
          <a:p>
            <a:pPr marL="631825" lvl="2" indent="-228600"/>
            <a:r>
              <a:rPr lang="en-US" altLang="zh-CN" dirty="0" smtClean="0">
                <a:solidFill>
                  <a:schemeClr val="tx1">
                    <a:lumMod val="50000"/>
                  </a:schemeClr>
                </a:solidFill>
                <a:latin typeface="微软雅黑" pitchFamily="34" charset="-122"/>
                <a:ea typeface="微软雅黑" pitchFamily="34" charset="-122"/>
              </a:rPr>
              <a:t>2.1</a:t>
            </a:r>
            <a:r>
              <a:rPr lang="zh-CN" altLang="en-US" dirty="0" smtClean="0">
                <a:solidFill>
                  <a:schemeClr val="tx1">
                    <a:lumMod val="50000"/>
                  </a:schemeClr>
                </a:solidFill>
                <a:latin typeface="微软雅黑" pitchFamily="34" charset="-122"/>
                <a:ea typeface="微软雅黑" pitchFamily="34" charset="-122"/>
              </a:rPr>
              <a:t>、 构型管理发展历程</a:t>
            </a:r>
          </a:p>
          <a:p>
            <a:pPr marL="631825" lvl="2" indent="-228600"/>
            <a:r>
              <a:rPr lang="en-US" altLang="zh-CN" dirty="0" smtClean="0">
                <a:solidFill>
                  <a:schemeClr val="tx1">
                    <a:lumMod val="50000"/>
                  </a:schemeClr>
                </a:solidFill>
                <a:latin typeface="微软雅黑" pitchFamily="34" charset="-122"/>
                <a:ea typeface="微软雅黑" pitchFamily="34" charset="-122"/>
              </a:rPr>
              <a:t>2.2</a:t>
            </a:r>
            <a:r>
              <a:rPr lang="zh-CN" altLang="en-US" dirty="0" smtClean="0">
                <a:solidFill>
                  <a:schemeClr val="tx1">
                    <a:lumMod val="50000"/>
                  </a:schemeClr>
                </a:solidFill>
                <a:latin typeface="微软雅黑" pitchFamily="34" charset="-122"/>
                <a:ea typeface="微软雅黑" pitchFamily="34" charset="-122"/>
              </a:rPr>
              <a:t> 、构型管理基本概念</a:t>
            </a:r>
          </a:p>
          <a:p>
            <a:pPr marL="631825" lvl="2" indent="-228600"/>
            <a:r>
              <a:rPr lang="en-US" altLang="zh-CN" dirty="0" smtClean="0">
                <a:solidFill>
                  <a:schemeClr val="tx1">
                    <a:lumMod val="50000"/>
                  </a:schemeClr>
                </a:solidFill>
                <a:latin typeface="微软雅黑" pitchFamily="34" charset="-122"/>
                <a:ea typeface="微软雅黑" pitchFamily="34" charset="-122"/>
              </a:rPr>
              <a:t>2.3</a:t>
            </a:r>
            <a:r>
              <a:rPr lang="zh-CN" altLang="en-US" dirty="0" smtClean="0">
                <a:solidFill>
                  <a:schemeClr val="tx1">
                    <a:lumMod val="50000"/>
                  </a:schemeClr>
                </a:solidFill>
                <a:latin typeface="微软雅黑" pitchFamily="34" charset="-122"/>
                <a:ea typeface="微软雅黑" pitchFamily="34" charset="-122"/>
              </a:rPr>
              <a:t>、 构型管理组成要素</a:t>
            </a:r>
            <a:endParaRPr lang="en-US" altLang="zh-CN" dirty="0" smtClean="0">
              <a:solidFill>
                <a:schemeClr val="tx1">
                  <a:lumMod val="50000"/>
                </a:schemeClr>
              </a:solidFill>
              <a:latin typeface="微软雅黑" pitchFamily="34" charset="-122"/>
              <a:ea typeface="微软雅黑" pitchFamily="34" charset="-122"/>
            </a:endParaRPr>
          </a:p>
          <a:p>
            <a:pPr marL="631825" lvl="2" indent="-228600"/>
            <a:r>
              <a:rPr lang="en-US" altLang="zh-CN" dirty="0" smtClean="0">
                <a:solidFill>
                  <a:schemeClr val="tx1">
                    <a:lumMod val="50000"/>
                  </a:schemeClr>
                </a:solidFill>
                <a:latin typeface="微软雅黑" pitchFamily="34" charset="-122"/>
                <a:ea typeface="微软雅黑" pitchFamily="34" charset="-122"/>
              </a:rPr>
              <a:t>2.4</a:t>
            </a:r>
            <a:r>
              <a:rPr lang="zh-CN" altLang="en-US" dirty="0" smtClean="0">
                <a:solidFill>
                  <a:schemeClr val="tx1">
                    <a:lumMod val="50000"/>
                  </a:schemeClr>
                </a:solidFill>
                <a:latin typeface="微软雅黑" pitchFamily="34" charset="-122"/>
                <a:ea typeface="微软雅黑" pitchFamily="34" charset="-122"/>
              </a:rPr>
              <a:t> 、构型管理系统平台</a:t>
            </a:r>
          </a:p>
          <a:p>
            <a:pPr marL="0" marR="0" lvl="0" indent="0" defTabSz="914400" eaLnBrk="0" fontAlgn="auto" latinLnBrk="0" hangingPunct="0">
              <a:lnSpc>
                <a:spcPct val="9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lumMod val="75000"/>
                </a:srgbClr>
              </a:solidFill>
              <a:effectLst/>
              <a:uLnTx/>
              <a:uFillTx/>
              <a:latin typeface="Times New Roman" pitchFamily="18" charset="0"/>
              <a:ea typeface="华文新魏" pitchFamily="2" charset="-122"/>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185738" y="4614863"/>
            <a:ext cx="5843587" cy="2111375"/>
            <a:chOff x="117" y="3017"/>
            <a:chExt cx="3177" cy="1161"/>
          </a:xfrm>
        </p:grpSpPr>
        <p:pic>
          <p:nvPicPr>
            <p:cNvPr id="592903" name="Picture 7"/>
            <p:cNvPicPr>
              <a:picLocks noChangeArrowheads="1"/>
            </p:cNvPicPr>
            <p:nvPr/>
          </p:nvPicPr>
          <p:blipFill>
            <a:blip r:embed="rId2" cstate="print"/>
            <a:srcRect/>
            <a:stretch>
              <a:fillRect/>
            </a:stretch>
          </p:blipFill>
          <p:spPr bwMode="auto">
            <a:xfrm>
              <a:off x="117" y="3017"/>
              <a:ext cx="2330" cy="1161"/>
            </a:xfrm>
            <a:prstGeom prst="rect">
              <a:avLst/>
            </a:prstGeom>
            <a:noFill/>
            <a:ln w="9525">
              <a:noFill/>
              <a:miter lim="800000"/>
              <a:headEnd/>
              <a:tailEnd/>
            </a:ln>
          </p:spPr>
        </p:pic>
        <p:sp>
          <p:nvSpPr>
            <p:cNvPr id="592906" name="Text Box 10"/>
            <p:cNvSpPr txBox="1">
              <a:spLocks noChangeArrowheads="1"/>
            </p:cNvSpPr>
            <p:nvPr/>
          </p:nvSpPr>
          <p:spPr bwMode="auto">
            <a:xfrm>
              <a:off x="2519" y="3864"/>
              <a:ext cx="775" cy="225"/>
            </a:xfrm>
            <a:prstGeom prst="rect">
              <a:avLst/>
            </a:prstGeom>
            <a:solidFill>
              <a:srgbClr val="FFCCFF"/>
            </a:solidFill>
            <a:ln w="12700">
              <a:solidFill>
                <a:srgbClr val="808080"/>
              </a:solidFill>
              <a:miter lim="800000"/>
              <a:headEnd/>
              <a:tailEnd/>
            </a:ln>
            <a:effectLst/>
          </p:spPr>
          <p:txBody>
            <a:bodyPr>
              <a:spAutoFit/>
            </a:bodyPr>
            <a:lstStyle/>
            <a:p>
              <a:pPr>
                <a:spcBef>
                  <a:spcPct val="50000"/>
                </a:spcBef>
              </a:pPr>
              <a:r>
                <a:rPr lang="en-US" altLang="zh-CN" sz="1000"/>
                <a:t>GJB3206-1998      </a:t>
              </a:r>
              <a:r>
                <a:rPr lang="zh-CN" altLang="en-US" sz="1000"/>
                <a:t>技术状态管理</a:t>
              </a:r>
            </a:p>
          </p:txBody>
        </p:sp>
        <p:sp>
          <p:nvSpPr>
            <p:cNvPr id="592907" name="Line 11"/>
            <p:cNvSpPr>
              <a:spLocks noChangeShapeType="1"/>
            </p:cNvSpPr>
            <p:nvPr/>
          </p:nvSpPr>
          <p:spPr bwMode="auto">
            <a:xfrm>
              <a:off x="2381" y="4000"/>
              <a:ext cx="145" cy="0"/>
            </a:xfrm>
            <a:prstGeom prst="line">
              <a:avLst/>
            </a:prstGeom>
            <a:noFill/>
            <a:ln w="9525">
              <a:solidFill>
                <a:schemeClr val="tx1"/>
              </a:solidFill>
              <a:prstDash val="sysDot"/>
              <a:round/>
              <a:headEnd/>
              <a:tailEnd type="triangle" w="med" len="med"/>
            </a:ln>
            <a:effectLst/>
          </p:spPr>
          <p:txBody>
            <a:bodyPr/>
            <a:lstStyle/>
            <a:p>
              <a:endParaRPr lang="zh-CN" altLang="en-US"/>
            </a:p>
          </p:txBody>
        </p:sp>
      </p:grpSp>
      <p:sp>
        <p:nvSpPr>
          <p:cNvPr id="592899" name="Line 3"/>
          <p:cNvSpPr>
            <a:spLocks noChangeShapeType="1"/>
          </p:cNvSpPr>
          <p:nvPr/>
        </p:nvSpPr>
        <p:spPr bwMode="auto">
          <a:xfrm flipH="1">
            <a:off x="133350" y="3467100"/>
            <a:ext cx="3457575" cy="0"/>
          </a:xfrm>
          <a:prstGeom prst="line">
            <a:avLst/>
          </a:prstGeom>
          <a:noFill/>
          <a:ln w="19050">
            <a:noFill/>
            <a:round/>
            <a:headEnd/>
            <a:tailEnd/>
          </a:ln>
          <a:effectLst/>
        </p:spPr>
        <p:txBody>
          <a:bodyPr lIns="92075" tIns="46038" rIns="92075" bIns="46038" anchor="ctr">
            <a:spAutoFit/>
          </a:bodyPr>
          <a:lstStyle/>
          <a:p>
            <a:endParaRPr lang="zh-CN" altLang="en-US"/>
          </a:p>
        </p:txBody>
      </p:sp>
      <p:pic>
        <p:nvPicPr>
          <p:cNvPr id="592900" name="Picture 4"/>
          <p:cNvPicPr>
            <a:picLocks noChangeAspect="1" noChangeArrowheads="1"/>
          </p:cNvPicPr>
          <p:nvPr/>
        </p:nvPicPr>
        <p:blipFill>
          <a:blip r:embed="rId3" cstate="print"/>
          <a:srcRect/>
          <a:stretch>
            <a:fillRect/>
          </a:stretch>
        </p:blipFill>
        <p:spPr bwMode="auto">
          <a:xfrm>
            <a:off x="3140075" y="1350963"/>
            <a:ext cx="5434013" cy="3602037"/>
          </a:xfrm>
          <a:prstGeom prst="rect">
            <a:avLst/>
          </a:prstGeom>
          <a:noFill/>
          <a:ln w="12700">
            <a:noFill/>
            <a:miter lim="800000"/>
            <a:headEnd/>
            <a:tailEnd/>
          </a:ln>
          <a:effectLst/>
        </p:spPr>
      </p:pic>
      <p:pic>
        <p:nvPicPr>
          <p:cNvPr id="592901" name="Picture 5"/>
          <p:cNvPicPr>
            <a:picLocks noChangeAspect="1" noChangeArrowheads="1"/>
          </p:cNvPicPr>
          <p:nvPr/>
        </p:nvPicPr>
        <p:blipFill>
          <a:blip r:embed="rId4" cstate="print"/>
          <a:srcRect/>
          <a:stretch>
            <a:fillRect/>
          </a:stretch>
        </p:blipFill>
        <p:spPr bwMode="auto">
          <a:xfrm>
            <a:off x="147638" y="2260600"/>
            <a:ext cx="2641600" cy="2000250"/>
          </a:xfrm>
          <a:prstGeom prst="rect">
            <a:avLst/>
          </a:prstGeom>
          <a:noFill/>
          <a:ln w="9525">
            <a:noFill/>
            <a:miter lim="800000"/>
            <a:headEnd/>
            <a:tailEnd/>
          </a:ln>
        </p:spPr>
      </p:pic>
      <p:sp>
        <p:nvSpPr>
          <p:cNvPr id="592909" name="AutoShape 13"/>
          <p:cNvSpPr>
            <a:spLocks noChangeArrowheads="1"/>
          </p:cNvSpPr>
          <p:nvPr/>
        </p:nvSpPr>
        <p:spPr bwMode="auto">
          <a:xfrm>
            <a:off x="1411288" y="4211638"/>
            <a:ext cx="366712" cy="425450"/>
          </a:xfrm>
          <a:prstGeom prst="upArrow">
            <a:avLst>
              <a:gd name="adj1" fmla="val 50000"/>
              <a:gd name="adj2" fmla="val 29004"/>
            </a:avLst>
          </a:prstGeom>
          <a:gradFill rotWithShape="1">
            <a:gsLst>
              <a:gs pos="0">
                <a:srgbClr val="99CCFF">
                  <a:gamma/>
                  <a:shade val="86275"/>
                  <a:invGamma/>
                </a:srgbClr>
              </a:gs>
              <a:gs pos="50000">
                <a:srgbClr val="99CCFF"/>
              </a:gs>
              <a:gs pos="100000">
                <a:srgbClr val="99CCFF">
                  <a:gamma/>
                  <a:shade val="86275"/>
                  <a:invGamma/>
                </a:srgbClr>
              </a:gs>
            </a:gsLst>
            <a:lin ang="5400000" scaled="1"/>
          </a:gradFill>
          <a:ln w="9525" algn="ctr">
            <a:noFill/>
            <a:miter lim="800000"/>
            <a:headEnd/>
            <a:tailEnd/>
          </a:ln>
          <a:effectLst>
            <a:prstShdw prst="shdw17" dist="17961" dir="2700000">
              <a:srgbClr val="99CCFF">
                <a:gamma/>
                <a:shade val="60000"/>
                <a:invGamma/>
              </a:srgbClr>
            </a:prstShdw>
          </a:effectLst>
        </p:spPr>
        <p:txBody>
          <a:bodyPr wrap="none" anchor="ctr"/>
          <a:lstStyle/>
          <a:p>
            <a:endParaRPr lang="zh-CN" altLang="en-US"/>
          </a:p>
        </p:txBody>
      </p:sp>
      <p:sp>
        <p:nvSpPr>
          <p:cNvPr id="592902" name="AutoShape 6"/>
          <p:cNvSpPr>
            <a:spLocks noChangeArrowheads="1"/>
          </p:cNvSpPr>
          <p:nvPr/>
        </p:nvSpPr>
        <p:spPr bwMode="auto">
          <a:xfrm rot="-4669373">
            <a:off x="2678113" y="3579813"/>
            <a:ext cx="427037" cy="1201737"/>
          </a:xfrm>
          <a:prstGeom prst="curvedRightArrow">
            <a:avLst>
              <a:gd name="adj1" fmla="val 56283"/>
              <a:gd name="adj2" fmla="val 112565"/>
              <a:gd name="adj3" fmla="val 33333"/>
            </a:avLst>
          </a:prstGeom>
          <a:gradFill rotWithShape="1">
            <a:gsLst>
              <a:gs pos="0">
                <a:srgbClr val="99CCFF">
                  <a:gamma/>
                  <a:shade val="86275"/>
                  <a:invGamma/>
                </a:srgbClr>
              </a:gs>
              <a:gs pos="50000">
                <a:srgbClr val="99CCFF"/>
              </a:gs>
              <a:gs pos="100000">
                <a:srgbClr val="99CCFF">
                  <a:gamma/>
                  <a:shade val="86275"/>
                  <a:invGamma/>
                </a:srgbClr>
              </a:gs>
            </a:gsLst>
            <a:lin ang="5400000" scaled="1"/>
          </a:gradFill>
          <a:ln w="9525">
            <a:noFill/>
            <a:miter lim="800000"/>
            <a:headEnd/>
            <a:tailEnd/>
          </a:ln>
          <a:effectLst>
            <a:prstShdw prst="shdw17" dist="17961" dir="2700000">
              <a:srgbClr val="99CCFF">
                <a:gamma/>
                <a:shade val="60000"/>
                <a:invGamma/>
              </a:srgbClr>
            </a:prstShdw>
          </a:effectLst>
        </p:spPr>
        <p:txBody>
          <a:bodyPr wrap="none" anchor="ctr"/>
          <a:lstStyle/>
          <a:p>
            <a:endParaRPr lang="zh-CN" altLang="en-US"/>
          </a:p>
        </p:txBody>
      </p:sp>
      <p:pic>
        <p:nvPicPr>
          <p:cNvPr id="592912" name="Picture 16"/>
          <p:cNvPicPr>
            <a:picLocks noChangeAspect="1" noChangeArrowheads="1"/>
          </p:cNvPicPr>
          <p:nvPr/>
        </p:nvPicPr>
        <p:blipFill>
          <a:blip r:embed="rId5" cstate="print"/>
          <a:srcRect/>
          <a:stretch>
            <a:fillRect/>
          </a:stretch>
        </p:blipFill>
        <p:spPr bwMode="auto">
          <a:xfrm>
            <a:off x="3921125" y="2389188"/>
            <a:ext cx="5065713" cy="4232275"/>
          </a:xfrm>
          <a:prstGeom prst="rect">
            <a:avLst/>
          </a:prstGeom>
          <a:noFill/>
          <a:ln w="9525">
            <a:noFill/>
            <a:miter lim="800000"/>
            <a:headEnd/>
            <a:tailEnd/>
          </a:ln>
          <a:effectLst/>
        </p:spPr>
      </p:pic>
      <p:sp>
        <p:nvSpPr>
          <p:cNvPr id="15" name="Rectangle 4"/>
          <p:cNvSpPr>
            <a:spLocks noChangeArrowheads="1"/>
          </p:cNvSpPr>
          <p:nvPr/>
        </p:nvSpPr>
        <p:spPr bwMode="auto">
          <a:xfrm>
            <a:off x="160338" y="257175"/>
            <a:ext cx="8445500" cy="381000"/>
          </a:xfrm>
          <a:prstGeom prst="rect">
            <a:avLst/>
          </a:prstGeom>
          <a:noFill/>
          <a:ln w="9525">
            <a:noFill/>
            <a:miter lim="800000"/>
            <a:headEnd/>
            <a:tailEnd/>
          </a:ln>
        </p:spPr>
        <p:txBody>
          <a:bodyPr lIns="0" tIns="0" rIns="0" bIns="0" anchor="b"/>
          <a:lstStyle/>
          <a:p>
            <a:pPr eaLnBrk="0" hangingPunct="0">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2.1</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 构型</a:t>
            </a:r>
            <a:r>
              <a:rPr kumimoji="1" lang="zh-CN" altLang="en-US" sz="2400" dirty="0">
                <a:effectLst>
                  <a:outerShdw blurRad="38100" dist="38100" dir="2700000" algn="tl">
                    <a:srgbClr val="C0C0C0"/>
                  </a:outerShdw>
                </a:effectLst>
                <a:latin typeface="Arial Narrow" pitchFamily="34" charset="0"/>
                <a:ea typeface="黑体" pitchFamily="2" charset="-122"/>
                <a:cs typeface="+mj-cs"/>
              </a:rPr>
              <a:t>管理的发展</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历程</a:t>
            </a:r>
            <a:endParaRPr kumimoji="1" lang="zh-CN" altLang="en-US" sz="2400" dirty="0">
              <a:effectLst>
                <a:outerShdw blurRad="38100" dist="38100" dir="2700000" algn="tl">
                  <a:srgbClr val="C0C0C0"/>
                </a:outerShdw>
              </a:effectLst>
              <a:latin typeface="Arial Narrow" pitchFamily="34" charset="0"/>
              <a:ea typeface="黑体" pitchFamily="2"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92909"/>
                                        </p:tgtEl>
                                        <p:attrNameLst>
                                          <p:attrName>style.visibility</p:attrName>
                                        </p:attrNameLst>
                                      </p:cBhvr>
                                      <p:to>
                                        <p:strVal val="visible"/>
                                      </p:to>
                                    </p:set>
                                    <p:anim calcmode="lin" valueType="num">
                                      <p:cBhvr>
                                        <p:cTn id="7" dur="1000" fill="hold"/>
                                        <p:tgtEl>
                                          <p:spTgt spid="592909"/>
                                        </p:tgtEl>
                                        <p:attrNameLst>
                                          <p:attrName>ppt_w</p:attrName>
                                        </p:attrNameLst>
                                      </p:cBhvr>
                                      <p:tavLst>
                                        <p:tav tm="0">
                                          <p:val>
                                            <p:fltVal val="0"/>
                                          </p:val>
                                        </p:tav>
                                        <p:tav tm="100000">
                                          <p:val>
                                            <p:strVal val="#ppt_w"/>
                                          </p:val>
                                        </p:tav>
                                      </p:tavLst>
                                    </p:anim>
                                    <p:anim calcmode="lin" valueType="num">
                                      <p:cBhvr>
                                        <p:cTn id="8" dur="1000" fill="hold"/>
                                        <p:tgtEl>
                                          <p:spTgt spid="592909"/>
                                        </p:tgtEl>
                                        <p:attrNameLst>
                                          <p:attrName>ppt_h</p:attrName>
                                        </p:attrNameLst>
                                      </p:cBhvr>
                                      <p:tavLst>
                                        <p:tav tm="0">
                                          <p:val>
                                            <p:strVal val="#ppt_h"/>
                                          </p:val>
                                        </p:tav>
                                        <p:tav tm="100000">
                                          <p:val>
                                            <p:strVal val="#ppt_h"/>
                                          </p:val>
                                        </p:tav>
                                      </p:tavLst>
                                    </p:anim>
                                  </p:childTnLst>
                                </p:cTn>
                              </p:par>
                            </p:childTnLst>
                          </p:cTn>
                        </p:par>
                        <p:par>
                          <p:cTn id="9" fill="hold">
                            <p:stCondLst>
                              <p:cond delay="1000"/>
                            </p:stCondLst>
                            <p:childTnLst>
                              <p:par>
                                <p:cTn id="10" presetID="2" presetClass="entr" presetSubtype="8" fill="hold" nodeType="afterEffect">
                                  <p:stCondLst>
                                    <p:cond delay="0"/>
                                  </p:stCondLst>
                                  <p:childTnLst>
                                    <p:set>
                                      <p:cBhvr>
                                        <p:cTn id="11" dur="1" fill="hold">
                                          <p:stCondLst>
                                            <p:cond delay="0"/>
                                          </p:stCondLst>
                                        </p:cTn>
                                        <p:tgtEl>
                                          <p:spTgt spid="592901"/>
                                        </p:tgtEl>
                                        <p:attrNameLst>
                                          <p:attrName>style.visibility</p:attrName>
                                        </p:attrNameLst>
                                      </p:cBhvr>
                                      <p:to>
                                        <p:strVal val="visible"/>
                                      </p:to>
                                    </p:set>
                                    <p:anim calcmode="lin" valueType="num">
                                      <p:cBhvr additive="base">
                                        <p:cTn id="12" dur="1000" fill="hold"/>
                                        <p:tgtEl>
                                          <p:spTgt spid="592901"/>
                                        </p:tgtEl>
                                        <p:attrNameLst>
                                          <p:attrName>ppt_x</p:attrName>
                                        </p:attrNameLst>
                                      </p:cBhvr>
                                      <p:tavLst>
                                        <p:tav tm="0">
                                          <p:val>
                                            <p:strVal val="0-#ppt_w/2"/>
                                          </p:val>
                                        </p:tav>
                                        <p:tav tm="100000">
                                          <p:val>
                                            <p:strVal val="#ppt_x"/>
                                          </p:val>
                                        </p:tav>
                                      </p:tavLst>
                                    </p:anim>
                                    <p:anim calcmode="lin" valueType="num">
                                      <p:cBhvr additive="base">
                                        <p:cTn id="13" dur="1000" fill="hold"/>
                                        <p:tgtEl>
                                          <p:spTgt spid="59290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10" fill="hold" grpId="0" nodeType="clickEffect">
                                  <p:stCondLst>
                                    <p:cond delay="0"/>
                                  </p:stCondLst>
                                  <p:childTnLst>
                                    <p:set>
                                      <p:cBhvr>
                                        <p:cTn id="17" dur="1" fill="hold">
                                          <p:stCondLst>
                                            <p:cond delay="0"/>
                                          </p:stCondLst>
                                        </p:cTn>
                                        <p:tgtEl>
                                          <p:spTgt spid="592902"/>
                                        </p:tgtEl>
                                        <p:attrNameLst>
                                          <p:attrName>style.visibility</p:attrName>
                                        </p:attrNameLst>
                                      </p:cBhvr>
                                      <p:to>
                                        <p:strVal val="visible"/>
                                      </p:to>
                                    </p:set>
                                    <p:anim calcmode="lin" valueType="num">
                                      <p:cBhvr>
                                        <p:cTn id="18" dur="1000" fill="hold"/>
                                        <p:tgtEl>
                                          <p:spTgt spid="592902"/>
                                        </p:tgtEl>
                                        <p:attrNameLst>
                                          <p:attrName>ppt_w</p:attrName>
                                        </p:attrNameLst>
                                      </p:cBhvr>
                                      <p:tavLst>
                                        <p:tav tm="0">
                                          <p:val>
                                            <p:fltVal val="0"/>
                                          </p:val>
                                        </p:tav>
                                        <p:tav tm="100000">
                                          <p:val>
                                            <p:strVal val="#ppt_w"/>
                                          </p:val>
                                        </p:tav>
                                      </p:tavLst>
                                    </p:anim>
                                    <p:anim calcmode="lin" valueType="num">
                                      <p:cBhvr>
                                        <p:cTn id="19" dur="1000" fill="hold"/>
                                        <p:tgtEl>
                                          <p:spTgt spid="592902"/>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2" presetClass="entr" presetSubtype="2" fill="hold" nodeType="afterEffect">
                                  <p:stCondLst>
                                    <p:cond delay="0"/>
                                  </p:stCondLst>
                                  <p:childTnLst>
                                    <p:set>
                                      <p:cBhvr>
                                        <p:cTn id="22" dur="1" fill="hold">
                                          <p:stCondLst>
                                            <p:cond delay="0"/>
                                          </p:stCondLst>
                                        </p:cTn>
                                        <p:tgtEl>
                                          <p:spTgt spid="592900"/>
                                        </p:tgtEl>
                                        <p:attrNameLst>
                                          <p:attrName>style.visibility</p:attrName>
                                        </p:attrNameLst>
                                      </p:cBhvr>
                                      <p:to>
                                        <p:strVal val="visible"/>
                                      </p:to>
                                    </p:set>
                                    <p:anim calcmode="lin" valueType="num">
                                      <p:cBhvr additive="base">
                                        <p:cTn id="23" dur="1000" fill="hold"/>
                                        <p:tgtEl>
                                          <p:spTgt spid="592900"/>
                                        </p:tgtEl>
                                        <p:attrNameLst>
                                          <p:attrName>ppt_x</p:attrName>
                                        </p:attrNameLst>
                                      </p:cBhvr>
                                      <p:tavLst>
                                        <p:tav tm="0">
                                          <p:val>
                                            <p:strVal val="1+#ppt_w/2"/>
                                          </p:val>
                                        </p:tav>
                                        <p:tav tm="100000">
                                          <p:val>
                                            <p:strVal val="#ppt_x"/>
                                          </p:val>
                                        </p:tav>
                                      </p:tavLst>
                                    </p:anim>
                                    <p:anim calcmode="lin" valueType="num">
                                      <p:cBhvr additive="base">
                                        <p:cTn id="24" dur="1000" fill="hold"/>
                                        <p:tgtEl>
                                          <p:spTgt spid="59290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592912"/>
                                        </p:tgtEl>
                                        <p:attrNameLst>
                                          <p:attrName>style.visibility</p:attrName>
                                        </p:attrNameLst>
                                      </p:cBhvr>
                                      <p:to>
                                        <p:strVal val="visible"/>
                                      </p:to>
                                    </p:set>
                                    <p:animEffect transition="in" filter="box(in)">
                                      <p:cBhvr>
                                        <p:cTn id="29" dur="2000"/>
                                        <p:tgtEl>
                                          <p:spTgt spid="592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909" grpId="0" animBg="1"/>
      <p:bldP spid="59290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2"/>
          <p:cNvPicPr>
            <a:picLocks noChangeAspect="1" noChangeArrowheads="1"/>
          </p:cNvPicPr>
          <p:nvPr/>
        </p:nvPicPr>
        <p:blipFill>
          <a:blip r:embed="rId2" cstate="print"/>
          <a:srcRect/>
          <a:stretch>
            <a:fillRect/>
          </a:stretch>
        </p:blipFill>
        <p:spPr bwMode="auto">
          <a:xfrm>
            <a:off x="40640" y="2985428"/>
            <a:ext cx="2667284" cy="1889185"/>
          </a:xfrm>
          <a:prstGeom prst="rect">
            <a:avLst/>
          </a:prstGeom>
          <a:noFill/>
          <a:ln w="9525">
            <a:noFill/>
            <a:miter lim="800000"/>
            <a:headEnd/>
            <a:tailEnd/>
          </a:ln>
        </p:spPr>
      </p:pic>
      <p:sp>
        <p:nvSpPr>
          <p:cNvPr id="17410" name="Rectangle 2"/>
          <p:cNvSpPr>
            <a:spLocks noGrp="1"/>
          </p:cNvSpPr>
          <p:nvPr>
            <p:ph type="title" idx="4294967295"/>
          </p:nvPr>
        </p:nvSpPr>
        <p:spPr/>
        <p:txBody>
          <a:bodyPr/>
          <a:lstStyle/>
          <a:p>
            <a:pPr>
              <a:defRPr/>
            </a:pPr>
            <a:r>
              <a:rPr lang="zh-CN" altLang="en-US" dirty="0" smtClean="0">
                <a:solidFill>
                  <a:srgbClr val="000000"/>
                </a:solidFill>
                <a:effectLst>
                  <a:outerShdw blurRad="38100" dist="38100" dir="2700000" algn="tl">
                    <a:srgbClr val="C0C0C0"/>
                  </a:outerShdw>
                </a:effectLst>
              </a:rPr>
              <a:t>议程</a:t>
            </a:r>
          </a:p>
        </p:txBody>
      </p:sp>
      <p:sp>
        <p:nvSpPr>
          <p:cNvPr id="69" name="AutoShape 163"/>
          <p:cNvSpPr>
            <a:spLocks noChangeArrowheads="1"/>
          </p:cNvSpPr>
          <p:nvPr/>
        </p:nvSpPr>
        <p:spPr bwMode="ltGray">
          <a:xfrm rot="5400000">
            <a:off x="-1206500" y="1908175"/>
            <a:ext cx="4392612" cy="41227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808080">
                  <a:gamma/>
                  <a:tint val="45490"/>
                  <a:invGamma/>
                </a:srgbClr>
              </a:gs>
              <a:gs pos="50000">
                <a:srgbClr val="808080"/>
              </a:gs>
              <a:gs pos="100000">
                <a:srgbClr val="808080">
                  <a:gamma/>
                  <a:tint val="45490"/>
                  <a:invGamma/>
                </a:srgbClr>
              </a:gs>
            </a:gsLst>
            <a:lin ang="0" scaled="1"/>
          </a:gradFill>
          <a:ln w="9525" algn="ctr">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70" name="AutoShape 203"/>
          <p:cNvSpPr>
            <a:spLocks noChangeArrowheads="1"/>
          </p:cNvSpPr>
          <p:nvPr/>
        </p:nvSpPr>
        <p:spPr bwMode="gray">
          <a:xfrm>
            <a:off x="3449955" y="1822133"/>
            <a:ext cx="5286375" cy="508000"/>
          </a:xfrm>
          <a:prstGeom prst="roundRect">
            <a:avLst>
              <a:gd name="adj" fmla="val 50000"/>
            </a:avLst>
          </a:prstGeom>
          <a:noFill/>
          <a:ln w="28575" algn="ctr">
            <a:solidFill>
              <a:srgbClr val="808080"/>
            </a:solidFill>
            <a:round/>
            <a:headEnd/>
            <a:tailEnd/>
          </a:ln>
        </p:spPr>
        <p:txBody>
          <a:bodyPr wrap="none" anchor="ctr"/>
          <a:lstStyle/>
          <a:p>
            <a:pPr eaLnBrk="0" fontAlgn="auto" hangingPunct="0">
              <a:spcBef>
                <a:spcPts val="0"/>
              </a:spcBef>
              <a:spcAft>
                <a:spcPts val="0"/>
              </a:spcAft>
              <a:defRPr/>
            </a:pPr>
            <a:r>
              <a:rPr lang="en-US" altLang="zh-CN" sz="2000" kern="0" dirty="0" smtClean="0">
                <a:solidFill>
                  <a:srgbClr val="000000"/>
                </a:solidFill>
                <a:latin typeface="微软雅黑" pitchFamily="34" charset="-122"/>
                <a:ea typeface="微软雅黑" pitchFamily="34" charset="-122"/>
                <a:cs typeface="Times New Roman" pitchFamily="18" charset="0"/>
              </a:rPr>
              <a:t>PLM</a:t>
            </a:r>
            <a:r>
              <a:rPr lang="zh-CN" altLang="en-US" sz="2000" kern="0" dirty="0" smtClean="0">
                <a:solidFill>
                  <a:srgbClr val="000000"/>
                </a:solidFill>
                <a:latin typeface="微软雅黑" pitchFamily="34" charset="-122"/>
                <a:ea typeface="微软雅黑" pitchFamily="34" charset="-122"/>
                <a:cs typeface="Times New Roman" pitchFamily="18" charset="0"/>
              </a:rPr>
              <a:t>介绍</a:t>
            </a:r>
          </a:p>
        </p:txBody>
      </p:sp>
      <p:grpSp>
        <p:nvGrpSpPr>
          <p:cNvPr id="71" name="Group 213"/>
          <p:cNvGrpSpPr>
            <a:grpSpLocks/>
          </p:cNvGrpSpPr>
          <p:nvPr/>
        </p:nvGrpSpPr>
        <p:grpSpPr bwMode="auto">
          <a:xfrm>
            <a:off x="1983423" y="1933893"/>
            <a:ext cx="611187" cy="612775"/>
            <a:chOff x="1724" y="1435"/>
            <a:chExt cx="385" cy="386"/>
          </a:xfrm>
        </p:grpSpPr>
        <p:grpSp>
          <p:nvGrpSpPr>
            <p:cNvPr id="72" name="Group 164"/>
            <p:cNvGrpSpPr>
              <a:grpSpLocks/>
            </p:cNvGrpSpPr>
            <p:nvPr/>
          </p:nvGrpSpPr>
          <p:grpSpPr bwMode="auto">
            <a:xfrm>
              <a:off x="1724" y="1435"/>
              <a:ext cx="385" cy="386"/>
              <a:chOff x="2078" y="1680"/>
              <a:chExt cx="1615" cy="1615"/>
            </a:xfrm>
          </p:grpSpPr>
          <p:sp>
            <p:nvSpPr>
              <p:cNvPr id="74" name="Oval 16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5" name="Oval 16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6" name="Oval 167"/>
              <p:cNvSpPr>
                <a:spLocks noChangeArrowheads="1"/>
              </p:cNvSpPr>
              <p:nvPr/>
            </p:nvSpPr>
            <p:spPr bwMode="gray">
              <a:xfrm>
                <a:off x="2254" y="1856"/>
                <a:ext cx="1263" cy="1264"/>
              </a:xfrm>
              <a:prstGeom prst="ellipse">
                <a:avLst/>
              </a:prstGeom>
              <a:gradFill rotWithShape="1">
                <a:gsLst>
                  <a:gs pos="0">
                    <a:srgbClr val="8BA1AF">
                      <a:gamma/>
                      <a:tint val="0"/>
                      <a:invGamma/>
                    </a:srgbClr>
                  </a:gs>
                  <a:gs pos="50000">
                    <a:srgbClr val="8BA1AF"/>
                  </a:gs>
                  <a:gs pos="100000">
                    <a:srgbClr val="8BA1AF">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77" name="Oval 168"/>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8" name="Oval 169"/>
              <p:cNvSpPr>
                <a:spLocks noChangeArrowheads="1"/>
              </p:cNvSpPr>
              <p:nvPr/>
            </p:nvSpPr>
            <p:spPr bwMode="gray">
              <a:xfrm>
                <a:off x="2338" y="1939"/>
                <a:ext cx="1095" cy="1096"/>
              </a:xfrm>
              <a:prstGeom prst="ellipse">
                <a:avLst/>
              </a:prstGeom>
              <a:gradFill rotWithShape="1">
                <a:gsLst>
                  <a:gs pos="0">
                    <a:srgbClr val="8BA1AF">
                      <a:gamma/>
                      <a:shade val="54118"/>
                      <a:invGamma/>
                    </a:srgbClr>
                  </a:gs>
                  <a:gs pos="50000">
                    <a:srgbClr val="8BA1AF"/>
                  </a:gs>
                  <a:gs pos="100000">
                    <a:srgbClr val="8BA1AF">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79" name="Oval 170"/>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73" name="Text Box 209"/>
            <p:cNvSpPr txBox="1">
              <a:spLocks noChangeArrowheads="1"/>
            </p:cNvSpPr>
            <p:nvPr/>
          </p:nvSpPr>
          <p:spPr bwMode="auto">
            <a:xfrm>
              <a:off x="1746" y="1513"/>
              <a:ext cx="340" cy="231"/>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smtClean="0">
                  <a:ln>
                    <a:noFill/>
                  </a:ln>
                  <a:solidFill>
                    <a:srgbClr val="000000"/>
                  </a:solidFill>
                  <a:effectLst/>
                  <a:uLnTx/>
                  <a:uFillTx/>
                </a:rPr>
                <a:t>1</a:t>
              </a:r>
            </a:p>
          </p:txBody>
        </p:sp>
      </p:grpSp>
      <p:grpSp>
        <p:nvGrpSpPr>
          <p:cNvPr id="80" name="Group 214"/>
          <p:cNvGrpSpPr>
            <a:grpSpLocks/>
          </p:cNvGrpSpPr>
          <p:nvPr/>
        </p:nvGrpSpPr>
        <p:grpSpPr bwMode="auto">
          <a:xfrm>
            <a:off x="2587625" y="2838768"/>
            <a:ext cx="611188" cy="611187"/>
            <a:chOff x="1928" y="1979"/>
            <a:chExt cx="385" cy="385"/>
          </a:xfrm>
        </p:grpSpPr>
        <p:grpSp>
          <p:nvGrpSpPr>
            <p:cNvPr id="81" name="Group 171"/>
            <p:cNvGrpSpPr>
              <a:grpSpLocks/>
            </p:cNvGrpSpPr>
            <p:nvPr/>
          </p:nvGrpSpPr>
          <p:grpSpPr bwMode="auto">
            <a:xfrm>
              <a:off x="1928" y="1979"/>
              <a:ext cx="385" cy="385"/>
              <a:chOff x="2078" y="1680"/>
              <a:chExt cx="1615" cy="1615"/>
            </a:xfrm>
          </p:grpSpPr>
          <p:sp>
            <p:nvSpPr>
              <p:cNvPr id="83" name="Oval 172"/>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4" name="Oval 173"/>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5" name="Oval 174"/>
              <p:cNvSpPr>
                <a:spLocks noChangeArrowheads="1"/>
              </p:cNvSpPr>
              <p:nvPr/>
            </p:nvSpPr>
            <p:spPr bwMode="gray">
              <a:xfrm>
                <a:off x="2254" y="1856"/>
                <a:ext cx="1263" cy="1263"/>
              </a:xfrm>
              <a:prstGeom prst="ellipse">
                <a:avLst/>
              </a:prstGeom>
              <a:gradFill rotWithShape="1">
                <a:gsLst>
                  <a:gs pos="0">
                    <a:srgbClr val="8BA1AF">
                      <a:gamma/>
                      <a:tint val="0"/>
                      <a:invGamma/>
                    </a:srgbClr>
                  </a:gs>
                  <a:gs pos="50000">
                    <a:srgbClr val="8BA1AF"/>
                  </a:gs>
                  <a:gs pos="100000">
                    <a:srgbClr val="8BA1AF">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86" name="Oval 175"/>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7" name="Oval 176"/>
              <p:cNvSpPr>
                <a:spLocks noChangeArrowheads="1"/>
              </p:cNvSpPr>
              <p:nvPr/>
            </p:nvSpPr>
            <p:spPr bwMode="gray">
              <a:xfrm>
                <a:off x="2338" y="1940"/>
                <a:ext cx="1095" cy="1095"/>
              </a:xfrm>
              <a:prstGeom prst="ellipse">
                <a:avLst/>
              </a:prstGeom>
              <a:gradFill rotWithShape="1">
                <a:gsLst>
                  <a:gs pos="0">
                    <a:srgbClr val="8BA1AF">
                      <a:gamma/>
                      <a:shade val="54118"/>
                      <a:invGamma/>
                    </a:srgbClr>
                  </a:gs>
                  <a:gs pos="50000">
                    <a:srgbClr val="8BA1AF"/>
                  </a:gs>
                  <a:gs pos="100000">
                    <a:srgbClr val="8BA1AF">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88" name="Oval 177"/>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82" name="Text Box 211"/>
            <p:cNvSpPr txBox="1">
              <a:spLocks noChangeArrowheads="1"/>
            </p:cNvSpPr>
            <p:nvPr/>
          </p:nvSpPr>
          <p:spPr bwMode="auto">
            <a:xfrm>
              <a:off x="1950" y="2056"/>
              <a:ext cx="340" cy="231"/>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rPr>
                <a:t>2</a:t>
              </a:r>
            </a:p>
          </p:txBody>
        </p:sp>
      </p:grpSp>
      <p:sp>
        <p:nvSpPr>
          <p:cNvPr id="89" name="AutoShape 205"/>
          <p:cNvSpPr>
            <a:spLocks noChangeArrowheads="1"/>
          </p:cNvSpPr>
          <p:nvPr/>
        </p:nvSpPr>
        <p:spPr bwMode="gray">
          <a:xfrm>
            <a:off x="3622675" y="4158298"/>
            <a:ext cx="5214938" cy="508000"/>
          </a:xfrm>
          <a:prstGeom prst="roundRect">
            <a:avLst>
              <a:gd name="adj" fmla="val 50000"/>
            </a:avLst>
          </a:prstGeom>
          <a:noFill/>
          <a:ln w="28575" algn="ctr">
            <a:solidFill>
              <a:srgbClr val="808080"/>
            </a:solidFill>
            <a:round/>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r>
              <a:rPr lang="en-US" altLang="zh-CN" sz="2000" kern="0" dirty="0" smtClean="0">
                <a:solidFill>
                  <a:srgbClr val="000000"/>
                </a:solidFill>
                <a:latin typeface="微软雅黑" pitchFamily="34" charset="-122"/>
                <a:ea typeface="微软雅黑" pitchFamily="34" charset="-122"/>
                <a:cs typeface="Times New Roman" pitchFamily="18" charset="0"/>
              </a:rPr>
              <a:t>BOM</a:t>
            </a:r>
            <a:r>
              <a:rPr lang="zh-CN" altLang="en-US" sz="2000" kern="0" dirty="0" smtClean="0">
                <a:solidFill>
                  <a:srgbClr val="000000"/>
                </a:solidFill>
                <a:latin typeface="微软雅黑" pitchFamily="34" charset="-122"/>
                <a:ea typeface="微软雅黑" pitchFamily="34" charset="-122"/>
                <a:cs typeface="Times New Roman" pitchFamily="18" charset="0"/>
              </a:rPr>
              <a:t>管理</a:t>
            </a:r>
            <a:endParaRPr kumimoji="0" lang="zh-CN" altLang="en-US" sz="20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Times New Roman" pitchFamily="18" charset="0"/>
            </a:endParaRPr>
          </a:p>
        </p:txBody>
      </p:sp>
      <p:grpSp>
        <p:nvGrpSpPr>
          <p:cNvPr id="90" name="Group 215"/>
          <p:cNvGrpSpPr>
            <a:grpSpLocks/>
          </p:cNvGrpSpPr>
          <p:nvPr/>
        </p:nvGrpSpPr>
        <p:grpSpPr bwMode="auto">
          <a:xfrm>
            <a:off x="2687638" y="4124643"/>
            <a:ext cx="611187" cy="611187"/>
            <a:chOff x="1995" y="2614"/>
            <a:chExt cx="385" cy="385"/>
          </a:xfrm>
        </p:grpSpPr>
        <p:grpSp>
          <p:nvGrpSpPr>
            <p:cNvPr id="91" name="Group 178"/>
            <p:cNvGrpSpPr>
              <a:grpSpLocks/>
            </p:cNvGrpSpPr>
            <p:nvPr/>
          </p:nvGrpSpPr>
          <p:grpSpPr bwMode="auto">
            <a:xfrm>
              <a:off x="1995" y="2614"/>
              <a:ext cx="385" cy="385"/>
              <a:chOff x="2078" y="1680"/>
              <a:chExt cx="1615" cy="1615"/>
            </a:xfrm>
          </p:grpSpPr>
          <p:sp>
            <p:nvSpPr>
              <p:cNvPr id="93" name="Oval 17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4" name="Oval 18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5" name="Oval 181"/>
              <p:cNvSpPr>
                <a:spLocks noChangeArrowheads="1"/>
              </p:cNvSpPr>
              <p:nvPr/>
            </p:nvSpPr>
            <p:spPr bwMode="gray">
              <a:xfrm>
                <a:off x="2254" y="1856"/>
                <a:ext cx="1263" cy="1263"/>
              </a:xfrm>
              <a:prstGeom prst="ellipse">
                <a:avLst/>
              </a:prstGeom>
              <a:gradFill rotWithShape="1">
                <a:gsLst>
                  <a:gs pos="0">
                    <a:srgbClr val="8BA1AF">
                      <a:gamma/>
                      <a:tint val="0"/>
                      <a:invGamma/>
                    </a:srgbClr>
                  </a:gs>
                  <a:gs pos="50000">
                    <a:srgbClr val="8BA1AF"/>
                  </a:gs>
                  <a:gs pos="100000">
                    <a:srgbClr val="8BA1AF">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96" name="Oval 182"/>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7" name="Oval 183"/>
              <p:cNvSpPr>
                <a:spLocks noChangeArrowheads="1"/>
              </p:cNvSpPr>
              <p:nvPr/>
            </p:nvSpPr>
            <p:spPr bwMode="gray">
              <a:xfrm>
                <a:off x="2338" y="1940"/>
                <a:ext cx="1095" cy="1095"/>
              </a:xfrm>
              <a:prstGeom prst="ellipse">
                <a:avLst/>
              </a:prstGeom>
              <a:gradFill rotWithShape="1">
                <a:gsLst>
                  <a:gs pos="0">
                    <a:srgbClr val="8BA1AF">
                      <a:gamma/>
                      <a:shade val="54118"/>
                      <a:invGamma/>
                    </a:srgbClr>
                  </a:gs>
                  <a:gs pos="50000">
                    <a:srgbClr val="8BA1AF"/>
                  </a:gs>
                  <a:gs pos="100000">
                    <a:srgbClr val="8BA1AF">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98" name="Oval 184"/>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w="38100" algn="ctr">
                <a:noFill/>
                <a:round/>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92" name="Text Box 212"/>
            <p:cNvSpPr txBox="1">
              <a:spLocks noChangeArrowheads="1"/>
            </p:cNvSpPr>
            <p:nvPr/>
          </p:nvSpPr>
          <p:spPr bwMode="auto">
            <a:xfrm>
              <a:off x="2018" y="2691"/>
              <a:ext cx="340" cy="231"/>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smtClean="0">
                  <a:ln>
                    <a:noFill/>
                  </a:ln>
                  <a:solidFill>
                    <a:srgbClr val="000000"/>
                  </a:solidFill>
                  <a:effectLst/>
                  <a:uLnTx/>
                  <a:uFillTx/>
                </a:rPr>
                <a:t>3</a:t>
              </a:r>
            </a:p>
          </p:txBody>
        </p:sp>
      </p:grpSp>
      <p:sp>
        <p:nvSpPr>
          <p:cNvPr id="100" name="AutoShape 203"/>
          <p:cNvSpPr>
            <a:spLocks noChangeArrowheads="1"/>
          </p:cNvSpPr>
          <p:nvPr/>
        </p:nvSpPr>
        <p:spPr bwMode="gray">
          <a:xfrm>
            <a:off x="3563938" y="2911158"/>
            <a:ext cx="5286375" cy="508000"/>
          </a:xfrm>
          <a:prstGeom prst="roundRect">
            <a:avLst>
              <a:gd name="adj" fmla="val 50000"/>
            </a:avLst>
          </a:prstGeom>
          <a:noFill/>
          <a:ln w="28575" algn="ctr">
            <a:solidFill>
              <a:srgbClr val="808080"/>
            </a:solidFill>
            <a:round/>
            <a:headEnd/>
            <a:tailEnd/>
          </a:ln>
        </p:spPr>
        <p:txBody>
          <a:bodyPr wrap="none" anchor="ctr"/>
          <a:lstStyle/>
          <a:p>
            <a:pPr eaLnBrk="0" fontAlgn="auto" hangingPunct="0">
              <a:spcBef>
                <a:spcPts val="0"/>
              </a:spcBef>
              <a:spcAft>
                <a:spcPts val="0"/>
              </a:spcAft>
              <a:defRPr/>
            </a:pPr>
            <a:r>
              <a:rPr lang="zh-CN" altLang="en-US" sz="2000" kern="0" dirty="0" smtClean="0">
                <a:solidFill>
                  <a:srgbClr val="000000"/>
                </a:solidFill>
                <a:latin typeface="微软雅黑" pitchFamily="34" charset="-122"/>
                <a:ea typeface="微软雅黑" pitchFamily="34" charset="-122"/>
                <a:cs typeface="Times New Roman" pitchFamily="18" charset="0"/>
              </a:rPr>
              <a:t>构型管理</a:t>
            </a:r>
          </a:p>
        </p:txBody>
      </p:sp>
      <p:grpSp>
        <p:nvGrpSpPr>
          <p:cNvPr id="101" name="Group 215"/>
          <p:cNvGrpSpPr>
            <a:grpSpLocks/>
          </p:cNvGrpSpPr>
          <p:nvPr/>
        </p:nvGrpSpPr>
        <p:grpSpPr bwMode="auto">
          <a:xfrm>
            <a:off x="2149158" y="5191443"/>
            <a:ext cx="611187" cy="611187"/>
            <a:chOff x="1995" y="2614"/>
            <a:chExt cx="385" cy="385"/>
          </a:xfrm>
        </p:grpSpPr>
        <p:grpSp>
          <p:nvGrpSpPr>
            <p:cNvPr id="102" name="Group 178"/>
            <p:cNvGrpSpPr>
              <a:grpSpLocks/>
            </p:cNvGrpSpPr>
            <p:nvPr/>
          </p:nvGrpSpPr>
          <p:grpSpPr bwMode="auto">
            <a:xfrm>
              <a:off x="1995" y="2614"/>
              <a:ext cx="385" cy="385"/>
              <a:chOff x="2078" y="1680"/>
              <a:chExt cx="1615" cy="1615"/>
            </a:xfrm>
          </p:grpSpPr>
          <p:sp>
            <p:nvSpPr>
              <p:cNvPr id="104" name="Oval 17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5" name="Oval 18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6" name="Oval 181"/>
              <p:cNvSpPr>
                <a:spLocks noChangeArrowheads="1"/>
              </p:cNvSpPr>
              <p:nvPr/>
            </p:nvSpPr>
            <p:spPr bwMode="gray">
              <a:xfrm>
                <a:off x="2254" y="1856"/>
                <a:ext cx="1263" cy="1263"/>
              </a:xfrm>
              <a:prstGeom prst="ellipse">
                <a:avLst/>
              </a:prstGeom>
              <a:gradFill rotWithShape="1">
                <a:gsLst>
                  <a:gs pos="0">
                    <a:srgbClr val="8BA1AF">
                      <a:gamma/>
                      <a:tint val="0"/>
                      <a:invGamma/>
                    </a:srgbClr>
                  </a:gs>
                  <a:gs pos="50000">
                    <a:srgbClr val="8BA1AF"/>
                  </a:gs>
                  <a:gs pos="100000">
                    <a:srgbClr val="8BA1AF">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107" name="Oval 182"/>
              <p:cNvSpPr>
                <a:spLocks noChangeArrowheads="1"/>
              </p:cNvSpPr>
              <p:nvPr/>
            </p:nvSpPr>
            <p:spPr bwMode="gray">
              <a:xfrm>
                <a:off x="2254" y="1856"/>
                <a:ext cx="1262" cy="1264"/>
              </a:xfrm>
              <a:prstGeom prst="ellipse">
                <a:avLst/>
              </a:prstGeom>
              <a:gradFill rotWithShape="1">
                <a:gsLst>
                  <a:gs pos="0">
                    <a:srgbClr val="D6B19C"/>
                  </a:gs>
                  <a:gs pos="30000">
                    <a:srgbClr val="D49E6C"/>
                  </a:gs>
                  <a:gs pos="70000">
                    <a:srgbClr val="A65528"/>
                  </a:gs>
                  <a:gs pos="100000">
                    <a:srgbClr val="663012"/>
                  </a:gs>
                </a:gsLst>
                <a:lin ang="5400000" scaled="0"/>
              </a:gradFill>
              <a:ln w="38100" algn="ctr">
                <a:noFill/>
                <a:round/>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8" name="Oval 183"/>
              <p:cNvSpPr>
                <a:spLocks noChangeArrowheads="1"/>
              </p:cNvSpPr>
              <p:nvPr/>
            </p:nvSpPr>
            <p:spPr bwMode="gray">
              <a:xfrm>
                <a:off x="2338" y="1940"/>
                <a:ext cx="1095" cy="1095"/>
              </a:xfrm>
              <a:prstGeom prst="ellipse">
                <a:avLst/>
              </a:prstGeom>
              <a:gradFill rotWithShape="1">
                <a:gsLst>
                  <a:gs pos="0">
                    <a:srgbClr val="8BA1AF">
                      <a:gamma/>
                      <a:shade val="54118"/>
                      <a:invGamma/>
                    </a:srgbClr>
                  </a:gs>
                  <a:gs pos="50000">
                    <a:srgbClr val="8BA1AF"/>
                  </a:gs>
                  <a:gs pos="100000">
                    <a:srgbClr val="8BA1AF">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109" name="Oval 184"/>
              <p:cNvSpPr>
                <a:spLocks noChangeArrowheads="1"/>
              </p:cNvSpPr>
              <p:nvPr/>
            </p:nvSpPr>
            <p:spPr bwMode="gray">
              <a:xfrm>
                <a:off x="2337" y="1912"/>
                <a:ext cx="1096" cy="1098"/>
              </a:xfrm>
              <a:prstGeom prst="ellipse">
                <a:avLst/>
              </a:prstGeom>
              <a:gradFill rotWithShape="1">
                <a:gsLst>
                  <a:gs pos="0">
                    <a:srgbClr val="D6B19C"/>
                  </a:gs>
                  <a:gs pos="30000">
                    <a:srgbClr val="D49E6C"/>
                  </a:gs>
                  <a:gs pos="70000">
                    <a:srgbClr val="A65528"/>
                  </a:gs>
                  <a:gs pos="100000">
                    <a:srgbClr val="663012"/>
                  </a:gs>
                </a:gsLst>
                <a:lin ang="2700000" scaled="0"/>
              </a:gradFill>
              <a:ln w="38100" algn="ctr">
                <a:noFill/>
                <a:round/>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03" name="Text Box 212"/>
            <p:cNvSpPr txBox="1">
              <a:spLocks noChangeArrowheads="1"/>
            </p:cNvSpPr>
            <p:nvPr/>
          </p:nvSpPr>
          <p:spPr bwMode="auto">
            <a:xfrm>
              <a:off x="2018" y="2691"/>
              <a:ext cx="340" cy="231"/>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altLang="zh-CN" b="1" kern="0" dirty="0" smtClean="0">
                  <a:solidFill>
                    <a:srgbClr val="000000"/>
                  </a:solidFill>
                </a:rPr>
                <a:t>4</a:t>
              </a:r>
              <a:endParaRPr kumimoji="0" lang="en-US" altLang="zh-CN" sz="1800" b="1" i="0" u="none" strike="noStrike" kern="0" cap="none" spc="0" normalizeH="0" baseline="0" noProof="0" dirty="0" smtClean="0">
                <a:ln>
                  <a:noFill/>
                </a:ln>
                <a:solidFill>
                  <a:srgbClr val="000000"/>
                </a:solidFill>
                <a:effectLst/>
                <a:uLnTx/>
                <a:uFillTx/>
              </a:endParaRPr>
            </a:p>
          </p:txBody>
        </p:sp>
      </p:grpSp>
      <p:sp>
        <p:nvSpPr>
          <p:cNvPr id="110" name="AutoShape 205"/>
          <p:cNvSpPr>
            <a:spLocks noChangeArrowheads="1"/>
          </p:cNvSpPr>
          <p:nvPr/>
        </p:nvSpPr>
        <p:spPr bwMode="gray">
          <a:xfrm>
            <a:off x="3460115" y="5316538"/>
            <a:ext cx="5214938" cy="508000"/>
          </a:xfrm>
          <a:prstGeom prst="roundRect">
            <a:avLst>
              <a:gd name="adj" fmla="val 50000"/>
            </a:avLst>
          </a:prstGeom>
          <a:noFill/>
          <a:ln w="28575" algn="ctr">
            <a:solidFill>
              <a:srgbClr val="808080"/>
            </a:solidFill>
            <a:round/>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20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Times New Roman" pitchFamily="18" charset="0"/>
              </a:rPr>
              <a:t>DMU</a:t>
            </a:r>
            <a:r>
              <a:rPr kumimoji="0" lang="zh-CN" altLang="en-US" sz="20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Times New Roman" pitchFamily="18" charset="0"/>
              </a:rPr>
              <a:t>管理</a:t>
            </a:r>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5"/>
          <p:cNvSpPr>
            <a:spLocks noGrp="1" noChangeArrowheads="1"/>
          </p:cNvSpPr>
          <p:nvPr>
            <p:ph type="title"/>
          </p:nvPr>
        </p:nvSpPr>
        <p:spPr>
          <a:xfrm>
            <a:off x="187325" y="1020763"/>
            <a:ext cx="7612063" cy="457200"/>
          </a:xfrm>
        </p:spPr>
        <p:txBody>
          <a:bodyPr/>
          <a:lstStyle/>
          <a:p>
            <a:r>
              <a:rPr lang="en-US" altLang="zh-CN" dirty="0" smtClean="0"/>
              <a:t>C</a:t>
            </a:r>
            <a:r>
              <a:rPr lang="en-US" altLang="zh-TW" dirty="0" smtClean="0"/>
              <a:t>onfiguration</a:t>
            </a:r>
            <a:r>
              <a:rPr lang="zh-CN" altLang="en-US" dirty="0" smtClean="0"/>
              <a:t>混乱的中译</a:t>
            </a:r>
            <a:endParaRPr lang="zh-CN" altLang="en-US" dirty="0"/>
          </a:p>
        </p:txBody>
      </p:sp>
      <p:sp>
        <p:nvSpPr>
          <p:cNvPr id="45059" name="Text Box 3"/>
          <p:cNvSpPr txBox="1">
            <a:spLocks noChangeArrowheads="1"/>
          </p:cNvSpPr>
          <p:nvPr/>
        </p:nvSpPr>
        <p:spPr bwMode="auto">
          <a:xfrm>
            <a:off x="1904999" y="2667000"/>
            <a:ext cx="5898573" cy="1615827"/>
          </a:xfrm>
          <a:prstGeom prst="rect">
            <a:avLst/>
          </a:prstGeom>
          <a:noFill/>
          <a:ln w="9525">
            <a:noFill/>
            <a:miter lim="800000"/>
            <a:headEnd/>
            <a:tailEnd/>
          </a:ln>
          <a:effectLst/>
        </p:spPr>
        <p:txBody>
          <a:bodyPr wrap="square">
            <a:spAutoFit/>
          </a:bodyPr>
          <a:lstStyle/>
          <a:p>
            <a:pPr eaLnBrk="1" hangingPunct="1">
              <a:spcBef>
                <a:spcPct val="50000"/>
              </a:spcBef>
            </a:pPr>
            <a:r>
              <a:rPr lang="zh-CN" altLang="en-US" sz="1800" b="1" dirty="0">
                <a:solidFill>
                  <a:srgbClr val="000099"/>
                </a:solidFill>
                <a:ea typeface="仿宋_GB2312" pitchFamily="49" charset="-122"/>
              </a:rPr>
              <a:t>在</a:t>
            </a:r>
            <a:r>
              <a:rPr lang="zh-CN" altLang="en-US" sz="1800" b="1" dirty="0" smtClean="0">
                <a:solidFill>
                  <a:srgbClr val="000099"/>
                </a:solidFill>
                <a:ea typeface="仿宋_GB2312" pitchFamily="49" charset="-122"/>
              </a:rPr>
              <a:t>我国航空国防工业</a:t>
            </a:r>
            <a:r>
              <a:rPr lang="zh-CN" altLang="en-US" sz="1800" b="1" dirty="0">
                <a:solidFill>
                  <a:srgbClr val="000099"/>
                </a:solidFill>
                <a:ea typeface="仿宋_GB2312" pitchFamily="49" charset="-122"/>
              </a:rPr>
              <a:t>中，</a:t>
            </a:r>
            <a:r>
              <a:rPr lang="en-US" altLang="zh-CN" sz="1800" b="1" dirty="0">
                <a:solidFill>
                  <a:srgbClr val="000099"/>
                </a:solidFill>
                <a:ea typeface="仿宋_GB2312" pitchFamily="49" charset="-122"/>
              </a:rPr>
              <a:t>Configuration</a:t>
            </a:r>
            <a:r>
              <a:rPr lang="zh-CN" altLang="en-US" sz="1800" b="1" dirty="0">
                <a:solidFill>
                  <a:srgbClr val="000099"/>
                </a:solidFill>
                <a:ea typeface="仿宋_GB2312" pitchFamily="49" charset="-122"/>
              </a:rPr>
              <a:t>通常翻译为：</a:t>
            </a:r>
          </a:p>
          <a:p>
            <a:pPr eaLnBrk="1" hangingPunct="1">
              <a:spcBef>
                <a:spcPct val="50000"/>
              </a:spcBef>
              <a:buFontTx/>
              <a:buChar char="•"/>
            </a:pPr>
            <a:r>
              <a:rPr lang="zh-CN" altLang="en-US" sz="1800" b="1" dirty="0">
                <a:solidFill>
                  <a:srgbClr val="000099"/>
                </a:solidFill>
                <a:ea typeface="仿宋_GB2312" pitchFamily="49" charset="-122"/>
              </a:rPr>
              <a:t>　在民机行业：构型</a:t>
            </a:r>
          </a:p>
          <a:p>
            <a:pPr eaLnBrk="1" hangingPunct="1">
              <a:spcBef>
                <a:spcPct val="50000"/>
              </a:spcBef>
              <a:buFontTx/>
              <a:buChar char="•"/>
            </a:pPr>
            <a:r>
              <a:rPr lang="zh-CN" altLang="en-US" sz="1800" b="1" dirty="0">
                <a:solidFill>
                  <a:srgbClr val="000099"/>
                </a:solidFill>
                <a:ea typeface="仿宋_GB2312" pitchFamily="49" charset="-122"/>
              </a:rPr>
              <a:t>　在军工行业：技术</a:t>
            </a:r>
            <a:r>
              <a:rPr lang="zh-CN" altLang="en-US" sz="1800" b="1" dirty="0" smtClean="0">
                <a:solidFill>
                  <a:srgbClr val="000099"/>
                </a:solidFill>
                <a:ea typeface="仿宋_GB2312" pitchFamily="49" charset="-122"/>
              </a:rPr>
              <a:t>状态</a:t>
            </a:r>
            <a:endParaRPr lang="en-US" altLang="zh-CN" sz="1800" b="1" dirty="0" smtClean="0">
              <a:solidFill>
                <a:srgbClr val="000099"/>
              </a:solidFill>
              <a:ea typeface="仿宋_GB2312" pitchFamily="49" charset="-122"/>
            </a:endParaRPr>
          </a:p>
          <a:p>
            <a:pPr eaLnBrk="1" hangingPunct="1">
              <a:spcBef>
                <a:spcPct val="50000"/>
              </a:spcBef>
              <a:buFontTx/>
              <a:buChar char="•"/>
            </a:pPr>
            <a:r>
              <a:rPr lang="en-US" altLang="zh-CN" b="1" dirty="0" smtClean="0">
                <a:solidFill>
                  <a:srgbClr val="000099"/>
                </a:solidFill>
                <a:ea typeface="仿宋_GB2312" pitchFamily="49" charset="-122"/>
              </a:rPr>
              <a:t>    </a:t>
            </a:r>
            <a:r>
              <a:rPr lang="zh-CN" altLang="en-US" b="1" dirty="0" smtClean="0">
                <a:solidFill>
                  <a:srgbClr val="000099"/>
                </a:solidFill>
                <a:ea typeface="仿宋_GB2312" pitchFamily="49" charset="-122"/>
              </a:rPr>
              <a:t>在软件领域：配置</a:t>
            </a:r>
            <a:endParaRPr lang="zh-CN" altLang="en-US" sz="1800" b="1" dirty="0">
              <a:solidFill>
                <a:srgbClr val="000099"/>
              </a:solidFill>
              <a:ea typeface="仿宋_GB2312" pitchFamily="49" charset="-122"/>
            </a:endParaRPr>
          </a:p>
        </p:txBody>
      </p:sp>
      <p:sp>
        <p:nvSpPr>
          <p:cNvPr id="45060" name="Text Box 4"/>
          <p:cNvSpPr txBox="1">
            <a:spLocks noChangeArrowheads="1"/>
          </p:cNvSpPr>
          <p:nvPr/>
        </p:nvSpPr>
        <p:spPr bwMode="auto">
          <a:xfrm>
            <a:off x="304800" y="1447800"/>
            <a:ext cx="8534400" cy="400110"/>
          </a:xfrm>
          <a:prstGeom prst="rect">
            <a:avLst/>
          </a:prstGeom>
          <a:noFill/>
          <a:ln w="9525">
            <a:noFill/>
            <a:miter lim="800000"/>
            <a:headEnd/>
            <a:tailEnd/>
          </a:ln>
          <a:effectLst/>
        </p:spPr>
        <p:txBody>
          <a:bodyPr>
            <a:spAutoFit/>
          </a:bodyPr>
          <a:lstStyle/>
          <a:p>
            <a:pPr eaLnBrk="1" hangingPunct="1">
              <a:spcBef>
                <a:spcPct val="50000"/>
              </a:spcBef>
            </a:pPr>
            <a:r>
              <a:rPr lang="zh-CN" altLang="en-US" sz="2000" b="1" dirty="0">
                <a:solidFill>
                  <a:srgbClr val="000099"/>
                </a:solidFill>
                <a:ea typeface="仿宋_GB2312" pitchFamily="49" charset="-122"/>
              </a:rPr>
              <a:t>构型、技术状态、型态、形态、架构、建构、构形、配置、配构、组态</a:t>
            </a:r>
            <a:r>
              <a:rPr lang="zh-CN" altLang="en-US" sz="2000" b="1" dirty="0" smtClean="0">
                <a:solidFill>
                  <a:srgbClr val="000099"/>
                </a:solidFill>
                <a:ea typeface="仿宋_GB2312" pitchFamily="49" charset="-122"/>
              </a:rPr>
              <a:t>等</a:t>
            </a:r>
            <a:endParaRPr lang="zh-CN" altLang="en-US" sz="2000" b="1" dirty="0">
              <a:solidFill>
                <a:srgbClr val="000099"/>
              </a:solidFill>
              <a:ea typeface="仿宋_GB2312" pitchFamily="49" charset="-122"/>
            </a:endParaRPr>
          </a:p>
        </p:txBody>
      </p:sp>
      <p:sp>
        <p:nvSpPr>
          <p:cNvPr id="6" name="Rectangle 6"/>
          <p:cNvSpPr txBox="1">
            <a:spLocks noChangeArrowheads="1"/>
          </p:cNvSpPr>
          <p:nvPr/>
        </p:nvSpPr>
        <p:spPr bwMode="auto">
          <a:xfrm>
            <a:off x="282575" y="182563"/>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2.2</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构型管理的基本概念</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idx="1"/>
          </p:nvPr>
        </p:nvSpPr>
        <p:spPr>
          <a:xfrm>
            <a:off x="127000" y="1236663"/>
            <a:ext cx="8842375" cy="5330825"/>
          </a:xfrm>
        </p:spPr>
        <p:txBody>
          <a:bodyPr/>
          <a:lstStyle/>
          <a:p>
            <a:pPr>
              <a:buClr>
                <a:schemeClr val="tx1"/>
              </a:buClr>
              <a:buFont typeface="Wingdings" pitchFamily="2" charset="2"/>
              <a:buChar char="Ø"/>
            </a:pPr>
            <a:endParaRPr lang="zh-CN" altLang="en-US" sz="2000" dirty="0">
              <a:ea typeface="宋体" charset="-122"/>
            </a:endParaRPr>
          </a:p>
          <a:p>
            <a:endParaRPr lang="zh-CN" altLang="en-US" sz="2000" dirty="0">
              <a:ea typeface="宋体" charset="-122"/>
            </a:endParaRPr>
          </a:p>
        </p:txBody>
      </p:sp>
      <p:sp>
        <p:nvSpPr>
          <p:cNvPr id="101380" name="Rectangle 4"/>
          <p:cNvSpPr>
            <a:spLocks noChangeArrowheads="1"/>
          </p:cNvSpPr>
          <p:nvPr/>
        </p:nvSpPr>
        <p:spPr bwMode="auto">
          <a:xfrm>
            <a:off x="460375" y="1352550"/>
            <a:ext cx="8255000" cy="1716088"/>
          </a:xfrm>
          <a:prstGeom prst="rect">
            <a:avLst/>
          </a:prstGeom>
          <a:noFill/>
          <a:ln w="12700">
            <a:noFill/>
            <a:miter lim="800000"/>
            <a:headEnd/>
            <a:tailEnd/>
          </a:ln>
          <a:effectLst/>
        </p:spPr>
        <p:txBody>
          <a:bodyPr lIns="90478" tIns="44445" rIns="90478" bIns="44445"/>
          <a:lstStyle/>
          <a:p>
            <a:pPr>
              <a:lnSpc>
                <a:spcPct val="90000"/>
              </a:lnSpc>
              <a:spcBef>
                <a:spcPct val="75000"/>
              </a:spcBef>
              <a:spcAft>
                <a:spcPct val="40000"/>
              </a:spcAft>
              <a:buClr>
                <a:schemeClr val="accent1"/>
              </a:buClr>
              <a:buSzPct val="75000"/>
              <a:buFont typeface="Wingdings" pitchFamily="2" charset="2"/>
              <a:buNone/>
            </a:pPr>
            <a:r>
              <a:rPr lang="zh-CN" altLang="en-US" sz="2000" b="1" dirty="0">
                <a:solidFill>
                  <a:srgbClr val="000066"/>
                </a:solidFill>
                <a:effectLst>
                  <a:outerShdw blurRad="38100" dist="38100" dir="2700000" algn="tl">
                    <a:srgbClr val="C0C0C0"/>
                  </a:outerShdw>
                </a:effectLst>
                <a:latin typeface="Book Antiqua" pitchFamily="18" charset="0"/>
                <a:ea typeface="楷体_GB2312" pitchFamily="49" charset="-122"/>
              </a:rPr>
              <a:t>构型是指在一个确定的时间或给定的某一个确定条件，由</a:t>
            </a:r>
            <a:r>
              <a:rPr lang="zh-CN" altLang="en-US" sz="2000" b="1" dirty="0">
                <a:solidFill>
                  <a:srgbClr val="FF3300"/>
                </a:solidFill>
                <a:effectLst>
                  <a:outerShdw blurRad="38100" dist="38100" dir="2700000" algn="tl">
                    <a:srgbClr val="C0C0C0"/>
                  </a:outerShdw>
                </a:effectLst>
                <a:latin typeface="Book Antiqua" pitchFamily="18" charset="0"/>
                <a:ea typeface="楷体_GB2312" pitchFamily="49" charset="-122"/>
              </a:rPr>
              <a:t>相关文件</a:t>
            </a:r>
            <a:r>
              <a:rPr lang="zh-CN" altLang="en-US" sz="2000" b="1" dirty="0">
                <a:solidFill>
                  <a:srgbClr val="000066"/>
                </a:solidFill>
                <a:effectLst>
                  <a:outerShdw blurRad="38100" dist="38100" dir="2700000" algn="tl">
                    <a:srgbClr val="C0C0C0"/>
                  </a:outerShdw>
                </a:effectLst>
                <a:latin typeface="Book Antiqua" pitchFamily="18" charset="0"/>
                <a:ea typeface="楷体_GB2312" pitchFamily="49" charset="-122"/>
              </a:rPr>
              <a:t>所描述的</a:t>
            </a:r>
            <a:r>
              <a:rPr lang="zh-CN" altLang="en-US" sz="2000" b="1" dirty="0">
                <a:solidFill>
                  <a:srgbClr val="FF3300"/>
                </a:solidFill>
                <a:effectLst>
                  <a:outerShdw blurRad="38100" dist="38100" dir="2700000" algn="tl">
                    <a:srgbClr val="C0C0C0"/>
                  </a:outerShdw>
                </a:effectLst>
                <a:latin typeface="Book Antiqua" pitchFamily="18" charset="0"/>
                <a:ea typeface="楷体_GB2312" pitchFamily="49" charset="-122"/>
              </a:rPr>
              <a:t>产品构成状态，</a:t>
            </a:r>
            <a:r>
              <a:rPr lang="zh-CN" altLang="en-US" sz="2000" b="1" dirty="0">
                <a:solidFill>
                  <a:srgbClr val="000066"/>
                </a:solidFill>
                <a:effectLst>
                  <a:outerShdw blurRad="38100" dist="38100" dir="2700000" algn="tl">
                    <a:srgbClr val="C0C0C0"/>
                  </a:outerShdw>
                </a:effectLst>
                <a:latin typeface="Book Antiqua" pitchFamily="18" charset="0"/>
                <a:ea typeface="楷体_GB2312" pitchFamily="49" charset="-122"/>
              </a:rPr>
              <a:t>包括产品所达到的</a:t>
            </a:r>
            <a:r>
              <a:rPr lang="zh-CN" altLang="en-US" sz="2000" b="1" dirty="0">
                <a:solidFill>
                  <a:srgbClr val="FF3300"/>
                </a:solidFill>
                <a:effectLst>
                  <a:outerShdw blurRad="38100" dist="38100" dir="2700000" algn="tl">
                    <a:srgbClr val="C0C0C0"/>
                  </a:outerShdw>
                </a:effectLst>
                <a:latin typeface="Book Antiqua" pitchFamily="18" charset="0"/>
                <a:ea typeface="楷体_GB2312" pitchFamily="49" charset="-122"/>
              </a:rPr>
              <a:t>功能和物理特性。</a:t>
            </a:r>
          </a:p>
          <a:p>
            <a:pPr>
              <a:lnSpc>
                <a:spcPct val="90000"/>
              </a:lnSpc>
              <a:spcBef>
                <a:spcPct val="10000"/>
              </a:spcBef>
              <a:spcAft>
                <a:spcPct val="10000"/>
              </a:spcAft>
              <a:buClr>
                <a:schemeClr val="accent1"/>
              </a:buClr>
              <a:buSzPct val="75000"/>
              <a:buFont typeface="Wingdings" pitchFamily="2" charset="2"/>
              <a:buNone/>
            </a:pPr>
            <a:r>
              <a:rPr lang="zh-CN" altLang="en-US" sz="2000" b="1" dirty="0">
                <a:solidFill>
                  <a:srgbClr val="000066"/>
                </a:solidFill>
                <a:effectLst>
                  <a:outerShdw blurRad="38100" dist="38100" dir="2700000" algn="tl">
                    <a:srgbClr val="C0C0C0"/>
                  </a:outerShdw>
                </a:effectLst>
                <a:latin typeface="Book Antiqua" pitchFamily="18" charset="0"/>
                <a:ea typeface="楷体_GB2312" pitchFamily="49" charset="-122"/>
              </a:rPr>
              <a:t>构型管理是一个从需求、设计直至运行的整个</a:t>
            </a:r>
            <a:r>
              <a:rPr lang="zh-CN" altLang="en-US" sz="2000" b="1" dirty="0">
                <a:solidFill>
                  <a:srgbClr val="FF0000"/>
                </a:solidFill>
                <a:effectLst>
                  <a:outerShdw blurRad="38100" dist="38100" dir="2700000" algn="tl">
                    <a:srgbClr val="C0C0C0"/>
                  </a:outerShdw>
                </a:effectLst>
                <a:latin typeface="Book Antiqua" pitchFamily="18" charset="0"/>
                <a:ea typeface="楷体_GB2312" pitchFamily="49" charset="-122"/>
              </a:rPr>
              <a:t>产品生命周期</a:t>
            </a:r>
            <a:r>
              <a:rPr lang="zh-CN" altLang="en-US" sz="2000" b="1" dirty="0">
                <a:solidFill>
                  <a:srgbClr val="000066"/>
                </a:solidFill>
                <a:effectLst>
                  <a:outerShdw blurRad="38100" dist="38100" dir="2700000" algn="tl">
                    <a:srgbClr val="C0C0C0"/>
                  </a:outerShdw>
                </a:effectLst>
                <a:latin typeface="Book Antiqua" pitchFamily="18" charset="0"/>
                <a:ea typeface="楷体_GB2312" pitchFamily="49" charset="-122"/>
              </a:rPr>
              <a:t>过程中建立和维护产品性能、功能和物理特性</a:t>
            </a:r>
            <a:r>
              <a:rPr lang="zh-CN" altLang="en-US" sz="2000" b="1" dirty="0">
                <a:solidFill>
                  <a:srgbClr val="FF0000"/>
                </a:solidFill>
                <a:effectLst>
                  <a:outerShdw blurRad="38100" dist="38100" dir="2700000" algn="tl">
                    <a:srgbClr val="C0C0C0"/>
                  </a:outerShdw>
                </a:effectLst>
                <a:latin typeface="Book Antiqua" pitchFamily="18" charset="0"/>
                <a:ea typeface="楷体_GB2312" pitchFamily="49" charset="-122"/>
              </a:rPr>
              <a:t>一致性</a:t>
            </a:r>
            <a:r>
              <a:rPr lang="zh-CN" altLang="en-US" sz="2000" b="1" dirty="0">
                <a:solidFill>
                  <a:srgbClr val="000066"/>
                </a:solidFill>
                <a:effectLst>
                  <a:outerShdw blurRad="38100" dist="38100" dir="2700000" algn="tl">
                    <a:srgbClr val="C0C0C0"/>
                  </a:outerShdw>
                </a:effectLst>
                <a:latin typeface="Book Antiqua" pitchFamily="18" charset="0"/>
                <a:ea typeface="楷体_GB2312" pitchFamily="49" charset="-122"/>
              </a:rPr>
              <a:t>的</a:t>
            </a:r>
            <a:r>
              <a:rPr lang="zh-CN" altLang="en-US" sz="2000" b="1" dirty="0">
                <a:solidFill>
                  <a:srgbClr val="FF0000"/>
                </a:solidFill>
                <a:effectLst>
                  <a:outerShdw blurRad="38100" dist="38100" dir="2700000" algn="tl">
                    <a:srgbClr val="C0C0C0"/>
                  </a:outerShdw>
                </a:effectLst>
                <a:latin typeface="Book Antiqua" pitchFamily="18" charset="0"/>
                <a:ea typeface="楷体_GB2312" pitchFamily="49" charset="-122"/>
              </a:rPr>
              <a:t>管理过程</a:t>
            </a:r>
            <a:r>
              <a:rPr lang="zh-CN" altLang="en-US" sz="2000" b="1" dirty="0">
                <a:solidFill>
                  <a:srgbClr val="000066"/>
                </a:solidFill>
                <a:effectLst>
                  <a:outerShdw blurRad="38100" dist="38100" dir="2700000" algn="tl">
                    <a:srgbClr val="C0C0C0"/>
                  </a:outerShdw>
                </a:effectLst>
                <a:latin typeface="Book Antiqua" pitchFamily="18" charset="0"/>
                <a:ea typeface="楷体_GB2312" pitchFamily="49" charset="-122"/>
              </a:rPr>
              <a:t>。</a:t>
            </a:r>
            <a:endParaRPr lang="en-US" altLang="zh-CN" sz="2000" b="1" dirty="0">
              <a:solidFill>
                <a:srgbClr val="000066"/>
              </a:solidFill>
              <a:effectLst>
                <a:outerShdw blurRad="38100" dist="38100" dir="2700000" algn="tl">
                  <a:srgbClr val="C0C0C0"/>
                </a:outerShdw>
              </a:effectLst>
              <a:latin typeface="Book Antiqua" pitchFamily="18" charset="0"/>
              <a:ea typeface="楷体_GB2312" pitchFamily="49" charset="-122"/>
            </a:endParaRPr>
          </a:p>
          <a:p>
            <a:pPr>
              <a:lnSpc>
                <a:spcPct val="90000"/>
              </a:lnSpc>
              <a:spcBef>
                <a:spcPct val="10000"/>
              </a:spcBef>
              <a:spcAft>
                <a:spcPct val="10000"/>
              </a:spcAft>
              <a:buClr>
                <a:schemeClr val="accent1"/>
              </a:buClr>
              <a:buSzPct val="75000"/>
              <a:buFont typeface="Wingdings" pitchFamily="2" charset="2"/>
              <a:buNone/>
            </a:pPr>
            <a:r>
              <a:rPr lang="en-US" altLang="zh-CN" sz="1900" b="1" dirty="0">
                <a:solidFill>
                  <a:srgbClr val="0000CC"/>
                </a:solidFill>
                <a:latin typeface="Book Antiqua" pitchFamily="18" charset="0"/>
                <a:ea typeface="宋体" charset="-122"/>
              </a:rPr>
              <a:t>	</a:t>
            </a:r>
            <a:r>
              <a:rPr lang="en-US" altLang="zh-CN" sz="1400" b="1" i="1" dirty="0">
                <a:solidFill>
                  <a:srgbClr val="0000CC"/>
                </a:solidFill>
                <a:latin typeface="Book Antiqua" pitchFamily="18" charset="0"/>
                <a:ea typeface="宋体" charset="-122"/>
              </a:rPr>
              <a:t>---- ANSI/EIA649</a:t>
            </a:r>
          </a:p>
        </p:txBody>
      </p:sp>
      <p:sp>
        <p:nvSpPr>
          <p:cNvPr id="101387" name="Rectangle 11"/>
          <p:cNvSpPr>
            <a:spLocks noChangeArrowheads="1"/>
          </p:cNvSpPr>
          <p:nvPr/>
        </p:nvSpPr>
        <p:spPr bwMode="auto">
          <a:xfrm>
            <a:off x="152400" y="3418609"/>
            <a:ext cx="2971800" cy="3096491"/>
          </a:xfrm>
          <a:prstGeom prst="rect">
            <a:avLst/>
          </a:prstGeom>
          <a:gradFill rotWithShape="1">
            <a:gsLst>
              <a:gs pos="0">
                <a:srgbClr val="FFFF99"/>
              </a:gs>
              <a:gs pos="50000">
                <a:srgbClr val="FFFF99">
                  <a:gamma/>
                  <a:tint val="45490"/>
                  <a:invGamma/>
                </a:srgbClr>
              </a:gs>
              <a:gs pos="100000">
                <a:srgbClr val="FFFF99"/>
              </a:gs>
            </a:gsLst>
            <a:lin ang="5400000" scaled="1"/>
          </a:gradFill>
          <a:ln w="9525">
            <a:solidFill>
              <a:srgbClr val="009900"/>
            </a:solidFill>
            <a:miter lim="800000"/>
            <a:headEnd/>
            <a:tailEnd/>
          </a:ln>
        </p:spPr>
        <p:txBody>
          <a:bodyPr lIns="0" tIns="0" rIns="0" bIns="0" anchor="ctr" anchorCtr="0"/>
          <a:lstStyle/>
          <a:p>
            <a:pPr marL="180975" indent="-180975" eaLnBrk="1" hangingPunct="1">
              <a:lnSpc>
                <a:spcPct val="90000"/>
              </a:lnSpc>
              <a:spcBef>
                <a:spcPct val="40000"/>
              </a:spcBef>
              <a:spcAft>
                <a:spcPct val="25000"/>
              </a:spcAft>
            </a:pPr>
            <a:r>
              <a:rPr lang="zh-CN" altLang="en-US" sz="1600" b="1" dirty="0">
                <a:solidFill>
                  <a:srgbClr val="000099"/>
                </a:solidFill>
                <a:ea typeface="黑体" pitchFamily="2" charset="-122"/>
              </a:rPr>
              <a:t>关于构型管理的几个误区：</a:t>
            </a:r>
          </a:p>
          <a:p>
            <a:pPr marL="180975" indent="-180975" eaLnBrk="1" hangingPunct="1">
              <a:lnSpc>
                <a:spcPct val="90000"/>
              </a:lnSpc>
              <a:spcBef>
                <a:spcPct val="40000"/>
              </a:spcBef>
              <a:spcAft>
                <a:spcPct val="25000"/>
              </a:spcAft>
              <a:buFontTx/>
              <a:buChar char="•"/>
            </a:pPr>
            <a:r>
              <a:rPr lang="zh-CN" altLang="en-US" sz="1600" b="1" dirty="0">
                <a:solidFill>
                  <a:srgbClr val="000099"/>
                </a:solidFill>
                <a:ea typeface="黑体" pitchFamily="2" charset="-122"/>
              </a:rPr>
              <a:t>“产品研制过程中不需要构型管理”，或“产品研制发图以后才需要构型管理”</a:t>
            </a:r>
          </a:p>
          <a:p>
            <a:pPr marL="180975" indent="-180975" eaLnBrk="1" hangingPunct="1">
              <a:lnSpc>
                <a:spcPct val="90000"/>
              </a:lnSpc>
              <a:spcBef>
                <a:spcPct val="40000"/>
              </a:spcBef>
              <a:spcAft>
                <a:spcPct val="25000"/>
              </a:spcAft>
              <a:buFontTx/>
              <a:buChar char="•"/>
            </a:pPr>
            <a:r>
              <a:rPr lang="zh-CN" altLang="en-US" sz="1600" b="1" dirty="0">
                <a:solidFill>
                  <a:srgbClr val="000099"/>
                </a:solidFill>
                <a:ea typeface="黑体" pitchFamily="2" charset="-122"/>
              </a:rPr>
              <a:t>产品研制不靠程序办事，而靠“红头文件”指挥（要进度，不要程序）</a:t>
            </a:r>
          </a:p>
          <a:p>
            <a:pPr marL="180975" indent="-180975" eaLnBrk="1" hangingPunct="1">
              <a:lnSpc>
                <a:spcPct val="90000"/>
              </a:lnSpc>
              <a:spcBef>
                <a:spcPct val="40000"/>
              </a:spcBef>
              <a:spcAft>
                <a:spcPct val="25000"/>
              </a:spcAft>
              <a:buFontTx/>
              <a:buChar char="•"/>
            </a:pPr>
            <a:r>
              <a:rPr lang="zh-CN" altLang="en-US" sz="1600" b="1" dirty="0">
                <a:solidFill>
                  <a:srgbClr val="000099"/>
                </a:solidFill>
                <a:ea typeface="黑体" pitchFamily="2" charset="-122"/>
              </a:rPr>
              <a:t>构型管理就是选项</a:t>
            </a:r>
            <a:r>
              <a:rPr lang="zh-CN" altLang="en-US" sz="1600" b="1" dirty="0" smtClean="0">
                <a:solidFill>
                  <a:srgbClr val="000099"/>
                </a:solidFill>
                <a:ea typeface="黑体" pitchFamily="2" charset="-122"/>
              </a:rPr>
              <a:t>选配</a:t>
            </a:r>
            <a:endParaRPr lang="en-US" altLang="zh-CN" sz="1600" b="1" dirty="0" smtClean="0">
              <a:solidFill>
                <a:srgbClr val="000099"/>
              </a:solidFill>
              <a:ea typeface="黑体" pitchFamily="2" charset="-122"/>
            </a:endParaRPr>
          </a:p>
          <a:p>
            <a:pPr marL="180975" indent="-180975" eaLnBrk="1" hangingPunct="1">
              <a:lnSpc>
                <a:spcPct val="90000"/>
              </a:lnSpc>
              <a:spcBef>
                <a:spcPct val="40000"/>
              </a:spcBef>
              <a:spcAft>
                <a:spcPct val="25000"/>
              </a:spcAft>
              <a:buFontTx/>
              <a:buChar char="•"/>
            </a:pPr>
            <a:r>
              <a:rPr lang="zh-CN" altLang="en-US" sz="1600" b="1" dirty="0" smtClean="0">
                <a:solidFill>
                  <a:srgbClr val="000099"/>
                </a:solidFill>
                <a:ea typeface="黑体" pitchFamily="2" charset="-122"/>
              </a:rPr>
              <a:t>构型管理在产品详细设计或批量生产之后才做的事</a:t>
            </a:r>
            <a:endParaRPr lang="en-US" altLang="zh-CN" sz="1600" b="1" dirty="0" smtClean="0">
              <a:solidFill>
                <a:srgbClr val="000099"/>
              </a:solidFill>
              <a:ea typeface="黑体" pitchFamily="2" charset="-122"/>
            </a:endParaRPr>
          </a:p>
        </p:txBody>
      </p:sp>
      <p:sp>
        <p:nvSpPr>
          <p:cNvPr id="8" name="Rectangle 6"/>
          <p:cNvSpPr txBox="1">
            <a:spLocks noChangeArrowheads="1"/>
          </p:cNvSpPr>
          <p:nvPr/>
        </p:nvSpPr>
        <p:spPr bwMode="auto">
          <a:xfrm>
            <a:off x="330200" y="182563"/>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defTabSz="914400" eaLnBrk="0" latinLnBrk="0" hangingPunct="0">
              <a:lnSpc>
                <a:spcPct val="100000"/>
              </a:lnSpc>
              <a:buClrTx/>
              <a:buSzTx/>
              <a:buFontTx/>
              <a:buNone/>
              <a:tabLst/>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2.2</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 构型管理的基本概念</a:t>
            </a:r>
            <a:endParaRPr kumimoji="1" lang="zh-CN" altLang="en-US" sz="2400" dirty="0">
              <a:effectLst>
                <a:outerShdw blurRad="38100" dist="38100" dir="2700000" algn="tl">
                  <a:srgbClr val="C0C0C0"/>
                </a:outerShdw>
              </a:effectLst>
              <a:latin typeface="Arial Narrow" pitchFamily="34" charset="0"/>
              <a:ea typeface="黑体" pitchFamily="2" charset="-122"/>
              <a:cs typeface="+mj-cs"/>
            </a:endParaRPr>
          </a:p>
        </p:txBody>
      </p:sp>
      <p:pic>
        <p:nvPicPr>
          <p:cNvPr id="67585" name="Picture 1"/>
          <p:cNvPicPr>
            <a:picLocks noChangeAspect="1" noChangeArrowheads="1"/>
          </p:cNvPicPr>
          <p:nvPr/>
        </p:nvPicPr>
        <p:blipFill>
          <a:blip r:embed="rId2" cstate="print"/>
          <a:srcRect/>
          <a:stretch>
            <a:fillRect/>
          </a:stretch>
        </p:blipFill>
        <p:spPr bwMode="auto">
          <a:xfrm>
            <a:off x="3285957" y="2853968"/>
            <a:ext cx="5457993" cy="3534581"/>
          </a:xfrm>
          <a:prstGeom prst="rect">
            <a:avLst/>
          </a:prstGeom>
          <a:noFill/>
          <a:ln w="9525">
            <a:noFill/>
            <a:miter lim="800000"/>
            <a:headEnd/>
            <a:tailEnd/>
          </a:ln>
        </p:spPr>
      </p:pic>
      <p:sp>
        <p:nvSpPr>
          <p:cNvPr id="23" name="TextBox 22"/>
          <p:cNvSpPr txBox="1"/>
          <p:nvPr/>
        </p:nvSpPr>
        <p:spPr>
          <a:xfrm>
            <a:off x="4333876" y="6391275"/>
            <a:ext cx="3009900" cy="215444"/>
          </a:xfrm>
          <a:prstGeom prst="rect">
            <a:avLst/>
          </a:prstGeom>
          <a:noFill/>
        </p:spPr>
        <p:txBody>
          <a:bodyPr wrap="square" lIns="0" tIns="0" rIns="0" bIns="0" rtlCol="0">
            <a:spAutoFit/>
          </a:bodyPr>
          <a:lstStyle/>
          <a:p>
            <a:r>
              <a:rPr lang="zh-CN" altLang="en-US" sz="1400" dirty="0" smtClean="0"/>
              <a:t>美国国防部的构型管理过程模型</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7800" y="877888"/>
            <a:ext cx="7612063" cy="457200"/>
          </a:xfrm>
        </p:spPr>
        <p:txBody>
          <a:bodyPr/>
          <a:lstStyle/>
          <a:p>
            <a:pPr>
              <a:buFont typeface="Wingdings" pitchFamily="2" charset="2"/>
              <a:buChar char="ü"/>
              <a:defRPr/>
            </a:pPr>
            <a:r>
              <a:rPr lang="zh-CN" altLang="en-US" sz="2200" dirty="0" smtClean="0"/>
              <a:t>构型管理的用途</a:t>
            </a:r>
          </a:p>
        </p:txBody>
      </p:sp>
      <p:sp>
        <p:nvSpPr>
          <p:cNvPr id="5" name="Text Box 4"/>
          <p:cNvSpPr txBox="1">
            <a:spLocks noChangeArrowheads="1"/>
          </p:cNvSpPr>
          <p:nvPr/>
        </p:nvSpPr>
        <p:spPr bwMode="auto">
          <a:xfrm>
            <a:off x="801688" y="1296988"/>
            <a:ext cx="7273925" cy="1615827"/>
          </a:xfrm>
          <a:prstGeom prst="rect">
            <a:avLst/>
          </a:prstGeom>
          <a:noFill/>
          <a:ln w="9525">
            <a:noFill/>
            <a:miter lim="800000"/>
            <a:headEnd/>
            <a:tailEnd/>
          </a:ln>
          <a:effectLst/>
        </p:spPr>
        <p:txBody>
          <a:bodyPr>
            <a:spAutoFit/>
          </a:bodyPr>
          <a:lstStyle/>
          <a:p>
            <a:pPr marL="342900" indent="-342900">
              <a:spcBef>
                <a:spcPct val="50000"/>
              </a:spcBef>
              <a:buFontTx/>
              <a:buAutoNum type="arabicPeriod"/>
            </a:pPr>
            <a:r>
              <a:rPr lang="zh-CN" altLang="en-US" dirty="0" smtClean="0">
                <a:ea typeface="宋体" pitchFamily="2" charset="-122"/>
              </a:rPr>
              <a:t>构型管理</a:t>
            </a:r>
            <a:r>
              <a:rPr lang="zh-CN" altLang="en-US" sz="1800" b="0" dirty="0" smtClean="0">
                <a:ea typeface="宋体" pitchFamily="2" charset="-122"/>
              </a:rPr>
              <a:t>是</a:t>
            </a:r>
            <a:r>
              <a:rPr lang="zh-CN" altLang="en-US" sz="1800" b="0" dirty="0">
                <a:ea typeface="宋体" pitchFamily="2" charset="-122"/>
              </a:rPr>
              <a:t>共享信息的控制和维护方法。 </a:t>
            </a:r>
          </a:p>
          <a:p>
            <a:pPr marL="342900" indent="-342900">
              <a:spcBef>
                <a:spcPct val="50000"/>
              </a:spcBef>
              <a:buFontTx/>
              <a:buAutoNum type="arabicPeriod"/>
            </a:pPr>
            <a:r>
              <a:rPr lang="zh-CN" altLang="en-US" sz="1800" b="0" dirty="0" smtClean="0">
                <a:ea typeface="宋体" pitchFamily="2" charset="-122"/>
              </a:rPr>
              <a:t>构型管理方法</a:t>
            </a:r>
            <a:r>
              <a:rPr lang="zh-CN" altLang="en-US" sz="1800" b="0" dirty="0">
                <a:ea typeface="宋体" pitchFamily="2" charset="-122"/>
              </a:rPr>
              <a:t>是产品全</a:t>
            </a:r>
            <a:r>
              <a:rPr lang="zh-CN" altLang="en-US" sz="1800" b="0" dirty="0" smtClean="0">
                <a:ea typeface="宋体" pitchFamily="2" charset="-122"/>
              </a:rPr>
              <a:t>寿命期内的</a:t>
            </a:r>
            <a:r>
              <a:rPr lang="zh-CN" altLang="en-US" sz="1800" b="0" dirty="0">
                <a:ea typeface="宋体" pitchFamily="2" charset="-122"/>
              </a:rPr>
              <a:t>识别、跟踪和控制的手段。 </a:t>
            </a:r>
          </a:p>
          <a:p>
            <a:pPr marL="342900" indent="-342900">
              <a:spcBef>
                <a:spcPct val="50000"/>
              </a:spcBef>
              <a:buFontTx/>
              <a:buAutoNum type="arabicPeriod"/>
            </a:pPr>
            <a:r>
              <a:rPr lang="zh-CN" altLang="en-US" sz="1800" b="0" dirty="0" smtClean="0">
                <a:ea typeface="宋体" pitchFamily="2" charset="-122"/>
              </a:rPr>
              <a:t>透过</a:t>
            </a:r>
            <a:r>
              <a:rPr lang="zh-CN" altLang="en-US" dirty="0" smtClean="0">
                <a:ea typeface="宋体" pitchFamily="2" charset="-122"/>
              </a:rPr>
              <a:t>构型管理</a:t>
            </a:r>
            <a:r>
              <a:rPr lang="zh-CN" altLang="en-US" sz="1800" b="0" dirty="0" smtClean="0">
                <a:ea typeface="宋体" pitchFamily="2" charset="-122"/>
              </a:rPr>
              <a:t>，</a:t>
            </a:r>
            <a:r>
              <a:rPr lang="zh-CN" altLang="en-US" sz="1800" b="0" dirty="0">
                <a:ea typeface="宋体" pitchFamily="2" charset="-122"/>
              </a:rPr>
              <a:t>进行基线和工程产品的管理，对信息行使持续控制。 </a:t>
            </a:r>
          </a:p>
          <a:p>
            <a:pPr marL="342900" indent="-342900">
              <a:spcBef>
                <a:spcPct val="50000"/>
              </a:spcBef>
              <a:buFontTx/>
              <a:buAutoNum type="arabicPeriod"/>
            </a:pPr>
            <a:r>
              <a:rPr lang="zh-CN" altLang="en-US" dirty="0" smtClean="0">
                <a:ea typeface="宋体" pitchFamily="2" charset="-122"/>
              </a:rPr>
              <a:t>构型管理</a:t>
            </a:r>
            <a:r>
              <a:rPr lang="zh-CN" altLang="en-US" sz="1800" b="0" dirty="0" smtClean="0">
                <a:ea typeface="宋体" pitchFamily="2" charset="-122"/>
              </a:rPr>
              <a:t>提供</a:t>
            </a:r>
            <a:r>
              <a:rPr lang="zh-CN" altLang="en-US" sz="1800" b="0" dirty="0">
                <a:ea typeface="宋体" pitchFamily="2" charset="-122"/>
              </a:rPr>
              <a:t>了更改过程的可见性。 </a:t>
            </a:r>
          </a:p>
        </p:txBody>
      </p:sp>
      <p:sp>
        <p:nvSpPr>
          <p:cNvPr id="6" name="Text Box 5"/>
          <p:cNvSpPr txBox="1">
            <a:spLocks noChangeArrowheads="1"/>
          </p:cNvSpPr>
          <p:nvPr/>
        </p:nvSpPr>
        <p:spPr bwMode="auto">
          <a:xfrm>
            <a:off x="801688" y="3241675"/>
            <a:ext cx="6842125" cy="915988"/>
          </a:xfrm>
          <a:prstGeom prst="rect">
            <a:avLst/>
          </a:prstGeom>
          <a:noFill/>
          <a:ln w="9525">
            <a:noFill/>
            <a:miter lim="800000"/>
            <a:headEnd/>
            <a:tailEnd/>
          </a:ln>
          <a:effectLst/>
        </p:spPr>
        <p:txBody>
          <a:bodyPr>
            <a:spAutoFit/>
          </a:bodyPr>
          <a:lstStyle/>
          <a:p>
            <a:pPr>
              <a:spcBef>
                <a:spcPct val="50000"/>
              </a:spcBef>
            </a:pPr>
            <a:r>
              <a:rPr lang="en-US" altLang="zh-CN" sz="1800" b="0" dirty="0">
                <a:ea typeface="宋体" pitchFamily="2" charset="-122"/>
              </a:rPr>
              <a:t>Application of CM to a project environment provides the discipline needed to ensure that the system operational concept is consistent with the capability that results.</a:t>
            </a:r>
          </a:p>
        </p:txBody>
      </p:sp>
      <p:sp>
        <p:nvSpPr>
          <p:cNvPr id="7" name="Text Box 6"/>
          <p:cNvSpPr txBox="1">
            <a:spLocks noChangeArrowheads="1"/>
          </p:cNvSpPr>
          <p:nvPr/>
        </p:nvSpPr>
        <p:spPr bwMode="auto">
          <a:xfrm>
            <a:off x="801688" y="4752975"/>
            <a:ext cx="6913562" cy="822325"/>
          </a:xfrm>
          <a:prstGeom prst="rect">
            <a:avLst/>
          </a:prstGeom>
          <a:noFill/>
          <a:ln w="9525">
            <a:noFill/>
            <a:miter lim="800000"/>
            <a:headEnd/>
            <a:tailEnd/>
          </a:ln>
          <a:effectLst/>
        </p:spPr>
        <p:txBody>
          <a:bodyPr>
            <a:spAutoFit/>
          </a:bodyPr>
          <a:lstStyle/>
          <a:p>
            <a:pPr>
              <a:spcBef>
                <a:spcPct val="50000"/>
              </a:spcBef>
            </a:pPr>
            <a:r>
              <a:rPr lang="zh-CN" altLang="en-US" sz="2400" b="0">
                <a:ea typeface="华文行楷" pitchFamily="2" charset="-122"/>
              </a:rPr>
              <a:t>构型管理用于项目环境，它提供了所需的规则，保证系统的运作概念与产品最终的能力相一致。</a:t>
            </a:r>
          </a:p>
        </p:txBody>
      </p:sp>
      <p:sp>
        <p:nvSpPr>
          <p:cNvPr id="8" name="Rectangle 6"/>
          <p:cNvSpPr txBox="1">
            <a:spLocks noChangeArrowheads="1"/>
          </p:cNvSpPr>
          <p:nvPr/>
        </p:nvSpPr>
        <p:spPr bwMode="auto">
          <a:xfrm>
            <a:off x="330200" y="182563"/>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2.2</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构型管理的基本概念</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3673475" y="1390650"/>
            <a:ext cx="1412875" cy="4562475"/>
          </a:xfrm>
          <a:prstGeom prst="rect">
            <a:avLst/>
          </a:prstGeom>
          <a:solidFill>
            <a:srgbClr val="F7F5A7"/>
          </a:solidFill>
          <a:ln w="9525">
            <a:solidFill>
              <a:schemeClr val="tx1"/>
            </a:solidFill>
            <a:miter lim="800000"/>
            <a:headEnd/>
            <a:tailEnd/>
          </a:ln>
          <a:effectLst/>
        </p:spPr>
        <p:txBody>
          <a:bodyPr wrap="none" anchor="ctr"/>
          <a:lstStyle/>
          <a:p>
            <a:endParaRPr lang="zh-CN" altLang="en-US"/>
          </a:p>
        </p:txBody>
      </p:sp>
      <p:sp>
        <p:nvSpPr>
          <p:cNvPr id="106499" name="Rectangle 3"/>
          <p:cNvSpPr>
            <a:spLocks noChangeArrowheads="1"/>
          </p:cNvSpPr>
          <p:nvPr/>
        </p:nvSpPr>
        <p:spPr bwMode="auto">
          <a:xfrm>
            <a:off x="933450" y="3144839"/>
            <a:ext cx="7077075" cy="1046162"/>
          </a:xfrm>
          <a:prstGeom prst="rect">
            <a:avLst/>
          </a:prstGeom>
          <a:solidFill>
            <a:srgbClr val="F7F5A7"/>
          </a:solidFill>
          <a:ln w="9525">
            <a:solidFill>
              <a:schemeClr val="tx1"/>
            </a:solidFill>
            <a:miter lim="800000"/>
            <a:headEnd/>
            <a:tailEnd/>
          </a:ln>
          <a:effectLst/>
        </p:spPr>
        <p:txBody>
          <a:bodyPr wrap="none" anchor="ctr"/>
          <a:lstStyle/>
          <a:p>
            <a:endParaRPr lang="zh-CN" altLang="en-US"/>
          </a:p>
        </p:txBody>
      </p:sp>
      <p:sp>
        <p:nvSpPr>
          <p:cNvPr id="106501" name="AutoShape 5"/>
          <p:cNvSpPr>
            <a:spLocks noChangeArrowheads="1"/>
          </p:cNvSpPr>
          <p:nvPr/>
        </p:nvSpPr>
        <p:spPr bwMode="auto">
          <a:xfrm rot="10800000">
            <a:off x="3714750" y="4295775"/>
            <a:ext cx="1323975" cy="732886"/>
          </a:xfrm>
          <a:prstGeom prst="triangle">
            <a:avLst>
              <a:gd name="adj" fmla="val 50000"/>
            </a:avLst>
          </a:prstGeom>
          <a:solidFill>
            <a:schemeClr val="accent1"/>
          </a:solidFill>
          <a:ln w="9525">
            <a:solidFill>
              <a:schemeClr val="tx1"/>
            </a:solidFill>
            <a:miter lim="800000"/>
            <a:headEnd/>
            <a:tailEnd/>
          </a:ln>
          <a:effectLst/>
        </p:spPr>
        <p:txBody>
          <a:bodyPr rot="10800000" wrap="none" anchor="ctr"/>
          <a:lstStyle/>
          <a:p>
            <a:pPr algn="ctr" eaLnBrk="1" hangingPunct="1"/>
            <a:r>
              <a:rPr lang="zh-CN" altLang="en-US" sz="1200" b="1" dirty="0">
                <a:solidFill>
                  <a:schemeClr val="bg1">
                    <a:lumMod val="95000"/>
                  </a:schemeClr>
                </a:solidFill>
                <a:ea typeface="仿宋_GB2312" pitchFamily="49" charset="-122"/>
                <a:cs typeface="Arial" charset="0"/>
              </a:rPr>
              <a:t>控制对构型项</a:t>
            </a:r>
          </a:p>
          <a:p>
            <a:pPr algn="ctr" eaLnBrk="1" hangingPunct="1"/>
            <a:r>
              <a:rPr lang="zh-CN" altLang="en-US" sz="1200" b="1" dirty="0">
                <a:solidFill>
                  <a:schemeClr val="bg1">
                    <a:lumMod val="95000"/>
                  </a:schemeClr>
                </a:solidFill>
                <a:ea typeface="仿宋_GB2312" pitchFamily="49" charset="-122"/>
                <a:cs typeface="Arial" charset="0"/>
              </a:rPr>
              <a:t>的更改</a:t>
            </a:r>
          </a:p>
        </p:txBody>
      </p:sp>
      <p:sp>
        <p:nvSpPr>
          <p:cNvPr id="106502" name="Rectangle 6"/>
          <p:cNvSpPr>
            <a:spLocks noChangeArrowheads="1"/>
          </p:cNvSpPr>
          <p:nvPr/>
        </p:nvSpPr>
        <p:spPr bwMode="auto">
          <a:xfrm>
            <a:off x="3514725" y="5153025"/>
            <a:ext cx="1770585" cy="381500"/>
          </a:xfrm>
          <a:prstGeom prst="rect">
            <a:avLst/>
          </a:prstGeom>
          <a:gradFill rotWithShape="1">
            <a:gsLst>
              <a:gs pos="0">
                <a:srgbClr val="F21818">
                  <a:alpha val="69000"/>
                </a:srgbClr>
              </a:gs>
              <a:gs pos="50000">
                <a:srgbClr val="FFFFFF"/>
              </a:gs>
              <a:gs pos="100000">
                <a:srgbClr val="F21818">
                  <a:alpha val="69000"/>
                </a:srgbClr>
              </a:gs>
            </a:gsLst>
            <a:lin ang="5400000" scaled="1"/>
          </a:gradFill>
          <a:ln w="9525">
            <a:solidFill>
              <a:schemeClr val="tx1"/>
            </a:solidFill>
            <a:miter lim="800000"/>
            <a:headEnd/>
            <a:tailEnd/>
          </a:ln>
          <a:effectLst/>
        </p:spPr>
        <p:txBody>
          <a:bodyPr wrap="none" anchor="ctr"/>
          <a:lstStyle/>
          <a:p>
            <a:pPr algn="ctr" eaLnBrk="1" hangingPunct="1"/>
            <a:r>
              <a:rPr lang="zh-CN" altLang="en-US" sz="1800">
                <a:ea typeface="宋体" charset="-122"/>
                <a:cs typeface="Arial" charset="0"/>
              </a:rPr>
              <a:t>构型控制</a:t>
            </a:r>
          </a:p>
        </p:txBody>
      </p:sp>
      <p:sp>
        <p:nvSpPr>
          <p:cNvPr id="106503" name="Rectangle 7"/>
          <p:cNvSpPr>
            <a:spLocks noChangeArrowheads="1"/>
          </p:cNvSpPr>
          <p:nvPr/>
        </p:nvSpPr>
        <p:spPr bwMode="auto">
          <a:xfrm>
            <a:off x="3476625" y="1739900"/>
            <a:ext cx="1770585" cy="381500"/>
          </a:xfrm>
          <a:prstGeom prst="rect">
            <a:avLst/>
          </a:prstGeom>
          <a:gradFill rotWithShape="1">
            <a:gsLst>
              <a:gs pos="0">
                <a:srgbClr val="F21818">
                  <a:alpha val="69000"/>
                </a:srgbClr>
              </a:gs>
              <a:gs pos="50000">
                <a:srgbClr val="FFFFFF"/>
              </a:gs>
              <a:gs pos="100000">
                <a:srgbClr val="F21818">
                  <a:alpha val="69000"/>
                </a:srgbClr>
              </a:gs>
            </a:gsLst>
            <a:lin ang="5400000" scaled="1"/>
          </a:gradFill>
          <a:ln w="9525" algn="ctr">
            <a:solidFill>
              <a:schemeClr val="tx1"/>
            </a:solidFill>
            <a:miter lim="800000"/>
            <a:headEnd/>
            <a:tailEnd/>
          </a:ln>
          <a:effectLst/>
        </p:spPr>
        <p:txBody>
          <a:bodyPr wrap="none" anchor="ctr"/>
          <a:lstStyle/>
          <a:p>
            <a:pPr algn="ctr" eaLnBrk="1" hangingPunct="1"/>
            <a:r>
              <a:rPr lang="zh-CN" altLang="en-US" sz="1800">
                <a:ea typeface="宋体" charset="-122"/>
                <a:cs typeface="Arial" charset="0"/>
              </a:rPr>
              <a:t>构型标识</a:t>
            </a:r>
          </a:p>
        </p:txBody>
      </p:sp>
      <p:sp>
        <p:nvSpPr>
          <p:cNvPr id="106504" name="Rectangle 8"/>
          <p:cNvSpPr>
            <a:spLocks noChangeArrowheads="1"/>
          </p:cNvSpPr>
          <p:nvPr/>
        </p:nvSpPr>
        <p:spPr bwMode="auto">
          <a:xfrm>
            <a:off x="6491289" y="3441700"/>
            <a:ext cx="1288882" cy="434975"/>
          </a:xfrm>
          <a:prstGeom prst="rect">
            <a:avLst/>
          </a:prstGeom>
          <a:gradFill rotWithShape="1">
            <a:gsLst>
              <a:gs pos="0">
                <a:srgbClr val="F21818">
                  <a:alpha val="69000"/>
                </a:srgbClr>
              </a:gs>
              <a:gs pos="50000">
                <a:srgbClr val="FFFFFF"/>
              </a:gs>
              <a:gs pos="100000">
                <a:srgbClr val="F21818">
                  <a:alpha val="69000"/>
                </a:srgbClr>
              </a:gs>
            </a:gsLst>
            <a:lin ang="5400000" scaled="1"/>
          </a:gradFill>
          <a:ln w="9525" algn="ctr">
            <a:solidFill>
              <a:schemeClr val="tx1"/>
            </a:solidFill>
            <a:miter lim="800000"/>
            <a:headEnd/>
            <a:tailEnd/>
          </a:ln>
          <a:effectLst/>
        </p:spPr>
        <p:txBody>
          <a:bodyPr wrap="none" anchor="ctr"/>
          <a:lstStyle/>
          <a:p>
            <a:pPr algn="ctr" eaLnBrk="1" hangingPunct="1"/>
            <a:r>
              <a:rPr lang="zh-CN" altLang="en-US" sz="1800">
                <a:ea typeface="宋体" charset="-122"/>
                <a:cs typeface="Arial" charset="0"/>
              </a:rPr>
              <a:t>构型审核</a:t>
            </a:r>
          </a:p>
        </p:txBody>
      </p:sp>
      <p:sp>
        <p:nvSpPr>
          <p:cNvPr id="106505" name="Rectangle 9"/>
          <p:cNvSpPr>
            <a:spLocks noChangeArrowheads="1"/>
          </p:cNvSpPr>
          <p:nvPr/>
        </p:nvSpPr>
        <p:spPr bwMode="auto">
          <a:xfrm>
            <a:off x="1217613" y="3441700"/>
            <a:ext cx="1395401" cy="444500"/>
          </a:xfrm>
          <a:prstGeom prst="rect">
            <a:avLst/>
          </a:prstGeom>
          <a:gradFill rotWithShape="1">
            <a:gsLst>
              <a:gs pos="0">
                <a:srgbClr val="F21818">
                  <a:alpha val="69000"/>
                </a:srgbClr>
              </a:gs>
              <a:gs pos="50000">
                <a:srgbClr val="FFFFFF"/>
              </a:gs>
              <a:gs pos="100000">
                <a:srgbClr val="F21818">
                  <a:alpha val="69000"/>
                </a:srgbClr>
              </a:gs>
            </a:gsLst>
            <a:lin ang="5400000" scaled="1"/>
          </a:gradFill>
          <a:ln w="9525" algn="ctr">
            <a:solidFill>
              <a:schemeClr val="tx1"/>
            </a:solidFill>
            <a:miter lim="800000"/>
            <a:headEnd/>
            <a:tailEnd/>
          </a:ln>
          <a:effectLst/>
        </p:spPr>
        <p:txBody>
          <a:bodyPr wrap="none" anchor="ctr"/>
          <a:lstStyle/>
          <a:p>
            <a:pPr algn="ctr" eaLnBrk="1" hangingPunct="1"/>
            <a:r>
              <a:rPr lang="zh-CN" altLang="en-US" sz="1800">
                <a:ea typeface="宋体" charset="-122"/>
                <a:cs typeface="Arial" charset="0"/>
              </a:rPr>
              <a:t>构型纪实</a:t>
            </a:r>
          </a:p>
        </p:txBody>
      </p:sp>
      <p:grpSp>
        <p:nvGrpSpPr>
          <p:cNvPr id="2" name="Group 10"/>
          <p:cNvGrpSpPr>
            <a:grpSpLocks/>
          </p:cNvGrpSpPr>
          <p:nvPr/>
        </p:nvGrpSpPr>
        <p:grpSpPr bwMode="auto">
          <a:xfrm>
            <a:off x="895349" y="1295400"/>
            <a:ext cx="2628901" cy="1655208"/>
            <a:chOff x="336" y="576"/>
            <a:chExt cx="1632" cy="1536"/>
          </a:xfrm>
        </p:grpSpPr>
        <p:sp>
          <p:nvSpPr>
            <p:cNvPr id="106507" name="AutoShape 11"/>
            <p:cNvSpPr>
              <a:spLocks noChangeArrowheads="1"/>
            </p:cNvSpPr>
            <p:nvPr/>
          </p:nvSpPr>
          <p:spPr bwMode="auto">
            <a:xfrm>
              <a:off x="336" y="576"/>
              <a:ext cx="1344" cy="1536"/>
            </a:xfrm>
            <a:prstGeom prst="roundRect">
              <a:avLst>
                <a:gd name="adj" fmla="val 16667"/>
              </a:avLst>
            </a:prstGeom>
            <a:solidFill>
              <a:srgbClr val="4A4587"/>
            </a:solidFill>
            <a:ln w="9525">
              <a:solidFill>
                <a:schemeClr val="tx1"/>
              </a:solidFill>
              <a:round/>
              <a:headEnd/>
              <a:tailEnd/>
            </a:ln>
            <a:effectLst/>
          </p:spPr>
          <p:txBody>
            <a:bodyPr anchor="ctr"/>
            <a:lstStyle/>
            <a:p>
              <a:pPr eaLnBrk="1" hangingPunct="1"/>
              <a:r>
                <a:rPr kumimoji="1" lang="zh-CN" altLang="en-US" sz="1200" dirty="0">
                  <a:solidFill>
                    <a:srgbClr val="FFFF99"/>
                  </a:solidFill>
                  <a:latin typeface="Times New Roman" pitchFamily="18" charset="0"/>
                  <a:ea typeface="宋体" charset="-122"/>
                </a:rPr>
                <a:t>阐明某一构型项的技术定义，指定一个唯一标识零组件号，确定产品结构，建立该构型项的构型基线的过程，对已建立基线的强制性和委托更改，都要指定一个唯一的更改标识符 </a:t>
              </a:r>
            </a:p>
          </p:txBody>
        </p:sp>
        <p:sp>
          <p:nvSpPr>
            <p:cNvPr id="106508" name="Line 12"/>
            <p:cNvSpPr>
              <a:spLocks noChangeShapeType="1"/>
            </p:cNvSpPr>
            <p:nvPr/>
          </p:nvSpPr>
          <p:spPr bwMode="auto">
            <a:xfrm>
              <a:off x="1680" y="1200"/>
              <a:ext cx="288" cy="0"/>
            </a:xfrm>
            <a:prstGeom prst="line">
              <a:avLst/>
            </a:prstGeom>
            <a:noFill/>
            <a:ln w="127000">
              <a:solidFill>
                <a:srgbClr val="4A4587"/>
              </a:solidFill>
              <a:round/>
              <a:headEnd/>
              <a:tailEnd type="triangle" w="med" len="sm"/>
            </a:ln>
            <a:effectLst/>
          </p:spPr>
          <p:txBody>
            <a:bodyPr/>
            <a:lstStyle/>
            <a:p>
              <a:endParaRPr lang="zh-CN" altLang="en-US"/>
            </a:p>
          </p:txBody>
        </p:sp>
      </p:grpSp>
      <p:grpSp>
        <p:nvGrpSpPr>
          <p:cNvPr id="3" name="Group 13"/>
          <p:cNvGrpSpPr>
            <a:grpSpLocks/>
          </p:cNvGrpSpPr>
          <p:nvPr/>
        </p:nvGrpSpPr>
        <p:grpSpPr bwMode="auto">
          <a:xfrm>
            <a:off x="1000124" y="4037012"/>
            <a:ext cx="1971675" cy="1925637"/>
            <a:chOff x="432" y="2640"/>
            <a:chExt cx="1344" cy="1536"/>
          </a:xfrm>
        </p:grpSpPr>
        <p:sp>
          <p:nvSpPr>
            <p:cNvPr id="106510" name="AutoShape 14"/>
            <p:cNvSpPr>
              <a:spLocks noChangeArrowheads="1"/>
            </p:cNvSpPr>
            <p:nvPr/>
          </p:nvSpPr>
          <p:spPr bwMode="auto">
            <a:xfrm>
              <a:off x="432" y="2928"/>
              <a:ext cx="1344" cy="1248"/>
            </a:xfrm>
            <a:prstGeom prst="roundRect">
              <a:avLst>
                <a:gd name="adj" fmla="val 16667"/>
              </a:avLst>
            </a:prstGeom>
            <a:solidFill>
              <a:srgbClr val="4A4587"/>
            </a:solidFill>
            <a:ln w="9525">
              <a:solidFill>
                <a:schemeClr val="tx1"/>
              </a:solidFill>
              <a:round/>
              <a:headEnd/>
              <a:tailEnd/>
            </a:ln>
            <a:effectLst/>
          </p:spPr>
          <p:txBody>
            <a:bodyPr anchor="ctr"/>
            <a:lstStyle/>
            <a:p>
              <a:pPr eaLnBrk="1" hangingPunct="1"/>
              <a:r>
                <a:rPr kumimoji="1" lang="zh-CN" altLang="en-US" sz="1200" dirty="0">
                  <a:solidFill>
                    <a:srgbClr val="FFFF99"/>
                  </a:solidFill>
                  <a:latin typeface="Times New Roman" pitchFamily="18" charset="0"/>
                  <a:ea typeface="宋体" charset="-122"/>
                </a:rPr>
                <a:t>有效管理构型所需信息的正式记录和报告，包括构型的某种更改和获准更改的实施状况，构型状况报告包括记载所有基线技术状态和相关获准更改的构型记录 </a:t>
              </a:r>
            </a:p>
          </p:txBody>
        </p:sp>
        <p:sp>
          <p:nvSpPr>
            <p:cNvPr id="106511" name="Line 15"/>
            <p:cNvSpPr>
              <a:spLocks noChangeShapeType="1"/>
            </p:cNvSpPr>
            <p:nvPr/>
          </p:nvSpPr>
          <p:spPr bwMode="auto">
            <a:xfrm flipV="1">
              <a:off x="1104" y="2640"/>
              <a:ext cx="0" cy="336"/>
            </a:xfrm>
            <a:prstGeom prst="line">
              <a:avLst/>
            </a:prstGeom>
            <a:noFill/>
            <a:ln w="127000">
              <a:solidFill>
                <a:srgbClr val="4A4587"/>
              </a:solidFill>
              <a:round/>
              <a:headEnd/>
              <a:tailEnd type="triangle" w="med" len="sm"/>
            </a:ln>
            <a:effectLst/>
          </p:spPr>
          <p:txBody>
            <a:bodyPr/>
            <a:lstStyle/>
            <a:p>
              <a:endParaRPr lang="zh-CN" altLang="en-US"/>
            </a:p>
          </p:txBody>
        </p:sp>
      </p:grpSp>
      <p:grpSp>
        <p:nvGrpSpPr>
          <p:cNvPr id="4" name="Group 16"/>
          <p:cNvGrpSpPr>
            <a:grpSpLocks/>
          </p:cNvGrpSpPr>
          <p:nvPr/>
        </p:nvGrpSpPr>
        <p:grpSpPr bwMode="auto">
          <a:xfrm>
            <a:off x="5429250" y="4227278"/>
            <a:ext cx="2200275" cy="1754657"/>
            <a:chOff x="3600" y="2655"/>
            <a:chExt cx="1682" cy="1458"/>
          </a:xfrm>
        </p:grpSpPr>
        <p:sp>
          <p:nvSpPr>
            <p:cNvPr id="106513" name="AutoShape 17"/>
            <p:cNvSpPr>
              <a:spLocks noChangeArrowheads="1"/>
            </p:cNvSpPr>
            <p:nvPr/>
          </p:nvSpPr>
          <p:spPr bwMode="auto">
            <a:xfrm>
              <a:off x="3934" y="2655"/>
              <a:ext cx="1348" cy="1458"/>
            </a:xfrm>
            <a:prstGeom prst="roundRect">
              <a:avLst>
                <a:gd name="adj" fmla="val 16667"/>
              </a:avLst>
            </a:prstGeom>
            <a:solidFill>
              <a:srgbClr val="4A4587"/>
            </a:solidFill>
            <a:ln w="9525">
              <a:solidFill>
                <a:schemeClr val="tx1"/>
              </a:solidFill>
              <a:round/>
              <a:headEnd/>
              <a:tailEnd/>
            </a:ln>
            <a:effectLst/>
          </p:spPr>
          <p:txBody>
            <a:bodyPr anchor="ctr">
              <a:spAutoFit/>
            </a:bodyPr>
            <a:lstStyle/>
            <a:p>
              <a:pPr eaLnBrk="1" hangingPunct="1"/>
              <a:r>
                <a:rPr kumimoji="1" lang="zh-CN" altLang="en-US" sz="1200" dirty="0">
                  <a:solidFill>
                    <a:srgbClr val="FFFF99"/>
                  </a:solidFill>
                  <a:latin typeface="Times New Roman" pitchFamily="18" charset="0"/>
                  <a:ea typeface="宋体" charset="-122"/>
                </a:rPr>
                <a:t>构型基线建立后，为控制构型项的更改而对提出的更改建议所进行的论证、评定、协调、审批和实施更改的活动，包括版本的管理和更改流程的控制等</a:t>
              </a:r>
            </a:p>
          </p:txBody>
        </p:sp>
        <p:sp>
          <p:nvSpPr>
            <p:cNvPr id="106514" name="Line 18"/>
            <p:cNvSpPr>
              <a:spLocks noChangeShapeType="1"/>
            </p:cNvSpPr>
            <p:nvPr/>
          </p:nvSpPr>
          <p:spPr bwMode="auto">
            <a:xfrm>
              <a:off x="3600" y="3600"/>
              <a:ext cx="336" cy="0"/>
            </a:xfrm>
            <a:prstGeom prst="line">
              <a:avLst/>
            </a:prstGeom>
            <a:noFill/>
            <a:ln w="127000">
              <a:solidFill>
                <a:srgbClr val="4A4587"/>
              </a:solidFill>
              <a:round/>
              <a:headEnd type="triangle" w="med" len="sm"/>
              <a:tailEnd type="none" w="med" len="sm"/>
            </a:ln>
            <a:effectLst/>
          </p:spPr>
          <p:txBody>
            <a:bodyPr>
              <a:spAutoFit/>
            </a:bodyPr>
            <a:lstStyle/>
            <a:p>
              <a:endParaRPr lang="zh-CN" altLang="en-US"/>
            </a:p>
          </p:txBody>
        </p:sp>
      </p:grpSp>
      <p:grpSp>
        <p:nvGrpSpPr>
          <p:cNvPr id="5" name="Group 19"/>
          <p:cNvGrpSpPr>
            <a:grpSpLocks/>
          </p:cNvGrpSpPr>
          <p:nvPr/>
        </p:nvGrpSpPr>
        <p:grpSpPr bwMode="auto">
          <a:xfrm>
            <a:off x="5829300" y="1293812"/>
            <a:ext cx="2019311" cy="2020887"/>
            <a:chOff x="3888" y="576"/>
            <a:chExt cx="1344" cy="1584"/>
          </a:xfrm>
        </p:grpSpPr>
        <p:sp>
          <p:nvSpPr>
            <p:cNvPr id="106516" name="AutoShape 20"/>
            <p:cNvSpPr>
              <a:spLocks noChangeArrowheads="1"/>
            </p:cNvSpPr>
            <p:nvPr/>
          </p:nvSpPr>
          <p:spPr bwMode="auto">
            <a:xfrm>
              <a:off x="3888" y="576"/>
              <a:ext cx="1344" cy="1248"/>
            </a:xfrm>
            <a:prstGeom prst="roundRect">
              <a:avLst>
                <a:gd name="adj" fmla="val 16667"/>
              </a:avLst>
            </a:prstGeom>
            <a:solidFill>
              <a:srgbClr val="4A4587"/>
            </a:solidFill>
            <a:ln w="9525">
              <a:solidFill>
                <a:schemeClr val="tx1"/>
              </a:solidFill>
              <a:round/>
              <a:headEnd/>
              <a:tailEnd/>
            </a:ln>
            <a:effectLst/>
          </p:spPr>
          <p:txBody>
            <a:bodyPr anchor="ctr"/>
            <a:lstStyle/>
            <a:p>
              <a:pPr eaLnBrk="1" hangingPunct="1">
                <a:spcBef>
                  <a:spcPct val="50000"/>
                </a:spcBef>
              </a:pPr>
              <a:r>
                <a:rPr kumimoji="1" lang="zh-CN" altLang="en-US" sz="1200" dirty="0">
                  <a:solidFill>
                    <a:srgbClr val="FFFF99"/>
                  </a:solidFill>
                  <a:latin typeface="Times New Roman" pitchFamily="18" charset="0"/>
                  <a:ea typeface="宋体" charset="-122"/>
                </a:rPr>
                <a:t>为确定构型项是否符合其构型文件的要求所进行的检查活动 ，确认产品构型是否满足客户要求，确认构型是否偏离以及进行构型过程中的各种审核、批准</a:t>
              </a:r>
            </a:p>
          </p:txBody>
        </p:sp>
        <p:sp>
          <p:nvSpPr>
            <p:cNvPr id="106517" name="Line 21"/>
            <p:cNvSpPr>
              <a:spLocks noChangeShapeType="1"/>
            </p:cNvSpPr>
            <p:nvPr/>
          </p:nvSpPr>
          <p:spPr bwMode="auto">
            <a:xfrm flipV="1">
              <a:off x="4560" y="1824"/>
              <a:ext cx="0" cy="336"/>
            </a:xfrm>
            <a:prstGeom prst="line">
              <a:avLst/>
            </a:prstGeom>
            <a:noFill/>
            <a:ln w="127000">
              <a:solidFill>
                <a:srgbClr val="4A4587"/>
              </a:solidFill>
              <a:round/>
              <a:headEnd type="triangle" w="med" len="sm"/>
              <a:tailEnd type="none" w="med" len="sm"/>
            </a:ln>
            <a:effectLst/>
          </p:spPr>
          <p:txBody>
            <a:bodyPr/>
            <a:lstStyle/>
            <a:p>
              <a:endParaRPr lang="zh-CN" altLang="en-US"/>
            </a:p>
          </p:txBody>
        </p:sp>
      </p:grpSp>
      <p:sp>
        <p:nvSpPr>
          <p:cNvPr id="106518" name="AutoShape 22"/>
          <p:cNvSpPr>
            <a:spLocks noChangeArrowheads="1"/>
          </p:cNvSpPr>
          <p:nvPr/>
        </p:nvSpPr>
        <p:spPr bwMode="auto">
          <a:xfrm rot="16200000">
            <a:off x="2736819" y="3330609"/>
            <a:ext cx="1056441" cy="738873"/>
          </a:xfrm>
          <a:prstGeom prst="triangle">
            <a:avLst>
              <a:gd name="adj" fmla="val 50000"/>
            </a:avLst>
          </a:prstGeom>
          <a:solidFill>
            <a:schemeClr val="accent1"/>
          </a:solidFill>
          <a:ln w="9525">
            <a:solidFill>
              <a:schemeClr val="tx1"/>
            </a:solidFill>
            <a:miter lim="800000"/>
            <a:headEnd/>
            <a:tailEnd/>
          </a:ln>
          <a:effectLst/>
        </p:spPr>
        <p:txBody>
          <a:bodyPr vert="eaVert" wrap="none" anchor="ctr"/>
          <a:lstStyle/>
          <a:p>
            <a:pPr algn="ctr" eaLnBrk="1" hangingPunct="1"/>
            <a:r>
              <a:rPr lang="zh-CN" altLang="en-US" sz="1200" b="1" dirty="0">
                <a:solidFill>
                  <a:schemeClr val="bg1">
                    <a:lumMod val="95000"/>
                  </a:schemeClr>
                </a:solidFill>
                <a:ea typeface="仿宋_GB2312" pitchFamily="49" charset="-122"/>
                <a:cs typeface="Arial" charset="0"/>
              </a:rPr>
              <a:t>记录</a:t>
            </a:r>
          </a:p>
          <a:p>
            <a:pPr algn="ctr" eaLnBrk="1" hangingPunct="1"/>
            <a:r>
              <a:rPr lang="zh-CN" altLang="en-US" sz="1200" b="1" dirty="0">
                <a:solidFill>
                  <a:schemeClr val="bg1">
                    <a:lumMod val="95000"/>
                  </a:schemeClr>
                </a:solidFill>
                <a:ea typeface="仿宋_GB2312" pitchFamily="49" charset="-122"/>
                <a:cs typeface="Arial" charset="0"/>
              </a:rPr>
              <a:t>并报告</a:t>
            </a:r>
          </a:p>
          <a:p>
            <a:pPr algn="ctr" eaLnBrk="1" hangingPunct="1"/>
            <a:r>
              <a:rPr lang="zh-CN" altLang="en-US" sz="1200" b="1" dirty="0">
                <a:solidFill>
                  <a:schemeClr val="bg1">
                    <a:lumMod val="95000"/>
                  </a:schemeClr>
                </a:solidFill>
                <a:ea typeface="仿宋_GB2312" pitchFamily="49" charset="-122"/>
                <a:cs typeface="Arial" charset="0"/>
              </a:rPr>
              <a:t>信息</a:t>
            </a:r>
          </a:p>
        </p:txBody>
      </p:sp>
      <p:sp>
        <p:nvSpPr>
          <p:cNvPr id="106519" name="AutoShape 23"/>
          <p:cNvSpPr>
            <a:spLocks noChangeArrowheads="1"/>
          </p:cNvSpPr>
          <p:nvPr/>
        </p:nvSpPr>
        <p:spPr bwMode="auto">
          <a:xfrm rot="5400000">
            <a:off x="5210141" y="3297275"/>
            <a:ext cx="1037392" cy="681723"/>
          </a:xfrm>
          <a:prstGeom prst="triangle">
            <a:avLst>
              <a:gd name="adj" fmla="val 50000"/>
            </a:avLst>
          </a:prstGeom>
          <a:solidFill>
            <a:schemeClr val="accent1"/>
          </a:solidFill>
          <a:ln w="9525">
            <a:solidFill>
              <a:schemeClr val="tx1"/>
            </a:solidFill>
            <a:miter lim="800000"/>
            <a:headEnd/>
            <a:tailEnd/>
          </a:ln>
          <a:effectLst/>
        </p:spPr>
        <p:txBody>
          <a:bodyPr rot="10800000" vert="eaVert" wrap="none" anchor="ctr"/>
          <a:lstStyle/>
          <a:p>
            <a:pPr algn="ctr" eaLnBrk="1" hangingPunct="1"/>
            <a:r>
              <a:rPr lang="zh-CN" altLang="en-US" sz="1200" b="1" dirty="0">
                <a:solidFill>
                  <a:schemeClr val="bg1">
                    <a:lumMod val="95000"/>
                  </a:schemeClr>
                </a:solidFill>
                <a:ea typeface="仿宋_GB2312" pitchFamily="49" charset="-122"/>
                <a:cs typeface="Arial" charset="0"/>
              </a:rPr>
              <a:t>验证</a:t>
            </a:r>
          </a:p>
          <a:p>
            <a:pPr algn="ctr" eaLnBrk="1" hangingPunct="1"/>
            <a:r>
              <a:rPr lang="zh-CN" altLang="en-US" sz="1200" b="1" dirty="0" smtClean="0">
                <a:solidFill>
                  <a:schemeClr val="bg1">
                    <a:lumMod val="95000"/>
                  </a:schemeClr>
                </a:solidFill>
                <a:ea typeface="仿宋_GB2312" pitchFamily="49" charset="-122"/>
                <a:cs typeface="Arial" charset="0"/>
              </a:rPr>
              <a:t>   完整性</a:t>
            </a:r>
            <a:endParaRPr lang="zh-CN" altLang="en-US" sz="1200" b="1" dirty="0">
              <a:solidFill>
                <a:schemeClr val="bg1">
                  <a:lumMod val="95000"/>
                </a:schemeClr>
              </a:solidFill>
              <a:ea typeface="仿宋_GB2312" pitchFamily="49" charset="-122"/>
              <a:cs typeface="Arial" charset="0"/>
            </a:endParaRPr>
          </a:p>
        </p:txBody>
      </p:sp>
      <p:sp>
        <p:nvSpPr>
          <p:cNvPr id="106520" name="AutoShape 24"/>
          <p:cNvSpPr>
            <a:spLocks noChangeArrowheads="1"/>
          </p:cNvSpPr>
          <p:nvPr/>
        </p:nvSpPr>
        <p:spPr bwMode="auto">
          <a:xfrm>
            <a:off x="3714750" y="2230437"/>
            <a:ext cx="1371600" cy="827087"/>
          </a:xfrm>
          <a:prstGeom prst="triangle">
            <a:avLst>
              <a:gd name="adj" fmla="val 50000"/>
            </a:avLst>
          </a:prstGeom>
          <a:solidFill>
            <a:schemeClr val="accent1"/>
          </a:solidFill>
          <a:ln w="9525">
            <a:solidFill>
              <a:schemeClr val="tx1"/>
            </a:solidFill>
            <a:miter lim="800000"/>
            <a:headEnd/>
            <a:tailEnd/>
          </a:ln>
          <a:effectLst/>
        </p:spPr>
        <p:txBody>
          <a:bodyPr wrap="none" anchor="ctr"/>
          <a:lstStyle/>
          <a:p>
            <a:pPr algn="ctr" eaLnBrk="1" hangingPunct="1"/>
            <a:r>
              <a:rPr lang="zh-CN" altLang="en-US" sz="1200" b="1" dirty="0">
                <a:solidFill>
                  <a:schemeClr val="bg1">
                    <a:lumMod val="95000"/>
                  </a:schemeClr>
                </a:solidFill>
                <a:ea typeface="仿宋_GB2312" pitchFamily="49" charset="-122"/>
                <a:cs typeface="Arial" charset="0"/>
              </a:rPr>
              <a:t>识别构型项</a:t>
            </a:r>
          </a:p>
          <a:p>
            <a:pPr algn="ctr" eaLnBrk="1" hangingPunct="1"/>
            <a:r>
              <a:rPr lang="zh-CN" altLang="en-US" sz="1200" b="1" dirty="0">
                <a:solidFill>
                  <a:schemeClr val="bg1">
                    <a:lumMod val="95000"/>
                  </a:schemeClr>
                </a:solidFill>
                <a:ea typeface="仿宋_GB2312" pitchFamily="49" charset="-122"/>
                <a:cs typeface="Arial" charset="0"/>
              </a:rPr>
              <a:t>的功能和物理特征</a:t>
            </a:r>
          </a:p>
        </p:txBody>
      </p:sp>
      <p:pic>
        <p:nvPicPr>
          <p:cNvPr id="30" name="Picture 15"/>
          <p:cNvPicPr>
            <a:picLocks noChangeAspect="1" noChangeArrowheads="1"/>
          </p:cNvPicPr>
          <p:nvPr/>
        </p:nvPicPr>
        <p:blipFill>
          <a:blip r:embed="rId2" cstate="print"/>
          <a:srcRect/>
          <a:stretch>
            <a:fillRect/>
          </a:stretch>
        </p:blipFill>
        <p:spPr bwMode="auto">
          <a:xfrm>
            <a:off x="3819089" y="3214896"/>
            <a:ext cx="1170102" cy="898833"/>
          </a:xfrm>
          <a:prstGeom prst="rect">
            <a:avLst/>
          </a:prstGeom>
          <a:noFill/>
          <a:ln w="9525">
            <a:noFill/>
            <a:miter lim="800000"/>
            <a:headEnd/>
            <a:tailEnd/>
          </a:ln>
          <a:effectLst/>
        </p:spPr>
      </p:pic>
      <p:sp>
        <p:nvSpPr>
          <p:cNvPr id="106522" name="Text Box 26"/>
          <p:cNvSpPr txBox="1">
            <a:spLocks noChangeArrowheads="1"/>
          </p:cNvSpPr>
          <p:nvPr/>
        </p:nvSpPr>
        <p:spPr bwMode="auto">
          <a:xfrm>
            <a:off x="3867151" y="3470275"/>
            <a:ext cx="1152524" cy="369332"/>
          </a:xfrm>
          <a:prstGeom prst="rect">
            <a:avLst/>
          </a:prstGeom>
          <a:noFill/>
          <a:ln w="9525">
            <a:noFill/>
            <a:miter lim="800000"/>
            <a:headEnd/>
            <a:tailEnd/>
          </a:ln>
          <a:effectLst/>
        </p:spPr>
        <p:txBody>
          <a:bodyPr wrap="square">
            <a:spAutoFit/>
          </a:bodyPr>
          <a:lstStyle/>
          <a:p>
            <a:pPr eaLnBrk="1" hangingPunct="1">
              <a:spcBef>
                <a:spcPct val="50000"/>
              </a:spcBef>
            </a:pPr>
            <a:r>
              <a:rPr lang="zh-CN" altLang="en-US"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构型管理</a:t>
            </a:r>
          </a:p>
        </p:txBody>
      </p:sp>
      <p:sp>
        <p:nvSpPr>
          <p:cNvPr id="29"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defTabSz="914400" eaLnBrk="0" latinLnBrk="0" hangingPunct="0">
              <a:lnSpc>
                <a:spcPct val="100000"/>
              </a:lnSpc>
              <a:buClrTx/>
              <a:buSzTx/>
              <a:buFontTx/>
              <a:buNone/>
              <a:tabLst/>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2.3</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 构型管理的关键要素</a:t>
            </a:r>
            <a:endParaRPr kumimoji="1" lang="zh-CN" altLang="en-US" sz="2400" dirty="0">
              <a:effectLst>
                <a:outerShdw blurRad="38100" dist="38100" dir="2700000" algn="tl">
                  <a:srgbClr val="C0C0C0"/>
                </a:outerShdw>
              </a:effectLst>
              <a:latin typeface="Arial Narrow" pitchFamily="34" charset="0"/>
              <a:ea typeface="黑体" pitchFamily="2" charset="-122"/>
              <a:cs typeface="+mj-cs"/>
            </a:endParaRPr>
          </a:p>
        </p:txBody>
      </p:sp>
      <p:sp>
        <p:nvSpPr>
          <p:cNvPr id="27" name="Rectangle 7"/>
          <p:cNvSpPr>
            <a:spLocks noChangeArrowheads="1"/>
          </p:cNvSpPr>
          <p:nvPr/>
        </p:nvSpPr>
        <p:spPr bwMode="auto">
          <a:xfrm>
            <a:off x="895350" y="882650"/>
            <a:ext cx="7038975" cy="355600"/>
          </a:xfrm>
          <a:prstGeom prst="rect">
            <a:avLst/>
          </a:prstGeom>
          <a:gradFill rotWithShape="1">
            <a:gsLst>
              <a:gs pos="0">
                <a:srgbClr val="F21818">
                  <a:alpha val="69000"/>
                </a:srgbClr>
              </a:gs>
              <a:gs pos="50000">
                <a:srgbClr val="FFFFFF"/>
              </a:gs>
              <a:gs pos="100000">
                <a:srgbClr val="F21818">
                  <a:alpha val="69000"/>
                </a:srgbClr>
              </a:gs>
            </a:gsLst>
            <a:lin ang="5400000" scaled="1"/>
          </a:gradFill>
          <a:ln w="9525" algn="ctr">
            <a:solidFill>
              <a:schemeClr val="tx1"/>
            </a:solidFill>
            <a:miter lim="800000"/>
            <a:headEnd/>
            <a:tailEnd/>
          </a:ln>
          <a:effectLst/>
        </p:spPr>
        <p:txBody>
          <a:bodyPr wrap="none" anchor="ctr"/>
          <a:lstStyle/>
          <a:p>
            <a:pPr algn="ctr" eaLnBrk="1" hangingPunct="1"/>
            <a:r>
              <a:rPr lang="zh-CN" altLang="en-US" sz="1800" dirty="0" smtClean="0">
                <a:ea typeface="宋体" charset="-122"/>
                <a:cs typeface="Arial" charset="0"/>
              </a:rPr>
              <a:t>构型</a:t>
            </a:r>
            <a:r>
              <a:rPr lang="zh-CN" altLang="en-US" dirty="0" smtClean="0">
                <a:cs typeface="Arial" charset="0"/>
              </a:rPr>
              <a:t>规划和管理</a:t>
            </a:r>
            <a:endParaRPr lang="zh-CN" altLang="en-US" sz="1800" dirty="0">
              <a:ea typeface="宋体" charset="-122"/>
              <a:cs typeface="Arial" charset="0"/>
            </a:endParaRPr>
          </a:p>
        </p:txBody>
      </p:sp>
      <p:sp>
        <p:nvSpPr>
          <p:cNvPr id="28" name="Rectangle 7"/>
          <p:cNvSpPr>
            <a:spLocks noChangeArrowheads="1"/>
          </p:cNvSpPr>
          <p:nvPr/>
        </p:nvSpPr>
        <p:spPr bwMode="auto">
          <a:xfrm>
            <a:off x="923926" y="6149975"/>
            <a:ext cx="7077074" cy="355600"/>
          </a:xfrm>
          <a:prstGeom prst="rect">
            <a:avLst/>
          </a:prstGeom>
          <a:gradFill rotWithShape="1">
            <a:gsLst>
              <a:gs pos="0">
                <a:srgbClr val="F21818">
                  <a:alpha val="69000"/>
                </a:srgbClr>
              </a:gs>
              <a:gs pos="50000">
                <a:srgbClr val="FFFFFF"/>
              </a:gs>
              <a:gs pos="100000">
                <a:srgbClr val="F21818">
                  <a:alpha val="69000"/>
                </a:srgbClr>
              </a:gs>
            </a:gsLst>
            <a:lin ang="5400000" scaled="1"/>
          </a:gradFill>
          <a:ln w="9525" algn="ctr">
            <a:solidFill>
              <a:schemeClr val="tx1"/>
            </a:solidFill>
            <a:miter lim="800000"/>
            <a:headEnd/>
            <a:tailEnd/>
          </a:ln>
          <a:effectLst/>
        </p:spPr>
        <p:txBody>
          <a:bodyPr wrap="none" anchor="ctr"/>
          <a:lstStyle/>
          <a:p>
            <a:pPr algn="ctr" eaLnBrk="1" hangingPunct="1"/>
            <a:r>
              <a:rPr lang="zh-CN" altLang="en-US" sz="1800" dirty="0" smtClean="0">
                <a:ea typeface="宋体" charset="-122"/>
                <a:cs typeface="Arial" charset="0"/>
              </a:rPr>
              <a:t>构型</a:t>
            </a:r>
            <a:r>
              <a:rPr lang="zh-CN" altLang="en-US" sz="1800" dirty="0" smtClean="0">
                <a:ea typeface="宋体" charset="-122"/>
                <a:cs typeface="Arial" charset="0"/>
              </a:rPr>
              <a:t>管理信息化支撑</a:t>
            </a:r>
            <a:r>
              <a:rPr lang="zh-CN" altLang="en-US" sz="1800" dirty="0" smtClean="0">
                <a:ea typeface="宋体" charset="-122"/>
                <a:cs typeface="Arial" charset="0"/>
              </a:rPr>
              <a:t>平台</a:t>
            </a:r>
            <a:endParaRPr lang="zh-CN" altLang="en-US" sz="1800" dirty="0">
              <a:ea typeface="宋体" charset="-122"/>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9" name="Line 3"/>
          <p:cNvSpPr>
            <a:spLocks noChangeShapeType="1"/>
          </p:cNvSpPr>
          <p:nvPr/>
        </p:nvSpPr>
        <p:spPr bwMode="auto">
          <a:xfrm flipH="1">
            <a:off x="133350" y="3467100"/>
            <a:ext cx="3457575" cy="0"/>
          </a:xfrm>
          <a:prstGeom prst="line">
            <a:avLst/>
          </a:prstGeom>
          <a:noFill/>
          <a:ln w="19050">
            <a:noFill/>
            <a:round/>
            <a:headEnd/>
            <a:tailEnd/>
          </a:ln>
          <a:effectLst/>
        </p:spPr>
        <p:txBody>
          <a:bodyPr lIns="92075" tIns="46038" rIns="92075" bIns="46038" anchor="ctr">
            <a:spAutoFit/>
          </a:bodyPr>
          <a:lstStyle/>
          <a:p>
            <a:endParaRPr lang="zh-CN" altLang="en-US"/>
          </a:p>
        </p:txBody>
      </p:sp>
      <p:sp>
        <p:nvSpPr>
          <p:cNvPr id="7"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构型管理的关键要素</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
        <p:nvSpPr>
          <p:cNvPr id="16" name="Rectangle 5"/>
          <p:cNvSpPr>
            <a:spLocks noGrp="1" noChangeArrowheads="1"/>
          </p:cNvSpPr>
          <p:nvPr>
            <p:ph type="title"/>
          </p:nvPr>
        </p:nvSpPr>
        <p:spPr>
          <a:xfrm>
            <a:off x="234950" y="915988"/>
            <a:ext cx="7612063" cy="457200"/>
          </a:xfrm>
        </p:spPr>
        <p:txBody>
          <a:bodyPr/>
          <a:lstStyle/>
          <a:p>
            <a:pPr>
              <a:buFont typeface="Wingdings" pitchFamily="2" charset="2"/>
              <a:buChar char="ü"/>
              <a:defRPr/>
            </a:pPr>
            <a:r>
              <a:rPr lang="zh-CN" altLang="en-US" sz="2200" dirty="0" smtClean="0"/>
              <a:t>构型规划和管理</a:t>
            </a:r>
          </a:p>
        </p:txBody>
      </p:sp>
      <p:sp>
        <p:nvSpPr>
          <p:cNvPr id="17" name="TextBox 16"/>
          <p:cNvSpPr txBox="1"/>
          <p:nvPr/>
        </p:nvSpPr>
        <p:spPr>
          <a:xfrm>
            <a:off x="495300" y="1609725"/>
            <a:ext cx="7134225" cy="4007251"/>
          </a:xfrm>
          <a:prstGeom prst="rect">
            <a:avLst/>
          </a:prstGeom>
          <a:noFill/>
        </p:spPr>
        <p:txBody>
          <a:bodyPr wrap="square" lIns="0" tIns="0" rIns="0" bIns="0" rtlCol="0">
            <a:spAutoFit/>
          </a:bodyPr>
          <a:lstStyle/>
          <a:p>
            <a:pPr marL="342900" indent="-342900">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确定上下游的业务环境：针对上下文的业务环境规划构型管理过程，确保业务规则得到执行和管理，明确这个过程中的职责、人员、评测标准。选择适合于环境的工具、技术和方法。</a:t>
            </a:r>
          </a:p>
          <a:p>
            <a:pPr marL="342900" indent="-342900">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构型管理规划：描述构型管理如何完成，如何确保整个生命周期中产品定义、产品构型、构型管理记录之间的一致性，如何维护这种一致性，制定构型管理活动的工作计划和实施步骤。</a:t>
            </a:r>
          </a:p>
          <a:p>
            <a:pPr marL="342900" indent="-342900">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培训：支持一系列的培训，使得各个人员明确他们的角色和职责，了解构型管理的实施过程。</a:t>
            </a:r>
          </a:p>
          <a:p>
            <a:pPr marL="342900" indent="-342900">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绩效评测：评估构型管理计划实施的有效性和构型管理规则执行的效果。</a:t>
            </a:r>
          </a:p>
          <a:p>
            <a:pPr marL="342900" indent="-342900">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供应商构型管理：执行下一级构型管理的原则，指导供应商进行构型管理。</a:t>
            </a:r>
          </a:p>
          <a:p>
            <a:endParaRPr lang="zh-CN" altLang="en-US" sz="1400" dirty="0" smtClean="0"/>
          </a:p>
        </p:txBody>
      </p:sp>
      <p:pic>
        <p:nvPicPr>
          <p:cNvPr id="62465" name="Picture 1"/>
          <p:cNvPicPr>
            <a:picLocks noChangeAspect="1" noChangeArrowheads="1"/>
          </p:cNvPicPr>
          <p:nvPr/>
        </p:nvPicPr>
        <p:blipFill>
          <a:blip r:embed="rId2" cstate="print"/>
          <a:srcRect/>
          <a:stretch>
            <a:fillRect/>
          </a:stretch>
        </p:blipFill>
        <p:spPr bwMode="auto">
          <a:xfrm>
            <a:off x="7534275" y="857250"/>
            <a:ext cx="1609725" cy="162114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28575" y="801688"/>
            <a:ext cx="7612063" cy="457200"/>
          </a:xfrm>
          <a:ln/>
        </p:spPr>
        <p:txBody>
          <a:bodyPr/>
          <a:lstStyle/>
          <a:p>
            <a:pPr>
              <a:buFont typeface="Wingdings" pitchFamily="2" charset="2"/>
              <a:buChar char="ü"/>
              <a:defRPr/>
            </a:pPr>
            <a:r>
              <a:rPr lang="zh-CN" altLang="en-US" sz="2200" dirty="0" smtClean="0"/>
              <a:t>某航空公司</a:t>
            </a:r>
            <a:r>
              <a:rPr lang="en-GB" altLang="zh-CN" sz="2200" dirty="0" smtClean="0"/>
              <a:t> </a:t>
            </a:r>
            <a:r>
              <a:rPr lang="zh-CN" altLang="en-US" sz="2200" dirty="0" smtClean="0"/>
              <a:t>构型管理</a:t>
            </a:r>
            <a:r>
              <a:rPr lang="zh-CN" altLang="en-GB" sz="2200" dirty="0" smtClean="0"/>
              <a:t>规划（业务流程规划）</a:t>
            </a:r>
          </a:p>
        </p:txBody>
      </p:sp>
      <p:sp>
        <p:nvSpPr>
          <p:cNvPr id="117763" name="Line 3"/>
          <p:cNvSpPr>
            <a:spLocks noChangeShapeType="1"/>
          </p:cNvSpPr>
          <p:nvPr/>
        </p:nvSpPr>
        <p:spPr bwMode="auto">
          <a:xfrm>
            <a:off x="47625" y="1885950"/>
            <a:ext cx="9144000" cy="0"/>
          </a:xfrm>
          <a:prstGeom prst="line">
            <a:avLst/>
          </a:prstGeom>
          <a:noFill/>
          <a:ln w="9525">
            <a:solidFill>
              <a:schemeClr val="tx2"/>
            </a:solidFill>
            <a:round/>
            <a:headEnd/>
            <a:tailEnd/>
          </a:ln>
          <a:effectLst/>
        </p:spPr>
        <p:txBody>
          <a:bodyPr anchor="ctr"/>
          <a:lstStyle/>
          <a:p>
            <a:endParaRPr lang="zh-CN" altLang="en-US"/>
          </a:p>
        </p:txBody>
      </p:sp>
      <p:sp>
        <p:nvSpPr>
          <p:cNvPr id="117764" name="Line 4"/>
          <p:cNvSpPr>
            <a:spLocks noChangeShapeType="1"/>
          </p:cNvSpPr>
          <p:nvPr/>
        </p:nvSpPr>
        <p:spPr bwMode="auto">
          <a:xfrm>
            <a:off x="2762250" y="1228725"/>
            <a:ext cx="0" cy="5430838"/>
          </a:xfrm>
          <a:prstGeom prst="line">
            <a:avLst/>
          </a:prstGeom>
          <a:noFill/>
          <a:ln w="9525">
            <a:solidFill>
              <a:schemeClr val="tx2"/>
            </a:solidFill>
            <a:round/>
            <a:headEnd/>
            <a:tailEnd/>
          </a:ln>
          <a:effectLst/>
        </p:spPr>
        <p:txBody>
          <a:bodyPr anchor="ctr"/>
          <a:lstStyle/>
          <a:p>
            <a:endParaRPr lang="zh-CN" altLang="en-US"/>
          </a:p>
        </p:txBody>
      </p:sp>
      <p:sp>
        <p:nvSpPr>
          <p:cNvPr id="117765" name="Line 5"/>
          <p:cNvSpPr>
            <a:spLocks noChangeShapeType="1"/>
          </p:cNvSpPr>
          <p:nvPr/>
        </p:nvSpPr>
        <p:spPr bwMode="auto">
          <a:xfrm>
            <a:off x="6384925" y="1223963"/>
            <a:ext cx="0" cy="5454650"/>
          </a:xfrm>
          <a:prstGeom prst="line">
            <a:avLst/>
          </a:prstGeom>
          <a:noFill/>
          <a:ln w="9525">
            <a:solidFill>
              <a:schemeClr val="tx2"/>
            </a:solidFill>
            <a:round/>
            <a:headEnd/>
            <a:tailEnd/>
          </a:ln>
          <a:effectLst/>
        </p:spPr>
        <p:txBody>
          <a:bodyPr anchor="ctr"/>
          <a:lstStyle/>
          <a:p>
            <a:endParaRPr lang="zh-CN" altLang="en-US"/>
          </a:p>
        </p:txBody>
      </p:sp>
      <p:sp>
        <p:nvSpPr>
          <p:cNvPr id="117766" name="Line 6"/>
          <p:cNvSpPr>
            <a:spLocks noChangeShapeType="1"/>
          </p:cNvSpPr>
          <p:nvPr/>
        </p:nvSpPr>
        <p:spPr bwMode="auto">
          <a:xfrm>
            <a:off x="4010025" y="1208088"/>
            <a:ext cx="0" cy="5465762"/>
          </a:xfrm>
          <a:prstGeom prst="line">
            <a:avLst/>
          </a:prstGeom>
          <a:noFill/>
          <a:ln w="9525">
            <a:solidFill>
              <a:schemeClr val="tx2"/>
            </a:solidFill>
            <a:prstDash val="dash"/>
            <a:round/>
            <a:headEnd/>
            <a:tailEnd/>
          </a:ln>
          <a:effectLst/>
        </p:spPr>
        <p:txBody>
          <a:bodyPr anchor="ctr"/>
          <a:lstStyle/>
          <a:p>
            <a:endParaRPr lang="zh-CN" altLang="en-US"/>
          </a:p>
        </p:txBody>
      </p:sp>
      <p:sp>
        <p:nvSpPr>
          <p:cNvPr id="117767" name="Line 7"/>
          <p:cNvSpPr>
            <a:spLocks noChangeShapeType="1"/>
          </p:cNvSpPr>
          <p:nvPr/>
        </p:nvSpPr>
        <p:spPr bwMode="auto">
          <a:xfrm>
            <a:off x="5226050" y="1219200"/>
            <a:ext cx="0" cy="5430838"/>
          </a:xfrm>
          <a:prstGeom prst="line">
            <a:avLst/>
          </a:prstGeom>
          <a:noFill/>
          <a:ln w="9525">
            <a:solidFill>
              <a:schemeClr val="tx2"/>
            </a:solidFill>
            <a:prstDash val="dash"/>
            <a:round/>
            <a:headEnd/>
            <a:tailEnd/>
          </a:ln>
          <a:effectLst/>
        </p:spPr>
        <p:txBody>
          <a:bodyPr anchor="ctr"/>
          <a:lstStyle/>
          <a:p>
            <a:endParaRPr lang="zh-CN" altLang="en-US"/>
          </a:p>
        </p:txBody>
      </p:sp>
      <p:sp>
        <p:nvSpPr>
          <p:cNvPr id="117768" name="Text Box 8"/>
          <p:cNvSpPr txBox="1">
            <a:spLocks noChangeArrowheads="1"/>
          </p:cNvSpPr>
          <p:nvPr/>
        </p:nvSpPr>
        <p:spPr bwMode="auto">
          <a:xfrm>
            <a:off x="2943225" y="2359025"/>
            <a:ext cx="2363788" cy="274638"/>
          </a:xfrm>
          <a:prstGeom prst="rect">
            <a:avLst/>
          </a:prstGeom>
          <a:noFill/>
          <a:ln w="9525">
            <a:noFill/>
            <a:miter lim="800000"/>
            <a:headEnd/>
            <a:tailEnd/>
          </a:ln>
          <a:effectLst/>
        </p:spPr>
        <p:txBody>
          <a:bodyPr>
            <a:spAutoFit/>
          </a:bodyPr>
          <a:lstStyle/>
          <a:p>
            <a:pPr eaLnBrk="1" hangingPunct="1"/>
            <a:endParaRPr lang="en-AU" sz="1200" b="1">
              <a:solidFill>
                <a:schemeClr val="tx2"/>
              </a:solidFill>
              <a:latin typeface="Times New Roman" pitchFamily="18" charset="0"/>
            </a:endParaRPr>
          </a:p>
        </p:txBody>
      </p:sp>
      <p:sp>
        <p:nvSpPr>
          <p:cNvPr id="117769" name="Text Box 9"/>
          <p:cNvSpPr txBox="1">
            <a:spLocks noChangeArrowheads="1"/>
          </p:cNvSpPr>
          <p:nvPr/>
        </p:nvSpPr>
        <p:spPr bwMode="auto">
          <a:xfrm>
            <a:off x="2943225" y="3121025"/>
            <a:ext cx="2755900" cy="274638"/>
          </a:xfrm>
          <a:prstGeom prst="rect">
            <a:avLst/>
          </a:prstGeom>
          <a:noFill/>
          <a:ln w="9525">
            <a:noFill/>
            <a:miter lim="800000"/>
            <a:headEnd/>
            <a:tailEnd/>
          </a:ln>
          <a:effectLst/>
        </p:spPr>
        <p:txBody>
          <a:bodyPr>
            <a:spAutoFit/>
          </a:bodyPr>
          <a:lstStyle/>
          <a:p>
            <a:pPr eaLnBrk="1" hangingPunct="1"/>
            <a:endParaRPr lang="en-AU" sz="1200" b="1">
              <a:solidFill>
                <a:schemeClr val="tx2"/>
              </a:solidFill>
              <a:latin typeface="Times New Roman" pitchFamily="18" charset="0"/>
            </a:endParaRPr>
          </a:p>
        </p:txBody>
      </p:sp>
      <p:sp>
        <p:nvSpPr>
          <p:cNvPr id="117770" name="Rectangle 10" descr="Dark horizontal"/>
          <p:cNvSpPr>
            <a:spLocks noChangeArrowheads="1"/>
          </p:cNvSpPr>
          <p:nvPr/>
        </p:nvSpPr>
        <p:spPr bwMode="auto">
          <a:xfrm>
            <a:off x="2816225" y="1922463"/>
            <a:ext cx="1241425" cy="330200"/>
          </a:xfrm>
          <a:prstGeom prst="rect">
            <a:avLst/>
          </a:prstGeom>
          <a:pattFill prst="dkHorz">
            <a:fgClr>
              <a:schemeClr val="accent2"/>
            </a:fgClr>
            <a:bgClr>
              <a:srgbClr val="FFFF66"/>
            </a:bgClr>
          </a:pattFill>
          <a:ln w="9525">
            <a:noFill/>
            <a:miter lim="800000"/>
            <a:headEnd/>
            <a:tailEnd/>
          </a:ln>
          <a:effectLst/>
        </p:spPr>
        <p:txBody>
          <a:bodyPr wrap="none" anchor="ctr"/>
          <a:lstStyle/>
          <a:p>
            <a:endParaRPr lang="zh-CN" altLang="en-US"/>
          </a:p>
        </p:txBody>
      </p:sp>
      <p:sp>
        <p:nvSpPr>
          <p:cNvPr id="117771" name="Rectangle 11" descr="Dark horizontal"/>
          <p:cNvSpPr>
            <a:spLocks noChangeArrowheads="1"/>
          </p:cNvSpPr>
          <p:nvPr/>
        </p:nvSpPr>
        <p:spPr bwMode="auto">
          <a:xfrm>
            <a:off x="2816225" y="2416175"/>
            <a:ext cx="1241425" cy="330200"/>
          </a:xfrm>
          <a:prstGeom prst="rect">
            <a:avLst/>
          </a:prstGeom>
          <a:pattFill prst="dkHorz">
            <a:fgClr>
              <a:schemeClr val="accent2"/>
            </a:fgClr>
            <a:bgClr>
              <a:srgbClr val="FFFF66"/>
            </a:bgClr>
          </a:pattFill>
          <a:ln w="9525">
            <a:noFill/>
            <a:miter lim="800000"/>
            <a:headEnd/>
            <a:tailEnd/>
          </a:ln>
          <a:effectLst/>
        </p:spPr>
        <p:txBody>
          <a:bodyPr wrap="none" anchor="ctr"/>
          <a:lstStyle/>
          <a:p>
            <a:endParaRPr lang="zh-CN" altLang="en-US"/>
          </a:p>
        </p:txBody>
      </p:sp>
      <p:sp>
        <p:nvSpPr>
          <p:cNvPr id="117772" name="Rectangle 12" descr="Dark horizontal"/>
          <p:cNvSpPr>
            <a:spLocks noChangeArrowheads="1"/>
          </p:cNvSpPr>
          <p:nvPr/>
        </p:nvSpPr>
        <p:spPr bwMode="auto">
          <a:xfrm>
            <a:off x="2867025" y="2892425"/>
            <a:ext cx="3495675" cy="317500"/>
          </a:xfrm>
          <a:prstGeom prst="rect">
            <a:avLst/>
          </a:prstGeom>
          <a:pattFill prst="dkHorz">
            <a:fgClr>
              <a:schemeClr val="accent2"/>
            </a:fgClr>
            <a:bgClr>
              <a:srgbClr val="FFFF66"/>
            </a:bgClr>
          </a:pattFill>
          <a:ln w="9525">
            <a:noFill/>
            <a:miter lim="800000"/>
            <a:headEnd/>
            <a:tailEnd/>
          </a:ln>
          <a:effectLst/>
        </p:spPr>
        <p:txBody>
          <a:bodyPr wrap="none" anchor="ctr"/>
          <a:lstStyle/>
          <a:p>
            <a:endParaRPr lang="zh-CN" altLang="en-US"/>
          </a:p>
        </p:txBody>
      </p:sp>
      <p:sp>
        <p:nvSpPr>
          <p:cNvPr id="117773" name="Rectangle 13" descr="Dark horizontal"/>
          <p:cNvSpPr>
            <a:spLocks noChangeArrowheads="1"/>
          </p:cNvSpPr>
          <p:nvPr/>
        </p:nvSpPr>
        <p:spPr bwMode="auto">
          <a:xfrm>
            <a:off x="2816225" y="6397625"/>
            <a:ext cx="3494088" cy="228600"/>
          </a:xfrm>
          <a:prstGeom prst="rect">
            <a:avLst/>
          </a:prstGeom>
          <a:pattFill prst="dkHorz">
            <a:fgClr>
              <a:schemeClr val="accent2"/>
            </a:fgClr>
            <a:bgClr>
              <a:srgbClr val="FFFF66"/>
            </a:bgClr>
          </a:pattFill>
          <a:ln w="9525">
            <a:noFill/>
            <a:miter lim="800000"/>
            <a:headEnd/>
            <a:tailEnd/>
          </a:ln>
          <a:effectLst/>
        </p:spPr>
        <p:txBody>
          <a:bodyPr wrap="none" anchor="ctr"/>
          <a:lstStyle/>
          <a:p>
            <a:endParaRPr lang="zh-CN" altLang="en-US"/>
          </a:p>
        </p:txBody>
      </p:sp>
      <p:sp>
        <p:nvSpPr>
          <p:cNvPr id="117774" name="Rectangle 14" descr="Dark horizontal"/>
          <p:cNvSpPr>
            <a:spLocks noChangeArrowheads="1"/>
          </p:cNvSpPr>
          <p:nvPr/>
        </p:nvSpPr>
        <p:spPr bwMode="auto">
          <a:xfrm>
            <a:off x="4078288" y="3384550"/>
            <a:ext cx="1938337" cy="317500"/>
          </a:xfrm>
          <a:prstGeom prst="rect">
            <a:avLst/>
          </a:prstGeom>
          <a:pattFill prst="dkHorz">
            <a:fgClr>
              <a:schemeClr val="accent2"/>
            </a:fgClr>
            <a:bgClr>
              <a:srgbClr val="FFFF66"/>
            </a:bgClr>
          </a:pattFill>
          <a:ln w="9525">
            <a:noFill/>
            <a:miter lim="800000"/>
            <a:headEnd/>
            <a:tailEnd/>
          </a:ln>
          <a:effectLst/>
        </p:spPr>
        <p:txBody>
          <a:bodyPr wrap="none" anchor="ctr"/>
          <a:lstStyle/>
          <a:p>
            <a:endParaRPr lang="zh-CN" altLang="en-US"/>
          </a:p>
        </p:txBody>
      </p:sp>
      <p:sp>
        <p:nvSpPr>
          <p:cNvPr id="117775" name="Rectangle 15" descr="Dark horizontal"/>
          <p:cNvSpPr>
            <a:spLocks noChangeArrowheads="1"/>
          </p:cNvSpPr>
          <p:nvPr/>
        </p:nvSpPr>
        <p:spPr bwMode="auto">
          <a:xfrm>
            <a:off x="4078288" y="4037013"/>
            <a:ext cx="1155700" cy="317500"/>
          </a:xfrm>
          <a:prstGeom prst="rect">
            <a:avLst/>
          </a:prstGeom>
          <a:pattFill prst="dkHorz">
            <a:fgClr>
              <a:schemeClr val="accent2"/>
            </a:fgClr>
            <a:bgClr>
              <a:srgbClr val="FFFF66"/>
            </a:bgClr>
          </a:pattFill>
          <a:ln w="9525">
            <a:noFill/>
            <a:miter lim="800000"/>
            <a:headEnd/>
            <a:tailEnd/>
          </a:ln>
          <a:effectLst/>
        </p:spPr>
        <p:txBody>
          <a:bodyPr wrap="none" anchor="ctr"/>
          <a:lstStyle/>
          <a:p>
            <a:endParaRPr lang="zh-CN" altLang="en-US"/>
          </a:p>
        </p:txBody>
      </p:sp>
      <p:sp>
        <p:nvSpPr>
          <p:cNvPr id="117776" name="Rectangle 16" descr="Dark horizontal"/>
          <p:cNvSpPr>
            <a:spLocks noChangeArrowheads="1"/>
          </p:cNvSpPr>
          <p:nvPr/>
        </p:nvSpPr>
        <p:spPr bwMode="auto">
          <a:xfrm>
            <a:off x="4068763" y="4564063"/>
            <a:ext cx="1174750" cy="317500"/>
          </a:xfrm>
          <a:prstGeom prst="rect">
            <a:avLst/>
          </a:prstGeom>
          <a:pattFill prst="dkHorz">
            <a:fgClr>
              <a:schemeClr val="accent2"/>
            </a:fgClr>
            <a:bgClr>
              <a:srgbClr val="FFFF66"/>
            </a:bgClr>
          </a:pattFill>
          <a:ln w="9525">
            <a:noFill/>
            <a:miter lim="800000"/>
            <a:headEnd/>
            <a:tailEnd/>
          </a:ln>
          <a:effectLst/>
        </p:spPr>
        <p:txBody>
          <a:bodyPr wrap="none" anchor="ctr"/>
          <a:lstStyle/>
          <a:p>
            <a:endParaRPr lang="zh-CN" altLang="en-US"/>
          </a:p>
        </p:txBody>
      </p:sp>
      <p:sp>
        <p:nvSpPr>
          <p:cNvPr id="117777" name="Rectangle 17" descr="Dark horizontal"/>
          <p:cNvSpPr>
            <a:spLocks noChangeArrowheads="1"/>
          </p:cNvSpPr>
          <p:nvPr/>
        </p:nvSpPr>
        <p:spPr bwMode="auto">
          <a:xfrm>
            <a:off x="4064000" y="5119688"/>
            <a:ext cx="1174750" cy="317500"/>
          </a:xfrm>
          <a:prstGeom prst="rect">
            <a:avLst/>
          </a:prstGeom>
          <a:pattFill prst="dkHorz">
            <a:fgClr>
              <a:schemeClr val="accent2"/>
            </a:fgClr>
            <a:bgClr>
              <a:srgbClr val="FFFF66"/>
            </a:bgClr>
          </a:pattFill>
          <a:ln w="9525">
            <a:noFill/>
            <a:miter lim="800000"/>
            <a:headEnd/>
            <a:tailEnd/>
          </a:ln>
          <a:effectLst/>
        </p:spPr>
        <p:txBody>
          <a:bodyPr wrap="none" anchor="ctr"/>
          <a:lstStyle/>
          <a:p>
            <a:endParaRPr lang="zh-CN" altLang="en-US"/>
          </a:p>
        </p:txBody>
      </p:sp>
      <p:sp>
        <p:nvSpPr>
          <p:cNvPr id="117778" name="Rectangle 18" descr="Dark horizontal"/>
          <p:cNvSpPr>
            <a:spLocks noChangeArrowheads="1"/>
          </p:cNvSpPr>
          <p:nvPr/>
        </p:nvSpPr>
        <p:spPr bwMode="auto">
          <a:xfrm>
            <a:off x="3476625" y="5635625"/>
            <a:ext cx="1851025" cy="327025"/>
          </a:xfrm>
          <a:prstGeom prst="rect">
            <a:avLst/>
          </a:prstGeom>
          <a:pattFill prst="dkHorz">
            <a:fgClr>
              <a:schemeClr val="accent2"/>
            </a:fgClr>
            <a:bgClr>
              <a:srgbClr val="FFFF66"/>
            </a:bgClr>
          </a:pattFill>
          <a:ln w="9525">
            <a:noFill/>
            <a:miter lim="800000"/>
            <a:headEnd/>
            <a:tailEnd/>
          </a:ln>
          <a:effectLst/>
        </p:spPr>
        <p:txBody>
          <a:bodyPr wrap="none" anchor="ctr"/>
          <a:lstStyle/>
          <a:p>
            <a:endParaRPr lang="zh-CN" altLang="en-US"/>
          </a:p>
        </p:txBody>
      </p:sp>
      <p:sp>
        <p:nvSpPr>
          <p:cNvPr id="117779" name="Rectangle 19" descr="Dark horizontal"/>
          <p:cNvSpPr>
            <a:spLocks noChangeArrowheads="1"/>
          </p:cNvSpPr>
          <p:nvPr/>
        </p:nvSpPr>
        <p:spPr bwMode="auto">
          <a:xfrm>
            <a:off x="4057650" y="6042025"/>
            <a:ext cx="2232025" cy="268288"/>
          </a:xfrm>
          <a:prstGeom prst="rect">
            <a:avLst/>
          </a:prstGeom>
          <a:pattFill prst="dkHorz">
            <a:fgClr>
              <a:schemeClr val="accent2"/>
            </a:fgClr>
            <a:bgClr>
              <a:srgbClr val="FFFF66"/>
            </a:bgClr>
          </a:pattFill>
          <a:ln w="9525">
            <a:noFill/>
            <a:miter lim="800000"/>
            <a:headEnd/>
            <a:tailEnd/>
          </a:ln>
          <a:effectLst/>
        </p:spPr>
        <p:txBody>
          <a:bodyPr wrap="none" anchor="ctr"/>
          <a:lstStyle/>
          <a:p>
            <a:endParaRPr lang="zh-CN" altLang="en-US"/>
          </a:p>
        </p:txBody>
      </p:sp>
      <p:sp>
        <p:nvSpPr>
          <p:cNvPr id="117780" name="Line 20"/>
          <p:cNvSpPr>
            <a:spLocks noChangeShapeType="1"/>
          </p:cNvSpPr>
          <p:nvPr/>
        </p:nvSpPr>
        <p:spPr bwMode="auto">
          <a:xfrm>
            <a:off x="7721600" y="1246188"/>
            <a:ext cx="0" cy="5454650"/>
          </a:xfrm>
          <a:prstGeom prst="line">
            <a:avLst/>
          </a:prstGeom>
          <a:noFill/>
          <a:ln w="9525">
            <a:solidFill>
              <a:schemeClr val="tx2"/>
            </a:solidFill>
            <a:round/>
            <a:headEnd/>
            <a:tailEnd/>
          </a:ln>
          <a:effectLst/>
        </p:spPr>
        <p:txBody>
          <a:bodyPr anchor="ctr"/>
          <a:lstStyle/>
          <a:p>
            <a:endParaRPr lang="zh-CN" altLang="en-US"/>
          </a:p>
        </p:txBody>
      </p:sp>
      <p:sp>
        <p:nvSpPr>
          <p:cNvPr id="117781" name="Line 21"/>
          <p:cNvSpPr>
            <a:spLocks noChangeShapeType="1"/>
          </p:cNvSpPr>
          <p:nvPr/>
        </p:nvSpPr>
        <p:spPr bwMode="auto">
          <a:xfrm flipV="1">
            <a:off x="47625" y="2293938"/>
            <a:ext cx="9144000" cy="20637"/>
          </a:xfrm>
          <a:prstGeom prst="line">
            <a:avLst/>
          </a:prstGeom>
          <a:noFill/>
          <a:ln w="9525">
            <a:solidFill>
              <a:schemeClr val="tx2"/>
            </a:solidFill>
            <a:prstDash val="dash"/>
            <a:round/>
            <a:headEnd/>
            <a:tailEnd/>
          </a:ln>
          <a:effectLst/>
        </p:spPr>
        <p:txBody>
          <a:bodyPr anchor="ctr"/>
          <a:lstStyle/>
          <a:p>
            <a:endParaRPr lang="zh-CN" altLang="en-US"/>
          </a:p>
        </p:txBody>
      </p:sp>
      <p:sp>
        <p:nvSpPr>
          <p:cNvPr id="117782" name="Line 22"/>
          <p:cNvSpPr>
            <a:spLocks noChangeShapeType="1"/>
          </p:cNvSpPr>
          <p:nvPr/>
        </p:nvSpPr>
        <p:spPr bwMode="auto">
          <a:xfrm flipV="1">
            <a:off x="47625" y="2814638"/>
            <a:ext cx="9144000" cy="20637"/>
          </a:xfrm>
          <a:prstGeom prst="line">
            <a:avLst/>
          </a:prstGeom>
          <a:noFill/>
          <a:ln w="9525">
            <a:solidFill>
              <a:schemeClr val="tx2"/>
            </a:solidFill>
            <a:prstDash val="dash"/>
            <a:round/>
            <a:headEnd/>
            <a:tailEnd/>
          </a:ln>
          <a:effectLst/>
        </p:spPr>
        <p:txBody>
          <a:bodyPr anchor="ctr"/>
          <a:lstStyle/>
          <a:p>
            <a:endParaRPr lang="zh-CN" altLang="en-US"/>
          </a:p>
        </p:txBody>
      </p:sp>
      <p:sp>
        <p:nvSpPr>
          <p:cNvPr id="117783" name="Line 23"/>
          <p:cNvSpPr>
            <a:spLocks noChangeShapeType="1"/>
          </p:cNvSpPr>
          <p:nvPr/>
        </p:nvSpPr>
        <p:spPr bwMode="auto">
          <a:xfrm flipV="1">
            <a:off x="47625" y="3206750"/>
            <a:ext cx="9144000" cy="20638"/>
          </a:xfrm>
          <a:prstGeom prst="line">
            <a:avLst/>
          </a:prstGeom>
          <a:noFill/>
          <a:ln w="9525">
            <a:solidFill>
              <a:schemeClr val="tx2"/>
            </a:solidFill>
            <a:prstDash val="dash"/>
            <a:round/>
            <a:headEnd/>
            <a:tailEnd/>
          </a:ln>
          <a:effectLst/>
        </p:spPr>
        <p:txBody>
          <a:bodyPr anchor="ctr"/>
          <a:lstStyle/>
          <a:p>
            <a:endParaRPr lang="zh-CN" altLang="en-US"/>
          </a:p>
        </p:txBody>
      </p:sp>
      <p:sp>
        <p:nvSpPr>
          <p:cNvPr id="117784" name="Line 24"/>
          <p:cNvSpPr>
            <a:spLocks noChangeShapeType="1"/>
          </p:cNvSpPr>
          <p:nvPr/>
        </p:nvSpPr>
        <p:spPr bwMode="auto">
          <a:xfrm flipV="1">
            <a:off x="47625" y="3952875"/>
            <a:ext cx="9144000" cy="20638"/>
          </a:xfrm>
          <a:prstGeom prst="line">
            <a:avLst/>
          </a:prstGeom>
          <a:noFill/>
          <a:ln w="9525">
            <a:solidFill>
              <a:schemeClr val="tx2"/>
            </a:solidFill>
            <a:prstDash val="dash"/>
            <a:round/>
            <a:headEnd/>
            <a:tailEnd/>
          </a:ln>
          <a:effectLst/>
        </p:spPr>
        <p:txBody>
          <a:bodyPr anchor="ctr"/>
          <a:lstStyle/>
          <a:p>
            <a:endParaRPr lang="zh-CN" altLang="en-US"/>
          </a:p>
        </p:txBody>
      </p:sp>
      <p:sp>
        <p:nvSpPr>
          <p:cNvPr id="117785" name="Line 25"/>
          <p:cNvSpPr>
            <a:spLocks noChangeShapeType="1"/>
          </p:cNvSpPr>
          <p:nvPr/>
        </p:nvSpPr>
        <p:spPr bwMode="auto">
          <a:xfrm flipV="1">
            <a:off x="47625" y="4454525"/>
            <a:ext cx="9144000" cy="20638"/>
          </a:xfrm>
          <a:prstGeom prst="line">
            <a:avLst/>
          </a:prstGeom>
          <a:noFill/>
          <a:ln w="9525">
            <a:solidFill>
              <a:schemeClr val="tx2"/>
            </a:solidFill>
            <a:prstDash val="dash"/>
            <a:round/>
            <a:headEnd/>
            <a:tailEnd/>
          </a:ln>
          <a:effectLst/>
        </p:spPr>
        <p:txBody>
          <a:bodyPr anchor="ctr"/>
          <a:lstStyle/>
          <a:p>
            <a:endParaRPr lang="zh-CN" altLang="en-US"/>
          </a:p>
        </p:txBody>
      </p:sp>
      <p:sp>
        <p:nvSpPr>
          <p:cNvPr id="117786" name="Line 26"/>
          <p:cNvSpPr>
            <a:spLocks noChangeShapeType="1"/>
          </p:cNvSpPr>
          <p:nvPr/>
        </p:nvSpPr>
        <p:spPr bwMode="auto">
          <a:xfrm flipV="1">
            <a:off x="47625" y="4981575"/>
            <a:ext cx="9144000" cy="20638"/>
          </a:xfrm>
          <a:prstGeom prst="line">
            <a:avLst/>
          </a:prstGeom>
          <a:noFill/>
          <a:ln w="9525">
            <a:solidFill>
              <a:schemeClr val="tx2"/>
            </a:solidFill>
            <a:prstDash val="dash"/>
            <a:round/>
            <a:headEnd/>
            <a:tailEnd/>
          </a:ln>
          <a:effectLst/>
        </p:spPr>
        <p:txBody>
          <a:bodyPr anchor="ctr"/>
          <a:lstStyle/>
          <a:p>
            <a:endParaRPr lang="zh-CN" altLang="en-US"/>
          </a:p>
        </p:txBody>
      </p:sp>
      <p:sp>
        <p:nvSpPr>
          <p:cNvPr id="117787" name="Line 27"/>
          <p:cNvSpPr>
            <a:spLocks noChangeShapeType="1"/>
          </p:cNvSpPr>
          <p:nvPr/>
        </p:nvSpPr>
        <p:spPr bwMode="auto">
          <a:xfrm flipV="1">
            <a:off x="47625" y="5562600"/>
            <a:ext cx="9144000" cy="20638"/>
          </a:xfrm>
          <a:prstGeom prst="line">
            <a:avLst/>
          </a:prstGeom>
          <a:noFill/>
          <a:ln w="9525">
            <a:solidFill>
              <a:schemeClr val="tx2"/>
            </a:solidFill>
            <a:prstDash val="dash"/>
            <a:round/>
            <a:headEnd/>
            <a:tailEnd/>
          </a:ln>
          <a:effectLst/>
        </p:spPr>
        <p:txBody>
          <a:bodyPr anchor="ctr"/>
          <a:lstStyle/>
          <a:p>
            <a:endParaRPr lang="zh-CN" altLang="en-US"/>
          </a:p>
        </p:txBody>
      </p:sp>
      <p:sp>
        <p:nvSpPr>
          <p:cNvPr id="117788" name="Line 28"/>
          <p:cNvSpPr>
            <a:spLocks noChangeShapeType="1"/>
          </p:cNvSpPr>
          <p:nvPr/>
        </p:nvSpPr>
        <p:spPr bwMode="auto">
          <a:xfrm flipV="1">
            <a:off x="47625" y="6003925"/>
            <a:ext cx="7696200" cy="17463"/>
          </a:xfrm>
          <a:prstGeom prst="line">
            <a:avLst/>
          </a:prstGeom>
          <a:noFill/>
          <a:ln w="9525">
            <a:solidFill>
              <a:schemeClr val="tx2"/>
            </a:solidFill>
            <a:prstDash val="dash"/>
            <a:round/>
            <a:headEnd/>
            <a:tailEnd/>
          </a:ln>
          <a:effectLst/>
        </p:spPr>
        <p:txBody>
          <a:bodyPr anchor="ctr"/>
          <a:lstStyle/>
          <a:p>
            <a:endParaRPr lang="zh-CN" altLang="en-US"/>
          </a:p>
        </p:txBody>
      </p:sp>
      <p:sp>
        <p:nvSpPr>
          <p:cNvPr id="117789" name="Line 29"/>
          <p:cNvSpPr>
            <a:spLocks noChangeShapeType="1"/>
          </p:cNvSpPr>
          <p:nvPr/>
        </p:nvSpPr>
        <p:spPr bwMode="auto">
          <a:xfrm flipV="1">
            <a:off x="47625" y="6361113"/>
            <a:ext cx="7696200" cy="17462"/>
          </a:xfrm>
          <a:prstGeom prst="line">
            <a:avLst/>
          </a:prstGeom>
          <a:noFill/>
          <a:ln w="9525">
            <a:solidFill>
              <a:schemeClr val="tx2"/>
            </a:solidFill>
            <a:prstDash val="dash"/>
            <a:round/>
            <a:headEnd/>
            <a:tailEnd/>
          </a:ln>
          <a:effectLst/>
        </p:spPr>
        <p:txBody>
          <a:bodyPr anchor="ctr"/>
          <a:lstStyle/>
          <a:p>
            <a:endParaRPr lang="zh-CN" altLang="en-US"/>
          </a:p>
        </p:txBody>
      </p:sp>
      <p:sp>
        <p:nvSpPr>
          <p:cNvPr id="117790" name="Line 30"/>
          <p:cNvSpPr>
            <a:spLocks noChangeShapeType="1"/>
          </p:cNvSpPr>
          <p:nvPr/>
        </p:nvSpPr>
        <p:spPr bwMode="auto">
          <a:xfrm flipV="1">
            <a:off x="47625" y="6662738"/>
            <a:ext cx="9144000" cy="20637"/>
          </a:xfrm>
          <a:prstGeom prst="line">
            <a:avLst/>
          </a:prstGeom>
          <a:noFill/>
          <a:ln w="9525">
            <a:solidFill>
              <a:schemeClr val="tx2"/>
            </a:solidFill>
            <a:prstDash val="dash"/>
            <a:round/>
            <a:headEnd/>
            <a:tailEnd/>
          </a:ln>
          <a:effectLst/>
        </p:spPr>
        <p:txBody>
          <a:bodyPr anchor="ctr"/>
          <a:lstStyle/>
          <a:p>
            <a:endParaRPr lang="zh-CN" altLang="en-US"/>
          </a:p>
        </p:txBody>
      </p:sp>
      <p:grpSp>
        <p:nvGrpSpPr>
          <p:cNvPr id="2" name="Group 31"/>
          <p:cNvGrpSpPr>
            <a:grpSpLocks/>
          </p:cNvGrpSpPr>
          <p:nvPr/>
        </p:nvGrpSpPr>
        <p:grpSpPr bwMode="auto">
          <a:xfrm>
            <a:off x="6370638" y="1228725"/>
            <a:ext cx="1308100" cy="5407025"/>
            <a:chOff x="3983" y="536"/>
            <a:chExt cx="824" cy="3406"/>
          </a:xfrm>
        </p:grpSpPr>
        <p:sp>
          <p:nvSpPr>
            <p:cNvPr id="117792" name="Rectangle 32"/>
            <p:cNvSpPr>
              <a:spLocks noChangeArrowheads="1"/>
            </p:cNvSpPr>
            <p:nvPr/>
          </p:nvSpPr>
          <p:spPr bwMode="auto">
            <a:xfrm>
              <a:off x="4040" y="997"/>
              <a:ext cx="712" cy="143"/>
            </a:xfrm>
            <a:prstGeom prst="rect">
              <a:avLst/>
            </a:prstGeom>
            <a:solidFill>
              <a:srgbClr val="0000FF"/>
            </a:solidFill>
            <a:ln w="12700">
              <a:noFill/>
              <a:miter lim="800000"/>
              <a:headEnd/>
              <a:tailEnd/>
            </a:ln>
            <a:effectLst>
              <a:prstShdw prst="shdw17" dist="17961" dir="2700000">
                <a:srgbClr val="0000FF">
                  <a:gamma/>
                  <a:shade val="60000"/>
                  <a:invGamma/>
                </a:srgbClr>
              </a:prstShdw>
            </a:effectLst>
          </p:spPr>
          <p:txBody>
            <a:bodyPr lIns="18000" tIns="46800" rIns="18000" bIns="36000" anchor="ctr">
              <a:spAutoFit/>
            </a:bodyPr>
            <a:lstStyle/>
            <a:p>
              <a:pPr algn="ctr" eaLnBrk="1" hangingPunct="1">
                <a:lnSpc>
                  <a:spcPct val="95000"/>
                </a:lnSpc>
                <a:spcBef>
                  <a:spcPct val="25000"/>
                </a:spcBef>
              </a:pPr>
              <a:r>
                <a:rPr lang="en-GB" altLang="zh-CN" sz="1000" b="1">
                  <a:solidFill>
                    <a:schemeClr val="bg1"/>
                  </a:solidFill>
                  <a:ea typeface="宋体" charset="-122"/>
                </a:rPr>
                <a:t>Identification</a:t>
              </a:r>
            </a:p>
          </p:txBody>
        </p:sp>
        <p:sp>
          <p:nvSpPr>
            <p:cNvPr id="117793" name="Rectangle 33"/>
            <p:cNvSpPr>
              <a:spLocks noChangeArrowheads="1"/>
            </p:cNvSpPr>
            <p:nvPr/>
          </p:nvSpPr>
          <p:spPr bwMode="auto">
            <a:xfrm>
              <a:off x="4026" y="1591"/>
              <a:ext cx="742" cy="143"/>
            </a:xfrm>
            <a:prstGeom prst="rect">
              <a:avLst/>
            </a:prstGeom>
            <a:solidFill>
              <a:srgbClr val="CC9900"/>
            </a:solidFill>
            <a:ln w="12700">
              <a:noFill/>
              <a:miter lim="800000"/>
              <a:headEnd/>
              <a:tailEnd/>
            </a:ln>
            <a:effectLst>
              <a:prstShdw prst="shdw17" dist="17961" dir="2700000">
                <a:srgbClr val="CC9900">
                  <a:gamma/>
                  <a:shade val="60000"/>
                  <a:invGamma/>
                </a:srgbClr>
              </a:prstShdw>
            </a:effectLst>
          </p:spPr>
          <p:txBody>
            <a:bodyPr lIns="18000" tIns="46800" rIns="18000" bIns="36000" anchor="ctr">
              <a:spAutoFit/>
            </a:bodyPr>
            <a:lstStyle/>
            <a:p>
              <a:pPr algn="ctr" eaLnBrk="1" hangingPunct="1">
                <a:lnSpc>
                  <a:spcPct val="95000"/>
                </a:lnSpc>
                <a:spcBef>
                  <a:spcPct val="25000"/>
                </a:spcBef>
              </a:pPr>
              <a:r>
                <a:rPr lang="en-GB" altLang="zh-CN" sz="1000" b="1">
                  <a:solidFill>
                    <a:schemeClr val="bg1"/>
                  </a:solidFill>
                  <a:ea typeface="宋体" charset="-122"/>
                </a:rPr>
                <a:t>Change Control</a:t>
              </a:r>
            </a:p>
          </p:txBody>
        </p:sp>
        <p:sp>
          <p:nvSpPr>
            <p:cNvPr id="117794" name="Rectangle 34"/>
            <p:cNvSpPr>
              <a:spLocks noChangeArrowheads="1"/>
            </p:cNvSpPr>
            <p:nvPr/>
          </p:nvSpPr>
          <p:spPr bwMode="auto">
            <a:xfrm>
              <a:off x="3993" y="1917"/>
              <a:ext cx="814" cy="143"/>
            </a:xfrm>
            <a:prstGeom prst="rect">
              <a:avLst/>
            </a:prstGeom>
            <a:solidFill>
              <a:srgbClr val="00CC66"/>
            </a:solidFill>
            <a:ln w="12700">
              <a:noFill/>
              <a:miter lim="800000"/>
              <a:headEnd/>
              <a:tailEnd/>
            </a:ln>
            <a:effectLst>
              <a:prstShdw prst="shdw17" dist="17961" dir="2700000">
                <a:srgbClr val="00CC66">
                  <a:gamma/>
                  <a:shade val="60000"/>
                  <a:invGamma/>
                </a:srgbClr>
              </a:prstShdw>
            </a:effectLst>
          </p:spPr>
          <p:txBody>
            <a:bodyPr lIns="18000" tIns="46800" rIns="18000" bIns="36000" anchor="ctr">
              <a:spAutoFit/>
            </a:bodyPr>
            <a:lstStyle/>
            <a:p>
              <a:pPr algn="ctr" eaLnBrk="1" hangingPunct="1">
                <a:lnSpc>
                  <a:spcPct val="95000"/>
                </a:lnSpc>
                <a:spcBef>
                  <a:spcPct val="25000"/>
                </a:spcBef>
              </a:pPr>
              <a:r>
                <a:rPr lang="en-GB" altLang="zh-CN" sz="1000" b="1">
                  <a:solidFill>
                    <a:schemeClr val="bg1"/>
                  </a:solidFill>
                  <a:ea typeface="宋体" charset="-122"/>
                </a:rPr>
                <a:t>Status Accounting</a:t>
              </a:r>
            </a:p>
          </p:txBody>
        </p:sp>
        <p:sp>
          <p:nvSpPr>
            <p:cNvPr id="117795" name="Rectangle 35"/>
            <p:cNvSpPr>
              <a:spLocks noChangeArrowheads="1"/>
            </p:cNvSpPr>
            <p:nvPr/>
          </p:nvSpPr>
          <p:spPr bwMode="auto">
            <a:xfrm>
              <a:off x="3991" y="3340"/>
              <a:ext cx="719" cy="143"/>
            </a:xfrm>
            <a:prstGeom prst="rect">
              <a:avLst/>
            </a:prstGeom>
            <a:solidFill>
              <a:srgbClr val="FF6C49"/>
            </a:solidFill>
            <a:ln w="12700">
              <a:noFill/>
              <a:miter lim="800000"/>
              <a:headEnd/>
              <a:tailEnd/>
            </a:ln>
            <a:effectLst>
              <a:prstShdw prst="shdw17" dist="17961" dir="2700000">
                <a:srgbClr val="FF6C49">
                  <a:gamma/>
                  <a:shade val="60000"/>
                  <a:invGamma/>
                </a:srgbClr>
              </a:prstShdw>
            </a:effectLst>
          </p:spPr>
          <p:txBody>
            <a:bodyPr lIns="18000" tIns="46800" rIns="18000" bIns="36000" anchor="ctr">
              <a:spAutoFit/>
            </a:bodyPr>
            <a:lstStyle/>
            <a:p>
              <a:pPr algn="ctr" eaLnBrk="1" hangingPunct="1">
                <a:lnSpc>
                  <a:spcPct val="95000"/>
                </a:lnSpc>
                <a:spcBef>
                  <a:spcPct val="25000"/>
                </a:spcBef>
              </a:pPr>
              <a:r>
                <a:rPr lang="en-GB" altLang="zh-CN" sz="1000" b="1">
                  <a:solidFill>
                    <a:schemeClr val="bg1"/>
                  </a:solidFill>
                  <a:ea typeface="宋体" charset="-122"/>
                </a:rPr>
                <a:t>Steering</a:t>
              </a:r>
            </a:p>
          </p:txBody>
        </p:sp>
        <p:sp>
          <p:nvSpPr>
            <p:cNvPr id="117796" name="Rectangle 36"/>
            <p:cNvSpPr>
              <a:spLocks noChangeArrowheads="1"/>
            </p:cNvSpPr>
            <p:nvPr/>
          </p:nvSpPr>
          <p:spPr bwMode="auto">
            <a:xfrm>
              <a:off x="4038" y="1230"/>
              <a:ext cx="712" cy="143"/>
            </a:xfrm>
            <a:prstGeom prst="rect">
              <a:avLst/>
            </a:prstGeom>
            <a:solidFill>
              <a:srgbClr val="0000FF"/>
            </a:solidFill>
            <a:ln w="12700">
              <a:noFill/>
              <a:miter lim="800000"/>
              <a:headEnd/>
              <a:tailEnd/>
            </a:ln>
            <a:effectLst>
              <a:prstShdw prst="shdw17" dist="17961" dir="2700000">
                <a:srgbClr val="0000FF">
                  <a:gamma/>
                  <a:shade val="60000"/>
                  <a:invGamma/>
                </a:srgbClr>
              </a:prstShdw>
            </a:effectLst>
          </p:spPr>
          <p:txBody>
            <a:bodyPr lIns="18000" tIns="46800" rIns="18000" bIns="36000" anchor="ctr">
              <a:spAutoFit/>
            </a:bodyPr>
            <a:lstStyle/>
            <a:p>
              <a:pPr algn="ctr" eaLnBrk="1" hangingPunct="1">
                <a:lnSpc>
                  <a:spcPct val="95000"/>
                </a:lnSpc>
                <a:spcBef>
                  <a:spcPct val="25000"/>
                </a:spcBef>
              </a:pPr>
              <a:r>
                <a:rPr lang="en-GB" altLang="zh-CN" sz="1000" b="1">
                  <a:solidFill>
                    <a:schemeClr val="bg1"/>
                  </a:solidFill>
                  <a:ea typeface="宋体" charset="-122"/>
                </a:rPr>
                <a:t>Identification</a:t>
              </a:r>
            </a:p>
          </p:txBody>
        </p:sp>
        <p:sp>
          <p:nvSpPr>
            <p:cNvPr id="117797" name="Rectangle 37"/>
            <p:cNvSpPr>
              <a:spLocks noChangeArrowheads="1"/>
            </p:cNvSpPr>
            <p:nvPr/>
          </p:nvSpPr>
          <p:spPr bwMode="auto">
            <a:xfrm>
              <a:off x="4040" y="1381"/>
              <a:ext cx="719" cy="143"/>
            </a:xfrm>
            <a:prstGeom prst="rect">
              <a:avLst/>
            </a:prstGeom>
            <a:solidFill>
              <a:srgbClr val="FF6C49"/>
            </a:solidFill>
            <a:ln w="12700">
              <a:noFill/>
              <a:miter lim="800000"/>
              <a:headEnd/>
              <a:tailEnd/>
            </a:ln>
            <a:effectLst>
              <a:prstShdw prst="shdw17" dist="17961" dir="2700000">
                <a:srgbClr val="FF6C49">
                  <a:gamma/>
                  <a:shade val="60000"/>
                  <a:invGamma/>
                </a:srgbClr>
              </a:prstShdw>
            </a:effectLst>
          </p:spPr>
          <p:txBody>
            <a:bodyPr lIns="18000" tIns="46800" rIns="18000" bIns="36000" anchor="ctr">
              <a:spAutoFit/>
            </a:bodyPr>
            <a:lstStyle/>
            <a:p>
              <a:pPr algn="ctr" eaLnBrk="1" hangingPunct="1">
                <a:lnSpc>
                  <a:spcPct val="95000"/>
                </a:lnSpc>
                <a:spcBef>
                  <a:spcPct val="25000"/>
                </a:spcBef>
              </a:pPr>
              <a:r>
                <a:rPr lang="en-GB" altLang="zh-CN" sz="1000" b="1">
                  <a:solidFill>
                    <a:schemeClr val="bg1"/>
                  </a:solidFill>
                  <a:ea typeface="宋体" charset="-122"/>
                </a:rPr>
                <a:t>Steering</a:t>
              </a:r>
            </a:p>
          </p:txBody>
        </p:sp>
        <p:sp>
          <p:nvSpPr>
            <p:cNvPr id="117798" name="Rectangle 38"/>
            <p:cNvSpPr>
              <a:spLocks noChangeArrowheads="1"/>
            </p:cNvSpPr>
            <p:nvPr/>
          </p:nvSpPr>
          <p:spPr bwMode="auto">
            <a:xfrm>
              <a:off x="3984" y="2406"/>
              <a:ext cx="800" cy="143"/>
            </a:xfrm>
            <a:prstGeom prst="rect">
              <a:avLst/>
            </a:prstGeom>
            <a:solidFill>
              <a:srgbClr val="00CC66"/>
            </a:solidFill>
            <a:ln w="12700">
              <a:noFill/>
              <a:miter lim="800000"/>
              <a:headEnd/>
              <a:tailEnd/>
            </a:ln>
            <a:effectLst>
              <a:prstShdw prst="shdw17" dist="17961" dir="2700000">
                <a:srgbClr val="00CC66">
                  <a:gamma/>
                  <a:shade val="60000"/>
                  <a:invGamma/>
                </a:srgbClr>
              </a:prstShdw>
            </a:effectLst>
          </p:spPr>
          <p:txBody>
            <a:bodyPr lIns="18000" tIns="46800" rIns="18000" bIns="36000" anchor="ctr">
              <a:spAutoFit/>
            </a:bodyPr>
            <a:lstStyle/>
            <a:p>
              <a:pPr algn="ctr" eaLnBrk="1" hangingPunct="1">
                <a:lnSpc>
                  <a:spcPct val="95000"/>
                </a:lnSpc>
                <a:spcBef>
                  <a:spcPct val="25000"/>
                </a:spcBef>
              </a:pPr>
              <a:r>
                <a:rPr lang="en-GB" altLang="zh-CN" sz="1000" b="1">
                  <a:solidFill>
                    <a:schemeClr val="bg1"/>
                  </a:solidFill>
                  <a:ea typeface="宋体" charset="-122"/>
                </a:rPr>
                <a:t>Audits</a:t>
              </a:r>
            </a:p>
          </p:txBody>
        </p:sp>
        <p:sp>
          <p:nvSpPr>
            <p:cNvPr id="117799" name="Rectangle 39"/>
            <p:cNvSpPr>
              <a:spLocks noChangeArrowheads="1"/>
            </p:cNvSpPr>
            <p:nvPr/>
          </p:nvSpPr>
          <p:spPr bwMode="auto">
            <a:xfrm>
              <a:off x="3989" y="2283"/>
              <a:ext cx="799" cy="143"/>
            </a:xfrm>
            <a:prstGeom prst="rect">
              <a:avLst/>
            </a:prstGeom>
            <a:solidFill>
              <a:srgbClr val="00CC66"/>
            </a:solidFill>
            <a:ln w="12700">
              <a:noFill/>
              <a:miter lim="800000"/>
              <a:headEnd/>
              <a:tailEnd/>
            </a:ln>
            <a:effectLst>
              <a:prstShdw prst="shdw17" dist="17961" dir="2700000">
                <a:srgbClr val="00CC66">
                  <a:gamma/>
                  <a:shade val="60000"/>
                  <a:invGamma/>
                </a:srgbClr>
              </a:prstShdw>
            </a:effectLst>
          </p:spPr>
          <p:txBody>
            <a:bodyPr lIns="18000" tIns="46800" rIns="18000" bIns="36000" anchor="ctr">
              <a:spAutoFit/>
            </a:bodyPr>
            <a:lstStyle/>
            <a:p>
              <a:pPr algn="ctr" eaLnBrk="1" hangingPunct="1">
                <a:lnSpc>
                  <a:spcPct val="95000"/>
                </a:lnSpc>
                <a:spcBef>
                  <a:spcPct val="25000"/>
                </a:spcBef>
              </a:pPr>
              <a:r>
                <a:rPr lang="en-GB" altLang="zh-CN" sz="1000" b="1">
                  <a:solidFill>
                    <a:schemeClr val="bg1"/>
                  </a:solidFill>
                  <a:ea typeface="宋体" charset="-122"/>
                </a:rPr>
                <a:t>Status Accounting</a:t>
              </a:r>
            </a:p>
          </p:txBody>
        </p:sp>
        <p:sp>
          <p:nvSpPr>
            <p:cNvPr id="117800" name="Rectangle 40"/>
            <p:cNvSpPr>
              <a:spLocks noChangeArrowheads="1"/>
            </p:cNvSpPr>
            <p:nvPr/>
          </p:nvSpPr>
          <p:spPr bwMode="auto">
            <a:xfrm>
              <a:off x="3990" y="3587"/>
              <a:ext cx="719" cy="143"/>
            </a:xfrm>
            <a:prstGeom prst="rect">
              <a:avLst/>
            </a:prstGeom>
            <a:solidFill>
              <a:srgbClr val="FF6C49"/>
            </a:solidFill>
            <a:ln w="12700">
              <a:noFill/>
              <a:miter lim="800000"/>
              <a:headEnd/>
              <a:tailEnd/>
            </a:ln>
            <a:effectLst>
              <a:prstShdw prst="shdw17" dist="17961" dir="2700000">
                <a:srgbClr val="FF6C49">
                  <a:gamma/>
                  <a:shade val="60000"/>
                  <a:invGamma/>
                </a:srgbClr>
              </a:prstShdw>
            </a:effectLst>
          </p:spPr>
          <p:txBody>
            <a:bodyPr lIns="18000" tIns="46800" rIns="18000" bIns="36000" anchor="ctr">
              <a:spAutoFit/>
            </a:bodyPr>
            <a:lstStyle/>
            <a:p>
              <a:pPr algn="ctr" eaLnBrk="1" hangingPunct="1">
                <a:lnSpc>
                  <a:spcPct val="95000"/>
                </a:lnSpc>
                <a:spcBef>
                  <a:spcPct val="25000"/>
                </a:spcBef>
              </a:pPr>
              <a:r>
                <a:rPr lang="en-GB" altLang="zh-CN" sz="1000" b="1">
                  <a:solidFill>
                    <a:schemeClr val="bg1"/>
                  </a:solidFill>
                  <a:ea typeface="宋体" charset="-122"/>
                </a:rPr>
                <a:t>Steering</a:t>
              </a:r>
            </a:p>
          </p:txBody>
        </p:sp>
        <p:sp>
          <p:nvSpPr>
            <p:cNvPr id="117801" name="Rectangle 41"/>
            <p:cNvSpPr>
              <a:spLocks noChangeArrowheads="1"/>
            </p:cNvSpPr>
            <p:nvPr/>
          </p:nvSpPr>
          <p:spPr bwMode="auto">
            <a:xfrm>
              <a:off x="3996" y="3799"/>
              <a:ext cx="719" cy="143"/>
            </a:xfrm>
            <a:prstGeom prst="rect">
              <a:avLst/>
            </a:prstGeom>
            <a:solidFill>
              <a:srgbClr val="FF6C49"/>
            </a:solidFill>
            <a:ln w="12700">
              <a:noFill/>
              <a:miter lim="800000"/>
              <a:headEnd/>
              <a:tailEnd/>
            </a:ln>
            <a:effectLst>
              <a:prstShdw prst="shdw17" dist="17961" dir="2700000">
                <a:srgbClr val="FF6C49">
                  <a:gamma/>
                  <a:shade val="60000"/>
                  <a:invGamma/>
                </a:srgbClr>
              </a:prstShdw>
            </a:effectLst>
          </p:spPr>
          <p:txBody>
            <a:bodyPr lIns="18000" tIns="46800" rIns="18000" bIns="36000" anchor="ctr">
              <a:spAutoFit/>
            </a:bodyPr>
            <a:lstStyle/>
            <a:p>
              <a:pPr algn="ctr" eaLnBrk="1" hangingPunct="1">
                <a:lnSpc>
                  <a:spcPct val="95000"/>
                </a:lnSpc>
                <a:spcBef>
                  <a:spcPct val="25000"/>
                </a:spcBef>
              </a:pPr>
              <a:r>
                <a:rPr lang="en-GB" altLang="zh-CN" sz="1000" b="1">
                  <a:solidFill>
                    <a:schemeClr val="bg1"/>
                  </a:solidFill>
                  <a:ea typeface="宋体" charset="-122"/>
                </a:rPr>
                <a:t>Steering</a:t>
              </a:r>
            </a:p>
          </p:txBody>
        </p:sp>
        <p:sp>
          <p:nvSpPr>
            <p:cNvPr id="117802" name="Rectangle 42"/>
            <p:cNvSpPr>
              <a:spLocks noChangeArrowheads="1"/>
            </p:cNvSpPr>
            <p:nvPr/>
          </p:nvSpPr>
          <p:spPr bwMode="auto">
            <a:xfrm>
              <a:off x="3983" y="2720"/>
              <a:ext cx="800" cy="143"/>
            </a:xfrm>
            <a:prstGeom prst="rect">
              <a:avLst/>
            </a:prstGeom>
            <a:solidFill>
              <a:srgbClr val="00CC66"/>
            </a:solidFill>
            <a:ln w="12700">
              <a:noFill/>
              <a:miter lim="800000"/>
              <a:headEnd/>
              <a:tailEnd/>
            </a:ln>
            <a:effectLst>
              <a:prstShdw prst="shdw17" dist="17961" dir="2700000">
                <a:srgbClr val="00CC66">
                  <a:gamma/>
                  <a:shade val="60000"/>
                  <a:invGamma/>
                </a:srgbClr>
              </a:prstShdw>
            </a:effectLst>
          </p:spPr>
          <p:txBody>
            <a:bodyPr lIns="18000" tIns="46800" rIns="18000" bIns="36000" anchor="ctr">
              <a:spAutoFit/>
            </a:bodyPr>
            <a:lstStyle/>
            <a:p>
              <a:pPr algn="ctr" eaLnBrk="1" hangingPunct="1">
                <a:lnSpc>
                  <a:spcPct val="95000"/>
                </a:lnSpc>
                <a:spcBef>
                  <a:spcPct val="25000"/>
                </a:spcBef>
              </a:pPr>
              <a:r>
                <a:rPr lang="en-GB" altLang="zh-CN" sz="1000" b="1">
                  <a:solidFill>
                    <a:schemeClr val="bg1"/>
                  </a:solidFill>
                  <a:ea typeface="宋体" charset="-122"/>
                </a:rPr>
                <a:t>Audits</a:t>
              </a:r>
            </a:p>
          </p:txBody>
        </p:sp>
        <p:sp>
          <p:nvSpPr>
            <p:cNvPr id="117803" name="Rectangle 43"/>
            <p:cNvSpPr>
              <a:spLocks noChangeArrowheads="1"/>
            </p:cNvSpPr>
            <p:nvPr/>
          </p:nvSpPr>
          <p:spPr bwMode="auto">
            <a:xfrm>
              <a:off x="3988" y="2597"/>
              <a:ext cx="799" cy="143"/>
            </a:xfrm>
            <a:prstGeom prst="rect">
              <a:avLst/>
            </a:prstGeom>
            <a:solidFill>
              <a:srgbClr val="00CC66"/>
            </a:solidFill>
            <a:ln w="12700">
              <a:noFill/>
              <a:miter lim="800000"/>
              <a:headEnd/>
              <a:tailEnd/>
            </a:ln>
            <a:effectLst>
              <a:prstShdw prst="shdw17" dist="17961" dir="2700000">
                <a:srgbClr val="00CC66">
                  <a:gamma/>
                  <a:shade val="60000"/>
                  <a:invGamma/>
                </a:srgbClr>
              </a:prstShdw>
            </a:effectLst>
          </p:spPr>
          <p:txBody>
            <a:bodyPr lIns="18000" tIns="46800" rIns="18000" bIns="36000" anchor="ctr">
              <a:spAutoFit/>
            </a:bodyPr>
            <a:lstStyle/>
            <a:p>
              <a:pPr algn="ctr" eaLnBrk="1" hangingPunct="1">
                <a:lnSpc>
                  <a:spcPct val="95000"/>
                </a:lnSpc>
                <a:spcBef>
                  <a:spcPct val="25000"/>
                </a:spcBef>
              </a:pPr>
              <a:r>
                <a:rPr lang="en-GB" altLang="zh-CN" sz="1000" b="1">
                  <a:solidFill>
                    <a:schemeClr val="bg1"/>
                  </a:solidFill>
                  <a:ea typeface="宋体" charset="-122"/>
                </a:rPr>
                <a:t>Status Accounting</a:t>
              </a:r>
            </a:p>
          </p:txBody>
        </p:sp>
        <p:sp>
          <p:nvSpPr>
            <p:cNvPr id="117804" name="Rectangle 44"/>
            <p:cNvSpPr>
              <a:spLocks noChangeArrowheads="1"/>
            </p:cNvSpPr>
            <p:nvPr/>
          </p:nvSpPr>
          <p:spPr bwMode="auto">
            <a:xfrm>
              <a:off x="3989" y="3064"/>
              <a:ext cx="800" cy="143"/>
            </a:xfrm>
            <a:prstGeom prst="rect">
              <a:avLst/>
            </a:prstGeom>
            <a:solidFill>
              <a:srgbClr val="00CC66"/>
            </a:solidFill>
            <a:ln w="12700">
              <a:noFill/>
              <a:miter lim="800000"/>
              <a:headEnd/>
              <a:tailEnd/>
            </a:ln>
            <a:effectLst>
              <a:prstShdw prst="shdw17" dist="17961" dir="2700000">
                <a:srgbClr val="00CC66">
                  <a:gamma/>
                  <a:shade val="60000"/>
                  <a:invGamma/>
                </a:srgbClr>
              </a:prstShdw>
            </a:effectLst>
          </p:spPr>
          <p:txBody>
            <a:bodyPr lIns="18000" tIns="46800" rIns="18000" bIns="36000" anchor="ctr">
              <a:spAutoFit/>
            </a:bodyPr>
            <a:lstStyle/>
            <a:p>
              <a:pPr algn="ctr" eaLnBrk="1" hangingPunct="1">
                <a:lnSpc>
                  <a:spcPct val="95000"/>
                </a:lnSpc>
                <a:spcBef>
                  <a:spcPct val="25000"/>
                </a:spcBef>
              </a:pPr>
              <a:r>
                <a:rPr lang="en-GB" altLang="zh-CN" sz="1000" b="1">
                  <a:solidFill>
                    <a:schemeClr val="bg1"/>
                  </a:solidFill>
                  <a:ea typeface="宋体" charset="-122"/>
                </a:rPr>
                <a:t>Audits</a:t>
              </a:r>
            </a:p>
          </p:txBody>
        </p:sp>
        <p:sp>
          <p:nvSpPr>
            <p:cNvPr id="117805" name="Rectangle 45"/>
            <p:cNvSpPr>
              <a:spLocks noChangeArrowheads="1"/>
            </p:cNvSpPr>
            <p:nvPr/>
          </p:nvSpPr>
          <p:spPr bwMode="auto">
            <a:xfrm>
              <a:off x="3987" y="2941"/>
              <a:ext cx="799" cy="143"/>
            </a:xfrm>
            <a:prstGeom prst="rect">
              <a:avLst/>
            </a:prstGeom>
            <a:solidFill>
              <a:srgbClr val="00CC66"/>
            </a:solidFill>
            <a:ln w="12700">
              <a:noFill/>
              <a:miter lim="800000"/>
              <a:headEnd/>
              <a:tailEnd/>
            </a:ln>
            <a:effectLst>
              <a:prstShdw prst="shdw17" dist="17961" dir="2700000">
                <a:srgbClr val="00CC66">
                  <a:gamma/>
                  <a:shade val="60000"/>
                  <a:invGamma/>
                </a:srgbClr>
              </a:prstShdw>
            </a:effectLst>
          </p:spPr>
          <p:txBody>
            <a:bodyPr lIns="18000" tIns="46800" rIns="18000" bIns="36000" anchor="ctr">
              <a:spAutoFit/>
            </a:bodyPr>
            <a:lstStyle/>
            <a:p>
              <a:pPr algn="ctr" eaLnBrk="1" hangingPunct="1">
                <a:lnSpc>
                  <a:spcPct val="95000"/>
                </a:lnSpc>
                <a:spcBef>
                  <a:spcPct val="25000"/>
                </a:spcBef>
              </a:pPr>
              <a:r>
                <a:rPr lang="en-GB" altLang="zh-CN" sz="1000" b="1">
                  <a:solidFill>
                    <a:schemeClr val="bg1"/>
                  </a:solidFill>
                  <a:ea typeface="宋体" charset="-122"/>
                </a:rPr>
                <a:t>Status Accounting</a:t>
              </a:r>
            </a:p>
          </p:txBody>
        </p:sp>
        <p:sp>
          <p:nvSpPr>
            <p:cNvPr id="117806" name="AutoShape 46"/>
            <p:cNvSpPr>
              <a:spLocks noChangeArrowheads="1"/>
            </p:cNvSpPr>
            <p:nvPr/>
          </p:nvSpPr>
          <p:spPr bwMode="auto">
            <a:xfrm>
              <a:off x="4032" y="536"/>
              <a:ext cx="732" cy="372"/>
            </a:xfrm>
            <a:prstGeom prst="bevel">
              <a:avLst>
                <a:gd name="adj" fmla="val 12500"/>
              </a:avLst>
            </a:prstGeom>
            <a:solidFill>
              <a:srgbClr val="FF6600"/>
            </a:solidFill>
            <a:ln w="9525">
              <a:solidFill>
                <a:schemeClr val="tx1"/>
              </a:solidFill>
              <a:miter lim="800000"/>
              <a:headEnd/>
              <a:tailEnd/>
            </a:ln>
            <a:effectLst/>
          </p:spPr>
          <p:txBody>
            <a:bodyPr anchor="ctr">
              <a:spAutoFit/>
            </a:bodyPr>
            <a:lstStyle/>
            <a:p>
              <a:pPr algn="ctr" eaLnBrk="1" hangingPunct="1">
                <a:lnSpc>
                  <a:spcPct val="80000"/>
                </a:lnSpc>
              </a:pPr>
              <a:r>
                <a:rPr lang="en-GB" altLang="zh-CN" sz="1200" b="1">
                  <a:ea typeface="宋体" charset="-122"/>
                </a:rPr>
                <a:t>CM </a:t>
              </a:r>
              <a:r>
                <a:rPr lang="en-GB" altLang="zh-CN" sz="900" b="1">
                  <a:ea typeface="宋体" charset="-122"/>
                </a:rPr>
                <a:t>disciplines</a:t>
              </a:r>
            </a:p>
            <a:p>
              <a:pPr algn="ctr" eaLnBrk="1" hangingPunct="1">
                <a:lnSpc>
                  <a:spcPct val="80000"/>
                </a:lnSpc>
              </a:pPr>
              <a:endParaRPr lang="zh-CN" altLang="en-GB" sz="900" b="1">
                <a:ea typeface="宋体" charset="-122"/>
              </a:endParaRPr>
            </a:p>
          </p:txBody>
        </p:sp>
      </p:grpSp>
      <p:grpSp>
        <p:nvGrpSpPr>
          <p:cNvPr id="3" name="Group 47"/>
          <p:cNvGrpSpPr>
            <a:grpSpLocks/>
          </p:cNvGrpSpPr>
          <p:nvPr/>
        </p:nvGrpSpPr>
        <p:grpSpPr bwMode="auto">
          <a:xfrm>
            <a:off x="0" y="1825625"/>
            <a:ext cx="2762250" cy="4795838"/>
            <a:chOff x="-30" y="912"/>
            <a:chExt cx="1740" cy="3021"/>
          </a:xfrm>
        </p:grpSpPr>
        <p:sp>
          <p:nvSpPr>
            <p:cNvPr id="117808" name="AutoShape 48"/>
            <p:cNvSpPr>
              <a:spLocks noChangeArrowheads="1"/>
            </p:cNvSpPr>
            <p:nvPr/>
          </p:nvSpPr>
          <p:spPr bwMode="auto">
            <a:xfrm>
              <a:off x="28" y="912"/>
              <a:ext cx="1682" cy="320"/>
            </a:xfrm>
            <a:prstGeom prst="bevel">
              <a:avLst>
                <a:gd name="adj" fmla="val 12500"/>
              </a:avLst>
            </a:prstGeom>
            <a:solidFill>
              <a:srgbClr val="DDDDDD"/>
            </a:solidFill>
            <a:ln w="9525">
              <a:solidFill>
                <a:schemeClr val="tx1"/>
              </a:solidFill>
              <a:miter lim="800000"/>
              <a:headEnd/>
              <a:tailEnd/>
            </a:ln>
            <a:effectLst/>
          </p:spPr>
          <p:txBody>
            <a:bodyPr anchor="ctr">
              <a:spAutoFit/>
            </a:bodyPr>
            <a:lstStyle/>
            <a:p>
              <a:pPr algn="ctr" eaLnBrk="1" hangingPunct="1"/>
              <a:r>
                <a:rPr lang="en-GB" altLang="zh-CN" sz="1000" b="1">
                  <a:ea typeface="宋体" charset="-122"/>
                </a:rPr>
                <a:t>1. Invariant Product Structure definition / evolution</a:t>
              </a:r>
            </a:p>
          </p:txBody>
        </p:sp>
        <p:sp>
          <p:nvSpPr>
            <p:cNvPr id="117809" name="AutoShape 49"/>
            <p:cNvSpPr>
              <a:spLocks noChangeArrowheads="1"/>
            </p:cNvSpPr>
            <p:nvPr/>
          </p:nvSpPr>
          <p:spPr bwMode="auto">
            <a:xfrm>
              <a:off x="16" y="1248"/>
              <a:ext cx="1694" cy="320"/>
            </a:xfrm>
            <a:prstGeom prst="bevel">
              <a:avLst>
                <a:gd name="adj" fmla="val 12500"/>
              </a:avLst>
            </a:prstGeom>
            <a:solidFill>
              <a:srgbClr val="DDDDDD"/>
            </a:solidFill>
            <a:ln w="9525">
              <a:solidFill>
                <a:schemeClr val="tx1"/>
              </a:solidFill>
              <a:miter lim="800000"/>
              <a:headEnd/>
              <a:tailEnd/>
            </a:ln>
            <a:effectLst/>
          </p:spPr>
          <p:txBody>
            <a:bodyPr anchor="ctr">
              <a:spAutoFit/>
            </a:bodyPr>
            <a:lstStyle/>
            <a:p>
              <a:pPr algn="ctr" eaLnBrk="1" hangingPunct="1"/>
              <a:r>
                <a:rPr lang="en-GB" altLang="zh-CN" sz="1000" b="1" dirty="0">
                  <a:ea typeface="宋体" charset="-122"/>
                </a:rPr>
                <a:t>2. Airbus Offer Management </a:t>
              </a:r>
            </a:p>
            <a:p>
              <a:pPr algn="ctr" eaLnBrk="1" hangingPunct="1"/>
              <a:r>
                <a:rPr lang="en-GB" altLang="zh-CN" sz="1000" b="1" dirty="0">
                  <a:ea typeface="宋体" charset="-122"/>
                </a:rPr>
                <a:t>(Spec Catalogue)</a:t>
              </a:r>
              <a:endParaRPr lang="en-GB" altLang="zh-CN" sz="1200" b="1" dirty="0">
                <a:latin typeface="Times New Roman" pitchFamily="18" charset="0"/>
                <a:ea typeface="宋体" charset="-122"/>
              </a:endParaRPr>
            </a:p>
          </p:txBody>
        </p:sp>
        <p:sp>
          <p:nvSpPr>
            <p:cNvPr id="117810" name="AutoShape 50"/>
            <p:cNvSpPr>
              <a:spLocks noChangeArrowheads="1"/>
            </p:cNvSpPr>
            <p:nvPr/>
          </p:nvSpPr>
          <p:spPr bwMode="auto">
            <a:xfrm>
              <a:off x="4" y="1597"/>
              <a:ext cx="1706" cy="192"/>
            </a:xfrm>
            <a:prstGeom prst="bevel">
              <a:avLst>
                <a:gd name="adj" fmla="val 12500"/>
              </a:avLst>
            </a:prstGeom>
            <a:solidFill>
              <a:srgbClr val="DDDDDD"/>
            </a:solidFill>
            <a:ln w="9525">
              <a:solidFill>
                <a:schemeClr val="tx1"/>
              </a:solidFill>
              <a:miter lim="800000"/>
              <a:headEnd/>
              <a:tailEnd/>
            </a:ln>
            <a:effectLst/>
          </p:spPr>
          <p:txBody>
            <a:bodyPr anchor="ctr">
              <a:spAutoFit/>
            </a:bodyPr>
            <a:lstStyle/>
            <a:p>
              <a:pPr algn="ctr" eaLnBrk="1" hangingPunct="1"/>
              <a:r>
                <a:rPr lang="en-GB" altLang="zh-CN" sz="1000" b="1" dirty="0">
                  <a:ea typeface="宋体" charset="-122"/>
                </a:rPr>
                <a:t>3. Change Process</a:t>
              </a:r>
            </a:p>
          </p:txBody>
        </p:sp>
        <p:sp>
          <p:nvSpPr>
            <p:cNvPr id="117811" name="AutoShape 51"/>
            <p:cNvSpPr>
              <a:spLocks noChangeArrowheads="1"/>
            </p:cNvSpPr>
            <p:nvPr/>
          </p:nvSpPr>
          <p:spPr bwMode="auto">
            <a:xfrm>
              <a:off x="1" y="1821"/>
              <a:ext cx="1708" cy="422"/>
            </a:xfrm>
            <a:prstGeom prst="bevel">
              <a:avLst>
                <a:gd name="adj" fmla="val 12500"/>
              </a:avLst>
            </a:prstGeom>
            <a:solidFill>
              <a:srgbClr val="DDDDDD"/>
            </a:solidFill>
            <a:ln w="9525">
              <a:solidFill>
                <a:schemeClr val="tx1"/>
              </a:solidFill>
              <a:miter lim="800000"/>
              <a:headEnd/>
              <a:tailEnd/>
            </a:ln>
            <a:effectLst/>
          </p:spPr>
          <p:txBody>
            <a:bodyPr anchor="ctr">
              <a:spAutoFit/>
            </a:bodyPr>
            <a:lstStyle/>
            <a:p>
              <a:pPr algn="ctr" eaLnBrk="1" hangingPunct="1"/>
              <a:r>
                <a:rPr lang="en-GB" altLang="zh-CN" sz="1000" b="1" dirty="0">
                  <a:ea typeface="宋体" charset="-122"/>
                </a:rPr>
                <a:t>4. Baseline creation (by MSN) </a:t>
              </a:r>
            </a:p>
            <a:p>
              <a:pPr algn="ctr" eaLnBrk="1" hangingPunct="1"/>
              <a:r>
                <a:rPr lang="en-GB" altLang="zh-CN" sz="900" b="1" i="1" dirty="0">
                  <a:ea typeface="宋体" charset="-122"/>
                </a:rPr>
                <a:t>(extraction of RFC/SCN, modifications, drawings, work orders, …)</a:t>
              </a:r>
              <a:endParaRPr lang="en-GB" altLang="zh-CN" sz="1000" b="1" i="1" dirty="0">
                <a:ea typeface="宋体" charset="-122"/>
              </a:endParaRPr>
            </a:p>
          </p:txBody>
        </p:sp>
        <p:sp>
          <p:nvSpPr>
            <p:cNvPr id="117812" name="AutoShape 52"/>
            <p:cNvSpPr>
              <a:spLocks noChangeArrowheads="1"/>
            </p:cNvSpPr>
            <p:nvPr/>
          </p:nvSpPr>
          <p:spPr bwMode="auto">
            <a:xfrm>
              <a:off x="-30" y="2272"/>
              <a:ext cx="1740" cy="320"/>
            </a:xfrm>
            <a:prstGeom prst="bevel">
              <a:avLst>
                <a:gd name="adj" fmla="val 12500"/>
              </a:avLst>
            </a:prstGeom>
            <a:solidFill>
              <a:srgbClr val="DDDDDD"/>
            </a:solidFill>
            <a:ln w="9525">
              <a:solidFill>
                <a:schemeClr val="tx1"/>
              </a:solidFill>
              <a:miter lim="800000"/>
              <a:headEnd/>
              <a:tailEnd/>
            </a:ln>
            <a:effectLst/>
          </p:spPr>
          <p:txBody>
            <a:bodyPr anchor="ctr">
              <a:spAutoFit/>
            </a:bodyPr>
            <a:lstStyle/>
            <a:p>
              <a:pPr algn="ctr" eaLnBrk="1" hangingPunct="1"/>
              <a:r>
                <a:rPr lang="en-GB" altLang="zh-CN" sz="1000" b="1" dirty="0">
                  <a:ea typeface="宋体" charset="-122"/>
                </a:rPr>
                <a:t>5. Conformity management and documentation (Attestation)</a:t>
              </a:r>
              <a:endParaRPr lang="en-GB" altLang="zh-CN" sz="1200" b="1" dirty="0">
                <a:latin typeface="Times New Roman" pitchFamily="18" charset="0"/>
                <a:ea typeface="宋体" charset="-122"/>
              </a:endParaRPr>
            </a:p>
          </p:txBody>
        </p:sp>
        <p:sp>
          <p:nvSpPr>
            <p:cNvPr id="117813" name="AutoShape 53"/>
            <p:cNvSpPr>
              <a:spLocks noChangeArrowheads="1"/>
            </p:cNvSpPr>
            <p:nvPr/>
          </p:nvSpPr>
          <p:spPr bwMode="auto">
            <a:xfrm>
              <a:off x="-30" y="2592"/>
              <a:ext cx="1740" cy="320"/>
            </a:xfrm>
            <a:prstGeom prst="bevel">
              <a:avLst>
                <a:gd name="adj" fmla="val 12500"/>
              </a:avLst>
            </a:prstGeom>
            <a:solidFill>
              <a:srgbClr val="DDDDDD"/>
            </a:solidFill>
            <a:ln w="9525">
              <a:solidFill>
                <a:schemeClr val="tx1"/>
              </a:solidFill>
              <a:miter lim="800000"/>
              <a:headEnd/>
              <a:tailEnd/>
            </a:ln>
            <a:effectLst/>
          </p:spPr>
          <p:txBody>
            <a:bodyPr anchor="ctr">
              <a:spAutoFit/>
            </a:bodyPr>
            <a:lstStyle/>
            <a:p>
              <a:pPr algn="ctr" eaLnBrk="1" hangingPunct="1"/>
              <a:r>
                <a:rPr lang="en-GB" altLang="zh-CN" sz="1000" b="1" dirty="0">
                  <a:ea typeface="宋体" charset="-122"/>
                </a:rPr>
                <a:t>6. Conformity management and documentation (Authorities)</a:t>
              </a:r>
              <a:endParaRPr lang="en-GB" altLang="zh-CN" sz="1200" b="1" dirty="0">
                <a:latin typeface="Times New Roman" pitchFamily="18" charset="0"/>
                <a:ea typeface="宋体" charset="-122"/>
              </a:endParaRPr>
            </a:p>
          </p:txBody>
        </p:sp>
        <p:sp>
          <p:nvSpPr>
            <p:cNvPr id="117814" name="AutoShape 54"/>
            <p:cNvSpPr>
              <a:spLocks noChangeArrowheads="1"/>
            </p:cNvSpPr>
            <p:nvPr/>
          </p:nvSpPr>
          <p:spPr bwMode="auto">
            <a:xfrm>
              <a:off x="-30" y="2904"/>
              <a:ext cx="1740" cy="320"/>
            </a:xfrm>
            <a:prstGeom prst="bevel">
              <a:avLst>
                <a:gd name="adj" fmla="val 12500"/>
              </a:avLst>
            </a:prstGeom>
            <a:solidFill>
              <a:srgbClr val="DDDDDD"/>
            </a:solidFill>
            <a:ln w="9525">
              <a:solidFill>
                <a:schemeClr val="tx1"/>
              </a:solidFill>
              <a:miter lim="800000"/>
              <a:headEnd/>
              <a:tailEnd/>
            </a:ln>
            <a:effectLst/>
          </p:spPr>
          <p:txBody>
            <a:bodyPr anchor="ctr">
              <a:spAutoFit/>
            </a:bodyPr>
            <a:lstStyle/>
            <a:p>
              <a:pPr algn="ctr" eaLnBrk="1" hangingPunct="1"/>
              <a:r>
                <a:rPr lang="en-GB" altLang="zh-CN" sz="1000" b="1" dirty="0">
                  <a:ea typeface="宋体" charset="-122"/>
                </a:rPr>
                <a:t>7. Conformity management and documentation (customer)</a:t>
              </a:r>
              <a:endParaRPr lang="en-GB" altLang="zh-CN" sz="1200" b="1" dirty="0">
                <a:latin typeface="Times New Roman" pitchFamily="18" charset="0"/>
                <a:ea typeface="宋体" charset="-122"/>
              </a:endParaRPr>
            </a:p>
          </p:txBody>
        </p:sp>
        <p:sp>
          <p:nvSpPr>
            <p:cNvPr id="117815" name="AutoShape 55"/>
            <p:cNvSpPr>
              <a:spLocks noChangeArrowheads="1"/>
            </p:cNvSpPr>
            <p:nvPr/>
          </p:nvSpPr>
          <p:spPr bwMode="auto">
            <a:xfrm>
              <a:off x="-25" y="3302"/>
              <a:ext cx="1734" cy="631"/>
            </a:xfrm>
            <a:prstGeom prst="bevel">
              <a:avLst>
                <a:gd name="adj" fmla="val 11093"/>
              </a:avLst>
            </a:prstGeom>
            <a:solidFill>
              <a:srgbClr val="DDDDDD"/>
            </a:solidFill>
            <a:ln w="9525">
              <a:solidFill>
                <a:schemeClr val="tx1"/>
              </a:solidFill>
              <a:miter lim="800000"/>
              <a:headEnd/>
              <a:tailEnd/>
            </a:ln>
            <a:effectLst/>
          </p:spPr>
          <p:txBody>
            <a:bodyPr anchor="ctr">
              <a:spAutoFit/>
            </a:bodyPr>
            <a:lstStyle/>
            <a:p>
              <a:pPr eaLnBrk="1" hangingPunct="1"/>
              <a:r>
                <a:rPr lang="en-GB" altLang="zh-CN" sz="1000" b="1" dirty="0">
                  <a:ea typeface="宋体" charset="-122"/>
                </a:rPr>
                <a:t>8. CM steering process </a:t>
              </a:r>
            </a:p>
            <a:p>
              <a:pPr lvl="1" eaLnBrk="1" hangingPunct="1">
                <a:lnSpc>
                  <a:spcPct val="120000"/>
                </a:lnSpc>
              </a:pPr>
              <a:r>
                <a:rPr lang="en-GB" altLang="zh-CN" sz="1000" b="1" dirty="0">
                  <a:ea typeface="宋体" charset="-122"/>
                </a:rPr>
                <a:t>8.1. Standard allocation</a:t>
              </a:r>
            </a:p>
            <a:p>
              <a:pPr lvl="1" eaLnBrk="1" hangingPunct="1">
                <a:lnSpc>
                  <a:spcPct val="120000"/>
                </a:lnSpc>
              </a:pPr>
              <a:r>
                <a:rPr lang="en-GB" altLang="zh-CN" sz="1000" b="1" dirty="0">
                  <a:ea typeface="宋体" charset="-122"/>
                </a:rPr>
                <a:t>8.2. </a:t>
              </a:r>
              <a:r>
                <a:rPr lang="en-GB" altLang="zh-CN" sz="1000" b="1" dirty="0" err="1">
                  <a:ea typeface="宋体" charset="-122"/>
                </a:rPr>
                <a:t>Cust</a:t>
              </a:r>
              <a:r>
                <a:rPr lang="en-GB" altLang="zh-CN" sz="1000" b="1" dirty="0">
                  <a:ea typeface="宋体" charset="-122"/>
                </a:rPr>
                <a:t>/version allocation</a:t>
              </a:r>
            </a:p>
            <a:p>
              <a:pPr lvl="1" eaLnBrk="1" hangingPunct="1">
                <a:lnSpc>
                  <a:spcPct val="120000"/>
                </a:lnSpc>
              </a:pPr>
              <a:r>
                <a:rPr lang="en-GB" altLang="zh-CN" sz="1000" b="1" dirty="0">
                  <a:ea typeface="宋体" charset="-122"/>
                </a:rPr>
                <a:t>8.3 </a:t>
              </a:r>
              <a:r>
                <a:rPr lang="en-GB" altLang="zh-CN" sz="1000" b="1" dirty="0" err="1">
                  <a:ea typeface="宋体" charset="-122"/>
                </a:rPr>
                <a:t>Effectivity</a:t>
              </a:r>
              <a:r>
                <a:rPr lang="en-GB" altLang="zh-CN" sz="1000" b="1" dirty="0">
                  <a:ea typeface="宋体" charset="-122"/>
                </a:rPr>
                <a:t> calculation</a:t>
              </a:r>
            </a:p>
          </p:txBody>
        </p:sp>
      </p:grpSp>
      <p:grpSp>
        <p:nvGrpSpPr>
          <p:cNvPr id="6" name="Group 74"/>
          <p:cNvGrpSpPr>
            <a:grpSpLocks/>
          </p:cNvGrpSpPr>
          <p:nvPr/>
        </p:nvGrpSpPr>
        <p:grpSpPr bwMode="auto">
          <a:xfrm>
            <a:off x="2740025" y="1252538"/>
            <a:ext cx="3784600" cy="573087"/>
            <a:chOff x="1250" y="393"/>
            <a:chExt cx="3300" cy="500"/>
          </a:xfrm>
        </p:grpSpPr>
        <p:graphicFrame>
          <p:nvGraphicFramePr>
            <p:cNvPr id="117835" name="Object 75"/>
            <p:cNvGraphicFramePr>
              <a:graphicFrameLocks noChangeAspect="1"/>
            </p:cNvGraphicFramePr>
            <p:nvPr/>
          </p:nvGraphicFramePr>
          <p:xfrm>
            <a:off x="1250" y="393"/>
            <a:ext cx="667" cy="500"/>
          </p:xfrm>
          <a:graphic>
            <a:graphicData uri="http://schemas.openxmlformats.org/presentationml/2006/ole">
              <p:oleObj spid="_x0000_s44034" name="Slide" r:id="rId3" imgW="4572000" imgH="3429000" progId="PowerPoint.Slide.8">
                <p:embed/>
              </p:oleObj>
            </a:graphicData>
          </a:graphic>
        </p:graphicFrame>
        <p:graphicFrame>
          <p:nvGraphicFramePr>
            <p:cNvPr id="117836" name="Object 76"/>
            <p:cNvGraphicFramePr>
              <a:graphicFrameLocks noChangeAspect="1"/>
            </p:cNvGraphicFramePr>
            <p:nvPr/>
          </p:nvGraphicFramePr>
          <p:xfrm>
            <a:off x="2472" y="420"/>
            <a:ext cx="620" cy="465"/>
          </p:xfrm>
          <a:graphic>
            <a:graphicData uri="http://schemas.openxmlformats.org/presentationml/2006/ole">
              <p:oleObj spid="_x0000_s44035" name="Slide" r:id="rId4" imgW="4572000" imgH="3429000" progId="PowerPoint.Slide.8">
                <p:embed/>
              </p:oleObj>
            </a:graphicData>
          </a:graphic>
        </p:graphicFrame>
        <p:graphicFrame>
          <p:nvGraphicFramePr>
            <p:cNvPr id="117837" name="Object 77"/>
            <p:cNvGraphicFramePr>
              <a:graphicFrameLocks noChangeAspect="1"/>
            </p:cNvGraphicFramePr>
            <p:nvPr/>
          </p:nvGraphicFramePr>
          <p:xfrm>
            <a:off x="3528" y="404"/>
            <a:ext cx="629" cy="472"/>
          </p:xfrm>
          <a:graphic>
            <a:graphicData uri="http://schemas.openxmlformats.org/presentationml/2006/ole">
              <p:oleObj spid="_x0000_s44036" name="Slide" r:id="rId5" imgW="4572000" imgH="3429000" progId="PowerPoint.Slide.8">
                <p:embed/>
              </p:oleObj>
            </a:graphicData>
          </a:graphic>
        </p:graphicFrame>
        <p:sp>
          <p:nvSpPr>
            <p:cNvPr id="117838" name="Text Box 78"/>
            <p:cNvSpPr txBox="1">
              <a:spLocks noChangeArrowheads="1"/>
            </p:cNvSpPr>
            <p:nvPr/>
          </p:nvSpPr>
          <p:spPr bwMode="auto">
            <a:xfrm>
              <a:off x="1615" y="568"/>
              <a:ext cx="849" cy="250"/>
            </a:xfrm>
            <a:prstGeom prst="rect">
              <a:avLst/>
            </a:prstGeom>
            <a:noFill/>
            <a:ln w="9525">
              <a:noFill/>
              <a:miter lim="800000"/>
              <a:headEnd/>
              <a:tailEnd/>
            </a:ln>
            <a:effectLst/>
          </p:spPr>
          <p:txBody>
            <a:bodyPr wrap="none">
              <a:spAutoFit/>
            </a:bodyPr>
            <a:lstStyle/>
            <a:p>
              <a:pPr algn="ctr" eaLnBrk="1" hangingPunct="1">
                <a:lnSpc>
                  <a:spcPct val="80000"/>
                </a:lnSpc>
              </a:pPr>
              <a:r>
                <a:rPr lang="en-GB" altLang="zh-CN" sz="1600" b="1">
                  <a:ea typeface="宋体" charset="-122"/>
                </a:rPr>
                <a:t>Develop</a:t>
              </a:r>
            </a:p>
          </p:txBody>
        </p:sp>
        <p:sp>
          <p:nvSpPr>
            <p:cNvPr id="117839" name="Text Box 79"/>
            <p:cNvSpPr txBox="1">
              <a:spLocks noChangeArrowheads="1"/>
            </p:cNvSpPr>
            <p:nvPr/>
          </p:nvSpPr>
          <p:spPr bwMode="auto">
            <a:xfrm>
              <a:off x="2782" y="568"/>
              <a:ext cx="586" cy="250"/>
            </a:xfrm>
            <a:prstGeom prst="rect">
              <a:avLst/>
            </a:prstGeom>
            <a:noFill/>
            <a:ln w="9525">
              <a:noFill/>
              <a:miter lim="800000"/>
              <a:headEnd/>
              <a:tailEnd/>
            </a:ln>
            <a:effectLst/>
          </p:spPr>
          <p:txBody>
            <a:bodyPr wrap="none">
              <a:spAutoFit/>
            </a:bodyPr>
            <a:lstStyle/>
            <a:p>
              <a:pPr algn="ctr" eaLnBrk="1" hangingPunct="1">
                <a:lnSpc>
                  <a:spcPct val="80000"/>
                </a:lnSpc>
              </a:pPr>
              <a:r>
                <a:rPr lang="en-GB" altLang="zh-CN" sz="1600" b="1">
                  <a:ea typeface="宋体" charset="-122"/>
                </a:rPr>
                <a:t>Fulfil</a:t>
              </a:r>
            </a:p>
          </p:txBody>
        </p:sp>
        <p:sp>
          <p:nvSpPr>
            <p:cNvPr id="117840" name="Text Box 80"/>
            <p:cNvSpPr txBox="1">
              <a:spLocks noChangeArrowheads="1"/>
            </p:cNvSpPr>
            <p:nvPr/>
          </p:nvSpPr>
          <p:spPr bwMode="auto">
            <a:xfrm>
              <a:off x="3711" y="568"/>
              <a:ext cx="839" cy="250"/>
            </a:xfrm>
            <a:prstGeom prst="rect">
              <a:avLst/>
            </a:prstGeom>
            <a:noFill/>
            <a:ln w="9525">
              <a:noFill/>
              <a:miter lim="800000"/>
              <a:headEnd/>
              <a:tailEnd/>
            </a:ln>
            <a:effectLst/>
          </p:spPr>
          <p:txBody>
            <a:bodyPr wrap="none">
              <a:spAutoFit/>
            </a:bodyPr>
            <a:lstStyle/>
            <a:p>
              <a:pPr algn="ctr" eaLnBrk="1" hangingPunct="1">
                <a:lnSpc>
                  <a:spcPct val="80000"/>
                </a:lnSpc>
              </a:pPr>
              <a:r>
                <a:rPr lang="en-GB" altLang="zh-CN" sz="1600" b="1">
                  <a:ea typeface="宋体" charset="-122"/>
                </a:rPr>
                <a:t>Support</a:t>
              </a:r>
            </a:p>
          </p:txBody>
        </p:sp>
      </p:grpSp>
      <p:sp>
        <p:nvSpPr>
          <p:cNvPr id="117841" name="Rectangle 81" descr="Dark horizontal"/>
          <p:cNvSpPr>
            <a:spLocks noChangeArrowheads="1"/>
          </p:cNvSpPr>
          <p:nvPr/>
        </p:nvSpPr>
        <p:spPr bwMode="auto">
          <a:xfrm>
            <a:off x="5638800" y="2409825"/>
            <a:ext cx="381000" cy="330200"/>
          </a:xfrm>
          <a:prstGeom prst="rect">
            <a:avLst/>
          </a:prstGeom>
          <a:pattFill prst="dkHorz">
            <a:fgClr>
              <a:schemeClr val="accent2"/>
            </a:fgClr>
            <a:bgClr>
              <a:srgbClr val="FFFF66"/>
            </a:bgClr>
          </a:pattFill>
          <a:ln w="9525">
            <a:noFill/>
            <a:miter lim="800000"/>
            <a:headEnd/>
            <a:tailEnd/>
          </a:ln>
          <a:effectLst/>
        </p:spPr>
        <p:txBody>
          <a:bodyPr wrap="none" anchor="ctr"/>
          <a:lstStyle/>
          <a:p>
            <a:endParaRPr lang="zh-CN" altLang="en-US"/>
          </a:p>
        </p:txBody>
      </p:sp>
      <p:pic>
        <p:nvPicPr>
          <p:cNvPr id="85" name="Picture 1"/>
          <p:cNvPicPr>
            <a:picLocks noChangeAspect="1" noChangeArrowheads="1"/>
          </p:cNvPicPr>
          <p:nvPr/>
        </p:nvPicPr>
        <p:blipFill>
          <a:blip r:embed="rId6" cstate="print"/>
          <a:srcRect/>
          <a:stretch>
            <a:fillRect/>
          </a:stretch>
        </p:blipFill>
        <p:spPr bwMode="auto">
          <a:xfrm>
            <a:off x="8124824" y="0"/>
            <a:ext cx="1019175" cy="847725"/>
          </a:xfrm>
          <a:prstGeom prst="rect">
            <a:avLst/>
          </a:prstGeom>
          <a:noFill/>
          <a:ln w="9525">
            <a:noFill/>
            <a:miter lim="800000"/>
            <a:headEnd/>
            <a:tailEnd/>
          </a:ln>
        </p:spPr>
      </p:pic>
      <p:sp>
        <p:nvSpPr>
          <p:cNvPr id="65"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构型管理的关键要素</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875" y="811213"/>
            <a:ext cx="5486400" cy="457200"/>
          </a:xfrm>
        </p:spPr>
        <p:txBody>
          <a:bodyPr/>
          <a:lstStyle/>
          <a:p>
            <a:pPr>
              <a:buFont typeface="Wingdings" pitchFamily="2" charset="2"/>
              <a:buChar char="ü"/>
              <a:defRPr/>
            </a:pPr>
            <a:r>
              <a:rPr lang="zh-CN" altLang="en-US" sz="2200" dirty="0" smtClean="0"/>
              <a:t>某国内商用航空企业的构型管理规划示意</a:t>
            </a:r>
          </a:p>
        </p:txBody>
      </p:sp>
      <p:graphicFrame>
        <p:nvGraphicFramePr>
          <p:cNvPr id="420866" name="Object 5"/>
          <p:cNvGraphicFramePr>
            <a:graphicFrameLocks noChangeAspect="1"/>
          </p:cNvGraphicFramePr>
          <p:nvPr/>
        </p:nvGraphicFramePr>
        <p:xfrm>
          <a:off x="1529629" y="1190624"/>
          <a:ext cx="5434012" cy="5515841"/>
        </p:xfrm>
        <a:graphic>
          <a:graphicData uri="http://schemas.openxmlformats.org/presentationml/2006/ole">
            <p:oleObj spid="_x0000_s420866" name="Visio" r:id="rId3" imgW="5146710" imgH="7480748" progId="Visio.Drawing.11">
              <p:embed/>
            </p:oleObj>
          </a:graphicData>
        </a:graphic>
      </p:graphicFrame>
      <p:sp>
        <p:nvSpPr>
          <p:cNvPr id="4"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构型管理的关键要素</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a:t>
            </a: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 </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构型管理的关键要素</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
        <p:nvSpPr>
          <p:cNvPr id="6" name="矩形 5"/>
          <p:cNvSpPr/>
          <p:nvPr/>
        </p:nvSpPr>
        <p:spPr>
          <a:xfrm>
            <a:off x="752475" y="1609725"/>
            <a:ext cx="7200899" cy="3564053"/>
          </a:xfrm>
          <a:prstGeom prst="rect">
            <a:avLst/>
          </a:prstGeom>
        </p:spPr>
        <p:txBody>
          <a:bodyPr wrap="square">
            <a:spAutoFit/>
          </a:bodyPr>
          <a:lstStyle/>
          <a:p>
            <a:pPr marL="342900" indent="-342900" eaLnBrk="1" hangingPunct="1">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产品结构的规划和建立，确定构型项；</a:t>
            </a:r>
          </a:p>
          <a:p>
            <a:pPr marL="342900" indent="-342900" eaLnBrk="1" hangingPunct="1">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确定构型文档类型 </a:t>
            </a:r>
            <a:r>
              <a:rPr lang="en-US" altLang="zh-CN" sz="1600" dirty="0" smtClean="0">
                <a:solidFill>
                  <a:srgbClr val="0000CC"/>
                </a:solidFill>
                <a:latin typeface="微软雅黑" pitchFamily="34" charset="-122"/>
                <a:ea typeface="微软雅黑" pitchFamily="34" charset="-122"/>
              </a:rPr>
              <a:t>&amp; </a:t>
            </a:r>
            <a:r>
              <a:rPr lang="zh-CN" altLang="en-US" sz="1600" dirty="0" smtClean="0">
                <a:solidFill>
                  <a:srgbClr val="0000CC"/>
                </a:solidFill>
                <a:latin typeface="微软雅黑" pitchFamily="34" charset="-122"/>
                <a:ea typeface="微软雅黑" pitchFamily="34" charset="-122"/>
              </a:rPr>
              <a:t>格式；</a:t>
            </a:r>
          </a:p>
          <a:p>
            <a:pPr marL="342900" indent="-342900" eaLnBrk="1" hangingPunct="1">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确保通过合适的标识符标识产品和文档，使得产品、构型文档和相关数据之间建立关联；</a:t>
            </a:r>
          </a:p>
          <a:p>
            <a:pPr marL="342900" indent="-342900" eaLnBrk="1" hangingPunct="1">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定义产品特性、接口，在构型文档中详细描述并在上下游企业之间进行接口控制；</a:t>
            </a:r>
          </a:p>
          <a:p>
            <a:pPr marL="342900" indent="-342900" eaLnBrk="1" hangingPunct="1">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定义选项；</a:t>
            </a:r>
          </a:p>
          <a:p>
            <a:pPr marL="342900" indent="-342900" eaLnBrk="1" hangingPunct="1">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定义基线类型，建立基线；</a:t>
            </a:r>
          </a:p>
          <a:p>
            <a:pPr marL="342900" indent="-342900" eaLnBrk="1" hangingPunct="1">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为产品结构和构型文档分配有效性值；</a:t>
            </a:r>
          </a:p>
        </p:txBody>
      </p:sp>
      <p:sp>
        <p:nvSpPr>
          <p:cNvPr id="7" name="Rectangle 5"/>
          <p:cNvSpPr>
            <a:spLocks noGrp="1" noChangeArrowheads="1"/>
          </p:cNvSpPr>
          <p:nvPr>
            <p:ph type="title"/>
          </p:nvPr>
        </p:nvSpPr>
        <p:spPr>
          <a:xfrm>
            <a:off x="234950" y="915988"/>
            <a:ext cx="7612063" cy="457200"/>
          </a:xfrm>
        </p:spPr>
        <p:txBody>
          <a:bodyPr/>
          <a:lstStyle/>
          <a:p>
            <a:pPr>
              <a:buFont typeface="Wingdings" pitchFamily="2" charset="2"/>
              <a:buChar char="ü"/>
            </a:pPr>
            <a:r>
              <a:rPr lang="zh-CN" altLang="en-US" sz="2200" dirty="0" smtClean="0"/>
              <a:t>构型标识的主要业务活动</a:t>
            </a:r>
            <a:r>
              <a:rPr kumimoji="1" lang="zh-CN" altLang="en-US" sz="2200" dirty="0" smtClean="0">
                <a:latin typeface="Arial Narrow" pitchFamily="34" charset="0"/>
                <a:ea typeface="黑体" pitchFamily="2" charset="-122"/>
              </a:rPr>
              <a:t>：</a:t>
            </a:r>
          </a:p>
        </p:txBody>
      </p:sp>
      <p:pic>
        <p:nvPicPr>
          <p:cNvPr id="92161" name="Picture 1"/>
          <p:cNvPicPr>
            <a:picLocks noChangeAspect="1" noChangeArrowheads="1"/>
          </p:cNvPicPr>
          <p:nvPr/>
        </p:nvPicPr>
        <p:blipFill>
          <a:blip r:embed="rId2" cstate="print"/>
          <a:srcRect/>
          <a:stretch>
            <a:fillRect/>
          </a:stretch>
        </p:blipFill>
        <p:spPr bwMode="auto">
          <a:xfrm>
            <a:off x="7540764" y="833438"/>
            <a:ext cx="1603236" cy="16144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日期占位符 3"/>
          <p:cNvSpPr txBox="1">
            <a:spLocks noGrp="1"/>
          </p:cNvSpPr>
          <p:nvPr/>
        </p:nvSpPr>
        <p:spPr bwMode="auto">
          <a:xfrm>
            <a:off x="6096000" y="6629400"/>
            <a:ext cx="1143000" cy="228600"/>
          </a:xfrm>
          <a:prstGeom prst="rect">
            <a:avLst/>
          </a:prstGeom>
          <a:noFill/>
          <a:ln w="9525">
            <a:noFill/>
            <a:miter lim="800000"/>
            <a:headEnd/>
            <a:tailEnd/>
          </a:ln>
        </p:spPr>
        <p:txBody>
          <a:bodyPr lIns="0" rIns="0"/>
          <a:lstStyle/>
          <a:p>
            <a:pPr algn="r" eaLnBrk="1" hangingPunct="1"/>
            <a:r>
              <a:rPr lang="en-US" altLang="zh-CN" sz="800">
                <a:ea typeface="宋体" charset="-122"/>
              </a:rPr>
              <a:t>January 2004</a:t>
            </a:r>
            <a:r>
              <a:rPr lang="en-US" altLang="zh-CN" sz="800" noProof="1"/>
              <a:t> </a:t>
            </a:r>
          </a:p>
        </p:txBody>
      </p:sp>
      <p:sp>
        <p:nvSpPr>
          <p:cNvPr id="135171" name="页脚占位符 4"/>
          <p:cNvSpPr txBox="1">
            <a:spLocks noGrp="1"/>
          </p:cNvSpPr>
          <p:nvPr/>
        </p:nvSpPr>
        <p:spPr bwMode="auto">
          <a:xfrm>
            <a:off x="381000" y="6629400"/>
            <a:ext cx="5638800" cy="228600"/>
          </a:xfrm>
          <a:prstGeom prst="rect">
            <a:avLst/>
          </a:prstGeom>
          <a:noFill/>
          <a:ln w="9525">
            <a:noFill/>
            <a:miter lim="800000"/>
            <a:headEnd/>
            <a:tailEnd/>
          </a:ln>
        </p:spPr>
        <p:txBody>
          <a:bodyPr lIns="360000"/>
          <a:lstStyle/>
          <a:p>
            <a:pPr eaLnBrk="1" hangingPunct="1"/>
            <a:r>
              <a:rPr lang="en-US" altLang="en-US" sz="800" noProof="1"/>
              <a:t>CM Process Council</a:t>
            </a:r>
          </a:p>
        </p:txBody>
      </p:sp>
      <p:sp>
        <p:nvSpPr>
          <p:cNvPr id="135172" name="灯片编号占位符 5"/>
          <p:cNvSpPr txBox="1">
            <a:spLocks noGrp="1"/>
          </p:cNvSpPr>
          <p:nvPr/>
        </p:nvSpPr>
        <p:spPr bwMode="auto">
          <a:xfrm>
            <a:off x="7239000" y="6629400"/>
            <a:ext cx="1187450" cy="228600"/>
          </a:xfrm>
          <a:prstGeom prst="rect">
            <a:avLst/>
          </a:prstGeom>
          <a:noFill/>
          <a:ln w="9525">
            <a:noFill/>
            <a:miter lim="800000"/>
            <a:headEnd/>
            <a:tailEnd/>
          </a:ln>
        </p:spPr>
        <p:txBody>
          <a:bodyPr lIns="0" rIns="0"/>
          <a:lstStyle/>
          <a:p>
            <a:pPr algn="ctr" eaLnBrk="1" hangingPunct="1"/>
            <a:r>
              <a:rPr lang="en-US" altLang="zh-CN" sz="800" noProof="1"/>
              <a:t>Page </a:t>
            </a:r>
            <a:fld id="{3A5BBD99-655C-45D6-A3C4-E0AB5D724853}" type="slidenum">
              <a:rPr altLang="zh-CN" sz="800" noProof="1"/>
              <a:pPr algn="ctr" eaLnBrk="1" hangingPunct="1"/>
              <a:t>28</a:t>
            </a:fld>
            <a:endParaRPr lang="zh-CN" altLang="zh-CN" sz="800" noProof="1"/>
          </a:p>
        </p:txBody>
      </p:sp>
      <p:sp>
        <p:nvSpPr>
          <p:cNvPr id="135173" name="Rectangle 2"/>
          <p:cNvSpPr>
            <a:spLocks noGrp="1" noChangeArrowheads="1"/>
          </p:cNvSpPr>
          <p:nvPr>
            <p:ph type="title" idx="4294967295"/>
          </p:nvPr>
        </p:nvSpPr>
        <p:spPr>
          <a:xfrm>
            <a:off x="187325" y="811213"/>
            <a:ext cx="7612063" cy="457200"/>
          </a:xfrm>
          <a:ln/>
        </p:spPr>
        <p:txBody>
          <a:bodyPr/>
          <a:lstStyle/>
          <a:p>
            <a:pPr>
              <a:buFont typeface="Wingdings" pitchFamily="2" charset="2"/>
              <a:buChar char="ü"/>
              <a:defRPr/>
            </a:pPr>
            <a:r>
              <a:rPr lang="zh-CN" altLang="en-US" sz="2200" dirty="0"/>
              <a:t>产品结构规划和建立</a:t>
            </a:r>
          </a:p>
        </p:txBody>
      </p:sp>
      <p:pic>
        <p:nvPicPr>
          <p:cNvPr id="135174" name="Picture 180" descr="PS USers V1"/>
          <p:cNvPicPr>
            <a:picLocks noChangeAspect="1" noChangeArrowheads="1"/>
          </p:cNvPicPr>
          <p:nvPr/>
        </p:nvPicPr>
        <p:blipFill>
          <a:blip r:embed="rId3" cstate="print"/>
          <a:srcRect t="12642" b="3322"/>
          <a:stretch>
            <a:fillRect/>
          </a:stretch>
        </p:blipFill>
        <p:spPr bwMode="auto">
          <a:xfrm>
            <a:off x="0" y="1284288"/>
            <a:ext cx="9144000" cy="5783262"/>
          </a:xfrm>
          <a:prstGeom prst="rect">
            <a:avLst/>
          </a:prstGeom>
          <a:noFill/>
          <a:ln w="9525">
            <a:noFill/>
            <a:miter lim="800000"/>
            <a:headEnd/>
            <a:tailEnd/>
          </a:ln>
        </p:spPr>
      </p:pic>
      <p:pic>
        <p:nvPicPr>
          <p:cNvPr id="45058" name="Picture 2"/>
          <p:cNvPicPr>
            <a:picLocks noChangeAspect="1" noChangeArrowheads="1"/>
          </p:cNvPicPr>
          <p:nvPr/>
        </p:nvPicPr>
        <p:blipFill>
          <a:blip r:embed="rId4" cstate="print"/>
          <a:srcRect/>
          <a:stretch>
            <a:fillRect/>
          </a:stretch>
        </p:blipFill>
        <p:spPr bwMode="auto">
          <a:xfrm>
            <a:off x="0" y="1295400"/>
            <a:ext cx="1114425" cy="1028700"/>
          </a:xfrm>
          <a:prstGeom prst="rect">
            <a:avLst/>
          </a:prstGeom>
          <a:noFill/>
          <a:ln w="9525">
            <a:noFill/>
            <a:miter lim="800000"/>
            <a:headEnd/>
            <a:tailEnd/>
          </a:ln>
        </p:spPr>
      </p:pic>
      <p:sp>
        <p:nvSpPr>
          <p:cNvPr id="11"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a:t>
            </a: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 </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构型管理的关键要素</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pic>
        <p:nvPicPr>
          <p:cNvPr id="91137" name="Picture 1"/>
          <p:cNvPicPr>
            <a:picLocks noChangeAspect="1" noChangeArrowheads="1"/>
          </p:cNvPicPr>
          <p:nvPr/>
        </p:nvPicPr>
        <p:blipFill>
          <a:blip r:embed="rId5" cstate="print"/>
          <a:srcRect/>
          <a:stretch>
            <a:fillRect/>
          </a:stretch>
        </p:blipFill>
        <p:spPr bwMode="auto">
          <a:xfrm>
            <a:off x="7635350" y="814389"/>
            <a:ext cx="1508649" cy="15192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pyramide"/>
          <p:cNvPicPr>
            <a:picLocks noChangeAspect="1" noChangeArrowheads="1"/>
          </p:cNvPicPr>
          <p:nvPr/>
        </p:nvPicPr>
        <p:blipFill>
          <a:blip r:embed="rId3" cstate="print"/>
          <a:srcRect/>
          <a:stretch>
            <a:fillRect/>
          </a:stretch>
        </p:blipFill>
        <p:spPr bwMode="auto">
          <a:xfrm>
            <a:off x="179388" y="2071688"/>
            <a:ext cx="4679950" cy="4152900"/>
          </a:xfrm>
          <a:prstGeom prst="rect">
            <a:avLst/>
          </a:prstGeom>
          <a:noFill/>
          <a:ln w="9525">
            <a:noFill/>
            <a:miter lim="800000"/>
            <a:headEnd/>
            <a:tailEnd/>
          </a:ln>
        </p:spPr>
      </p:pic>
      <p:grpSp>
        <p:nvGrpSpPr>
          <p:cNvPr id="2" name="Group 4"/>
          <p:cNvGrpSpPr>
            <a:grpSpLocks/>
          </p:cNvGrpSpPr>
          <p:nvPr/>
        </p:nvGrpSpPr>
        <p:grpSpPr bwMode="auto">
          <a:xfrm>
            <a:off x="214313" y="2840038"/>
            <a:ext cx="4535487" cy="2638425"/>
            <a:chOff x="135" y="1480"/>
            <a:chExt cx="2857" cy="1662"/>
          </a:xfrm>
        </p:grpSpPr>
        <p:sp>
          <p:nvSpPr>
            <p:cNvPr id="121870" name="Text Box 5"/>
            <p:cNvSpPr txBox="1">
              <a:spLocks noChangeArrowheads="1"/>
            </p:cNvSpPr>
            <p:nvPr/>
          </p:nvSpPr>
          <p:spPr bwMode="auto">
            <a:xfrm>
              <a:off x="951" y="1480"/>
              <a:ext cx="1224" cy="250"/>
            </a:xfrm>
            <a:prstGeom prst="rect">
              <a:avLst/>
            </a:prstGeom>
            <a:noFill/>
            <a:ln w="9525">
              <a:noFill/>
              <a:miter lim="800000"/>
              <a:headEnd/>
              <a:tailEnd/>
            </a:ln>
          </p:spPr>
          <p:txBody>
            <a:bodyPr>
              <a:spAutoFit/>
            </a:bodyPr>
            <a:lstStyle/>
            <a:p>
              <a:pPr algn="ctr"/>
              <a:r>
                <a:rPr lang="zh-CN" altLang="en-US" sz="2000" b="1" dirty="0">
                  <a:ea typeface="华文楷体" pitchFamily="2" charset="-122"/>
                </a:rPr>
                <a:t>顶层结构</a:t>
              </a:r>
            </a:p>
          </p:txBody>
        </p:sp>
        <p:sp>
          <p:nvSpPr>
            <p:cNvPr id="121871" name="Text Box 6"/>
            <p:cNvSpPr txBox="1">
              <a:spLocks noChangeArrowheads="1"/>
            </p:cNvSpPr>
            <p:nvPr/>
          </p:nvSpPr>
          <p:spPr bwMode="auto">
            <a:xfrm>
              <a:off x="135" y="2186"/>
              <a:ext cx="2857" cy="250"/>
            </a:xfrm>
            <a:prstGeom prst="rect">
              <a:avLst/>
            </a:prstGeom>
            <a:noFill/>
            <a:ln w="9525">
              <a:noFill/>
              <a:miter lim="800000"/>
              <a:headEnd/>
              <a:tailEnd/>
            </a:ln>
          </p:spPr>
          <p:txBody>
            <a:bodyPr>
              <a:spAutoFit/>
            </a:bodyPr>
            <a:lstStyle/>
            <a:p>
              <a:pPr algn="ctr"/>
              <a:r>
                <a:rPr lang="zh-CN" altLang="en-US" sz="2000" b="1" dirty="0">
                  <a:ea typeface="华文楷体" pitchFamily="2" charset="-122"/>
                </a:rPr>
                <a:t>构型层</a:t>
              </a:r>
            </a:p>
          </p:txBody>
        </p:sp>
        <p:sp>
          <p:nvSpPr>
            <p:cNvPr id="121872" name="Text Box 7"/>
            <p:cNvSpPr txBox="1">
              <a:spLocks noChangeArrowheads="1"/>
            </p:cNvSpPr>
            <p:nvPr/>
          </p:nvSpPr>
          <p:spPr bwMode="auto">
            <a:xfrm>
              <a:off x="157" y="2892"/>
              <a:ext cx="2813" cy="250"/>
            </a:xfrm>
            <a:prstGeom prst="rect">
              <a:avLst/>
            </a:prstGeom>
            <a:noFill/>
            <a:ln w="9525">
              <a:noFill/>
              <a:miter lim="800000"/>
              <a:headEnd/>
              <a:tailEnd/>
            </a:ln>
          </p:spPr>
          <p:txBody>
            <a:bodyPr>
              <a:spAutoFit/>
            </a:bodyPr>
            <a:lstStyle/>
            <a:p>
              <a:pPr algn="ctr"/>
              <a:r>
                <a:rPr lang="zh-CN" altLang="en-US" sz="2000" b="1">
                  <a:ea typeface="华文楷体" pitchFamily="2" charset="-122"/>
                </a:rPr>
                <a:t>底层结构</a:t>
              </a:r>
            </a:p>
          </p:txBody>
        </p:sp>
      </p:grpSp>
      <p:sp>
        <p:nvSpPr>
          <p:cNvPr id="121860" name="Oval 8"/>
          <p:cNvSpPr>
            <a:spLocks noChangeArrowheads="1"/>
          </p:cNvSpPr>
          <p:nvPr/>
        </p:nvSpPr>
        <p:spPr bwMode="auto">
          <a:xfrm>
            <a:off x="3492500" y="2911475"/>
            <a:ext cx="431800" cy="431800"/>
          </a:xfrm>
          <a:prstGeom prst="ellipse">
            <a:avLst/>
          </a:prstGeom>
          <a:solidFill>
            <a:schemeClr val="folHlink"/>
          </a:solidFill>
          <a:ln w="9525">
            <a:noFill/>
            <a:round/>
            <a:headEnd/>
            <a:tailEnd/>
          </a:ln>
        </p:spPr>
        <p:txBody>
          <a:bodyPr wrap="none" anchor="ctr"/>
          <a:lstStyle/>
          <a:p>
            <a:pPr>
              <a:spcBef>
                <a:spcPct val="50000"/>
              </a:spcBef>
            </a:pPr>
            <a:r>
              <a:rPr lang="en-US" altLang="zh-CN" sz="1400" b="1">
                <a:solidFill>
                  <a:schemeClr val="bg1"/>
                </a:solidFill>
                <a:ea typeface="SimSun" pitchFamily="2" charset="-122"/>
              </a:rPr>
              <a:t>1</a:t>
            </a:r>
          </a:p>
        </p:txBody>
      </p:sp>
      <p:sp>
        <p:nvSpPr>
          <p:cNvPr id="121861" name="Oval 9"/>
          <p:cNvSpPr>
            <a:spLocks noChangeArrowheads="1"/>
          </p:cNvSpPr>
          <p:nvPr/>
        </p:nvSpPr>
        <p:spPr bwMode="auto">
          <a:xfrm>
            <a:off x="4140200" y="4135438"/>
            <a:ext cx="431800" cy="431800"/>
          </a:xfrm>
          <a:prstGeom prst="ellipse">
            <a:avLst/>
          </a:prstGeom>
          <a:solidFill>
            <a:schemeClr val="folHlink"/>
          </a:solidFill>
          <a:ln w="9525">
            <a:noFill/>
            <a:round/>
            <a:headEnd/>
            <a:tailEnd/>
          </a:ln>
        </p:spPr>
        <p:txBody>
          <a:bodyPr wrap="none" anchor="ctr"/>
          <a:lstStyle/>
          <a:p>
            <a:pPr>
              <a:spcBef>
                <a:spcPct val="50000"/>
              </a:spcBef>
            </a:pPr>
            <a:r>
              <a:rPr lang="en-US" altLang="zh-CN" sz="1400" b="1">
                <a:solidFill>
                  <a:schemeClr val="bg1"/>
                </a:solidFill>
                <a:ea typeface="SimSun" pitchFamily="2" charset="-122"/>
              </a:rPr>
              <a:t>2</a:t>
            </a:r>
          </a:p>
        </p:txBody>
      </p:sp>
      <p:sp>
        <p:nvSpPr>
          <p:cNvPr id="121862" name="Oval 10"/>
          <p:cNvSpPr>
            <a:spLocks noChangeArrowheads="1"/>
          </p:cNvSpPr>
          <p:nvPr/>
        </p:nvSpPr>
        <p:spPr bwMode="auto">
          <a:xfrm>
            <a:off x="4716463" y="5359400"/>
            <a:ext cx="431800" cy="431800"/>
          </a:xfrm>
          <a:prstGeom prst="ellipse">
            <a:avLst/>
          </a:prstGeom>
          <a:solidFill>
            <a:schemeClr val="folHlink"/>
          </a:solidFill>
          <a:ln w="9525">
            <a:noFill/>
            <a:round/>
            <a:headEnd/>
            <a:tailEnd/>
          </a:ln>
        </p:spPr>
        <p:txBody>
          <a:bodyPr wrap="none" anchor="ctr"/>
          <a:lstStyle/>
          <a:p>
            <a:pPr>
              <a:spcBef>
                <a:spcPct val="50000"/>
              </a:spcBef>
            </a:pPr>
            <a:r>
              <a:rPr lang="en-US" altLang="zh-CN" sz="1400" b="1">
                <a:solidFill>
                  <a:schemeClr val="bg1"/>
                </a:solidFill>
                <a:ea typeface="SimSun" pitchFamily="2" charset="-122"/>
              </a:rPr>
              <a:t>3</a:t>
            </a:r>
          </a:p>
        </p:txBody>
      </p:sp>
      <p:sp>
        <p:nvSpPr>
          <p:cNvPr id="121863" name="Text Box 11"/>
          <p:cNvSpPr txBox="1">
            <a:spLocks noChangeArrowheads="1"/>
          </p:cNvSpPr>
          <p:nvPr/>
        </p:nvSpPr>
        <p:spPr bwMode="auto">
          <a:xfrm>
            <a:off x="4067175" y="2665413"/>
            <a:ext cx="4751388" cy="618631"/>
          </a:xfrm>
          <a:prstGeom prst="rect">
            <a:avLst/>
          </a:prstGeom>
          <a:noFill/>
          <a:ln w="9525">
            <a:noFill/>
            <a:miter lim="800000"/>
            <a:headEnd/>
            <a:tailEnd/>
          </a:ln>
        </p:spPr>
        <p:txBody>
          <a:bodyPr>
            <a:spAutoFit/>
          </a:bodyPr>
          <a:lstStyle/>
          <a:p>
            <a:pPr>
              <a:lnSpc>
                <a:spcPct val="90000"/>
              </a:lnSpc>
              <a:spcBef>
                <a:spcPct val="40000"/>
              </a:spcBef>
              <a:spcAft>
                <a:spcPct val="25000"/>
              </a:spcAft>
            </a:pPr>
            <a:r>
              <a:rPr lang="zh-CN" altLang="en-US" sz="1900" b="1" dirty="0">
                <a:solidFill>
                  <a:srgbClr val="40637A"/>
                </a:solidFill>
                <a:ea typeface="SimSun" pitchFamily="2" charset="-122"/>
              </a:rPr>
              <a:t>顶层结构：对于一个指定的</a:t>
            </a:r>
            <a:r>
              <a:rPr lang="zh-CN" altLang="en-US" sz="1900" b="1" dirty="0" smtClean="0">
                <a:solidFill>
                  <a:srgbClr val="40637A"/>
                </a:solidFill>
                <a:ea typeface="SimSun" pitchFamily="2" charset="-122"/>
              </a:rPr>
              <a:t>飞机发动机型号</a:t>
            </a:r>
            <a:r>
              <a:rPr lang="zh-CN" altLang="en-US" sz="1900" b="1" dirty="0">
                <a:solidFill>
                  <a:srgbClr val="40637A"/>
                </a:solidFill>
                <a:ea typeface="SimSun" pitchFamily="2" charset="-122"/>
              </a:rPr>
              <a:t>来说，顶层结构是不变层。</a:t>
            </a:r>
          </a:p>
        </p:txBody>
      </p:sp>
      <p:sp>
        <p:nvSpPr>
          <p:cNvPr id="121864" name="Text Box 12"/>
          <p:cNvSpPr txBox="1">
            <a:spLocks noChangeArrowheads="1"/>
          </p:cNvSpPr>
          <p:nvPr/>
        </p:nvSpPr>
        <p:spPr bwMode="auto">
          <a:xfrm>
            <a:off x="4924425" y="3787775"/>
            <a:ext cx="3313113" cy="881780"/>
          </a:xfrm>
          <a:prstGeom prst="rect">
            <a:avLst/>
          </a:prstGeom>
          <a:noFill/>
          <a:ln w="9525">
            <a:noFill/>
            <a:miter lim="800000"/>
            <a:headEnd/>
            <a:tailEnd/>
          </a:ln>
        </p:spPr>
        <p:txBody>
          <a:bodyPr>
            <a:spAutoFit/>
          </a:bodyPr>
          <a:lstStyle/>
          <a:p>
            <a:pPr>
              <a:lnSpc>
                <a:spcPct val="90000"/>
              </a:lnSpc>
              <a:spcBef>
                <a:spcPct val="40000"/>
              </a:spcBef>
              <a:spcAft>
                <a:spcPct val="25000"/>
              </a:spcAft>
            </a:pPr>
            <a:r>
              <a:rPr lang="zh-CN" altLang="en-US" sz="1900" b="1" dirty="0">
                <a:solidFill>
                  <a:srgbClr val="40637A"/>
                </a:solidFill>
                <a:ea typeface="SimSun" pitchFamily="2" charset="-122"/>
              </a:rPr>
              <a:t>构型层：在构型层完成构型管理（在这一层中引入有效性管理和更改控制）</a:t>
            </a:r>
            <a:endParaRPr lang="en-US" altLang="zh-CN" sz="1900" b="1" dirty="0">
              <a:solidFill>
                <a:srgbClr val="40637A"/>
              </a:solidFill>
              <a:ea typeface="SimSun" pitchFamily="2" charset="-122"/>
            </a:endParaRPr>
          </a:p>
        </p:txBody>
      </p:sp>
      <p:sp>
        <p:nvSpPr>
          <p:cNvPr id="121865" name="Text Box 13"/>
          <p:cNvSpPr txBox="1">
            <a:spLocks noChangeArrowheads="1"/>
          </p:cNvSpPr>
          <p:nvPr/>
        </p:nvSpPr>
        <p:spPr bwMode="auto">
          <a:xfrm>
            <a:off x="5399088" y="5116513"/>
            <a:ext cx="3744912" cy="1370375"/>
          </a:xfrm>
          <a:prstGeom prst="rect">
            <a:avLst/>
          </a:prstGeom>
          <a:noFill/>
          <a:ln w="9525">
            <a:noFill/>
            <a:miter lim="800000"/>
            <a:headEnd/>
            <a:tailEnd/>
          </a:ln>
        </p:spPr>
        <p:txBody>
          <a:bodyPr>
            <a:spAutoFit/>
          </a:bodyPr>
          <a:lstStyle/>
          <a:p>
            <a:pPr>
              <a:lnSpc>
                <a:spcPct val="90000"/>
              </a:lnSpc>
              <a:spcBef>
                <a:spcPct val="40000"/>
              </a:spcBef>
              <a:spcAft>
                <a:spcPct val="25000"/>
              </a:spcAft>
            </a:pPr>
            <a:r>
              <a:rPr lang="zh-CN" altLang="en-US" sz="1900" b="1" dirty="0">
                <a:solidFill>
                  <a:srgbClr val="40637A"/>
                </a:solidFill>
                <a:ea typeface="SimSun" pitchFamily="2" charset="-122"/>
              </a:rPr>
              <a:t>底层结构：由具体的技术解决方案组成，底层产品结构将</a:t>
            </a:r>
            <a:r>
              <a:rPr lang="zh-CN" altLang="en-US" sz="1900" b="1">
                <a:solidFill>
                  <a:srgbClr val="40637A"/>
                </a:solidFill>
                <a:ea typeface="SimSun" pitchFamily="2" charset="-122"/>
              </a:rPr>
              <a:t>包括</a:t>
            </a:r>
            <a:r>
              <a:rPr lang="zh-CN" altLang="en-US" sz="1900" b="1" smtClean="0">
                <a:solidFill>
                  <a:srgbClr val="40637A"/>
                </a:solidFill>
                <a:ea typeface="SimSun" pitchFamily="2" charset="-122"/>
              </a:rPr>
              <a:t>用于发动机</a:t>
            </a:r>
            <a:r>
              <a:rPr lang="zh-CN" altLang="en-US" sz="1900" b="1" dirty="0" smtClean="0">
                <a:solidFill>
                  <a:srgbClr val="40637A"/>
                </a:solidFill>
                <a:ea typeface="SimSun" pitchFamily="2" charset="-122"/>
              </a:rPr>
              <a:t>构建</a:t>
            </a:r>
            <a:r>
              <a:rPr lang="zh-CN" altLang="en-US" sz="1900" b="1" dirty="0">
                <a:solidFill>
                  <a:srgbClr val="40637A"/>
                </a:solidFill>
                <a:ea typeface="SimSun" pitchFamily="2" charset="-122"/>
              </a:rPr>
              <a:t>的实际零部件编号</a:t>
            </a:r>
          </a:p>
          <a:p>
            <a:pPr>
              <a:spcBef>
                <a:spcPct val="50000"/>
              </a:spcBef>
            </a:pPr>
            <a:endParaRPr lang="zh-CN" altLang="en-US" sz="1800" dirty="0">
              <a:solidFill>
                <a:srgbClr val="000099"/>
              </a:solidFill>
              <a:latin typeface="华文仿宋" pitchFamily="2" charset="-122"/>
              <a:ea typeface="黑体" pitchFamily="2" charset="-122"/>
            </a:endParaRPr>
          </a:p>
        </p:txBody>
      </p:sp>
      <p:sp>
        <p:nvSpPr>
          <p:cNvPr id="121866" name="AutoShape 14"/>
          <p:cNvSpPr>
            <a:spLocks noChangeArrowheads="1"/>
          </p:cNvSpPr>
          <p:nvPr/>
        </p:nvSpPr>
        <p:spPr bwMode="auto">
          <a:xfrm rot="3693691">
            <a:off x="4140200" y="4783138"/>
            <a:ext cx="936625" cy="215900"/>
          </a:xfrm>
          <a:prstGeom prst="rightArrow">
            <a:avLst>
              <a:gd name="adj1" fmla="val 50000"/>
              <a:gd name="adj2" fmla="val 108456"/>
            </a:avLst>
          </a:prstGeom>
          <a:noFill/>
          <a:ln w="9525">
            <a:solidFill>
              <a:schemeClr val="folHlink"/>
            </a:solidFill>
            <a:miter lim="800000"/>
            <a:headEnd/>
            <a:tailEnd/>
          </a:ln>
        </p:spPr>
        <p:txBody>
          <a:bodyPr wrap="none" anchor="ctr"/>
          <a:lstStyle/>
          <a:p>
            <a:endParaRPr lang="zh-CN" altLang="en-US"/>
          </a:p>
        </p:txBody>
      </p:sp>
      <p:sp>
        <p:nvSpPr>
          <p:cNvPr id="121867" name="AutoShape 15"/>
          <p:cNvSpPr>
            <a:spLocks noChangeArrowheads="1"/>
          </p:cNvSpPr>
          <p:nvPr/>
        </p:nvSpPr>
        <p:spPr bwMode="auto">
          <a:xfrm rot="3693691">
            <a:off x="3490912" y="3559176"/>
            <a:ext cx="936625" cy="215900"/>
          </a:xfrm>
          <a:prstGeom prst="rightArrow">
            <a:avLst>
              <a:gd name="adj1" fmla="val 50000"/>
              <a:gd name="adj2" fmla="val 108456"/>
            </a:avLst>
          </a:prstGeom>
          <a:noFill/>
          <a:ln w="9525">
            <a:solidFill>
              <a:schemeClr val="folHlink"/>
            </a:solidFill>
            <a:miter lim="800000"/>
            <a:headEnd/>
            <a:tailEnd/>
          </a:ln>
        </p:spPr>
        <p:txBody>
          <a:bodyPr wrap="none" anchor="ctr"/>
          <a:lstStyle/>
          <a:p>
            <a:endParaRPr lang="zh-CN" altLang="en-US"/>
          </a:p>
        </p:txBody>
      </p:sp>
      <p:sp>
        <p:nvSpPr>
          <p:cNvPr id="121868" name="AutoShape 17"/>
          <p:cNvSpPr>
            <a:spLocks noChangeArrowheads="1"/>
          </p:cNvSpPr>
          <p:nvPr/>
        </p:nvSpPr>
        <p:spPr bwMode="auto">
          <a:xfrm>
            <a:off x="242888" y="1566863"/>
            <a:ext cx="1870075" cy="1004887"/>
          </a:xfrm>
          <a:prstGeom prst="wedgeRoundRectCallout">
            <a:avLst>
              <a:gd name="adj1" fmla="val 33361"/>
              <a:gd name="adj2" fmla="val 104028"/>
              <a:gd name="adj3" fmla="val 16667"/>
            </a:avLst>
          </a:prstGeom>
          <a:solidFill>
            <a:srgbClr val="FFFFCC"/>
          </a:solidFill>
          <a:ln w="3175">
            <a:solidFill>
              <a:srgbClr val="C0C0C0"/>
            </a:solidFill>
            <a:miter lim="800000"/>
            <a:headEnd/>
            <a:tailEnd/>
          </a:ln>
        </p:spPr>
        <p:txBody>
          <a:bodyPr anchor="ctr"/>
          <a:lstStyle/>
          <a:p>
            <a:pPr>
              <a:spcBef>
                <a:spcPct val="50000"/>
              </a:spcBef>
            </a:pPr>
            <a:r>
              <a:rPr lang="zh-CN" altLang="en-GB" sz="1800" b="1">
                <a:ea typeface="华文楷体" pitchFamily="2" charset="-122"/>
              </a:rPr>
              <a:t>产品结构的层次组成</a:t>
            </a:r>
            <a:endParaRPr lang="zh-CN" altLang="en-GB" sz="1800">
              <a:ea typeface="华文楷体" pitchFamily="2" charset="-122"/>
            </a:endParaRPr>
          </a:p>
        </p:txBody>
      </p:sp>
      <p:sp>
        <p:nvSpPr>
          <p:cNvPr id="17" name="Rectangle 2"/>
          <p:cNvSpPr txBox="1">
            <a:spLocks noChangeArrowheads="1"/>
          </p:cNvSpPr>
          <p:nvPr/>
        </p:nvSpPr>
        <p:spPr bwMode="auto">
          <a:xfrm>
            <a:off x="158750" y="849313"/>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defTabSz="914400" eaLnBrk="0" latinLnBrk="0" hangingPunct="0">
              <a:lnSpc>
                <a:spcPct val="100000"/>
              </a:lnSpc>
              <a:buClrTx/>
              <a:buSzTx/>
              <a:buFont typeface="Wingdings" pitchFamily="2" charset="2"/>
              <a:buChar char="ü"/>
              <a:tabLst/>
              <a:defRPr/>
            </a:pPr>
            <a:r>
              <a:rPr lang="zh-CN" altLang="zh-CN" sz="2200" dirty="0" smtClean="0">
                <a:latin typeface="+mj-lt"/>
                <a:ea typeface="+mj-ea"/>
                <a:cs typeface="+mj-cs"/>
              </a:rPr>
              <a:t>基于模块（</a:t>
            </a:r>
            <a:r>
              <a:rPr lang="en-GB" altLang="zh-CN" sz="2200" dirty="0" smtClean="0">
                <a:latin typeface="+mj-lt"/>
                <a:ea typeface="+mj-ea"/>
                <a:cs typeface="+mj-cs"/>
              </a:rPr>
              <a:t>CI</a:t>
            </a:r>
            <a:r>
              <a:rPr lang="zh-CN" altLang="zh-CN" sz="2200" dirty="0" smtClean="0">
                <a:latin typeface="+mj-lt"/>
                <a:ea typeface="+mj-ea"/>
                <a:cs typeface="+mj-cs"/>
              </a:rPr>
              <a:t>）的产品结构层次规划</a:t>
            </a:r>
            <a:endParaRPr lang="zh-CN" altLang="en-US" sz="2200" dirty="0">
              <a:latin typeface="+mj-lt"/>
              <a:ea typeface="+mj-ea"/>
              <a:cs typeface="+mj-cs"/>
            </a:endParaRPr>
          </a:p>
        </p:txBody>
      </p:sp>
      <p:sp>
        <p:nvSpPr>
          <p:cNvPr id="18"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a:t>
            </a: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 </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构型管理的关键要素</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pic>
        <p:nvPicPr>
          <p:cNvPr id="19" name="Picture 1"/>
          <p:cNvPicPr>
            <a:picLocks noChangeAspect="1" noChangeArrowheads="1"/>
          </p:cNvPicPr>
          <p:nvPr/>
        </p:nvPicPr>
        <p:blipFill>
          <a:blip r:embed="rId4" cstate="print"/>
          <a:srcRect/>
          <a:stretch>
            <a:fillRect/>
          </a:stretch>
        </p:blipFill>
        <p:spPr bwMode="auto">
          <a:xfrm>
            <a:off x="7540764" y="804863"/>
            <a:ext cx="1603236" cy="16144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2"/>
          <p:cNvPicPr>
            <a:picLocks noChangeAspect="1" noChangeArrowheads="1"/>
          </p:cNvPicPr>
          <p:nvPr/>
        </p:nvPicPr>
        <p:blipFill>
          <a:blip r:embed="rId2" cstate="print"/>
          <a:srcRect/>
          <a:stretch>
            <a:fillRect/>
          </a:stretch>
        </p:blipFill>
        <p:spPr bwMode="auto">
          <a:xfrm>
            <a:off x="40640" y="2985428"/>
            <a:ext cx="2667284" cy="1889185"/>
          </a:xfrm>
          <a:prstGeom prst="rect">
            <a:avLst/>
          </a:prstGeom>
          <a:noFill/>
          <a:ln w="9525">
            <a:noFill/>
            <a:miter lim="800000"/>
            <a:headEnd/>
            <a:tailEnd/>
          </a:ln>
        </p:spPr>
      </p:pic>
      <p:sp>
        <p:nvSpPr>
          <p:cNvPr id="17410" name="Rectangle 2"/>
          <p:cNvSpPr>
            <a:spLocks noGrp="1"/>
          </p:cNvSpPr>
          <p:nvPr>
            <p:ph type="title" idx="4294967295"/>
          </p:nvPr>
        </p:nvSpPr>
        <p:spPr/>
        <p:txBody>
          <a:bodyPr/>
          <a:lstStyle/>
          <a:p>
            <a:pPr>
              <a:defRPr/>
            </a:pPr>
            <a:r>
              <a:rPr lang="zh-CN" altLang="en-US" dirty="0" smtClean="0">
                <a:solidFill>
                  <a:srgbClr val="000000"/>
                </a:solidFill>
                <a:effectLst>
                  <a:outerShdw blurRad="38100" dist="38100" dir="2700000" algn="tl">
                    <a:srgbClr val="C0C0C0"/>
                  </a:outerShdw>
                </a:effectLst>
              </a:rPr>
              <a:t>议程</a:t>
            </a:r>
          </a:p>
        </p:txBody>
      </p:sp>
      <p:sp>
        <p:nvSpPr>
          <p:cNvPr id="69" name="AutoShape 163"/>
          <p:cNvSpPr>
            <a:spLocks noChangeArrowheads="1"/>
          </p:cNvSpPr>
          <p:nvPr/>
        </p:nvSpPr>
        <p:spPr bwMode="ltGray">
          <a:xfrm rot="5400000">
            <a:off x="-1206500" y="1908175"/>
            <a:ext cx="4392612" cy="41227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808080">
                  <a:gamma/>
                  <a:tint val="45490"/>
                  <a:invGamma/>
                </a:srgbClr>
              </a:gs>
              <a:gs pos="50000">
                <a:srgbClr val="808080"/>
              </a:gs>
              <a:gs pos="100000">
                <a:srgbClr val="808080">
                  <a:gamma/>
                  <a:tint val="45490"/>
                  <a:invGamma/>
                </a:srgbClr>
              </a:gs>
            </a:gsLst>
            <a:lin ang="0" scaled="1"/>
          </a:gradFill>
          <a:ln w="9525" algn="ctr">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70" name="AutoShape 203"/>
          <p:cNvSpPr>
            <a:spLocks noChangeArrowheads="1"/>
          </p:cNvSpPr>
          <p:nvPr/>
        </p:nvSpPr>
        <p:spPr bwMode="gray">
          <a:xfrm>
            <a:off x="3449955" y="1822133"/>
            <a:ext cx="5286375" cy="508000"/>
          </a:xfrm>
          <a:prstGeom prst="roundRect">
            <a:avLst>
              <a:gd name="adj" fmla="val 50000"/>
            </a:avLst>
          </a:prstGeom>
          <a:noFill/>
          <a:ln w="28575" algn="ctr">
            <a:solidFill>
              <a:srgbClr val="808080"/>
            </a:solidFill>
            <a:round/>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200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Times New Roman" pitchFamily="18" charset="0"/>
              </a:rPr>
              <a:t>PLM</a:t>
            </a:r>
            <a:r>
              <a:rPr kumimoji="0" lang="zh-CN" altLang="en-US" sz="200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Times New Roman" pitchFamily="18" charset="0"/>
              </a:rPr>
              <a:t>介绍</a:t>
            </a:r>
          </a:p>
        </p:txBody>
      </p:sp>
      <p:grpSp>
        <p:nvGrpSpPr>
          <p:cNvPr id="2" name="Group 213"/>
          <p:cNvGrpSpPr>
            <a:grpSpLocks/>
          </p:cNvGrpSpPr>
          <p:nvPr/>
        </p:nvGrpSpPr>
        <p:grpSpPr bwMode="auto">
          <a:xfrm>
            <a:off x="1983423" y="1933893"/>
            <a:ext cx="611187" cy="612775"/>
            <a:chOff x="1724" y="1435"/>
            <a:chExt cx="385" cy="386"/>
          </a:xfrm>
        </p:grpSpPr>
        <p:grpSp>
          <p:nvGrpSpPr>
            <p:cNvPr id="3" name="Group 164"/>
            <p:cNvGrpSpPr>
              <a:grpSpLocks/>
            </p:cNvGrpSpPr>
            <p:nvPr/>
          </p:nvGrpSpPr>
          <p:grpSpPr bwMode="auto">
            <a:xfrm>
              <a:off x="1724" y="1435"/>
              <a:ext cx="385" cy="386"/>
              <a:chOff x="2078" y="1680"/>
              <a:chExt cx="1615" cy="1615"/>
            </a:xfrm>
          </p:grpSpPr>
          <p:sp>
            <p:nvSpPr>
              <p:cNvPr id="74" name="Oval 16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5" name="Oval 16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6" name="Oval 167"/>
              <p:cNvSpPr>
                <a:spLocks noChangeArrowheads="1"/>
              </p:cNvSpPr>
              <p:nvPr/>
            </p:nvSpPr>
            <p:spPr bwMode="gray">
              <a:xfrm>
                <a:off x="2254" y="1856"/>
                <a:ext cx="1263" cy="1264"/>
              </a:xfrm>
              <a:prstGeom prst="ellipse">
                <a:avLst/>
              </a:prstGeom>
              <a:gradFill rotWithShape="1">
                <a:gsLst>
                  <a:gs pos="0">
                    <a:srgbClr val="8BA1AF">
                      <a:gamma/>
                      <a:tint val="0"/>
                      <a:invGamma/>
                    </a:srgbClr>
                  </a:gs>
                  <a:gs pos="50000">
                    <a:srgbClr val="8BA1AF"/>
                  </a:gs>
                  <a:gs pos="100000">
                    <a:srgbClr val="8BA1AF">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77" name="Oval 168"/>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8" name="Oval 169"/>
              <p:cNvSpPr>
                <a:spLocks noChangeArrowheads="1"/>
              </p:cNvSpPr>
              <p:nvPr/>
            </p:nvSpPr>
            <p:spPr bwMode="gray">
              <a:xfrm>
                <a:off x="2338" y="1939"/>
                <a:ext cx="1095" cy="1096"/>
              </a:xfrm>
              <a:prstGeom prst="ellipse">
                <a:avLst/>
              </a:prstGeom>
              <a:gradFill rotWithShape="1">
                <a:gsLst>
                  <a:gs pos="0">
                    <a:srgbClr val="8BA1AF">
                      <a:gamma/>
                      <a:shade val="54118"/>
                      <a:invGamma/>
                    </a:srgbClr>
                  </a:gs>
                  <a:gs pos="50000">
                    <a:srgbClr val="8BA1AF"/>
                  </a:gs>
                  <a:gs pos="100000">
                    <a:srgbClr val="8BA1AF">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79" name="Oval 170"/>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73" name="Text Box 209"/>
            <p:cNvSpPr txBox="1">
              <a:spLocks noChangeArrowheads="1"/>
            </p:cNvSpPr>
            <p:nvPr/>
          </p:nvSpPr>
          <p:spPr bwMode="auto">
            <a:xfrm>
              <a:off x="1746" y="1513"/>
              <a:ext cx="340" cy="231"/>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smtClean="0">
                  <a:ln>
                    <a:noFill/>
                  </a:ln>
                  <a:solidFill>
                    <a:srgbClr val="000000"/>
                  </a:solidFill>
                  <a:effectLst/>
                  <a:uLnTx/>
                  <a:uFillTx/>
                </a:rPr>
                <a:t>1</a:t>
              </a:r>
            </a:p>
          </p:txBody>
        </p:sp>
      </p:grpSp>
      <p:grpSp>
        <p:nvGrpSpPr>
          <p:cNvPr id="4" name="Group 214"/>
          <p:cNvGrpSpPr>
            <a:grpSpLocks/>
          </p:cNvGrpSpPr>
          <p:nvPr/>
        </p:nvGrpSpPr>
        <p:grpSpPr bwMode="auto">
          <a:xfrm>
            <a:off x="2668905" y="4088448"/>
            <a:ext cx="611188" cy="611187"/>
            <a:chOff x="1928" y="1979"/>
            <a:chExt cx="385" cy="385"/>
          </a:xfrm>
        </p:grpSpPr>
        <p:grpSp>
          <p:nvGrpSpPr>
            <p:cNvPr id="5" name="Group 171"/>
            <p:cNvGrpSpPr>
              <a:grpSpLocks/>
            </p:cNvGrpSpPr>
            <p:nvPr/>
          </p:nvGrpSpPr>
          <p:grpSpPr bwMode="auto">
            <a:xfrm>
              <a:off x="1928" y="1979"/>
              <a:ext cx="385" cy="385"/>
              <a:chOff x="2078" y="1680"/>
              <a:chExt cx="1615" cy="1615"/>
            </a:xfrm>
          </p:grpSpPr>
          <p:sp>
            <p:nvSpPr>
              <p:cNvPr id="83" name="Oval 172"/>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4" name="Oval 173"/>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5" name="Oval 174"/>
              <p:cNvSpPr>
                <a:spLocks noChangeArrowheads="1"/>
              </p:cNvSpPr>
              <p:nvPr/>
            </p:nvSpPr>
            <p:spPr bwMode="gray">
              <a:xfrm>
                <a:off x="2254" y="1856"/>
                <a:ext cx="1263" cy="1263"/>
              </a:xfrm>
              <a:prstGeom prst="ellipse">
                <a:avLst/>
              </a:prstGeom>
              <a:gradFill rotWithShape="1">
                <a:gsLst>
                  <a:gs pos="0">
                    <a:srgbClr val="8BA1AF">
                      <a:gamma/>
                      <a:tint val="0"/>
                      <a:invGamma/>
                    </a:srgbClr>
                  </a:gs>
                  <a:gs pos="50000">
                    <a:srgbClr val="8BA1AF"/>
                  </a:gs>
                  <a:gs pos="100000">
                    <a:srgbClr val="8BA1AF">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86" name="Oval 175"/>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7" name="Oval 176"/>
              <p:cNvSpPr>
                <a:spLocks noChangeArrowheads="1"/>
              </p:cNvSpPr>
              <p:nvPr/>
            </p:nvSpPr>
            <p:spPr bwMode="gray">
              <a:xfrm>
                <a:off x="2338" y="1940"/>
                <a:ext cx="1095" cy="1095"/>
              </a:xfrm>
              <a:prstGeom prst="ellipse">
                <a:avLst/>
              </a:prstGeom>
              <a:gradFill rotWithShape="1">
                <a:gsLst>
                  <a:gs pos="0">
                    <a:srgbClr val="8BA1AF">
                      <a:gamma/>
                      <a:shade val="54118"/>
                      <a:invGamma/>
                    </a:srgbClr>
                  </a:gs>
                  <a:gs pos="50000">
                    <a:srgbClr val="8BA1AF"/>
                  </a:gs>
                  <a:gs pos="100000">
                    <a:srgbClr val="8BA1AF">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88" name="Oval 177"/>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82" name="Text Box 211"/>
            <p:cNvSpPr txBox="1">
              <a:spLocks noChangeArrowheads="1"/>
            </p:cNvSpPr>
            <p:nvPr/>
          </p:nvSpPr>
          <p:spPr bwMode="auto">
            <a:xfrm>
              <a:off x="1950" y="2056"/>
              <a:ext cx="340" cy="231"/>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rPr>
                <a:t>2</a:t>
              </a:r>
            </a:p>
          </p:txBody>
        </p:sp>
      </p:grpSp>
      <p:sp>
        <p:nvSpPr>
          <p:cNvPr id="89" name="AutoShape 205"/>
          <p:cNvSpPr>
            <a:spLocks noChangeArrowheads="1"/>
          </p:cNvSpPr>
          <p:nvPr/>
        </p:nvSpPr>
        <p:spPr bwMode="gray">
          <a:xfrm>
            <a:off x="3460115" y="4920298"/>
            <a:ext cx="5214938" cy="508000"/>
          </a:xfrm>
          <a:prstGeom prst="roundRect">
            <a:avLst>
              <a:gd name="adj" fmla="val 50000"/>
            </a:avLst>
          </a:prstGeom>
          <a:noFill/>
          <a:ln w="28575" algn="ctr">
            <a:solidFill>
              <a:srgbClr val="808080"/>
            </a:solidFill>
            <a:round/>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r>
              <a:rPr lang="en-US" altLang="zh-CN" sz="2000" kern="0" dirty="0" smtClean="0">
                <a:solidFill>
                  <a:srgbClr val="000000"/>
                </a:solidFill>
                <a:latin typeface="微软雅黑" pitchFamily="34" charset="-122"/>
                <a:ea typeface="微软雅黑" pitchFamily="34" charset="-122"/>
                <a:cs typeface="Times New Roman" pitchFamily="18" charset="0"/>
              </a:rPr>
              <a:t>BOM</a:t>
            </a:r>
            <a:r>
              <a:rPr lang="zh-CN" altLang="en-US" sz="2000" kern="0" dirty="0" smtClean="0">
                <a:solidFill>
                  <a:srgbClr val="000000"/>
                </a:solidFill>
                <a:latin typeface="微软雅黑" pitchFamily="34" charset="-122"/>
                <a:ea typeface="微软雅黑" pitchFamily="34" charset="-122"/>
                <a:cs typeface="Times New Roman" pitchFamily="18" charset="0"/>
              </a:rPr>
              <a:t>管理</a:t>
            </a:r>
            <a:endParaRPr kumimoji="0" lang="zh-CN" altLang="en-US" sz="20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Times New Roman" pitchFamily="18" charset="0"/>
            </a:endParaRPr>
          </a:p>
        </p:txBody>
      </p:sp>
      <p:grpSp>
        <p:nvGrpSpPr>
          <p:cNvPr id="6" name="Group 215"/>
          <p:cNvGrpSpPr>
            <a:grpSpLocks/>
          </p:cNvGrpSpPr>
          <p:nvPr/>
        </p:nvGrpSpPr>
        <p:grpSpPr bwMode="auto">
          <a:xfrm>
            <a:off x="2423478" y="4835843"/>
            <a:ext cx="611187" cy="611187"/>
            <a:chOff x="1995" y="2614"/>
            <a:chExt cx="385" cy="385"/>
          </a:xfrm>
        </p:grpSpPr>
        <p:grpSp>
          <p:nvGrpSpPr>
            <p:cNvPr id="7" name="Group 178"/>
            <p:cNvGrpSpPr>
              <a:grpSpLocks/>
            </p:cNvGrpSpPr>
            <p:nvPr/>
          </p:nvGrpSpPr>
          <p:grpSpPr bwMode="auto">
            <a:xfrm>
              <a:off x="1995" y="2614"/>
              <a:ext cx="385" cy="385"/>
              <a:chOff x="2078" y="1680"/>
              <a:chExt cx="1615" cy="1615"/>
            </a:xfrm>
          </p:grpSpPr>
          <p:sp>
            <p:nvSpPr>
              <p:cNvPr id="93" name="Oval 17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4" name="Oval 18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5" name="Oval 181"/>
              <p:cNvSpPr>
                <a:spLocks noChangeArrowheads="1"/>
              </p:cNvSpPr>
              <p:nvPr/>
            </p:nvSpPr>
            <p:spPr bwMode="gray">
              <a:xfrm>
                <a:off x="2254" y="1856"/>
                <a:ext cx="1263" cy="1263"/>
              </a:xfrm>
              <a:prstGeom prst="ellipse">
                <a:avLst/>
              </a:prstGeom>
              <a:gradFill rotWithShape="1">
                <a:gsLst>
                  <a:gs pos="0">
                    <a:srgbClr val="8BA1AF">
                      <a:gamma/>
                      <a:tint val="0"/>
                      <a:invGamma/>
                    </a:srgbClr>
                  </a:gs>
                  <a:gs pos="50000">
                    <a:srgbClr val="8BA1AF"/>
                  </a:gs>
                  <a:gs pos="100000">
                    <a:srgbClr val="8BA1AF">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96" name="Oval 182"/>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7" name="Oval 183"/>
              <p:cNvSpPr>
                <a:spLocks noChangeArrowheads="1"/>
              </p:cNvSpPr>
              <p:nvPr/>
            </p:nvSpPr>
            <p:spPr bwMode="gray">
              <a:xfrm>
                <a:off x="2338" y="1940"/>
                <a:ext cx="1095" cy="1095"/>
              </a:xfrm>
              <a:prstGeom prst="ellipse">
                <a:avLst/>
              </a:prstGeom>
              <a:gradFill rotWithShape="1">
                <a:gsLst>
                  <a:gs pos="0">
                    <a:srgbClr val="8BA1AF">
                      <a:gamma/>
                      <a:shade val="54118"/>
                      <a:invGamma/>
                    </a:srgbClr>
                  </a:gs>
                  <a:gs pos="50000">
                    <a:srgbClr val="8BA1AF"/>
                  </a:gs>
                  <a:gs pos="100000">
                    <a:srgbClr val="8BA1AF">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98" name="Oval 184"/>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w="38100" algn="ctr">
                <a:noFill/>
                <a:round/>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92" name="Text Box 212"/>
            <p:cNvSpPr txBox="1">
              <a:spLocks noChangeArrowheads="1"/>
            </p:cNvSpPr>
            <p:nvPr/>
          </p:nvSpPr>
          <p:spPr bwMode="auto">
            <a:xfrm>
              <a:off x="2018" y="2691"/>
              <a:ext cx="340" cy="231"/>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smtClean="0">
                  <a:ln>
                    <a:noFill/>
                  </a:ln>
                  <a:solidFill>
                    <a:srgbClr val="000000"/>
                  </a:solidFill>
                  <a:effectLst/>
                  <a:uLnTx/>
                  <a:uFillTx/>
                </a:rPr>
                <a:t>3</a:t>
              </a:r>
            </a:p>
          </p:txBody>
        </p:sp>
      </p:grpSp>
      <p:sp>
        <p:nvSpPr>
          <p:cNvPr id="100" name="AutoShape 203"/>
          <p:cNvSpPr>
            <a:spLocks noChangeArrowheads="1"/>
          </p:cNvSpPr>
          <p:nvPr/>
        </p:nvSpPr>
        <p:spPr bwMode="gray">
          <a:xfrm>
            <a:off x="3472499" y="4242118"/>
            <a:ext cx="5224461" cy="508000"/>
          </a:xfrm>
          <a:prstGeom prst="roundRect">
            <a:avLst>
              <a:gd name="adj" fmla="val 50000"/>
            </a:avLst>
          </a:prstGeom>
          <a:noFill/>
          <a:ln w="28575" algn="ctr">
            <a:solidFill>
              <a:srgbClr val="808080"/>
            </a:solidFill>
            <a:round/>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2000" kern="0" dirty="0" smtClean="0">
                <a:solidFill>
                  <a:srgbClr val="000000"/>
                </a:solidFill>
                <a:latin typeface="微软雅黑" pitchFamily="34" charset="-122"/>
                <a:ea typeface="微软雅黑" pitchFamily="34" charset="-122"/>
                <a:cs typeface="Times New Roman" pitchFamily="18" charset="0"/>
              </a:rPr>
              <a:t>构型管理</a:t>
            </a:r>
          </a:p>
        </p:txBody>
      </p:sp>
      <p:grpSp>
        <p:nvGrpSpPr>
          <p:cNvPr id="8" name="Group 215"/>
          <p:cNvGrpSpPr>
            <a:grpSpLocks/>
          </p:cNvGrpSpPr>
          <p:nvPr/>
        </p:nvGrpSpPr>
        <p:grpSpPr bwMode="auto">
          <a:xfrm>
            <a:off x="1874838" y="5414963"/>
            <a:ext cx="611187" cy="611187"/>
            <a:chOff x="1995" y="2614"/>
            <a:chExt cx="385" cy="385"/>
          </a:xfrm>
        </p:grpSpPr>
        <p:grpSp>
          <p:nvGrpSpPr>
            <p:cNvPr id="9" name="Group 178"/>
            <p:cNvGrpSpPr>
              <a:grpSpLocks/>
            </p:cNvGrpSpPr>
            <p:nvPr/>
          </p:nvGrpSpPr>
          <p:grpSpPr bwMode="auto">
            <a:xfrm>
              <a:off x="1995" y="2614"/>
              <a:ext cx="385" cy="385"/>
              <a:chOff x="2078" y="1680"/>
              <a:chExt cx="1615" cy="1615"/>
            </a:xfrm>
          </p:grpSpPr>
          <p:sp>
            <p:nvSpPr>
              <p:cNvPr id="104" name="Oval 17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5" name="Oval 18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6" name="Oval 181"/>
              <p:cNvSpPr>
                <a:spLocks noChangeArrowheads="1"/>
              </p:cNvSpPr>
              <p:nvPr/>
            </p:nvSpPr>
            <p:spPr bwMode="gray">
              <a:xfrm>
                <a:off x="2254" y="1856"/>
                <a:ext cx="1263" cy="1263"/>
              </a:xfrm>
              <a:prstGeom prst="ellipse">
                <a:avLst/>
              </a:prstGeom>
              <a:gradFill rotWithShape="1">
                <a:gsLst>
                  <a:gs pos="0">
                    <a:srgbClr val="8BA1AF">
                      <a:gamma/>
                      <a:tint val="0"/>
                      <a:invGamma/>
                    </a:srgbClr>
                  </a:gs>
                  <a:gs pos="50000">
                    <a:srgbClr val="8BA1AF"/>
                  </a:gs>
                  <a:gs pos="100000">
                    <a:srgbClr val="8BA1AF">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107" name="Oval 182"/>
              <p:cNvSpPr>
                <a:spLocks noChangeArrowheads="1"/>
              </p:cNvSpPr>
              <p:nvPr/>
            </p:nvSpPr>
            <p:spPr bwMode="gray">
              <a:xfrm>
                <a:off x="2254" y="1856"/>
                <a:ext cx="1262" cy="1264"/>
              </a:xfrm>
              <a:prstGeom prst="ellipse">
                <a:avLst/>
              </a:prstGeom>
              <a:gradFill rotWithShape="1">
                <a:gsLst>
                  <a:gs pos="0">
                    <a:srgbClr val="D6B19C"/>
                  </a:gs>
                  <a:gs pos="30000">
                    <a:srgbClr val="D49E6C"/>
                  </a:gs>
                  <a:gs pos="70000">
                    <a:srgbClr val="A65528"/>
                  </a:gs>
                  <a:gs pos="100000">
                    <a:srgbClr val="663012"/>
                  </a:gs>
                </a:gsLst>
                <a:lin ang="5400000" scaled="0"/>
              </a:gradFill>
              <a:ln w="38100" algn="ctr">
                <a:noFill/>
                <a:round/>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8" name="Oval 183"/>
              <p:cNvSpPr>
                <a:spLocks noChangeArrowheads="1"/>
              </p:cNvSpPr>
              <p:nvPr/>
            </p:nvSpPr>
            <p:spPr bwMode="gray">
              <a:xfrm>
                <a:off x="2338" y="1940"/>
                <a:ext cx="1095" cy="1095"/>
              </a:xfrm>
              <a:prstGeom prst="ellipse">
                <a:avLst/>
              </a:prstGeom>
              <a:gradFill rotWithShape="1">
                <a:gsLst>
                  <a:gs pos="0">
                    <a:srgbClr val="8BA1AF">
                      <a:gamma/>
                      <a:shade val="54118"/>
                      <a:invGamma/>
                    </a:srgbClr>
                  </a:gs>
                  <a:gs pos="50000">
                    <a:srgbClr val="8BA1AF"/>
                  </a:gs>
                  <a:gs pos="100000">
                    <a:srgbClr val="8BA1AF">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109" name="Oval 184"/>
              <p:cNvSpPr>
                <a:spLocks noChangeArrowheads="1"/>
              </p:cNvSpPr>
              <p:nvPr/>
            </p:nvSpPr>
            <p:spPr bwMode="gray">
              <a:xfrm>
                <a:off x="2337" y="1912"/>
                <a:ext cx="1096" cy="1098"/>
              </a:xfrm>
              <a:prstGeom prst="ellipse">
                <a:avLst/>
              </a:prstGeom>
              <a:gradFill rotWithShape="1">
                <a:gsLst>
                  <a:gs pos="0">
                    <a:srgbClr val="D6B19C"/>
                  </a:gs>
                  <a:gs pos="30000">
                    <a:srgbClr val="D49E6C"/>
                  </a:gs>
                  <a:gs pos="70000">
                    <a:srgbClr val="A65528"/>
                  </a:gs>
                  <a:gs pos="100000">
                    <a:srgbClr val="663012"/>
                  </a:gs>
                </a:gsLst>
                <a:lin ang="2700000" scaled="0"/>
              </a:gradFill>
              <a:ln w="38100" algn="ctr">
                <a:noFill/>
                <a:round/>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03" name="Text Box 212"/>
            <p:cNvSpPr txBox="1">
              <a:spLocks noChangeArrowheads="1"/>
            </p:cNvSpPr>
            <p:nvPr/>
          </p:nvSpPr>
          <p:spPr bwMode="auto">
            <a:xfrm>
              <a:off x="2018" y="2691"/>
              <a:ext cx="340" cy="231"/>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altLang="zh-CN" b="1" kern="0" dirty="0" smtClean="0">
                  <a:solidFill>
                    <a:srgbClr val="000000"/>
                  </a:solidFill>
                </a:rPr>
                <a:t>4</a:t>
              </a:r>
              <a:endParaRPr kumimoji="0" lang="en-US" altLang="zh-CN" sz="1800" b="1" i="0" u="none" strike="noStrike" kern="0" cap="none" spc="0" normalizeH="0" baseline="0" noProof="0" dirty="0" smtClean="0">
                <a:ln>
                  <a:noFill/>
                </a:ln>
                <a:solidFill>
                  <a:srgbClr val="000000"/>
                </a:solidFill>
                <a:effectLst/>
                <a:uLnTx/>
                <a:uFillTx/>
              </a:endParaRPr>
            </a:p>
          </p:txBody>
        </p:sp>
      </p:grpSp>
      <p:sp>
        <p:nvSpPr>
          <p:cNvPr id="110" name="AutoShape 205"/>
          <p:cNvSpPr>
            <a:spLocks noChangeArrowheads="1"/>
          </p:cNvSpPr>
          <p:nvPr/>
        </p:nvSpPr>
        <p:spPr bwMode="gray">
          <a:xfrm>
            <a:off x="3480435" y="5529898"/>
            <a:ext cx="5214938" cy="508000"/>
          </a:xfrm>
          <a:prstGeom prst="roundRect">
            <a:avLst>
              <a:gd name="adj" fmla="val 50000"/>
            </a:avLst>
          </a:prstGeom>
          <a:noFill/>
          <a:ln w="28575" algn="ctr">
            <a:solidFill>
              <a:srgbClr val="808080"/>
            </a:solidFill>
            <a:round/>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20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Times New Roman" pitchFamily="18" charset="0"/>
              </a:rPr>
              <a:t>DMU</a:t>
            </a:r>
            <a:r>
              <a:rPr kumimoji="0" lang="zh-CN" altLang="en-US" sz="20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Times New Roman" pitchFamily="18" charset="0"/>
              </a:rPr>
              <a:t>管理</a:t>
            </a:r>
          </a:p>
        </p:txBody>
      </p:sp>
      <p:sp>
        <p:nvSpPr>
          <p:cNvPr id="46" name="圆角矩形 45"/>
          <p:cNvSpPr/>
          <p:nvPr/>
        </p:nvSpPr>
        <p:spPr bwMode="auto">
          <a:xfrm>
            <a:off x="3746501" y="2370773"/>
            <a:ext cx="4554220" cy="1764347"/>
          </a:xfrm>
          <a:prstGeom prst="roundRect">
            <a:avLst/>
          </a:prstGeom>
          <a:noFill/>
          <a:ln w="28575" algn="ctr">
            <a:solidFill>
              <a:srgbClr val="808080">
                <a:alpha val="50000"/>
              </a:srgbClr>
            </a:solidFill>
            <a:round/>
            <a:headEnd/>
            <a:tailEnd/>
          </a:ln>
        </p:spPr>
        <p:txBody>
          <a:bodyPr wrap="none" anchor="ctr"/>
          <a:lstStyle/>
          <a:p>
            <a:pPr marL="631825" lvl="2" indent="-228600"/>
            <a:r>
              <a:rPr lang="en-US" altLang="zh-CN" dirty="0" smtClean="0">
                <a:solidFill>
                  <a:schemeClr val="tx1">
                    <a:lumMod val="50000"/>
                  </a:schemeClr>
                </a:solidFill>
                <a:latin typeface="微软雅黑" pitchFamily="34" charset="-122"/>
                <a:ea typeface="微软雅黑" pitchFamily="34" charset="-122"/>
              </a:rPr>
              <a:t>1.1</a:t>
            </a:r>
            <a:r>
              <a:rPr lang="zh-CN" altLang="en-US" dirty="0" smtClean="0">
                <a:solidFill>
                  <a:schemeClr val="tx1">
                    <a:lumMod val="50000"/>
                  </a:schemeClr>
                </a:solidFill>
                <a:latin typeface="微软雅黑" pitchFamily="34" charset="-122"/>
                <a:ea typeface="微软雅黑" pitchFamily="34" charset="-122"/>
              </a:rPr>
              <a:t>、 </a:t>
            </a:r>
            <a:r>
              <a:rPr lang="en-US" altLang="zh-CN" dirty="0" smtClean="0">
                <a:solidFill>
                  <a:schemeClr val="tx1">
                    <a:lumMod val="50000"/>
                  </a:schemeClr>
                </a:solidFill>
                <a:latin typeface="微软雅黑" pitchFamily="34" charset="-122"/>
                <a:ea typeface="微软雅黑" pitchFamily="34" charset="-122"/>
              </a:rPr>
              <a:t>PLM</a:t>
            </a:r>
            <a:r>
              <a:rPr lang="zh-CN" altLang="en-US" dirty="0" smtClean="0">
                <a:solidFill>
                  <a:schemeClr val="tx1">
                    <a:lumMod val="50000"/>
                  </a:schemeClr>
                </a:solidFill>
                <a:latin typeface="微软雅黑" pitchFamily="34" charset="-122"/>
                <a:ea typeface="微软雅黑" pitchFamily="34" charset="-122"/>
              </a:rPr>
              <a:t>的历史和概念</a:t>
            </a:r>
            <a:endParaRPr lang="en-US" altLang="zh-CN" dirty="0" smtClean="0">
              <a:solidFill>
                <a:schemeClr val="tx1">
                  <a:lumMod val="50000"/>
                </a:schemeClr>
              </a:solidFill>
              <a:latin typeface="微软雅黑" pitchFamily="34" charset="-122"/>
              <a:ea typeface="微软雅黑" pitchFamily="34" charset="-122"/>
            </a:endParaRPr>
          </a:p>
          <a:p>
            <a:pPr marL="631825" lvl="2" indent="-228600"/>
            <a:r>
              <a:rPr lang="en-US" altLang="zh-CN" dirty="0" smtClean="0">
                <a:solidFill>
                  <a:schemeClr val="tx1">
                    <a:lumMod val="50000"/>
                  </a:schemeClr>
                </a:solidFill>
                <a:latin typeface="微软雅黑" pitchFamily="34" charset="-122"/>
                <a:ea typeface="微软雅黑" pitchFamily="34" charset="-122"/>
              </a:rPr>
              <a:t>1.2</a:t>
            </a:r>
            <a:r>
              <a:rPr lang="zh-CN" altLang="en-US" dirty="0" smtClean="0">
                <a:solidFill>
                  <a:schemeClr val="tx1">
                    <a:lumMod val="50000"/>
                  </a:schemeClr>
                </a:solidFill>
                <a:latin typeface="微软雅黑" pitchFamily="34" charset="-122"/>
                <a:ea typeface="微软雅黑" pitchFamily="34" charset="-122"/>
              </a:rPr>
              <a:t>、 </a:t>
            </a:r>
            <a:r>
              <a:rPr lang="en-US" altLang="zh-CN" dirty="0" smtClean="0">
                <a:solidFill>
                  <a:schemeClr val="tx1">
                    <a:lumMod val="50000"/>
                  </a:schemeClr>
                </a:solidFill>
                <a:latin typeface="微软雅黑" pitchFamily="34" charset="-122"/>
                <a:ea typeface="微软雅黑" pitchFamily="34" charset="-122"/>
              </a:rPr>
              <a:t>PLM</a:t>
            </a:r>
            <a:r>
              <a:rPr lang="zh-CN" altLang="en-US" dirty="0" smtClean="0">
                <a:solidFill>
                  <a:schemeClr val="tx1">
                    <a:lumMod val="50000"/>
                  </a:schemeClr>
                </a:solidFill>
                <a:latin typeface="微软雅黑" pitchFamily="34" charset="-122"/>
                <a:ea typeface="微软雅黑" pitchFamily="34" charset="-122"/>
              </a:rPr>
              <a:t>在企业信息化中的定位</a:t>
            </a:r>
          </a:p>
          <a:p>
            <a:pPr marL="631825" lvl="2" indent="-228600"/>
            <a:r>
              <a:rPr lang="en-US" altLang="zh-CN" dirty="0" smtClean="0">
                <a:solidFill>
                  <a:schemeClr val="tx1">
                    <a:lumMod val="50000"/>
                  </a:schemeClr>
                </a:solidFill>
                <a:latin typeface="微软雅黑" pitchFamily="34" charset="-122"/>
                <a:ea typeface="微软雅黑" pitchFamily="34" charset="-122"/>
              </a:rPr>
              <a:t>1.3</a:t>
            </a:r>
            <a:r>
              <a:rPr lang="zh-CN" altLang="en-US" dirty="0" smtClean="0">
                <a:solidFill>
                  <a:schemeClr val="tx1">
                    <a:lumMod val="50000"/>
                  </a:schemeClr>
                </a:solidFill>
                <a:latin typeface="微软雅黑" pitchFamily="34" charset="-122"/>
                <a:ea typeface="微软雅黑" pitchFamily="34" charset="-122"/>
              </a:rPr>
              <a:t>、 </a:t>
            </a:r>
            <a:r>
              <a:rPr lang="en-US" altLang="zh-CN" dirty="0" smtClean="0">
                <a:solidFill>
                  <a:schemeClr val="tx1">
                    <a:lumMod val="50000"/>
                  </a:schemeClr>
                </a:solidFill>
                <a:latin typeface="微软雅黑" pitchFamily="34" charset="-122"/>
                <a:ea typeface="微软雅黑" pitchFamily="34" charset="-122"/>
              </a:rPr>
              <a:t>PLM</a:t>
            </a:r>
            <a:r>
              <a:rPr lang="zh-CN" altLang="en-US" dirty="0" smtClean="0">
                <a:solidFill>
                  <a:schemeClr val="tx1">
                    <a:lumMod val="50000"/>
                  </a:schemeClr>
                </a:solidFill>
                <a:latin typeface="微软雅黑" pitchFamily="34" charset="-122"/>
                <a:ea typeface="微软雅黑" pitchFamily="34" charset="-122"/>
              </a:rPr>
              <a:t>的应用</a:t>
            </a:r>
            <a:endParaRPr lang="en-US" altLang="zh-CN" dirty="0" smtClean="0">
              <a:solidFill>
                <a:schemeClr val="tx1">
                  <a:lumMod val="50000"/>
                </a:schemeClr>
              </a:solidFill>
              <a:latin typeface="微软雅黑" pitchFamily="34" charset="-122"/>
              <a:ea typeface="微软雅黑" pitchFamily="34" charset="-122"/>
            </a:endParaRPr>
          </a:p>
          <a:p>
            <a:pPr marL="631825" lvl="2" indent="-228600"/>
            <a:r>
              <a:rPr lang="en-US" altLang="zh-CN" dirty="0" smtClean="0">
                <a:solidFill>
                  <a:schemeClr val="tx1">
                    <a:lumMod val="50000"/>
                  </a:schemeClr>
                </a:solidFill>
                <a:latin typeface="微软雅黑" pitchFamily="34" charset="-122"/>
                <a:ea typeface="微软雅黑" pitchFamily="34" charset="-122"/>
              </a:rPr>
              <a:t>1.4</a:t>
            </a:r>
            <a:r>
              <a:rPr lang="zh-CN" altLang="en-US" dirty="0" smtClean="0">
                <a:solidFill>
                  <a:schemeClr val="tx1">
                    <a:lumMod val="50000"/>
                  </a:schemeClr>
                </a:solidFill>
                <a:latin typeface="微软雅黑" pitchFamily="34" charset="-122"/>
                <a:ea typeface="微软雅黑" pitchFamily="34" charset="-122"/>
              </a:rPr>
              <a:t>、 </a:t>
            </a:r>
            <a:r>
              <a:rPr lang="en-US" altLang="zh-CN" dirty="0" smtClean="0">
                <a:solidFill>
                  <a:schemeClr val="tx1">
                    <a:lumMod val="50000"/>
                  </a:schemeClr>
                </a:solidFill>
                <a:latin typeface="微软雅黑" pitchFamily="34" charset="-122"/>
                <a:ea typeface="微软雅黑" pitchFamily="34" charset="-122"/>
              </a:rPr>
              <a:t>PLM</a:t>
            </a:r>
            <a:r>
              <a:rPr lang="zh-CN" altLang="en-US" dirty="0" smtClean="0">
                <a:solidFill>
                  <a:schemeClr val="tx1">
                    <a:lumMod val="50000"/>
                  </a:schemeClr>
                </a:solidFill>
                <a:latin typeface="微软雅黑" pitchFamily="34" charset="-122"/>
                <a:ea typeface="微软雅黑" pitchFamily="34" charset="-122"/>
              </a:rPr>
              <a:t>的效益</a:t>
            </a:r>
            <a:endParaRPr lang="en-US" altLang="zh-CN" dirty="0" smtClean="0">
              <a:solidFill>
                <a:schemeClr val="tx1">
                  <a:lumMod val="50000"/>
                </a:schemeClr>
              </a:solidFill>
              <a:latin typeface="微软雅黑" pitchFamily="34" charset="-122"/>
              <a:ea typeface="微软雅黑" pitchFamily="34" charset="-122"/>
            </a:endParaRPr>
          </a:p>
          <a:p>
            <a:pPr marL="631825" lvl="2" indent="-228600"/>
            <a:r>
              <a:rPr lang="en-US" altLang="zh-CN" dirty="0" smtClean="0">
                <a:solidFill>
                  <a:schemeClr val="tx1">
                    <a:lumMod val="50000"/>
                  </a:schemeClr>
                </a:solidFill>
                <a:latin typeface="微软雅黑" pitchFamily="34" charset="-122"/>
                <a:ea typeface="微软雅黑" pitchFamily="34" charset="-122"/>
              </a:rPr>
              <a:t>1.5</a:t>
            </a:r>
            <a:r>
              <a:rPr lang="zh-CN" altLang="en-US" dirty="0" smtClean="0">
                <a:solidFill>
                  <a:schemeClr val="tx1">
                    <a:lumMod val="50000"/>
                  </a:schemeClr>
                </a:solidFill>
                <a:latin typeface="微软雅黑" pitchFamily="34" charset="-122"/>
                <a:ea typeface="微软雅黑" pitchFamily="34" charset="-122"/>
              </a:rPr>
              <a:t> 、</a:t>
            </a:r>
            <a:r>
              <a:rPr lang="en-US" altLang="zh-CN" dirty="0" smtClean="0">
                <a:solidFill>
                  <a:schemeClr val="tx1">
                    <a:lumMod val="50000"/>
                  </a:schemeClr>
                </a:solidFill>
                <a:latin typeface="微软雅黑" pitchFamily="34" charset="-122"/>
                <a:ea typeface="微软雅黑" pitchFamily="34" charset="-122"/>
              </a:rPr>
              <a:t>PLM</a:t>
            </a:r>
            <a:r>
              <a:rPr lang="zh-CN" altLang="en-US" dirty="0" smtClean="0">
                <a:solidFill>
                  <a:schemeClr val="tx1">
                    <a:lumMod val="50000"/>
                  </a:schemeClr>
                </a:solidFill>
                <a:latin typeface="微软雅黑" pitchFamily="34" charset="-122"/>
                <a:ea typeface="微软雅黑" pitchFamily="34" charset="-122"/>
              </a:rPr>
              <a:t>平台的建设</a:t>
            </a:r>
          </a:p>
          <a:p>
            <a:pPr marL="0" marR="0" lvl="0" indent="0" defTabSz="914400" eaLnBrk="0" fontAlgn="auto" latinLnBrk="0" hangingPunct="0">
              <a:lnSpc>
                <a:spcPct val="9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lumMod val="75000"/>
                </a:srgbClr>
              </a:solidFill>
              <a:effectLst/>
              <a:uLnTx/>
              <a:uFillTx/>
              <a:latin typeface="Times New Roman" pitchFamily="18" charset="0"/>
              <a:ea typeface="华文新魏" pitchFamily="2" charset="-122"/>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
          <p:cNvPicPr>
            <a:picLocks noChangeAspect="1" noChangeArrowheads="1"/>
          </p:cNvPicPr>
          <p:nvPr/>
        </p:nvPicPr>
        <p:blipFill>
          <a:blip r:embed="rId3" cstate="print"/>
          <a:srcRect/>
          <a:stretch>
            <a:fillRect/>
          </a:stretch>
        </p:blipFill>
        <p:spPr bwMode="auto">
          <a:xfrm>
            <a:off x="7540764" y="823913"/>
            <a:ext cx="1603236" cy="1614487"/>
          </a:xfrm>
          <a:prstGeom prst="rect">
            <a:avLst/>
          </a:prstGeom>
          <a:noFill/>
          <a:ln w="9525">
            <a:noFill/>
            <a:miter lim="800000"/>
            <a:headEnd/>
            <a:tailEnd/>
          </a:ln>
        </p:spPr>
      </p:pic>
      <p:sp>
        <p:nvSpPr>
          <p:cNvPr id="122882" name="Text Box 3"/>
          <p:cNvSpPr txBox="1">
            <a:spLocks noChangeArrowheads="1"/>
          </p:cNvSpPr>
          <p:nvPr/>
        </p:nvSpPr>
        <p:spPr bwMode="auto">
          <a:xfrm>
            <a:off x="436563" y="2028825"/>
            <a:ext cx="5389806" cy="355482"/>
          </a:xfrm>
          <a:prstGeom prst="rect">
            <a:avLst/>
          </a:prstGeom>
          <a:noFill/>
          <a:ln w="9525">
            <a:noFill/>
            <a:miter lim="800000"/>
            <a:headEnd/>
            <a:tailEnd/>
          </a:ln>
        </p:spPr>
        <p:txBody>
          <a:bodyPr wrap="square">
            <a:spAutoFit/>
          </a:bodyPr>
          <a:lstStyle/>
          <a:p>
            <a:pPr>
              <a:lnSpc>
                <a:spcPct val="90000"/>
              </a:lnSpc>
              <a:spcBef>
                <a:spcPct val="40000"/>
              </a:spcBef>
              <a:spcAft>
                <a:spcPct val="25000"/>
              </a:spcAft>
              <a:buClr>
                <a:schemeClr val="tx1"/>
              </a:buClr>
              <a:buFont typeface="Wingdings" pitchFamily="2" charset="2"/>
              <a:buNone/>
            </a:pPr>
            <a:r>
              <a:rPr lang="zh-CN" altLang="en-GB" sz="1900" b="1" dirty="0">
                <a:solidFill>
                  <a:srgbClr val="40637A"/>
                </a:solidFill>
                <a:ea typeface="SimSun" pitchFamily="2" charset="-122"/>
              </a:rPr>
              <a:t>为了支持构型管理</a:t>
            </a:r>
            <a:r>
              <a:rPr lang="zh-CN" altLang="en-US" sz="1900" b="1" dirty="0">
                <a:solidFill>
                  <a:srgbClr val="40637A"/>
                </a:solidFill>
                <a:ea typeface="SimSun" pitchFamily="2" charset="-122"/>
              </a:rPr>
              <a:t>模块化设计，引入如下概念：</a:t>
            </a:r>
            <a:endParaRPr lang="zh-CN" altLang="en-GB" sz="1900" b="1" dirty="0">
              <a:solidFill>
                <a:srgbClr val="40637A"/>
              </a:solidFill>
              <a:ea typeface="SimSun" pitchFamily="2" charset="-122"/>
            </a:endParaRPr>
          </a:p>
        </p:txBody>
      </p:sp>
      <p:pic>
        <p:nvPicPr>
          <p:cNvPr id="122883" name="Picture 4" descr="pyramide"/>
          <p:cNvPicPr>
            <a:picLocks noChangeAspect="1" noChangeArrowheads="1"/>
          </p:cNvPicPr>
          <p:nvPr/>
        </p:nvPicPr>
        <p:blipFill>
          <a:blip r:embed="rId4" cstate="print"/>
          <a:srcRect/>
          <a:stretch>
            <a:fillRect/>
          </a:stretch>
        </p:blipFill>
        <p:spPr bwMode="auto">
          <a:xfrm>
            <a:off x="4881563" y="1635125"/>
            <a:ext cx="2681287" cy="2379663"/>
          </a:xfrm>
          <a:prstGeom prst="rect">
            <a:avLst/>
          </a:prstGeom>
          <a:noFill/>
          <a:ln w="9525">
            <a:noFill/>
            <a:miter lim="800000"/>
            <a:headEnd/>
            <a:tailEnd/>
          </a:ln>
        </p:spPr>
      </p:pic>
      <p:sp>
        <p:nvSpPr>
          <p:cNvPr id="122884" name="Line 5"/>
          <p:cNvSpPr>
            <a:spLocks noChangeShapeType="1"/>
          </p:cNvSpPr>
          <p:nvPr/>
        </p:nvSpPr>
        <p:spPr bwMode="auto">
          <a:xfrm>
            <a:off x="3536950" y="2943225"/>
            <a:ext cx="1822450" cy="0"/>
          </a:xfrm>
          <a:prstGeom prst="line">
            <a:avLst/>
          </a:prstGeom>
          <a:noFill/>
          <a:ln w="38100">
            <a:solidFill>
              <a:schemeClr val="tx1"/>
            </a:solidFill>
            <a:round/>
            <a:headEnd/>
            <a:tailEnd type="triangle" w="med" len="med"/>
          </a:ln>
        </p:spPr>
        <p:txBody>
          <a:bodyPr/>
          <a:lstStyle/>
          <a:p>
            <a:endParaRPr lang="zh-CN" altLang="en-US"/>
          </a:p>
        </p:txBody>
      </p:sp>
      <p:sp>
        <p:nvSpPr>
          <p:cNvPr id="846854" name="Oval 6"/>
          <p:cNvSpPr>
            <a:spLocks noChangeArrowheads="1"/>
          </p:cNvSpPr>
          <p:nvPr/>
        </p:nvSpPr>
        <p:spPr bwMode="auto">
          <a:xfrm>
            <a:off x="384175" y="2535238"/>
            <a:ext cx="3082925" cy="777875"/>
          </a:xfrm>
          <a:prstGeom prst="ellipse">
            <a:avLst/>
          </a:prstGeom>
          <a:solidFill>
            <a:schemeClr val="accent2"/>
          </a:solidFill>
          <a:ln w="9525">
            <a:noFill/>
            <a:round/>
            <a:headEnd/>
            <a:tailEnd/>
          </a:ln>
          <a:effectLst>
            <a:prstShdw prst="shdw17" dist="17961" dir="2700000">
              <a:schemeClr val="accent2">
                <a:gamma/>
                <a:shade val="60000"/>
                <a:invGamma/>
              </a:schemeClr>
            </a:prstShdw>
          </a:effectLst>
        </p:spPr>
        <p:txBody>
          <a:bodyPr wrap="none" anchor="ctr"/>
          <a:lstStyle/>
          <a:p>
            <a:pPr>
              <a:spcBef>
                <a:spcPts val="100"/>
              </a:spcBef>
              <a:defRPr/>
            </a:pPr>
            <a:r>
              <a:rPr lang="en-GB" altLang="zh-CN" sz="2800" b="1">
                <a:solidFill>
                  <a:schemeClr val="bg1"/>
                </a:solidFill>
                <a:ea typeface="SimSun" pitchFamily="2" charset="-122"/>
              </a:rPr>
              <a:t>CI / LO / D</a:t>
            </a:r>
            <a:r>
              <a:rPr lang="en-US" altLang="zh-CN" sz="2800" b="1">
                <a:solidFill>
                  <a:schemeClr val="bg1"/>
                </a:solidFill>
                <a:ea typeface="SimSun" pitchFamily="2" charset="-122"/>
              </a:rPr>
              <a:t>M</a:t>
            </a:r>
            <a:endParaRPr lang="zh-CN" altLang="en-US" sz="2800" b="1">
              <a:solidFill>
                <a:schemeClr val="bg1"/>
              </a:solidFill>
              <a:ea typeface="SimSun" pitchFamily="2" charset="-122"/>
            </a:endParaRPr>
          </a:p>
        </p:txBody>
      </p:sp>
      <p:sp>
        <p:nvSpPr>
          <p:cNvPr id="122886" name="Text Box 7"/>
          <p:cNvSpPr txBox="1">
            <a:spLocks noChangeArrowheads="1"/>
          </p:cNvSpPr>
          <p:nvPr/>
        </p:nvSpPr>
        <p:spPr bwMode="auto">
          <a:xfrm>
            <a:off x="5667375" y="2809875"/>
            <a:ext cx="1000125" cy="400050"/>
          </a:xfrm>
          <a:prstGeom prst="rect">
            <a:avLst/>
          </a:prstGeom>
          <a:noFill/>
          <a:ln w="3175">
            <a:noFill/>
            <a:miter lim="800000"/>
            <a:headEnd/>
            <a:tailEnd/>
          </a:ln>
        </p:spPr>
        <p:txBody>
          <a:bodyPr>
            <a:spAutoFit/>
          </a:bodyPr>
          <a:lstStyle/>
          <a:p>
            <a:pPr>
              <a:spcBef>
                <a:spcPct val="50000"/>
              </a:spcBef>
            </a:pPr>
            <a:r>
              <a:rPr lang="zh-CN" altLang="en-GB" sz="2000" b="1" dirty="0">
                <a:ea typeface="SimSun" pitchFamily="2" charset="-122"/>
              </a:rPr>
              <a:t>构型层</a:t>
            </a:r>
          </a:p>
        </p:txBody>
      </p:sp>
      <p:grpSp>
        <p:nvGrpSpPr>
          <p:cNvPr id="2" name="Group 10"/>
          <p:cNvGrpSpPr>
            <a:grpSpLocks/>
          </p:cNvGrpSpPr>
          <p:nvPr/>
        </p:nvGrpSpPr>
        <p:grpSpPr bwMode="auto">
          <a:xfrm>
            <a:off x="7143750" y="2082800"/>
            <a:ext cx="617538" cy="1549400"/>
            <a:chOff x="3467" y="2078"/>
            <a:chExt cx="389" cy="976"/>
          </a:xfrm>
        </p:grpSpPr>
        <p:sp>
          <p:nvSpPr>
            <p:cNvPr id="122890" name="Line 11"/>
            <p:cNvSpPr>
              <a:spLocks noChangeShapeType="1"/>
            </p:cNvSpPr>
            <p:nvPr/>
          </p:nvSpPr>
          <p:spPr bwMode="auto">
            <a:xfrm>
              <a:off x="3656" y="2378"/>
              <a:ext cx="0" cy="366"/>
            </a:xfrm>
            <a:prstGeom prst="line">
              <a:avLst/>
            </a:prstGeom>
            <a:noFill/>
            <a:ln w="3175">
              <a:solidFill>
                <a:schemeClr val="tx1"/>
              </a:solidFill>
              <a:round/>
              <a:headEnd/>
              <a:tailEnd/>
            </a:ln>
          </p:spPr>
          <p:txBody>
            <a:bodyPr wrap="none" anchor="ctr">
              <a:spAutoFit/>
            </a:bodyPr>
            <a:lstStyle/>
            <a:p>
              <a:endParaRPr lang="zh-CN" altLang="en-US"/>
            </a:p>
          </p:txBody>
        </p:sp>
        <p:sp>
          <p:nvSpPr>
            <p:cNvPr id="122891" name="Rectangle 12"/>
            <p:cNvSpPr>
              <a:spLocks noChangeArrowheads="1"/>
            </p:cNvSpPr>
            <p:nvPr/>
          </p:nvSpPr>
          <p:spPr bwMode="auto">
            <a:xfrm>
              <a:off x="3545" y="2188"/>
              <a:ext cx="228" cy="192"/>
            </a:xfrm>
            <a:prstGeom prst="rect">
              <a:avLst/>
            </a:prstGeom>
            <a:solidFill>
              <a:srgbClr val="FF8345"/>
            </a:solidFill>
            <a:ln w="3175">
              <a:noFill/>
              <a:miter lim="800000"/>
              <a:headEnd/>
              <a:tailEnd/>
            </a:ln>
          </p:spPr>
          <p:txBody>
            <a:bodyPr wrap="none" anchor="ctr">
              <a:spAutoFit/>
            </a:bodyPr>
            <a:lstStyle/>
            <a:p>
              <a:pPr>
                <a:spcBef>
                  <a:spcPts val="100"/>
                </a:spcBef>
              </a:pPr>
              <a:r>
                <a:rPr lang="en-US" altLang="zh-CN" sz="1400">
                  <a:ea typeface="SimSun" pitchFamily="2" charset="-122"/>
                </a:rPr>
                <a:t>CI</a:t>
              </a:r>
            </a:p>
          </p:txBody>
        </p:sp>
        <p:sp>
          <p:nvSpPr>
            <p:cNvPr id="122892" name="Rectangle 13"/>
            <p:cNvSpPr>
              <a:spLocks noChangeArrowheads="1"/>
            </p:cNvSpPr>
            <p:nvPr/>
          </p:nvSpPr>
          <p:spPr bwMode="auto">
            <a:xfrm>
              <a:off x="3523" y="2745"/>
              <a:ext cx="292" cy="194"/>
            </a:xfrm>
            <a:prstGeom prst="rect">
              <a:avLst/>
            </a:prstGeom>
            <a:solidFill>
              <a:srgbClr val="CC6600"/>
            </a:solidFill>
            <a:ln w="3175">
              <a:noFill/>
              <a:miter lim="800000"/>
              <a:headEnd/>
              <a:tailEnd/>
            </a:ln>
          </p:spPr>
          <p:txBody>
            <a:bodyPr wrap="none" anchor="ctr">
              <a:spAutoFit/>
            </a:bodyPr>
            <a:lstStyle/>
            <a:p>
              <a:pPr>
                <a:spcBef>
                  <a:spcPts val="100"/>
                </a:spcBef>
              </a:pPr>
              <a:r>
                <a:rPr lang="en-US" altLang="zh-CN" sz="1400">
                  <a:ea typeface="SimSun" pitchFamily="2" charset="-122"/>
                </a:rPr>
                <a:t>DM</a:t>
              </a:r>
            </a:p>
          </p:txBody>
        </p:sp>
        <p:sp>
          <p:nvSpPr>
            <p:cNvPr id="122893" name="Oval 14"/>
            <p:cNvSpPr>
              <a:spLocks noChangeArrowheads="1"/>
            </p:cNvSpPr>
            <p:nvPr/>
          </p:nvSpPr>
          <p:spPr bwMode="auto">
            <a:xfrm>
              <a:off x="3508" y="2469"/>
              <a:ext cx="304" cy="187"/>
            </a:xfrm>
            <a:prstGeom prst="ellipse">
              <a:avLst/>
            </a:prstGeom>
            <a:solidFill>
              <a:srgbClr val="DDDDDD"/>
            </a:solidFill>
            <a:ln w="3175">
              <a:noFill/>
              <a:round/>
              <a:headEnd/>
              <a:tailEnd/>
            </a:ln>
          </p:spPr>
          <p:txBody>
            <a:bodyPr wrap="none" anchor="ctr"/>
            <a:lstStyle/>
            <a:p>
              <a:pPr>
                <a:spcBef>
                  <a:spcPts val="100"/>
                </a:spcBef>
              </a:pPr>
              <a:r>
                <a:rPr lang="en-US" altLang="zh-CN" sz="1400">
                  <a:ea typeface="SimSun" pitchFamily="2" charset="-122"/>
                </a:rPr>
                <a:t>LO</a:t>
              </a:r>
            </a:p>
          </p:txBody>
        </p:sp>
        <p:sp>
          <p:nvSpPr>
            <p:cNvPr id="122894" name="Oval 15"/>
            <p:cNvSpPr>
              <a:spLocks noChangeArrowheads="1"/>
            </p:cNvSpPr>
            <p:nvPr/>
          </p:nvSpPr>
          <p:spPr bwMode="auto">
            <a:xfrm>
              <a:off x="3467" y="2078"/>
              <a:ext cx="389" cy="976"/>
            </a:xfrm>
            <a:prstGeom prst="ellipse">
              <a:avLst/>
            </a:prstGeom>
            <a:noFill/>
            <a:ln w="28575">
              <a:solidFill>
                <a:schemeClr val="accent1"/>
              </a:solidFill>
              <a:round/>
              <a:headEnd/>
              <a:tailEnd/>
            </a:ln>
          </p:spPr>
          <p:txBody>
            <a:bodyPr anchor="ctr">
              <a:spAutoFit/>
            </a:bodyPr>
            <a:lstStyle/>
            <a:p>
              <a:endParaRPr lang="zh-CN" altLang="en-US"/>
            </a:p>
          </p:txBody>
        </p:sp>
      </p:grpSp>
      <p:sp>
        <p:nvSpPr>
          <p:cNvPr id="452622" name="Rectangle 17"/>
          <p:cNvSpPr>
            <a:spLocks noGrp="1" noChangeArrowheads="1"/>
          </p:cNvSpPr>
          <p:nvPr>
            <p:ph type="title" idx="4294967295"/>
          </p:nvPr>
        </p:nvSpPr>
        <p:spPr>
          <a:xfrm>
            <a:off x="215900" y="820738"/>
            <a:ext cx="7612063" cy="457200"/>
          </a:xfrm>
        </p:spPr>
        <p:txBody>
          <a:bodyPr/>
          <a:lstStyle/>
          <a:p>
            <a:pPr>
              <a:buFont typeface="Wingdings" pitchFamily="2" charset="2"/>
              <a:buChar char="ü"/>
              <a:defRPr/>
            </a:pPr>
            <a:r>
              <a:rPr lang="zh-CN" altLang="en-US" sz="2200" dirty="0" smtClean="0"/>
              <a:t>构型层的组成</a:t>
            </a:r>
          </a:p>
        </p:txBody>
      </p:sp>
      <p:sp>
        <p:nvSpPr>
          <p:cNvPr id="122889" name="Text Box 17"/>
          <p:cNvSpPr txBox="1">
            <a:spLocks noChangeArrowheads="1"/>
          </p:cNvSpPr>
          <p:nvPr/>
        </p:nvSpPr>
        <p:spPr bwMode="auto">
          <a:xfrm>
            <a:off x="785813" y="3678238"/>
            <a:ext cx="7083425" cy="2346325"/>
          </a:xfrm>
          <a:prstGeom prst="rect">
            <a:avLst/>
          </a:prstGeom>
          <a:noFill/>
          <a:ln w="9525">
            <a:noFill/>
            <a:miter lim="800000"/>
            <a:headEnd/>
            <a:tailEnd/>
          </a:ln>
        </p:spPr>
        <p:txBody>
          <a:bodyPr>
            <a:spAutoFit/>
          </a:bodyPr>
          <a:lstStyle/>
          <a:p>
            <a:pPr>
              <a:spcBef>
                <a:spcPts val="100"/>
              </a:spcBef>
              <a:buClr>
                <a:schemeClr val="tx1"/>
              </a:buClr>
              <a:buFont typeface="Wingdings" pitchFamily="2" charset="2"/>
              <a:buChar char="Ø"/>
            </a:pPr>
            <a:r>
              <a:rPr lang="zh-CN" altLang="en-US" sz="2000" b="1" dirty="0">
                <a:ea typeface="SimSun" pitchFamily="2" charset="-122"/>
              </a:rPr>
              <a:t>构型项 </a:t>
            </a:r>
            <a:r>
              <a:rPr lang="en-US" altLang="zh-CN" sz="2000" b="1" dirty="0">
                <a:ea typeface="SimSun" pitchFamily="2" charset="-122"/>
              </a:rPr>
              <a:t>(CI) </a:t>
            </a:r>
            <a:endParaRPr lang="en-US" altLang="zh-CN" sz="2000" dirty="0">
              <a:ea typeface="SimSun" pitchFamily="2" charset="-122"/>
            </a:endParaRPr>
          </a:p>
          <a:p>
            <a:pPr>
              <a:spcBef>
                <a:spcPts val="100"/>
              </a:spcBef>
              <a:buClr>
                <a:schemeClr val="tx1"/>
              </a:buClr>
              <a:buFont typeface="Wingdings" pitchFamily="2" charset="2"/>
              <a:buNone/>
            </a:pPr>
            <a:r>
              <a:rPr lang="en-US" altLang="zh-CN" sz="1400" b="1" dirty="0">
                <a:solidFill>
                  <a:srgbClr val="0070C0"/>
                </a:solidFill>
                <a:ea typeface="SimSun" pitchFamily="2" charset="-122"/>
              </a:rPr>
              <a:t>CI </a:t>
            </a:r>
            <a:r>
              <a:rPr lang="zh-CN" altLang="en-US" sz="1400" b="1" dirty="0">
                <a:solidFill>
                  <a:srgbClr val="0070C0"/>
                </a:solidFill>
                <a:ea typeface="SimSun" pitchFamily="2" charset="-122"/>
              </a:rPr>
              <a:t>是产品结构中承担构型管理和控制作用的节点，</a:t>
            </a:r>
            <a:r>
              <a:rPr lang="en-US" altLang="zh-CN" sz="1400" b="1" dirty="0">
                <a:solidFill>
                  <a:srgbClr val="0070C0"/>
                </a:solidFill>
                <a:ea typeface="SimSun" pitchFamily="2" charset="-122"/>
              </a:rPr>
              <a:t>CI</a:t>
            </a:r>
            <a:r>
              <a:rPr lang="zh-CN" altLang="en-US" sz="1400" b="1" dirty="0">
                <a:solidFill>
                  <a:srgbClr val="0070C0"/>
                </a:solidFill>
                <a:ea typeface="SimSun" pitchFamily="2" charset="-122"/>
              </a:rPr>
              <a:t>在产品结构中并不是一个真实的物理装配或者部件。每个</a:t>
            </a:r>
            <a:r>
              <a:rPr lang="en-US" altLang="zh-CN" sz="1400" b="1" dirty="0">
                <a:solidFill>
                  <a:srgbClr val="0070C0"/>
                </a:solidFill>
                <a:ea typeface="SimSun" pitchFamily="2" charset="-122"/>
              </a:rPr>
              <a:t>CI</a:t>
            </a:r>
            <a:r>
              <a:rPr lang="zh-CN" altLang="en-US" sz="1400" b="1" dirty="0">
                <a:solidFill>
                  <a:srgbClr val="0070C0"/>
                </a:solidFill>
                <a:ea typeface="SimSun" pitchFamily="2" charset="-122"/>
              </a:rPr>
              <a:t>在飞机中是唯一的具有明确位置。</a:t>
            </a:r>
          </a:p>
          <a:p>
            <a:pPr>
              <a:spcBef>
                <a:spcPts val="100"/>
              </a:spcBef>
              <a:buClr>
                <a:schemeClr val="tx1"/>
              </a:buClr>
              <a:buFont typeface="Wingdings" pitchFamily="2" charset="2"/>
              <a:buChar char="Ø"/>
            </a:pPr>
            <a:r>
              <a:rPr lang="zh-CN" altLang="en-US" sz="2000" b="1" dirty="0">
                <a:ea typeface="SimSun" pitchFamily="2" charset="-122"/>
              </a:rPr>
              <a:t>关联对象</a:t>
            </a:r>
            <a:r>
              <a:rPr lang="en-US" altLang="zh-CN" sz="2000" b="1" dirty="0">
                <a:ea typeface="SimSun" pitchFamily="2" charset="-122"/>
              </a:rPr>
              <a:t>(LO) </a:t>
            </a:r>
          </a:p>
          <a:p>
            <a:pPr>
              <a:spcBef>
                <a:spcPts val="100"/>
              </a:spcBef>
              <a:buClr>
                <a:schemeClr val="tx1"/>
              </a:buClr>
            </a:pPr>
            <a:r>
              <a:rPr lang="en-US" altLang="zh-CN" sz="1400" b="1" dirty="0">
                <a:solidFill>
                  <a:srgbClr val="0070C0"/>
                </a:solidFill>
                <a:ea typeface="SimSun" pitchFamily="2" charset="-122"/>
              </a:rPr>
              <a:t>LO</a:t>
            </a:r>
            <a:r>
              <a:rPr lang="zh-CN" altLang="en-US" sz="1400" b="1" dirty="0">
                <a:solidFill>
                  <a:srgbClr val="0070C0"/>
                </a:solidFill>
                <a:ea typeface="SimSun" pitchFamily="2" charset="-122"/>
              </a:rPr>
              <a:t>确定了</a:t>
            </a:r>
            <a:r>
              <a:rPr lang="en-US" altLang="zh-CN" sz="1400" b="1" dirty="0">
                <a:solidFill>
                  <a:srgbClr val="0070C0"/>
                </a:solidFill>
                <a:ea typeface="SimSun" pitchFamily="2" charset="-122"/>
              </a:rPr>
              <a:t>CI</a:t>
            </a:r>
            <a:r>
              <a:rPr lang="zh-CN" altLang="en-US" sz="1400" b="1" dirty="0">
                <a:solidFill>
                  <a:srgbClr val="0070C0"/>
                </a:solidFill>
                <a:ea typeface="SimSun" pitchFamily="2" charset="-122"/>
              </a:rPr>
              <a:t>与实现</a:t>
            </a:r>
            <a:r>
              <a:rPr lang="en-US" altLang="zh-CN" sz="1400" b="1" dirty="0">
                <a:solidFill>
                  <a:srgbClr val="0070C0"/>
                </a:solidFill>
                <a:ea typeface="SimSun" pitchFamily="2" charset="-122"/>
              </a:rPr>
              <a:t>CI</a:t>
            </a:r>
            <a:r>
              <a:rPr lang="zh-CN" altLang="en-US" sz="1400" b="1" dirty="0">
                <a:solidFill>
                  <a:srgbClr val="0070C0"/>
                </a:solidFill>
                <a:ea typeface="SimSun" pitchFamily="2" charset="-122"/>
              </a:rPr>
              <a:t>的</a:t>
            </a:r>
            <a:r>
              <a:rPr lang="en-US" altLang="zh-CN" sz="1400" b="1" dirty="0">
                <a:solidFill>
                  <a:srgbClr val="0070C0"/>
                </a:solidFill>
                <a:ea typeface="SimSun" pitchFamily="2" charset="-122"/>
              </a:rPr>
              <a:t>DM</a:t>
            </a:r>
            <a:r>
              <a:rPr lang="zh-CN" altLang="en-US" sz="1400" b="1" dirty="0">
                <a:solidFill>
                  <a:srgbClr val="0070C0"/>
                </a:solidFill>
                <a:ea typeface="SimSun" pitchFamily="2" charset="-122"/>
              </a:rPr>
              <a:t>之间的链接关系，在</a:t>
            </a:r>
            <a:r>
              <a:rPr lang="en-US" altLang="zh-CN" sz="1400" b="1" dirty="0">
                <a:solidFill>
                  <a:srgbClr val="0070C0"/>
                </a:solidFill>
                <a:ea typeface="SimSun" pitchFamily="2" charset="-122"/>
              </a:rPr>
              <a:t>LO</a:t>
            </a:r>
            <a:r>
              <a:rPr lang="zh-CN" altLang="en-US" sz="1400" b="1" dirty="0">
                <a:solidFill>
                  <a:srgbClr val="0070C0"/>
                </a:solidFill>
                <a:ea typeface="SimSun" pitchFamily="2" charset="-122"/>
              </a:rPr>
              <a:t>上存储有效性信息和</a:t>
            </a:r>
            <a:r>
              <a:rPr lang="en-US" altLang="zh-CN" sz="1400" b="1" dirty="0">
                <a:solidFill>
                  <a:srgbClr val="0070C0"/>
                </a:solidFill>
                <a:ea typeface="SimSun" pitchFamily="2" charset="-122"/>
              </a:rPr>
              <a:t>DM</a:t>
            </a:r>
            <a:r>
              <a:rPr lang="zh-CN" altLang="en-US" sz="1400" b="1" dirty="0">
                <a:solidFill>
                  <a:srgbClr val="0070C0"/>
                </a:solidFill>
                <a:ea typeface="SimSun" pitchFamily="2" charset="-122"/>
              </a:rPr>
              <a:t>的坐标转换等信息</a:t>
            </a:r>
          </a:p>
          <a:p>
            <a:pPr>
              <a:spcBef>
                <a:spcPts val="100"/>
              </a:spcBef>
              <a:buClr>
                <a:schemeClr val="tx1"/>
              </a:buClr>
              <a:buFont typeface="Wingdings" pitchFamily="2" charset="2"/>
              <a:buChar char="Ø"/>
            </a:pPr>
            <a:r>
              <a:rPr lang="zh-CN" altLang="en-US" sz="2000" b="1" dirty="0">
                <a:ea typeface="SimSun" pitchFamily="2" charset="-122"/>
              </a:rPr>
              <a:t>设计模块</a:t>
            </a:r>
            <a:r>
              <a:rPr lang="en-US" altLang="zh-CN" sz="2000" b="1" dirty="0">
                <a:ea typeface="SimSun" pitchFamily="2" charset="-122"/>
              </a:rPr>
              <a:t>(DM) </a:t>
            </a:r>
          </a:p>
          <a:p>
            <a:pPr>
              <a:spcBef>
                <a:spcPts val="100"/>
              </a:spcBef>
              <a:buClr>
                <a:schemeClr val="tx1"/>
              </a:buClr>
            </a:pPr>
            <a:r>
              <a:rPr lang="en-US" altLang="zh-CN" sz="1400" b="1" dirty="0">
                <a:solidFill>
                  <a:srgbClr val="0070C0"/>
                </a:solidFill>
                <a:ea typeface="SimSun" pitchFamily="2" charset="-122"/>
              </a:rPr>
              <a:t>DM</a:t>
            </a:r>
            <a:r>
              <a:rPr lang="zh-CN" altLang="en-US" sz="1400" b="1" dirty="0">
                <a:solidFill>
                  <a:srgbClr val="0070C0"/>
                </a:solidFill>
                <a:ea typeface="SimSun" pitchFamily="2" charset="-122"/>
              </a:rPr>
              <a:t>是</a:t>
            </a:r>
            <a:r>
              <a:rPr lang="en-US" altLang="zh-CN" sz="1400" b="1" dirty="0">
                <a:solidFill>
                  <a:srgbClr val="0070C0"/>
                </a:solidFill>
                <a:ea typeface="SimSun" pitchFamily="2" charset="-122"/>
              </a:rPr>
              <a:t>CI</a:t>
            </a:r>
            <a:r>
              <a:rPr lang="zh-CN" altLang="en-US" sz="1400" b="1" dirty="0">
                <a:solidFill>
                  <a:srgbClr val="0070C0"/>
                </a:solidFill>
                <a:ea typeface="SimSun" pitchFamily="2" charset="-122"/>
              </a:rPr>
              <a:t>在某个特定有效性下的设计解决方案。</a:t>
            </a:r>
            <a:r>
              <a:rPr lang="en-US" altLang="zh-CN" sz="1400" b="1" dirty="0">
                <a:solidFill>
                  <a:srgbClr val="0070C0"/>
                </a:solidFill>
                <a:ea typeface="SimSun" pitchFamily="2" charset="-122"/>
              </a:rPr>
              <a:t>DM</a:t>
            </a:r>
            <a:r>
              <a:rPr lang="zh-CN" altLang="en-US" sz="1400" b="1" dirty="0">
                <a:solidFill>
                  <a:srgbClr val="0070C0"/>
                </a:solidFill>
                <a:ea typeface="SimSun" pitchFamily="2" charset="-122"/>
              </a:rPr>
              <a:t>中包括设计解决方案的完整信息（零组件数模，</a:t>
            </a:r>
            <a:r>
              <a:rPr lang="en-US" altLang="zh-CN" sz="1400" b="1" dirty="0">
                <a:solidFill>
                  <a:srgbClr val="0070C0"/>
                </a:solidFill>
                <a:ea typeface="SimSun" pitchFamily="2" charset="-122"/>
              </a:rPr>
              <a:t>PL</a:t>
            </a:r>
            <a:r>
              <a:rPr lang="zh-CN" altLang="en-US" sz="1400" b="1" dirty="0">
                <a:solidFill>
                  <a:srgbClr val="0070C0"/>
                </a:solidFill>
                <a:ea typeface="SimSun" pitchFamily="2" charset="-122"/>
              </a:rPr>
              <a:t>，图文档，设计规范等）</a:t>
            </a:r>
            <a:endParaRPr lang="zh-CN" altLang="en-GB" sz="1400" b="1" dirty="0">
              <a:solidFill>
                <a:srgbClr val="0070C0"/>
              </a:solidFill>
              <a:ea typeface="SimSun" pitchFamily="2" charset="-122"/>
            </a:endParaRPr>
          </a:p>
        </p:txBody>
      </p:sp>
      <p:sp>
        <p:nvSpPr>
          <p:cNvPr id="15"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a:t>
            </a: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 </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构型管理的关键要素</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
          <p:cNvPicPr>
            <a:picLocks noChangeAspect="1" noChangeArrowheads="1"/>
          </p:cNvPicPr>
          <p:nvPr/>
        </p:nvPicPr>
        <p:blipFill>
          <a:blip r:embed="rId3" cstate="print"/>
          <a:srcRect/>
          <a:stretch>
            <a:fillRect/>
          </a:stretch>
        </p:blipFill>
        <p:spPr bwMode="auto">
          <a:xfrm>
            <a:off x="7540764" y="0"/>
            <a:ext cx="1603236" cy="1614487"/>
          </a:xfrm>
          <a:prstGeom prst="rect">
            <a:avLst/>
          </a:prstGeom>
          <a:noFill/>
          <a:ln w="9525">
            <a:noFill/>
            <a:miter lim="800000"/>
            <a:headEnd/>
            <a:tailEnd/>
          </a:ln>
        </p:spPr>
      </p:pic>
      <p:sp>
        <p:nvSpPr>
          <p:cNvPr id="452622" name="Rectangle 17"/>
          <p:cNvSpPr>
            <a:spLocks noGrp="1" noChangeArrowheads="1"/>
          </p:cNvSpPr>
          <p:nvPr>
            <p:ph type="title" idx="4294967295"/>
          </p:nvPr>
        </p:nvSpPr>
        <p:spPr>
          <a:xfrm>
            <a:off x="215900" y="820738"/>
            <a:ext cx="7612063" cy="457200"/>
          </a:xfrm>
        </p:spPr>
        <p:txBody>
          <a:bodyPr/>
          <a:lstStyle/>
          <a:p>
            <a:pPr>
              <a:buFont typeface="Wingdings" pitchFamily="2" charset="2"/>
              <a:buChar char="ü"/>
              <a:defRPr/>
            </a:pPr>
            <a:r>
              <a:rPr lang="en-US" altLang="zh-CN" sz="2200" dirty="0" smtClean="0"/>
              <a:t>Airbus</a:t>
            </a:r>
            <a:r>
              <a:rPr lang="zh-CN" altLang="en-US" sz="2200" dirty="0" smtClean="0"/>
              <a:t>基于</a:t>
            </a:r>
            <a:r>
              <a:rPr lang="en-US" altLang="zh-CN" sz="2200" dirty="0" smtClean="0"/>
              <a:t>CI</a:t>
            </a:r>
            <a:r>
              <a:rPr lang="zh-CN" altLang="en-US" sz="2200" dirty="0" smtClean="0"/>
              <a:t>的产品结构规划示意</a:t>
            </a:r>
          </a:p>
        </p:txBody>
      </p:sp>
      <p:sp>
        <p:nvSpPr>
          <p:cNvPr id="15"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a:t>
            </a: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 </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构型管理的关键要素</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pic>
        <p:nvPicPr>
          <p:cNvPr id="17" name="Picture 2" descr="pyramide"/>
          <p:cNvPicPr>
            <a:picLocks noChangeAspect="1" noChangeArrowheads="1"/>
          </p:cNvPicPr>
          <p:nvPr/>
        </p:nvPicPr>
        <p:blipFill>
          <a:blip r:embed="rId4" cstate="print"/>
          <a:srcRect/>
          <a:stretch>
            <a:fillRect/>
          </a:stretch>
        </p:blipFill>
        <p:spPr bwMode="auto">
          <a:xfrm>
            <a:off x="471488" y="1731963"/>
            <a:ext cx="4808537" cy="4765675"/>
          </a:xfrm>
          <a:prstGeom prst="rect">
            <a:avLst/>
          </a:prstGeom>
          <a:noFill/>
          <a:ln w="9525">
            <a:noFill/>
            <a:miter lim="800000"/>
            <a:headEnd/>
            <a:tailEnd/>
          </a:ln>
        </p:spPr>
      </p:pic>
      <p:sp>
        <p:nvSpPr>
          <p:cNvPr id="18" name="Text Box 5"/>
          <p:cNvSpPr txBox="1">
            <a:spLocks noChangeArrowheads="1"/>
          </p:cNvSpPr>
          <p:nvPr/>
        </p:nvSpPr>
        <p:spPr bwMode="auto">
          <a:xfrm>
            <a:off x="107950" y="1874838"/>
            <a:ext cx="1943100" cy="336550"/>
          </a:xfrm>
          <a:prstGeom prst="rect">
            <a:avLst/>
          </a:prstGeom>
          <a:noFill/>
          <a:ln w="9525">
            <a:noFill/>
            <a:miter lim="800000"/>
            <a:headEnd/>
            <a:tailEnd/>
          </a:ln>
        </p:spPr>
        <p:txBody>
          <a:bodyPr>
            <a:spAutoFit/>
          </a:bodyPr>
          <a:lstStyle/>
          <a:p>
            <a:pPr eaLnBrk="1" hangingPunct="1"/>
            <a:r>
              <a:rPr lang="en-US" altLang="zh-CN" sz="1600" b="1">
                <a:solidFill>
                  <a:schemeClr val="accent2"/>
                </a:solidFill>
                <a:ea typeface="宋体" charset="-122"/>
              </a:rPr>
              <a:t>Upper level</a:t>
            </a:r>
            <a:endParaRPr lang="en-US" altLang="zh-CN" sz="1600" i="1">
              <a:ea typeface="宋体" charset="-122"/>
            </a:endParaRPr>
          </a:p>
        </p:txBody>
      </p:sp>
      <p:sp>
        <p:nvSpPr>
          <p:cNvPr id="19" name="Text Box 6"/>
          <p:cNvSpPr txBox="1">
            <a:spLocks noChangeArrowheads="1"/>
          </p:cNvSpPr>
          <p:nvPr/>
        </p:nvSpPr>
        <p:spPr bwMode="auto">
          <a:xfrm>
            <a:off x="107950" y="3684588"/>
            <a:ext cx="2232025" cy="581025"/>
          </a:xfrm>
          <a:prstGeom prst="rect">
            <a:avLst/>
          </a:prstGeom>
          <a:noFill/>
          <a:ln w="9525">
            <a:noFill/>
            <a:miter lim="800000"/>
            <a:headEnd/>
            <a:tailEnd/>
          </a:ln>
        </p:spPr>
        <p:txBody>
          <a:bodyPr>
            <a:spAutoFit/>
          </a:bodyPr>
          <a:lstStyle/>
          <a:p>
            <a:pPr eaLnBrk="1" hangingPunct="1"/>
            <a:r>
              <a:rPr lang="en-US" altLang="zh-CN" sz="1600" b="1">
                <a:solidFill>
                  <a:schemeClr val="accent2"/>
                </a:solidFill>
                <a:ea typeface="宋体" charset="-122"/>
              </a:rPr>
              <a:t>Configuration</a:t>
            </a:r>
          </a:p>
          <a:p>
            <a:pPr eaLnBrk="1" hangingPunct="1"/>
            <a:r>
              <a:rPr lang="en-US" altLang="zh-CN" sz="1600" b="1">
                <a:solidFill>
                  <a:schemeClr val="accent2"/>
                </a:solidFill>
                <a:ea typeface="宋体" charset="-122"/>
              </a:rPr>
              <a:t>level</a:t>
            </a:r>
          </a:p>
        </p:txBody>
      </p:sp>
      <p:sp>
        <p:nvSpPr>
          <p:cNvPr id="20" name="Text Box 7"/>
          <p:cNvSpPr txBox="1">
            <a:spLocks noChangeArrowheads="1"/>
          </p:cNvSpPr>
          <p:nvPr/>
        </p:nvSpPr>
        <p:spPr bwMode="auto">
          <a:xfrm>
            <a:off x="107950" y="5259388"/>
            <a:ext cx="1116013" cy="581025"/>
          </a:xfrm>
          <a:prstGeom prst="rect">
            <a:avLst/>
          </a:prstGeom>
          <a:noFill/>
          <a:ln w="9525">
            <a:noFill/>
            <a:miter lim="800000"/>
            <a:headEnd/>
            <a:tailEnd/>
          </a:ln>
        </p:spPr>
        <p:txBody>
          <a:bodyPr>
            <a:spAutoFit/>
          </a:bodyPr>
          <a:lstStyle/>
          <a:p>
            <a:pPr eaLnBrk="1" hangingPunct="1"/>
            <a:r>
              <a:rPr lang="en-US" altLang="zh-CN" sz="1600" b="1">
                <a:solidFill>
                  <a:schemeClr val="accent2"/>
                </a:solidFill>
                <a:ea typeface="宋体" charset="-122"/>
              </a:rPr>
              <a:t>Lower</a:t>
            </a:r>
          </a:p>
          <a:p>
            <a:pPr eaLnBrk="1" hangingPunct="1"/>
            <a:r>
              <a:rPr lang="en-US" altLang="zh-CN" sz="1600" b="1">
                <a:solidFill>
                  <a:schemeClr val="accent2"/>
                </a:solidFill>
                <a:ea typeface="宋体" charset="-122"/>
              </a:rPr>
              <a:t>level</a:t>
            </a:r>
          </a:p>
        </p:txBody>
      </p:sp>
      <p:sp>
        <p:nvSpPr>
          <p:cNvPr id="21" name="Text Box 8"/>
          <p:cNvSpPr txBox="1">
            <a:spLocks noChangeArrowheads="1"/>
          </p:cNvSpPr>
          <p:nvPr/>
        </p:nvSpPr>
        <p:spPr bwMode="auto">
          <a:xfrm>
            <a:off x="2247900" y="5419725"/>
            <a:ext cx="2286000" cy="654050"/>
          </a:xfrm>
          <a:prstGeom prst="rect">
            <a:avLst/>
          </a:prstGeom>
          <a:noFill/>
          <a:ln w="9525">
            <a:noFill/>
            <a:miter lim="800000"/>
            <a:headEnd/>
            <a:tailEnd/>
          </a:ln>
        </p:spPr>
        <p:txBody>
          <a:bodyPr>
            <a:spAutoFit/>
          </a:bodyPr>
          <a:lstStyle/>
          <a:p>
            <a:pPr eaLnBrk="1" hangingPunct="1">
              <a:spcBef>
                <a:spcPts val="100"/>
              </a:spcBef>
              <a:buFontTx/>
              <a:buChar char="•"/>
            </a:pPr>
            <a:r>
              <a:rPr lang="en-US" altLang="zh-CN" sz="1800">
                <a:ea typeface="宋体" charset="-122"/>
              </a:rPr>
              <a:t> Sub-Assemblies</a:t>
            </a:r>
          </a:p>
          <a:p>
            <a:pPr eaLnBrk="1" hangingPunct="1">
              <a:spcBef>
                <a:spcPts val="100"/>
              </a:spcBef>
              <a:buFontTx/>
              <a:buChar char="•"/>
            </a:pPr>
            <a:r>
              <a:rPr lang="en-US" altLang="zh-CN" sz="1800">
                <a:ea typeface="宋体" charset="-122"/>
              </a:rPr>
              <a:t> Parts</a:t>
            </a:r>
          </a:p>
        </p:txBody>
      </p:sp>
      <p:grpSp>
        <p:nvGrpSpPr>
          <p:cNvPr id="22" name="Group 10"/>
          <p:cNvGrpSpPr>
            <a:grpSpLocks/>
          </p:cNvGrpSpPr>
          <p:nvPr/>
        </p:nvGrpSpPr>
        <p:grpSpPr bwMode="auto">
          <a:xfrm>
            <a:off x="4618038" y="3689350"/>
            <a:ext cx="617537" cy="1549400"/>
            <a:chOff x="3467" y="2078"/>
            <a:chExt cx="389" cy="976"/>
          </a:xfrm>
        </p:grpSpPr>
        <p:sp>
          <p:nvSpPr>
            <p:cNvPr id="23" name="Line 11"/>
            <p:cNvSpPr>
              <a:spLocks noChangeShapeType="1"/>
            </p:cNvSpPr>
            <p:nvPr/>
          </p:nvSpPr>
          <p:spPr bwMode="auto">
            <a:xfrm>
              <a:off x="3656" y="2378"/>
              <a:ext cx="0" cy="366"/>
            </a:xfrm>
            <a:prstGeom prst="line">
              <a:avLst/>
            </a:prstGeom>
            <a:noFill/>
            <a:ln w="3175">
              <a:solidFill>
                <a:schemeClr val="tx1"/>
              </a:solidFill>
              <a:round/>
              <a:headEnd/>
              <a:tailEnd/>
            </a:ln>
          </p:spPr>
          <p:txBody>
            <a:bodyPr wrap="none" anchor="ctr">
              <a:spAutoFit/>
            </a:bodyPr>
            <a:lstStyle/>
            <a:p>
              <a:endParaRPr lang="zh-CN" altLang="en-US"/>
            </a:p>
          </p:txBody>
        </p:sp>
        <p:sp>
          <p:nvSpPr>
            <p:cNvPr id="24" name="Rectangle 12"/>
            <p:cNvSpPr>
              <a:spLocks noChangeArrowheads="1"/>
            </p:cNvSpPr>
            <p:nvPr/>
          </p:nvSpPr>
          <p:spPr bwMode="auto">
            <a:xfrm>
              <a:off x="3545" y="2188"/>
              <a:ext cx="228" cy="192"/>
            </a:xfrm>
            <a:prstGeom prst="rect">
              <a:avLst/>
            </a:prstGeom>
            <a:solidFill>
              <a:srgbClr val="FF8345"/>
            </a:solidFill>
            <a:ln w="3175">
              <a:noFill/>
              <a:miter lim="800000"/>
              <a:headEnd/>
              <a:tailEnd/>
            </a:ln>
          </p:spPr>
          <p:txBody>
            <a:bodyPr wrap="none" anchor="ctr">
              <a:spAutoFit/>
            </a:bodyPr>
            <a:lstStyle/>
            <a:p>
              <a:pPr algn="ctr" eaLnBrk="1" hangingPunct="1">
                <a:spcBef>
                  <a:spcPts val="100"/>
                </a:spcBef>
              </a:pPr>
              <a:r>
                <a:rPr lang="en-US" altLang="zh-CN" sz="1400">
                  <a:ea typeface="宋体" charset="-122"/>
                </a:rPr>
                <a:t>CI</a:t>
              </a:r>
            </a:p>
          </p:txBody>
        </p:sp>
        <p:sp>
          <p:nvSpPr>
            <p:cNvPr id="25" name="Rectangle 13"/>
            <p:cNvSpPr>
              <a:spLocks noChangeArrowheads="1"/>
            </p:cNvSpPr>
            <p:nvPr/>
          </p:nvSpPr>
          <p:spPr bwMode="auto">
            <a:xfrm>
              <a:off x="3523" y="2746"/>
              <a:ext cx="272" cy="192"/>
            </a:xfrm>
            <a:prstGeom prst="rect">
              <a:avLst/>
            </a:prstGeom>
            <a:solidFill>
              <a:srgbClr val="CC6600"/>
            </a:solidFill>
            <a:ln w="3175">
              <a:noFill/>
              <a:miter lim="800000"/>
              <a:headEnd/>
              <a:tailEnd/>
            </a:ln>
          </p:spPr>
          <p:txBody>
            <a:bodyPr wrap="none" anchor="ctr">
              <a:spAutoFit/>
            </a:bodyPr>
            <a:lstStyle/>
            <a:p>
              <a:pPr algn="ctr" eaLnBrk="1" hangingPunct="1">
                <a:spcBef>
                  <a:spcPts val="100"/>
                </a:spcBef>
              </a:pPr>
              <a:r>
                <a:rPr lang="en-US" altLang="zh-CN" sz="1400">
                  <a:ea typeface="宋体" charset="-122"/>
                </a:rPr>
                <a:t>DS</a:t>
              </a:r>
            </a:p>
          </p:txBody>
        </p:sp>
        <p:sp>
          <p:nvSpPr>
            <p:cNvPr id="26" name="Oval 14"/>
            <p:cNvSpPr>
              <a:spLocks noChangeArrowheads="1"/>
            </p:cNvSpPr>
            <p:nvPr/>
          </p:nvSpPr>
          <p:spPr bwMode="auto">
            <a:xfrm>
              <a:off x="3508" y="2469"/>
              <a:ext cx="304" cy="187"/>
            </a:xfrm>
            <a:prstGeom prst="ellipse">
              <a:avLst/>
            </a:prstGeom>
            <a:solidFill>
              <a:srgbClr val="DDDDDD"/>
            </a:solidFill>
            <a:ln w="3175">
              <a:noFill/>
              <a:round/>
              <a:headEnd/>
              <a:tailEnd/>
            </a:ln>
          </p:spPr>
          <p:txBody>
            <a:bodyPr wrap="none" anchor="ctr"/>
            <a:lstStyle/>
            <a:p>
              <a:pPr algn="ctr" eaLnBrk="1" hangingPunct="1">
                <a:spcBef>
                  <a:spcPts val="100"/>
                </a:spcBef>
              </a:pPr>
              <a:r>
                <a:rPr lang="en-US" altLang="zh-CN" sz="1400">
                  <a:ea typeface="宋体" charset="-122"/>
                </a:rPr>
                <a:t>LO</a:t>
              </a:r>
            </a:p>
          </p:txBody>
        </p:sp>
        <p:sp>
          <p:nvSpPr>
            <p:cNvPr id="27" name="Oval 15"/>
            <p:cNvSpPr>
              <a:spLocks noChangeArrowheads="1"/>
            </p:cNvSpPr>
            <p:nvPr/>
          </p:nvSpPr>
          <p:spPr bwMode="auto">
            <a:xfrm>
              <a:off x="3467" y="2078"/>
              <a:ext cx="389" cy="976"/>
            </a:xfrm>
            <a:prstGeom prst="ellipse">
              <a:avLst/>
            </a:prstGeom>
            <a:noFill/>
            <a:ln w="28575">
              <a:solidFill>
                <a:schemeClr val="accent1"/>
              </a:solidFill>
              <a:round/>
              <a:headEnd/>
              <a:tailEnd/>
            </a:ln>
          </p:spPr>
          <p:txBody>
            <a:bodyPr anchor="ctr">
              <a:spAutoFit/>
            </a:bodyPr>
            <a:lstStyle/>
            <a:p>
              <a:pPr eaLnBrk="1" hangingPunct="1">
                <a:spcBef>
                  <a:spcPct val="50000"/>
                </a:spcBef>
              </a:pPr>
              <a:endParaRPr lang="zh-CN" altLang="en-US" sz="1600">
                <a:ea typeface="宋体" charset="-122"/>
              </a:endParaRPr>
            </a:p>
          </p:txBody>
        </p:sp>
      </p:grpSp>
      <p:sp>
        <p:nvSpPr>
          <p:cNvPr id="28" name="Line 16"/>
          <p:cNvSpPr>
            <a:spLocks noChangeShapeType="1"/>
          </p:cNvSpPr>
          <p:nvPr/>
        </p:nvSpPr>
        <p:spPr bwMode="auto">
          <a:xfrm>
            <a:off x="7972425" y="2886075"/>
            <a:ext cx="0" cy="66675"/>
          </a:xfrm>
          <a:prstGeom prst="line">
            <a:avLst/>
          </a:prstGeom>
          <a:noFill/>
          <a:ln w="3175">
            <a:noFill/>
            <a:round/>
            <a:headEnd/>
            <a:tailEnd/>
          </a:ln>
        </p:spPr>
        <p:txBody>
          <a:bodyPr>
            <a:spAutoFit/>
          </a:bodyPr>
          <a:lstStyle/>
          <a:p>
            <a:endParaRPr lang="zh-CN" altLang="en-US"/>
          </a:p>
        </p:txBody>
      </p:sp>
      <p:sp>
        <p:nvSpPr>
          <p:cNvPr id="29" name="Line 17"/>
          <p:cNvSpPr>
            <a:spLocks noChangeShapeType="1"/>
          </p:cNvSpPr>
          <p:nvPr/>
        </p:nvSpPr>
        <p:spPr bwMode="auto">
          <a:xfrm flipV="1">
            <a:off x="6540500" y="2409825"/>
            <a:ext cx="0" cy="76200"/>
          </a:xfrm>
          <a:prstGeom prst="line">
            <a:avLst/>
          </a:prstGeom>
          <a:noFill/>
          <a:ln w="3175">
            <a:noFill/>
            <a:round/>
            <a:headEnd/>
            <a:tailEnd/>
          </a:ln>
        </p:spPr>
        <p:txBody>
          <a:bodyPr>
            <a:spAutoFit/>
          </a:bodyPr>
          <a:lstStyle/>
          <a:p>
            <a:endParaRPr lang="zh-CN" altLang="en-US"/>
          </a:p>
        </p:txBody>
      </p:sp>
      <p:sp>
        <p:nvSpPr>
          <p:cNvPr id="30" name="Line 18"/>
          <p:cNvSpPr>
            <a:spLocks noChangeShapeType="1"/>
          </p:cNvSpPr>
          <p:nvPr/>
        </p:nvSpPr>
        <p:spPr bwMode="auto">
          <a:xfrm flipV="1">
            <a:off x="7150100" y="2397125"/>
            <a:ext cx="0" cy="76200"/>
          </a:xfrm>
          <a:prstGeom prst="line">
            <a:avLst/>
          </a:prstGeom>
          <a:noFill/>
          <a:ln w="3175">
            <a:noFill/>
            <a:round/>
            <a:headEnd/>
            <a:tailEnd/>
          </a:ln>
        </p:spPr>
        <p:txBody>
          <a:bodyPr>
            <a:spAutoFit/>
          </a:bodyPr>
          <a:lstStyle/>
          <a:p>
            <a:endParaRPr lang="zh-CN" altLang="en-US"/>
          </a:p>
        </p:txBody>
      </p:sp>
      <p:sp>
        <p:nvSpPr>
          <p:cNvPr id="31" name="Line 19"/>
          <p:cNvSpPr>
            <a:spLocks noChangeShapeType="1"/>
          </p:cNvSpPr>
          <p:nvPr/>
        </p:nvSpPr>
        <p:spPr bwMode="auto">
          <a:xfrm flipV="1">
            <a:off x="7505700" y="2295525"/>
            <a:ext cx="0" cy="76200"/>
          </a:xfrm>
          <a:prstGeom prst="line">
            <a:avLst/>
          </a:prstGeom>
          <a:noFill/>
          <a:ln w="3175">
            <a:noFill/>
            <a:round/>
            <a:headEnd/>
            <a:tailEnd/>
          </a:ln>
        </p:spPr>
        <p:txBody>
          <a:bodyPr>
            <a:spAutoFit/>
          </a:bodyPr>
          <a:lstStyle/>
          <a:p>
            <a:endParaRPr lang="zh-CN" altLang="en-US"/>
          </a:p>
        </p:txBody>
      </p:sp>
      <p:sp>
        <p:nvSpPr>
          <p:cNvPr id="32" name="Oval 99"/>
          <p:cNvSpPr>
            <a:spLocks noChangeArrowheads="1"/>
          </p:cNvSpPr>
          <p:nvPr/>
        </p:nvSpPr>
        <p:spPr bwMode="auto">
          <a:xfrm>
            <a:off x="1898650" y="4395788"/>
            <a:ext cx="804863" cy="315912"/>
          </a:xfrm>
          <a:prstGeom prst="ellipse">
            <a:avLst/>
          </a:prstGeom>
          <a:solidFill>
            <a:srgbClr val="DDDDDD"/>
          </a:solidFill>
          <a:ln w="3175">
            <a:noFill/>
            <a:round/>
            <a:headEnd/>
            <a:tailEnd/>
          </a:ln>
        </p:spPr>
        <p:txBody>
          <a:bodyPr wrap="none" anchor="ctr"/>
          <a:lstStyle/>
          <a:p>
            <a:pPr algn="ctr" eaLnBrk="1" hangingPunct="1">
              <a:spcBef>
                <a:spcPts val="100"/>
              </a:spcBef>
            </a:pPr>
            <a:r>
              <a:rPr lang="en-GB" altLang="zh-CN" sz="1400">
                <a:ea typeface="宋体" charset="-122"/>
              </a:rPr>
              <a:t>ADAP-LO</a:t>
            </a:r>
          </a:p>
        </p:txBody>
      </p:sp>
      <p:sp>
        <p:nvSpPr>
          <p:cNvPr id="33" name="Line 100"/>
          <p:cNvSpPr>
            <a:spLocks noChangeShapeType="1"/>
          </p:cNvSpPr>
          <p:nvPr/>
        </p:nvSpPr>
        <p:spPr bwMode="auto">
          <a:xfrm flipH="1">
            <a:off x="2852738" y="4105275"/>
            <a:ext cx="152400" cy="123825"/>
          </a:xfrm>
          <a:prstGeom prst="line">
            <a:avLst/>
          </a:prstGeom>
          <a:noFill/>
          <a:ln w="3175">
            <a:solidFill>
              <a:schemeClr val="tx1"/>
            </a:solidFill>
            <a:round/>
            <a:headEnd/>
            <a:tailEnd/>
          </a:ln>
        </p:spPr>
        <p:txBody>
          <a:bodyPr>
            <a:spAutoFit/>
          </a:bodyPr>
          <a:lstStyle/>
          <a:p>
            <a:endParaRPr lang="zh-CN" altLang="en-US"/>
          </a:p>
        </p:txBody>
      </p:sp>
      <p:sp>
        <p:nvSpPr>
          <p:cNvPr id="34" name="Rectangle 101"/>
          <p:cNvSpPr>
            <a:spLocks noChangeArrowheads="1"/>
          </p:cNvSpPr>
          <p:nvPr/>
        </p:nvSpPr>
        <p:spPr bwMode="auto">
          <a:xfrm>
            <a:off x="2384425" y="4038600"/>
            <a:ext cx="906463" cy="241300"/>
          </a:xfrm>
          <a:prstGeom prst="rect">
            <a:avLst/>
          </a:prstGeom>
          <a:solidFill>
            <a:srgbClr val="FF8F57"/>
          </a:solidFill>
          <a:ln w="3175">
            <a:noFill/>
            <a:miter lim="800000"/>
            <a:headEnd/>
            <a:tailEnd/>
          </a:ln>
        </p:spPr>
        <p:txBody>
          <a:bodyPr wrap="none" anchor="ctr"/>
          <a:lstStyle/>
          <a:p>
            <a:pPr algn="ctr" eaLnBrk="1" hangingPunct="1">
              <a:spcBef>
                <a:spcPts val="100"/>
              </a:spcBef>
            </a:pPr>
            <a:r>
              <a:rPr lang="en-GB" altLang="zh-CN" sz="1400">
                <a:ea typeface="宋体" charset="-122"/>
              </a:rPr>
              <a:t>ADAP-CI</a:t>
            </a:r>
          </a:p>
        </p:txBody>
      </p:sp>
      <p:sp>
        <p:nvSpPr>
          <p:cNvPr id="35" name="Rectangle 103"/>
          <p:cNvSpPr>
            <a:spLocks noChangeArrowheads="1"/>
          </p:cNvSpPr>
          <p:nvPr/>
        </p:nvSpPr>
        <p:spPr bwMode="auto">
          <a:xfrm>
            <a:off x="2951163" y="4779963"/>
            <a:ext cx="825500" cy="255587"/>
          </a:xfrm>
          <a:prstGeom prst="rect">
            <a:avLst/>
          </a:prstGeom>
          <a:solidFill>
            <a:srgbClr val="CC6600"/>
          </a:solidFill>
          <a:ln w="3175">
            <a:noFill/>
            <a:miter lim="800000"/>
            <a:headEnd/>
            <a:tailEnd/>
          </a:ln>
        </p:spPr>
        <p:txBody>
          <a:bodyPr wrap="none" anchor="ctr"/>
          <a:lstStyle/>
          <a:p>
            <a:pPr algn="ctr" eaLnBrk="1" hangingPunct="1">
              <a:spcBef>
                <a:spcPts val="100"/>
              </a:spcBef>
            </a:pPr>
            <a:r>
              <a:rPr lang="en-GB" altLang="zh-CN" sz="1400">
                <a:ea typeface="宋体" charset="-122"/>
              </a:rPr>
              <a:t>ADAP-DS</a:t>
            </a:r>
          </a:p>
        </p:txBody>
      </p:sp>
      <p:cxnSp>
        <p:nvCxnSpPr>
          <p:cNvPr id="36" name="AutoShape 105"/>
          <p:cNvCxnSpPr>
            <a:cxnSpLocks noChangeShapeType="1"/>
            <a:stCxn id="34" idx="2"/>
            <a:endCxn id="32" idx="0"/>
          </p:cNvCxnSpPr>
          <p:nvPr/>
        </p:nvCxnSpPr>
        <p:spPr bwMode="auto">
          <a:xfrm rot="5400000">
            <a:off x="2512219" y="4069556"/>
            <a:ext cx="115888" cy="536575"/>
          </a:xfrm>
          <a:prstGeom prst="bentConnector3">
            <a:avLst>
              <a:gd name="adj1" fmla="val 49315"/>
            </a:avLst>
          </a:prstGeom>
          <a:noFill/>
          <a:ln w="3175">
            <a:solidFill>
              <a:schemeClr val="tx1"/>
            </a:solidFill>
            <a:miter lim="800000"/>
            <a:headEnd/>
            <a:tailEnd/>
          </a:ln>
        </p:spPr>
      </p:cxnSp>
      <p:cxnSp>
        <p:nvCxnSpPr>
          <p:cNvPr id="37" name="AutoShape 106"/>
          <p:cNvCxnSpPr>
            <a:cxnSpLocks noChangeShapeType="1"/>
            <a:stCxn id="34" idx="2"/>
          </p:cNvCxnSpPr>
          <p:nvPr/>
        </p:nvCxnSpPr>
        <p:spPr bwMode="auto">
          <a:xfrm rot="16200000" flipH="1">
            <a:off x="3003550" y="4114800"/>
            <a:ext cx="155575" cy="485775"/>
          </a:xfrm>
          <a:prstGeom prst="bentConnector3">
            <a:avLst>
              <a:gd name="adj1" fmla="val 50000"/>
            </a:avLst>
          </a:prstGeom>
          <a:noFill/>
          <a:ln w="3175">
            <a:solidFill>
              <a:schemeClr val="tx1"/>
            </a:solidFill>
            <a:miter lim="800000"/>
            <a:headEnd/>
            <a:tailEnd/>
          </a:ln>
        </p:spPr>
      </p:cxnSp>
      <p:cxnSp>
        <p:nvCxnSpPr>
          <p:cNvPr id="38" name="AutoShape 107"/>
          <p:cNvCxnSpPr>
            <a:cxnSpLocks noChangeShapeType="1"/>
            <a:stCxn id="32" idx="4"/>
          </p:cNvCxnSpPr>
          <p:nvPr/>
        </p:nvCxnSpPr>
        <p:spPr bwMode="auto">
          <a:xfrm>
            <a:off x="2301875" y="4711700"/>
            <a:ext cx="14288" cy="68263"/>
          </a:xfrm>
          <a:prstGeom prst="straightConnector1">
            <a:avLst/>
          </a:prstGeom>
          <a:noFill/>
          <a:ln w="3175">
            <a:solidFill>
              <a:schemeClr val="tx1"/>
            </a:solidFill>
            <a:round/>
            <a:headEnd/>
            <a:tailEnd/>
          </a:ln>
        </p:spPr>
      </p:cxnSp>
      <p:cxnSp>
        <p:nvCxnSpPr>
          <p:cNvPr id="39" name="AutoShape 108"/>
          <p:cNvCxnSpPr>
            <a:cxnSpLocks noChangeShapeType="1"/>
            <a:endCxn id="35" idx="0"/>
          </p:cNvCxnSpPr>
          <p:nvPr/>
        </p:nvCxnSpPr>
        <p:spPr bwMode="auto">
          <a:xfrm>
            <a:off x="3362325" y="4645025"/>
            <a:ext cx="1588" cy="134938"/>
          </a:xfrm>
          <a:prstGeom prst="straightConnector1">
            <a:avLst/>
          </a:prstGeom>
          <a:noFill/>
          <a:ln w="3175">
            <a:solidFill>
              <a:schemeClr val="tx1"/>
            </a:solidFill>
            <a:round/>
            <a:headEnd/>
            <a:tailEnd/>
          </a:ln>
        </p:spPr>
      </p:cxnSp>
      <p:sp>
        <p:nvSpPr>
          <p:cNvPr id="40" name="Text Box 135"/>
          <p:cNvSpPr txBox="1">
            <a:spLocks noChangeArrowheads="1"/>
          </p:cNvSpPr>
          <p:nvPr/>
        </p:nvSpPr>
        <p:spPr bwMode="auto">
          <a:xfrm>
            <a:off x="2257425" y="3762375"/>
            <a:ext cx="1214438" cy="274638"/>
          </a:xfrm>
          <a:prstGeom prst="rect">
            <a:avLst/>
          </a:prstGeom>
          <a:noFill/>
          <a:ln w="3175">
            <a:noFill/>
            <a:miter lim="800000"/>
            <a:headEnd/>
            <a:tailEnd/>
          </a:ln>
        </p:spPr>
        <p:txBody>
          <a:bodyPr>
            <a:spAutoFit/>
          </a:bodyPr>
          <a:lstStyle/>
          <a:p>
            <a:pPr algn="ctr" eaLnBrk="1" hangingPunct="1">
              <a:spcBef>
                <a:spcPct val="50000"/>
              </a:spcBef>
            </a:pPr>
            <a:r>
              <a:rPr lang="en-GB" altLang="zh-CN" sz="1200" b="1">
                <a:ea typeface="宋体" charset="-122"/>
              </a:rPr>
              <a:t>MONO-Conf</a:t>
            </a:r>
          </a:p>
        </p:txBody>
      </p:sp>
      <p:sp>
        <p:nvSpPr>
          <p:cNvPr id="41" name="Text Box 120"/>
          <p:cNvSpPr txBox="1">
            <a:spLocks noChangeArrowheads="1"/>
          </p:cNvSpPr>
          <p:nvPr/>
        </p:nvSpPr>
        <p:spPr bwMode="auto">
          <a:xfrm>
            <a:off x="6276975" y="4171950"/>
            <a:ext cx="917575" cy="746125"/>
          </a:xfrm>
          <a:prstGeom prst="rect">
            <a:avLst/>
          </a:prstGeom>
          <a:noFill/>
          <a:ln w="3175">
            <a:solidFill>
              <a:srgbClr val="FF9966"/>
            </a:solidFill>
            <a:miter lim="800000"/>
            <a:headEnd/>
            <a:tailEnd/>
          </a:ln>
        </p:spPr>
        <p:txBody>
          <a:bodyPr>
            <a:spAutoFit/>
          </a:bodyPr>
          <a:lstStyle/>
          <a:p>
            <a:pPr eaLnBrk="1" hangingPunct="1">
              <a:spcBef>
                <a:spcPts val="100"/>
              </a:spcBef>
            </a:pPr>
            <a:r>
              <a:rPr lang="en-GB" altLang="zh-CN" sz="1400" b="1">
                <a:ea typeface="宋体" charset="-122"/>
              </a:rPr>
              <a:t>Design item</a:t>
            </a:r>
          </a:p>
          <a:p>
            <a:pPr eaLnBrk="1" hangingPunct="1">
              <a:spcBef>
                <a:spcPts val="100"/>
              </a:spcBef>
              <a:buFontTx/>
              <a:buChar char="•"/>
            </a:pPr>
            <a:r>
              <a:rPr lang="en-GB" altLang="zh-CN" sz="1400">
                <a:ea typeface="宋体" charset="-122"/>
              </a:rPr>
              <a:t>GRM</a:t>
            </a:r>
          </a:p>
        </p:txBody>
      </p:sp>
      <p:sp>
        <p:nvSpPr>
          <p:cNvPr id="42" name="Rectangle 122"/>
          <p:cNvSpPr>
            <a:spLocks noChangeArrowheads="1"/>
          </p:cNvSpPr>
          <p:nvPr/>
        </p:nvSpPr>
        <p:spPr bwMode="auto">
          <a:xfrm>
            <a:off x="5381625" y="4283075"/>
            <a:ext cx="906463" cy="304800"/>
          </a:xfrm>
          <a:prstGeom prst="rect">
            <a:avLst/>
          </a:prstGeom>
          <a:solidFill>
            <a:srgbClr val="FF9966"/>
          </a:solidFill>
          <a:ln w="3175">
            <a:noFill/>
            <a:miter lim="800000"/>
            <a:headEnd/>
            <a:tailEnd/>
          </a:ln>
        </p:spPr>
        <p:txBody>
          <a:bodyPr wrap="none" anchor="ctr">
            <a:spAutoFit/>
          </a:bodyPr>
          <a:lstStyle/>
          <a:p>
            <a:pPr algn="ctr" eaLnBrk="1" hangingPunct="1">
              <a:spcBef>
                <a:spcPts val="100"/>
              </a:spcBef>
            </a:pPr>
            <a:r>
              <a:rPr lang="en-GB" altLang="zh-CN" sz="1400">
                <a:ea typeface="宋体" charset="-122"/>
              </a:rPr>
              <a:t>ADAP-CI</a:t>
            </a:r>
          </a:p>
        </p:txBody>
      </p:sp>
      <p:sp>
        <p:nvSpPr>
          <p:cNvPr id="43" name="Oval 123"/>
          <p:cNvSpPr>
            <a:spLocks noChangeArrowheads="1"/>
          </p:cNvSpPr>
          <p:nvPr/>
        </p:nvSpPr>
        <p:spPr bwMode="auto">
          <a:xfrm>
            <a:off x="5495925" y="5084763"/>
            <a:ext cx="677863" cy="317500"/>
          </a:xfrm>
          <a:prstGeom prst="ellipse">
            <a:avLst/>
          </a:prstGeom>
          <a:solidFill>
            <a:srgbClr val="DDDDDD"/>
          </a:solidFill>
          <a:ln w="3175">
            <a:noFill/>
            <a:round/>
            <a:headEnd/>
            <a:tailEnd/>
          </a:ln>
        </p:spPr>
        <p:txBody>
          <a:bodyPr wrap="none" anchor="ctr"/>
          <a:lstStyle/>
          <a:p>
            <a:pPr algn="ctr" eaLnBrk="1" hangingPunct="1">
              <a:spcBef>
                <a:spcPts val="100"/>
              </a:spcBef>
            </a:pPr>
            <a:r>
              <a:rPr lang="en-GB" altLang="zh-CN" sz="1400">
                <a:ea typeface="宋体" charset="-122"/>
              </a:rPr>
              <a:t>ADAP-LO</a:t>
            </a:r>
          </a:p>
        </p:txBody>
      </p:sp>
      <p:sp>
        <p:nvSpPr>
          <p:cNvPr id="44" name="Rectangle 124"/>
          <p:cNvSpPr>
            <a:spLocks noChangeArrowheads="1"/>
          </p:cNvSpPr>
          <p:nvPr/>
        </p:nvSpPr>
        <p:spPr bwMode="auto">
          <a:xfrm>
            <a:off x="5346700" y="5651500"/>
            <a:ext cx="976313" cy="304800"/>
          </a:xfrm>
          <a:prstGeom prst="rect">
            <a:avLst/>
          </a:prstGeom>
          <a:solidFill>
            <a:srgbClr val="CC6600"/>
          </a:solidFill>
          <a:ln w="3175">
            <a:noFill/>
            <a:miter lim="800000"/>
            <a:headEnd/>
            <a:tailEnd/>
          </a:ln>
        </p:spPr>
        <p:txBody>
          <a:bodyPr wrap="none" anchor="ctr">
            <a:spAutoFit/>
          </a:bodyPr>
          <a:lstStyle/>
          <a:p>
            <a:pPr algn="ctr" eaLnBrk="1" hangingPunct="1">
              <a:spcBef>
                <a:spcPts val="100"/>
              </a:spcBef>
            </a:pPr>
            <a:r>
              <a:rPr lang="en-GB" altLang="zh-CN" sz="1400">
                <a:ea typeface="宋体" charset="-122"/>
              </a:rPr>
              <a:t>ADAP-DS</a:t>
            </a:r>
          </a:p>
        </p:txBody>
      </p:sp>
      <p:cxnSp>
        <p:nvCxnSpPr>
          <p:cNvPr id="45" name="AutoShape 125"/>
          <p:cNvCxnSpPr>
            <a:cxnSpLocks noChangeShapeType="1"/>
            <a:stCxn id="42" idx="2"/>
            <a:endCxn id="43" idx="0"/>
          </p:cNvCxnSpPr>
          <p:nvPr/>
        </p:nvCxnSpPr>
        <p:spPr bwMode="auto">
          <a:xfrm rot="5400000">
            <a:off x="5587206" y="4836319"/>
            <a:ext cx="496888" cy="0"/>
          </a:xfrm>
          <a:prstGeom prst="straightConnector1">
            <a:avLst/>
          </a:prstGeom>
          <a:noFill/>
          <a:ln w="3175">
            <a:solidFill>
              <a:schemeClr val="tx1"/>
            </a:solidFill>
            <a:round/>
            <a:headEnd/>
            <a:tailEnd/>
          </a:ln>
        </p:spPr>
      </p:cxnSp>
      <p:cxnSp>
        <p:nvCxnSpPr>
          <p:cNvPr id="46" name="AutoShape 126"/>
          <p:cNvCxnSpPr>
            <a:cxnSpLocks noChangeShapeType="1"/>
            <a:stCxn id="43" idx="4"/>
            <a:endCxn id="44" idx="0"/>
          </p:cNvCxnSpPr>
          <p:nvPr/>
        </p:nvCxnSpPr>
        <p:spPr bwMode="auto">
          <a:xfrm>
            <a:off x="5835650" y="5402263"/>
            <a:ext cx="0" cy="249237"/>
          </a:xfrm>
          <a:prstGeom prst="straightConnector1">
            <a:avLst/>
          </a:prstGeom>
          <a:noFill/>
          <a:ln w="3175">
            <a:solidFill>
              <a:schemeClr val="tx1"/>
            </a:solidFill>
            <a:round/>
            <a:headEnd/>
            <a:tailEnd/>
          </a:ln>
        </p:spPr>
      </p:cxnSp>
      <p:sp>
        <p:nvSpPr>
          <p:cNvPr id="47" name="Oval 127"/>
          <p:cNvSpPr>
            <a:spLocks noChangeArrowheads="1"/>
          </p:cNvSpPr>
          <p:nvPr/>
        </p:nvSpPr>
        <p:spPr bwMode="auto">
          <a:xfrm>
            <a:off x="7258050" y="4241800"/>
            <a:ext cx="279400" cy="398463"/>
          </a:xfrm>
          <a:prstGeom prst="ellipse">
            <a:avLst/>
          </a:prstGeom>
          <a:solidFill>
            <a:srgbClr val="969696"/>
          </a:solidFill>
          <a:ln w="3175">
            <a:noFill/>
            <a:round/>
            <a:headEnd/>
            <a:tailEnd/>
          </a:ln>
        </p:spPr>
        <p:txBody>
          <a:bodyPr wrap="none" anchor="ctr"/>
          <a:lstStyle/>
          <a:p>
            <a:pPr algn="ctr" eaLnBrk="1" hangingPunct="1">
              <a:spcBef>
                <a:spcPts val="100"/>
              </a:spcBef>
            </a:pPr>
            <a:r>
              <a:rPr lang="en-GB" altLang="zh-CN" sz="1800" b="1">
                <a:ea typeface="宋体" charset="-122"/>
              </a:rPr>
              <a:t>+</a:t>
            </a:r>
          </a:p>
        </p:txBody>
      </p:sp>
      <p:sp>
        <p:nvSpPr>
          <p:cNvPr id="48" name="Oval 128"/>
          <p:cNvSpPr>
            <a:spLocks noChangeArrowheads="1"/>
          </p:cNvSpPr>
          <p:nvPr/>
        </p:nvSpPr>
        <p:spPr bwMode="auto">
          <a:xfrm>
            <a:off x="7686675" y="5605463"/>
            <a:ext cx="279400" cy="398462"/>
          </a:xfrm>
          <a:prstGeom prst="ellipse">
            <a:avLst/>
          </a:prstGeom>
          <a:solidFill>
            <a:srgbClr val="969696"/>
          </a:solidFill>
          <a:ln w="3175">
            <a:noFill/>
            <a:round/>
            <a:headEnd/>
            <a:tailEnd/>
          </a:ln>
        </p:spPr>
        <p:txBody>
          <a:bodyPr wrap="none" anchor="ctr"/>
          <a:lstStyle/>
          <a:p>
            <a:pPr algn="ctr" eaLnBrk="1" hangingPunct="1">
              <a:spcBef>
                <a:spcPts val="100"/>
              </a:spcBef>
            </a:pPr>
            <a:r>
              <a:rPr lang="en-GB" altLang="zh-CN" sz="1800" b="1">
                <a:ea typeface="宋体" charset="-122"/>
              </a:rPr>
              <a:t>+</a:t>
            </a:r>
          </a:p>
        </p:txBody>
      </p:sp>
      <p:sp>
        <p:nvSpPr>
          <p:cNvPr id="49" name="Text Box 129"/>
          <p:cNvSpPr txBox="1">
            <a:spLocks noChangeArrowheads="1"/>
          </p:cNvSpPr>
          <p:nvPr/>
        </p:nvSpPr>
        <p:spPr bwMode="auto">
          <a:xfrm>
            <a:off x="8043863" y="5659438"/>
            <a:ext cx="638175" cy="304800"/>
          </a:xfrm>
          <a:prstGeom prst="rect">
            <a:avLst/>
          </a:prstGeom>
          <a:solidFill>
            <a:srgbClr val="C0C0C0"/>
          </a:solidFill>
          <a:ln w="3175">
            <a:noFill/>
            <a:miter lim="800000"/>
            <a:headEnd/>
            <a:tailEnd/>
          </a:ln>
        </p:spPr>
        <p:txBody>
          <a:bodyPr>
            <a:spAutoFit/>
          </a:bodyPr>
          <a:lstStyle/>
          <a:p>
            <a:pPr eaLnBrk="1" hangingPunct="1">
              <a:spcBef>
                <a:spcPts val="100"/>
              </a:spcBef>
              <a:buFontTx/>
              <a:buChar char="•"/>
            </a:pPr>
            <a:r>
              <a:rPr lang="en-GB" altLang="zh-CN" sz="1400">
                <a:ea typeface="宋体" charset="-122"/>
              </a:rPr>
              <a:t>FIN</a:t>
            </a:r>
          </a:p>
        </p:txBody>
      </p:sp>
      <p:sp>
        <p:nvSpPr>
          <p:cNvPr id="50" name="Text Box 131"/>
          <p:cNvSpPr txBox="1">
            <a:spLocks noChangeArrowheads="1"/>
          </p:cNvSpPr>
          <p:nvPr/>
        </p:nvSpPr>
        <p:spPr bwMode="auto">
          <a:xfrm>
            <a:off x="7737475" y="4243388"/>
            <a:ext cx="736600" cy="304800"/>
          </a:xfrm>
          <a:prstGeom prst="rect">
            <a:avLst/>
          </a:prstGeom>
          <a:solidFill>
            <a:srgbClr val="C0C0C0"/>
          </a:solidFill>
          <a:ln w="3175">
            <a:noFill/>
            <a:miter lim="800000"/>
            <a:headEnd/>
            <a:tailEnd/>
          </a:ln>
        </p:spPr>
        <p:txBody>
          <a:bodyPr>
            <a:spAutoFit/>
          </a:bodyPr>
          <a:lstStyle/>
          <a:p>
            <a:pPr eaLnBrk="1" hangingPunct="1">
              <a:spcBef>
                <a:spcPts val="100"/>
              </a:spcBef>
              <a:buFontTx/>
              <a:buChar char="•"/>
            </a:pPr>
            <a:r>
              <a:rPr lang="en-GB" altLang="zh-CN" sz="1400">
                <a:ea typeface="宋体" charset="-122"/>
              </a:rPr>
              <a:t>MOD</a:t>
            </a:r>
          </a:p>
        </p:txBody>
      </p:sp>
      <p:sp>
        <p:nvSpPr>
          <p:cNvPr id="51" name="Text Box 133"/>
          <p:cNvSpPr txBox="1">
            <a:spLocks noChangeArrowheads="1"/>
          </p:cNvSpPr>
          <p:nvPr/>
        </p:nvSpPr>
        <p:spPr bwMode="auto">
          <a:xfrm>
            <a:off x="6308725" y="5537200"/>
            <a:ext cx="1285875" cy="958850"/>
          </a:xfrm>
          <a:prstGeom prst="rect">
            <a:avLst/>
          </a:prstGeom>
          <a:noFill/>
          <a:ln w="3175">
            <a:solidFill>
              <a:srgbClr val="CC6600"/>
            </a:solidFill>
            <a:miter lim="800000"/>
            <a:headEnd/>
            <a:tailEnd/>
          </a:ln>
        </p:spPr>
        <p:txBody>
          <a:bodyPr>
            <a:spAutoFit/>
          </a:bodyPr>
          <a:lstStyle/>
          <a:p>
            <a:pPr eaLnBrk="1" hangingPunct="1">
              <a:spcBef>
                <a:spcPts val="100"/>
              </a:spcBef>
            </a:pPr>
            <a:r>
              <a:rPr lang="en-GB" altLang="zh-CN" sz="1400" b="1">
                <a:ea typeface="宋体" charset="-122"/>
              </a:rPr>
              <a:t>Design solution</a:t>
            </a:r>
          </a:p>
          <a:p>
            <a:pPr eaLnBrk="1" hangingPunct="1">
              <a:spcBef>
                <a:spcPts val="100"/>
              </a:spcBef>
              <a:buFontTx/>
              <a:buChar char="•"/>
            </a:pPr>
            <a:r>
              <a:rPr lang="en-GB" altLang="zh-CN" sz="1400">
                <a:ea typeface="宋体" charset="-122"/>
              </a:rPr>
              <a:t>Detailed 3D models</a:t>
            </a:r>
          </a:p>
        </p:txBody>
      </p:sp>
      <p:sp>
        <p:nvSpPr>
          <p:cNvPr id="52" name="Text Box 134"/>
          <p:cNvSpPr txBox="1">
            <a:spLocks noChangeArrowheads="1"/>
          </p:cNvSpPr>
          <p:nvPr/>
        </p:nvSpPr>
        <p:spPr bwMode="auto">
          <a:xfrm>
            <a:off x="6254750" y="5067300"/>
            <a:ext cx="1881188" cy="307975"/>
          </a:xfrm>
          <a:prstGeom prst="rect">
            <a:avLst/>
          </a:prstGeom>
          <a:noFill/>
          <a:ln w="3175">
            <a:solidFill>
              <a:srgbClr val="C0C0C0"/>
            </a:solidFill>
            <a:miter lim="800000"/>
            <a:headEnd/>
            <a:tailEnd/>
          </a:ln>
        </p:spPr>
        <p:txBody>
          <a:bodyPr>
            <a:spAutoFit/>
          </a:bodyPr>
          <a:lstStyle/>
          <a:p>
            <a:pPr eaLnBrk="1" hangingPunct="1">
              <a:spcBef>
                <a:spcPct val="50000"/>
              </a:spcBef>
            </a:pPr>
            <a:r>
              <a:rPr lang="en-GB" altLang="zh-CN" sz="1400" b="1">
                <a:ea typeface="宋体" charset="-122"/>
              </a:rPr>
              <a:t>MSN, STD, Version</a:t>
            </a:r>
          </a:p>
        </p:txBody>
      </p:sp>
      <p:sp>
        <p:nvSpPr>
          <p:cNvPr id="53" name="Text Box 142"/>
          <p:cNvSpPr txBox="1">
            <a:spLocks noChangeArrowheads="1"/>
          </p:cNvSpPr>
          <p:nvPr/>
        </p:nvSpPr>
        <p:spPr bwMode="auto">
          <a:xfrm>
            <a:off x="5456238" y="3786188"/>
            <a:ext cx="3155950" cy="304800"/>
          </a:xfrm>
          <a:prstGeom prst="rect">
            <a:avLst/>
          </a:prstGeom>
          <a:noFill/>
          <a:ln w="3175">
            <a:noFill/>
            <a:miter lim="800000"/>
            <a:headEnd/>
            <a:tailEnd/>
          </a:ln>
        </p:spPr>
        <p:txBody>
          <a:bodyPr>
            <a:spAutoFit/>
          </a:bodyPr>
          <a:lstStyle/>
          <a:p>
            <a:pPr algn="ctr" eaLnBrk="1" hangingPunct="1">
              <a:spcBef>
                <a:spcPct val="50000"/>
              </a:spcBef>
            </a:pPr>
            <a:r>
              <a:rPr lang="en-GB" altLang="zh-CN" sz="1400" b="1">
                <a:ea typeface="宋体" charset="-122"/>
              </a:rPr>
              <a:t>Attached data within Conf-level</a:t>
            </a:r>
          </a:p>
        </p:txBody>
      </p:sp>
      <p:sp>
        <p:nvSpPr>
          <p:cNvPr id="54" name="Rectangle 149"/>
          <p:cNvSpPr>
            <a:spLocks noChangeArrowheads="1"/>
          </p:cNvSpPr>
          <p:nvPr/>
        </p:nvSpPr>
        <p:spPr bwMode="auto">
          <a:xfrm>
            <a:off x="1608138" y="1825625"/>
            <a:ext cx="2835275" cy="1144588"/>
          </a:xfrm>
          <a:prstGeom prst="rect">
            <a:avLst/>
          </a:prstGeom>
          <a:noFill/>
          <a:ln w="6350">
            <a:noFill/>
            <a:miter lim="800000"/>
            <a:headEnd/>
            <a:tailEnd/>
          </a:ln>
        </p:spPr>
        <p:txBody>
          <a:bodyPr lIns="45720" rIns="45720"/>
          <a:lstStyle/>
          <a:p>
            <a:pPr>
              <a:spcBef>
                <a:spcPts val="300"/>
              </a:spcBef>
              <a:buFontTx/>
              <a:buChar char="•"/>
            </a:pPr>
            <a:r>
              <a:rPr lang="en-US" altLang="zh-CN" sz="1600">
                <a:solidFill>
                  <a:srgbClr val="000000"/>
                </a:solidFill>
                <a:ea typeface="宋体" charset="-122"/>
              </a:rPr>
              <a:t>Program</a:t>
            </a:r>
          </a:p>
          <a:p>
            <a:pPr>
              <a:spcBef>
                <a:spcPts val="300"/>
              </a:spcBef>
              <a:buFontTx/>
              <a:buChar char="•"/>
            </a:pPr>
            <a:r>
              <a:rPr lang="en-US" altLang="zh-CN" sz="1600">
                <a:solidFill>
                  <a:srgbClr val="000000"/>
                </a:solidFill>
                <a:ea typeface="宋体" charset="-122"/>
              </a:rPr>
              <a:t>Serie/Derivative</a:t>
            </a:r>
          </a:p>
          <a:p>
            <a:pPr>
              <a:spcBef>
                <a:spcPts val="300"/>
              </a:spcBef>
              <a:buFontTx/>
              <a:buChar char="•"/>
            </a:pPr>
            <a:r>
              <a:rPr lang="en-US" altLang="zh-CN" sz="1600">
                <a:solidFill>
                  <a:srgbClr val="000000"/>
                </a:solidFill>
                <a:ea typeface="宋体" charset="-122"/>
              </a:rPr>
              <a:t>Major Components</a:t>
            </a:r>
          </a:p>
          <a:p>
            <a:pPr>
              <a:spcBef>
                <a:spcPts val="300"/>
              </a:spcBef>
              <a:buFontTx/>
              <a:buChar char="•"/>
            </a:pPr>
            <a:r>
              <a:rPr lang="en-US" altLang="zh-CN" sz="1600">
                <a:solidFill>
                  <a:srgbClr val="000000"/>
                </a:solidFill>
                <a:ea typeface="宋体" charset="-122"/>
              </a:rPr>
              <a:t>Section / Workpackage</a:t>
            </a:r>
          </a:p>
          <a:p>
            <a:pPr>
              <a:spcBef>
                <a:spcPts val="300"/>
              </a:spcBef>
              <a:buFontTx/>
              <a:buChar char="•"/>
            </a:pPr>
            <a:r>
              <a:rPr lang="en-US" altLang="zh-CN" sz="1600">
                <a:solidFill>
                  <a:srgbClr val="000000"/>
                </a:solidFill>
                <a:ea typeface="宋体" charset="-122"/>
              </a:rPr>
              <a:t>ATA section</a:t>
            </a:r>
          </a:p>
          <a:p>
            <a:pPr>
              <a:spcBef>
                <a:spcPts val="300"/>
              </a:spcBef>
              <a:buFontTx/>
              <a:buChar char="•"/>
            </a:pPr>
            <a:r>
              <a:rPr lang="en-US" altLang="zh-CN" sz="1600">
                <a:solidFill>
                  <a:srgbClr val="000000"/>
                </a:solidFill>
                <a:ea typeface="宋体" charset="-122"/>
              </a:rPr>
              <a:t>ATA zone </a:t>
            </a:r>
          </a:p>
        </p:txBody>
      </p:sp>
      <p:sp>
        <p:nvSpPr>
          <p:cNvPr id="55" name="Line 151"/>
          <p:cNvSpPr>
            <a:spLocks noChangeShapeType="1"/>
          </p:cNvSpPr>
          <p:nvPr/>
        </p:nvSpPr>
        <p:spPr bwMode="auto">
          <a:xfrm>
            <a:off x="2713038" y="3406775"/>
            <a:ext cx="2363787" cy="14288"/>
          </a:xfrm>
          <a:prstGeom prst="line">
            <a:avLst/>
          </a:prstGeom>
          <a:noFill/>
          <a:ln w="3175">
            <a:solidFill>
              <a:srgbClr val="B2B2B2"/>
            </a:solidFill>
            <a:round/>
            <a:headEnd/>
            <a:tailEnd type="triangle" w="med" len="med"/>
          </a:ln>
        </p:spPr>
        <p:txBody>
          <a:bodyPr>
            <a:spAutoFit/>
          </a:bodyPr>
          <a:lstStyle/>
          <a:p>
            <a:endParaRPr lang="zh-CN" altLang="en-US"/>
          </a:p>
        </p:txBody>
      </p:sp>
      <p:sp>
        <p:nvSpPr>
          <p:cNvPr id="56" name="Line 152"/>
          <p:cNvSpPr>
            <a:spLocks noChangeShapeType="1"/>
          </p:cNvSpPr>
          <p:nvPr/>
        </p:nvSpPr>
        <p:spPr bwMode="auto">
          <a:xfrm flipV="1">
            <a:off x="2903538" y="3122613"/>
            <a:ext cx="2173287" cy="1587"/>
          </a:xfrm>
          <a:prstGeom prst="line">
            <a:avLst/>
          </a:prstGeom>
          <a:noFill/>
          <a:ln w="3175">
            <a:solidFill>
              <a:srgbClr val="B2B2B2"/>
            </a:solidFill>
            <a:round/>
            <a:headEnd/>
            <a:tailEnd type="triangle" w="med" len="med"/>
          </a:ln>
        </p:spPr>
        <p:txBody>
          <a:bodyPr>
            <a:spAutoFit/>
          </a:bodyPr>
          <a:lstStyle/>
          <a:p>
            <a:endParaRPr lang="zh-CN" altLang="en-US"/>
          </a:p>
        </p:txBody>
      </p:sp>
      <p:sp>
        <p:nvSpPr>
          <p:cNvPr id="57" name="Line 153"/>
          <p:cNvSpPr>
            <a:spLocks noChangeShapeType="1"/>
          </p:cNvSpPr>
          <p:nvPr/>
        </p:nvSpPr>
        <p:spPr bwMode="auto">
          <a:xfrm>
            <a:off x="3921125" y="2841625"/>
            <a:ext cx="1155700" cy="0"/>
          </a:xfrm>
          <a:prstGeom prst="line">
            <a:avLst/>
          </a:prstGeom>
          <a:noFill/>
          <a:ln w="3175">
            <a:solidFill>
              <a:srgbClr val="B2B2B2"/>
            </a:solidFill>
            <a:round/>
            <a:headEnd/>
            <a:tailEnd type="triangle" w="med" len="med"/>
          </a:ln>
        </p:spPr>
        <p:txBody>
          <a:bodyPr>
            <a:spAutoFit/>
          </a:bodyPr>
          <a:lstStyle/>
          <a:p>
            <a:endParaRPr lang="zh-CN" altLang="en-US"/>
          </a:p>
        </p:txBody>
      </p:sp>
      <p:sp>
        <p:nvSpPr>
          <p:cNvPr id="58" name="Line 154"/>
          <p:cNvSpPr>
            <a:spLocks noChangeShapeType="1"/>
          </p:cNvSpPr>
          <p:nvPr/>
        </p:nvSpPr>
        <p:spPr bwMode="auto">
          <a:xfrm>
            <a:off x="3568700" y="2559050"/>
            <a:ext cx="1508125" cy="0"/>
          </a:xfrm>
          <a:prstGeom prst="line">
            <a:avLst/>
          </a:prstGeom>
          <a:noFill/>
          <a:ln w="3175">
            <a:solidFill>
              <a:srgbClr val="B2B2B2"/>
            </a:solidFill>
            <a:round/>
            <a:headEnd/>
            <a:tailEnd type="triangle" w="med" len="med"/>
          </a:ln>
        </p:spPr>
        <p:txBody>
          <a:bodyPr>
            <a:spAutoFit/>
          </a:bodyPr>
          <a:lstStyle/>
          <a:p>
            <a:endParaRPr lang="zh-CN" altLang="en-US"/>
          </a:p>
        </p:txBody>
      </p:sp>
      <p:sp>
        <p:nvSpPr>
          <p:cNvPr id="59" name="Line 155"/>
          <p:cNvSpPr>
            <a:spLocks noChangeShapeType="1"/>
          </p:cNvSpPr>
          <p:nvPr/>
        </p:nvSpPr>
        <p:spPr bwMode="auto">
          <a:xfrm>
            <a:off x="3273425" y="2278063"/>
            <a:ext cx="1803400" cy="0"/>
          </a:xfrm>
          <a:prstGeom prst="line">
            <a:avLst/>
          </a:prstGeom>
          <a:noFill/>
          <a:ln w="3175">
            <a:solidFill>
              <a:srgbClr val="B2B2B2"/>
            </a:solidFill>
            <a:round/>
            <a:headEnd/>
            <a:tailEnd type="triangle" w="med" len="med"/>
          </a:ln>
        </p:spPr>
        <p:txBody>
          <a:bodyPr>
            <a:spAutoFit/>
          </a:bodyPr>
          <a:lstStyle/>
          <a:p>
            <a:endParaRPr lang="zh-CN" altLang="en-US"/>
          </a:p>
        </p:txBody>
      </p:sp>
      <p:sp>
        <p:nvSpPr>
          <p:cNvPr id="60" name="Line 156"/>
          <p:cNvSpPr>
            <a:spLocks noChangeShapeType="1"/>
          </p:cNvSpPr>
          <p:nvPr/>
        </p:nvSpPr>
        <p:spPr bwMode="auto">
          <a:xfrm>
            <a:off x="2640013" y="1997075"/>
            <a:ext cx="2436812" cy="0"/>
          </a:xfrm>
          <a:prstGeom prst="line">
            <a:avLst/>
          </a:prstGeom>
          <a:noFill/>
          <a:ln w="3175">
            <a:solidFill>
              <a:srgbClr val="B2B2B2"/>
            </a:solidFill>
            <a:round/>
            <a:headEnd/>
            <a:tailEnd type="triangle" w="med" len="med"/>
          </a:ln>
        </p:spPr>
        <p:txBody>
          <a:bodyPr>
            <a:spAutoFit/>
          </a:bodyPr>
          <a:lstStyle/>
          <a:p>
            <a:endParaRPr lang="zh-CN" altLang="en-US"/>
          </a:p>
        </p:txBody>
      </p:sp>
      <p:sp>
        <p:nvSpPr>
          <p:cNvPr id="61" name="Oval 157"/>
          <p:cNvSpPr>
            <a:spLocks noChangeArrowheads="1"/>
          </p:cNvSpPr>
          <p:nvPr/>
        </p:nvSpPr>
        <p:spPr bwMode="auto">
          <a:xfrm>
            <a:off x="2962275" y="4395788"/>
            <a:ext cx="804863" cy="315912"/>
          </a:xfrm>
          <a:prstGeom prst="ellipse">
            <a:avLst/>
          </a:prstGeom>
          <a:solidFill>
            <a:srgbClr val="DDDDDD"/>
          </a:solidFill>
          <a:ln w="3175">
            <a:noFill/>
            <a:round/>
            <a:headEnd/>
            <a:tailEnd/>
          </a:ln>
        </p:spPr>
        <p:txBody>
          <a:bodyPr wrap="none" anchor="ctr"/>
          <a:lstStyle/>
          <a:p>
            <a:pPr algn="ctr" eaLnBrk="1" hangingPunct="1">
              <a:spcBef>
                <a:spcPts val="100"/>
              </a:spcBef>
            </a:pPr>
            <a:r>
              <a:rPr lang="en-GB" altLang="zh-CN" sz="1400">
                <a:ea typeface="宋体" charset="-122"/>
              </a:rPr>
              <a:t>ADAP-LO</a:t>
            </a:r>
          </a:p>
        </p:txBody>
      </p:sp>
      <p:sp>
        <p:nvSpPr>
          <p:cNvPr id="62" name="Rectangle 158"/>
          <p:cNvSpPr>
            <a:spLocks noChangeArrowheads="1"/>
          </p:cNvSpPr>
          <p:nvPr/>
        </p:nvSpPr>
        <p:spPr bwMode="auto">
          <a:xfrm>
            <a:off x="1889125" y="4779963"/>
            <a:ext cx="825500" cy="255587"/>
          </a:xfrm>
          <a:prstGeom prst="rect">
            <a:avLst/>
          </a:prstGeom>
          <a:solidFill>
            <a:srgbClr val="CC6600"/>
          </a:solidFill>
          <a:ln w="3175">
            <a:noFill/>
            <a:miter lim="800000"/>
            <a:headEnd/>
            <a:tailEnd/>
          </a:ln>
        </p:spPr>
        <p:txBody>
          <a:bodyPr wrap="none" anchor="ctr"/>
          <a:lstStyle/>
          <a:p>
            <a:pPr algn="ctr" eaLnBrk="1" hangingPunct="1">
              <a:spcBef>
                <a:spcPts val="100"/>
              </a:spcBef>
            </a:pPr>
            <a:r>
              <a:rPr lang="en-GB" altLang="zh-CN" sz="1400">
                <a:ea typeface="宋体" charset="-122"/>
              </a:rPr>
              <a:t>ADAP-DS</a:t>
            </a:r>
          </a:p>
        </p:txBody>
      </p:sp>
      <p:grpSp>
        <p:nvGrpSpPr>
          <p:cNvPr id="63" name="Group 161"/>
          <p:cNvGrpSpPr>
            <a:grpSpLocks/>
          </p:cNvGrpSpPr>
          <p:nvPr/>
        </p:nvGrpSpPr>
        <p:grpSpPr bwMode="auto">
          <a:xfrm>
            <a:off x="80963" y="4346575"/>
            <a:ext cx="1627187" cy="188913"/>
            <a:chOff x="1995" y="2025"/>
            <a:chExt cx="1945" cy="238"/>
          </a:xfrm>
        </p:grpSpPr>
        <p:sp>
          <p:nvSpPr>
            <p:cNvPr id="64" name="Line 162"/>
            <p:cNvSpPr>
              <a:spLocks noChangeShapeType="1"/>
            </p:cNvSpPr>
            <p:nvPr/>
          </p:nvSpPr>
          <p:spPr bwMode="auto">
            <a:xfrm>
              <a:off x="1995" y="2062"/>
              <a:ext cx="1945" cy="0"/>
            </a:xfrm>
            <a:prstGeom prst="line">
              <a:avLst/>
            </a:prstGeom>
            <a:noFill/>
            <a:ln w="28575">
              <a:solidFill>
                <a:schemeClr val="tx1"/>
              </a:solidFill>
              <a:round/>
              <a:headEnd/>
              <a:tailEnd/>
            </a:ln>
          </p:spPr>
          <p:txBody>
            <a:bodyPr>
              <a:spAutoFit/>
            </a:bodyPr>
            <a:lstStyle/>
            <a:p>
              <a:endParaRPr lang="zh-CN" altLang="en-US"/>
            </a:p>
          </p:txBody>
        </p:sp>
        <p:grpSp>
          <p:nvGrpSpPr>
            <p:cNvPr id="65" name="Group 163"/>
            <p:cNvGrpSpPr>
              <a:grpSpLocks/>
            </p:cNvGrpSpPr>
            <p:nvPr/>
          </p:nvGrpSpPr>
          <p:grpSpPr bwMode="auto">
            <a:xfrm>
              <a:off x="3501" y="2044"/>
              <a:ext cx="286" cy="231"/>
              <a:chOff x="1978" y="1904"/>
              <a:chExt cx="410" cy="355"/>
            </a:xfrm>
          </p:grpSpPr>
          <p:sp>
            <p:nvSpPr>
              <p:cNvPr id="100" name="Rectangle 164"/>
              <p:cNvSpPr>
                <a:spLocks noChangeArrowheads="1"/>
              </p:cNvSpPr>
              <p:nvPr/>
            </p:nvSpPr>
            <p:spPr bwMode="auto">
              <a:xfrm>
                <a:off x="2097" y="1904"/>
                <a:ext cx="168" cy="100"/>
              </a:xfrm>
              <a:prstGeom prst="rect">
                <a:avLst/>
              </a:prstGeom>
              <a:solidFill>
                <a:srgbClr val="FF8F57"/>
              </a:solidFill>
              <a:ln w="3175">
                <a:noFill/>
                <a:miter lim="800000"/>
                <a:headEnd/>
                <a:tailEnd/>
              </a:ln>
            </p:spPr>
            <p:txBody>
              <a:bodyPr anchor="ctr">
                <a:spAutoFit/>
              </a:bodyPr>
              <a:lstStyle/>
              <a:p>
                <a:pPr eaLnBrk="1" hangingPunct="1">
                  <a:spcBef>
                    <a:spcPct val="50000"/>
                  </a:spcBef>
                </a:pPr>
                <a:endParaRPr lang="zh-CN" altLang="en-US" sz="1600">
                  <a:ea typeface="宋体" charset="-122"/>
                </a:endParaRPr>
              </a:p>
            </p:txBody>
          </p:sp>
          <p:sp>
            <p:nvSpPr>
              <p:cNvPr id="101" name="Oval 165"/>
              <p:cNvSpPr>
                <a:spLocks noChangeArrowheads="1"/>
              </p:cNvSpPr>
              <p:nvPr/>
            </p:nvSpPr>
            <p:spPr bwMode="auto">
              <a:xfrm>
                <a:off x="1978" y="2036"/>
                <a:ext cx="184" cy="92"/>
              </a:xfrm>
              <a:prstGeom prst="ellipse">
                <a:avLst/>
              </a:prstGeom>
              <a:solidFill>
                <a:srgbClr val="DDDDDD"/>
              </a:solidFill>
              <a:ln w="3175">
                <a:solidFill>
                  <a:srgbClr val="DDDDDD"/>
                </a:solidFill>
                <a:round/>
                <a:headEnd/>
                <a:tailEnd/>
              </a:ln>
            </p:spPr>
            <p:txBody>
              <a:bodyPr wrap="none" anchor="ctr">
                <a:spAutoFit/>
              </a:bodyPr>
              <a:lstStyle/>
              <a:p>
                <a:pPr eaLnBrk="1" hangingPunct="1">
                  <a:spcBef>
                    <a:spcPct val="50000"/>
                  </a:spcBef>
                </a:pPr>
                <a:endParaRPr lang="zh-CN" altLang="en-US" sz="1600">
                  <a:ea typeface="宋体" charset="-122"/>
                </a:endParaRPr>
              </a:p>
            </p:txBody>
          </p:sp>
          <p:sp>
            <p:nvSpPr>
              <p:cNvPr id="102" name="Rectangle 166"/>
              <p:cNvSpPr>
                <a:spLocks noChangeArrowheads="1"/>
              </p:cNvSpPr>
              <p:nvPr/>
            </p:nvSpPr>
            <p:spPr bwMode="auto">
              <a:xfrm>
                <a:off x="1986" y="2159"/>
                <a:ext cx="168" cy="100"/>
              </a:xfrm>
              <a:prstGeom prst="rect">
                <a:avLst/>
              </a:prstGeom>
              <a:solidFill>
                <a:srgbClr val="CC6600"/>
              </a:solidFill>
              <a:ln w="3175">
                <a:noFill/>
                <a:miter lim="800000"/>
                <a:headEnd/>
                <a:tailEnd/>
              </a:ln>
            </p:spPr>
            <p:txBody>
              <a:bodyPr anchor="ctr">
                <a:spAutoFit/>
              </a:bodyPr>
              <a:lstStyle/>
              <a:p>
                <a:pPr eaLnBrk="1" hangingPunct="1">
                  <a:spcBef>
                    <a:spcPct val="50000"/>
                  </a:spcBef>
                </a:pPr>
                <a:endParaRPr lang="zh-CN" altLang="en-US" sz="1600">
                  <a:ea typeface="宋体" charset="-122"/>
                </a:endParaRPr>
              </a:p>
            </p:txBody>
          </p:sp>
          <p:sp>
            <p:nvSpPr>
              <p:cNvPr id="103" name="Oval 167"/>
              <p:cNvSpPr>
                <a:spLocks noChangeArrowheads="1"/>
              </p:cNvSpPr>
              <p:nvPr/>
            </p:nvSpPr>
            <p:spPr bwMode="auto">
              <a:xfrm>
                <a:off x="2204" y="2036"/>
                <a:ext cx="184" cy="92"/>
              </a:xfrm>
              <a:prstGeom prst="ellipse">
                <a:avLst/>
              </a:prstGeom>
              <a:solidFill>
                <a:srgbClr val="DDDDDD"/>
              </a:solidFill>
              <a:ln w="3175">
                <a:solidFill>
                  <a:srgbClr val="DDDDDD"/>
                </a:solidFill>
                <a:round/>
                <a:headEnd/>
                <a:tailEnd/>
              </a:ln>
            </p:spPr>
            <p:txBody>
              <a:bodyPr wrap="none" anchor="ctr">
                <a:spAutoFit/>
              </a:bodyPr>
              <a:lstStyle/>
              <a:p>
                <a:pPr eaLnBrk="1" hangingPunct="1">
                  <a:spcBef>
                    <a:spcPct val="50000"/>
                  </a:spcBef>
                </a:pPr>
                <a:endParaRPr lang="zh-CN" altLang="en-US" sz="1600">
                  <a:ea typeface="宋体" charset="-122"/>
                </a:endParaRPr>
              </a:p>
            </p:txBody>
          </p:sp>
          <p:sp>
            <p:nvSpPr>
              <p:cNvPr id="104" name="Rectangle 168"/>
              <p:cNvSpPr>
                <a:spLocks noChangeArrowheads="1"/>
              </p:cNvSpPr>
              <p:nvPr/>
            </p:nvSpPr>
            <p:spPr bwMode="auto">
              <a:xfrm>
                <a:off x="2213" y="2159"/>
                <a:ext cx="168" cy="100"/>
              </a:xfrm>
              <a:prstGeom prst="rect">
                <a:avLst/>
              </a:prstGeom>
              <a:solidFill>
                <a:srgbClr val="CC6600"/>
              </a:solidFill>
              <a:ln w="3175">
                <a:noFill/>
                <a:miter lim="800000"/>
                <a:headEnd/>
                <a:tailEnd/>
              </a:ln>
            </p:spPr>
            <p:txBody>
              <a:bodyPr anchor="ctr">
                <a:spAutoFit/>
              </a:bodyPr>
              <a:lstStyle/>
              <a:p>
                <a:pPr eaLnBrk="1" hangingPunct="1">
                  <a:spcBef>
                    <a:spcPct val="50000"/>
                  </a:spcBef>
                </a:pPr>
                <a:endParaRPr lang="zh-CN" altLang="en-US" sz="1600">
                  <a:ea typeface="宋体" charset="-122"/>
                </a:endParaRPr>
              </a:p>
            </p:txBody>
          </p:sp>
          <p:cxnSp>
            <p:nvCxnSpPr>
              <p:cNvPr id="105" name="AutoShape 169"/>
              <p:cNvCxnSpPr>
                <a:cxnSpLocks noChangeShapeType="1"/>
                <a:stCxn id="100" idx="2"/>
                <a:endCxn id="101" idx="0"/>
              </p:cNvCxnSpPr>
              <p:nvPr/>
            </p:nvCxnSpPr>
            <p:spPr bwMode="auto">
              <a:xfrm rot="5400000">
                <a:off x="2110" y="1964"/>
                <a:ext cx="32" cy="111"/>
              </a:xfrm>
              <a:prstGeom prst="bentConnector3">
                <a:avLst>
                  <a:gd name="adj1" fmla="val 50000"/>
                </a:avLst>
              </a:prstGeom>
              <a:noFill/>
              <a:ln w="3175">
                <a:solidFill>
                  <a:schemeClr val="tx1"/>
                </a:solidFill>
                <a:miter lim="800000"/>
                <a:headEnd/>
                <a:tailEnd/>
              </a:ln>
            </p:spPr>
          </p:cxnSp>
          <p:cxnSp>
            <p:nvCxnSpPr>
              <p:cNvPr id="106" name="AutoShape 170"/>
              <p:cNvCxnSpPr>
                <a:cxnSpLocks noChangeShapeType="1"/>
                <a:stCxn id="100" idx="2"/>
                <a:endCxn id="103" idx="0"/>
              </p:cNvCxnSpPr>
              <p:nvPr/>
            </p:nvCxnSpPr>
            <p:spPr bwMode="auto">
              <a:xfrm rot="16200000" flipH="1">
                <a:off x="2223" y="1962"/>
                <a:ext cx="32" cy="115"/>
              </a:xfrm>
              <a:prstGeom prst="bentConnector3">
                <a:avLst>
                  <a:gd name="adj1" fmla="val 50000"/>
                </a:avLst>
              </a:prstGeom>
              <a:noFill/>
              <a:ln w="3175">
                <a:solidFill>
                  <a:schemeClr val="tx1"/>
                </a:solidFill>
                <a:miter lim="800000"/>
                <a:headEnd/>
                <a:tailEnd/>
              </a:ln>
            </p:spPr>
          </p:cxnSp>
          <p:cxnSp>
            <p:nvCxnSpPr>
              <p:cNvPr id="107" name="AutoShape 171"/>
              <p:cNvCxnSpPr>
                <a:cxnSpLocks noChangeShapeType="1"/>
                <a:stCxn id="101" idx="4"/>
                <a:endCxn id="102" idx="0"/>
              </p:cNvCxnSpPr>
              <p:nvPr/>
            </p:nvCxnSpPr>
            <p:spPr bwMode="auto">
              <a:xfrm>
                <a:off x="2070" y="2128"/>
                <a:ext cx="0" cy="31"/>
              </a:xfrm>
              <a:prstGeom prst="straightConnector1">
                <a:avLst/>
              </a:prstGeom>
              <a:noFill/>
              <a:ln w="3175">
                <a:solidFill>
                  <a:schemeClr val="tx1"/>
                </a:solidFill>
                <a:round/>
                <a:headEnd/>
                <a:tailEnd/>
              </a:ln>
            </p:spPr>
          </p:cxnSp>
          <p:cxnSp>
            <p:nvCxnSpPr>
              <p:cNvPr id="108" name="AutoShape 172"/>
              <p:cNvCxnSpPr>
                <a:cxnSpLocks noChangeShapeType="1"/>
                <a:stCxn id="103" idx="4"/>
                <a:endCxn id="104" idx="0"/>
              </p:cNvCxnSpPr>
              <p:nvPr/>
            </p:nvCxnSpPr>
            <p:spPr bwMode="auto">
              <a:xfrm>
                <a:off x="2296" y="2128"/>
                <a:ext cx="1" cy="31"/>
              </a:xfrm>
              <a:prstGeom prst="straightConnector1">
                <a:avLst/>
              </a:prstGeom>
              <a:noFill/>
              <a:ln w="3175">
                <a:solidFill>
                  <a:schemeClr val="tx1"/>
                </a:solidFill>
                <a:round/>
                <a:headEnd/>
                <a:tailEnd/>
              </a:ln>
            </p:spPr>
          </p:cxnSp>
        </p:grpSp>
        <p:grpSp>
          <p:nvGrpSpPr>
            <p:cNvPr id="66" name="Group 173"/>
            <p:cNvGrpSpPr>
              <a:grpSpLocks/>
            </p:cNvGrpSpPr>
            <p:nvPr/>
          </p:nvGrpSpPr>
          <p:grpSpPr bwMode="auto">
            <a:xfrm>
              <a:off x="2534" y="2023"/>
              <a:ext cx="474" cy="238"/>
              <a:chOff x="2538" y="1908"/>
              <a:chExt cx="642" cy="355"/>
            </a:xfrm>
          </p:grpSpPr>
          <p:sp>
            <p:nvSpPr>
              <p:cNvPr id="87" name="Rectangle 174"/>
              <p:cNvSpPr>
                <a:spLocks noChangeArrowheads="1"/>
              </p:cNvSpPr>
              <p:nvPr/>
            </p:nvSpPr>
            <p:spPr bwMode="auto">
              <a:xfrm>
                <a:off x="2769" y="1908"/>
                <a:ext cx="168" cy="100"/>
              </a:xfrm>
              <a:prstGeom prst="rect">
                <a:avLst/>
              </a:prstGeom>
              <a:solidFill>
                <a:srgbClr val="FF8F57"/>
              </a:solidFill>
              <a:ln w="3175">
                <a:noFill/>
                <a:miter lim="800000"/>
                <a:headEnd/>
                <a:tailEnd/>
              </a:ln>
            </p:spPr>
            <p:txBody>
              <a:bodyPr anchor="ctr">
                <a:spAutoFit/>
              </a:bodyPr>
              <a:lstStyle/>
              <a:p>
                <a:pPr eaLnBrk="1" hangingPunct="1">
                  <a:spcBef>
                    <a:spcPct val="50000"/>
                  </a:spcBef>
                </a:pPr>
                <a:endParaRPr lang="zh-CN" altLang="en-US" sz="1600">
                  <a:ea typeface="宋体" charset="-122"/>
                </a:endParaRPr>
              </a:p>
            </p:txBody>
          </p:sp>
          <p:sp>
            <p:nvSpPr>
              <p:cNvPr id="88" name="Oval 175"/>
              <p:cNvSpPr>
                <a:spLocks noChangeArrowheads="1"/>
              </p:cNvSpPr>
              <p:nvPr/>
            </p:nvSpPr>
            <p:spPr bwMode="auto">
              <a:xfrm>
                <a:off x="2538" y="2040"/>
                <a:ext cx="184" cy="92"/>
              </a:xfrm>
              <a:prstGeom prst="ellipse">
                <a:avLst/>
              </a:prstGeom>
              <a:solidFill>
                <a:srgbClr val="DDDDDD"/>
              </a:solidFill>
              <a:ln w="3175">
                <a:solidFill>
                  <a:srgbClr val="DDDDDD"/>
                </a:solidFill>
                <a:round/>
                <a:headEnd/>
                <a:tailEnd/>
              </a:ln>
            </p:spPr>
            <p:txBody>
              <a:bodyPr wrap="none" anchor="ctr">
                <a:spAutoFit/>
              </a:bodyPr>
              <a:lstStyle/>
              <a:p>
                <a:pPr eaLnBrk="1" hangingPunct="1">
                  <a:spcBef>
                    <a:spcPct val="50000"/>
                  </a:spcBef>
                </a:pPr>
                <a:endParaRPr lang="zh-CN" altLang="en-US" sz="1600">
                  <a:ea typeface="宋体" charset="-122"/>
                </a:endParaRPr>
              </a:p>
            </p:txBody>
          </p:sp>
          <p:sp>
            <p:nvSpPr>
              <p:cNvPr id="89" name="Rectangle 176"/>
              <p:cNvSpPr>
                <a:spLocks noChangeArrowheads="1"/>
              </p:cNvSpPr>
              <p:nvPr/>
            </p:nvSpPr>
            <p:spPr bwMode="auto">
              <a:xfrm>
                <a:off x="2546" y="2163"/>
                <a:ext cx="168" cy="100"/>
              </a:xfrm>
              <a:prstGeom prst="rect">
                <a:avLst/>
              </a:prstGeom>
              <a:solidFill>
                <a:srgbClr val="CC6600"/>
              </a:solidFill>
              <a:ln w="3175">
                <a:noFill/>
                <a:miter lim="800000"/>
                <a:headEnd/>
                <a:tailEnd/>
              </a:ln>
            </p:spPr>
            <p:txBody>
              <a:bodyPr anchor="ctr">
                <a:spAutoFit/>
              </a:bodyPr>
              <a:lstStyle/>
              <a:p>
                <a:pPr eaLnBrk="1" hangingPunct="1">
                  <a:spcBef>
                    <a:spcPct val="50000"/>
                  </a:spcBef>
                </a:pPr>
                <a:endParaRPr lang="zh-CN" altLang="en-US" sz="1600">
                  <a:ea typeface="宋体" charset="-122"/>
                </a:endParaRPr>
              </a:p>
            </p:txBody>
          </p:sp>
          <p:sp>
            <p:nvSpPr>
              <p:cNvPr id="90" name="Oval 177"/>
              <p:cNvSpPr>
                <a:spLocks noChangeArrowheads="1"/>
              </p:cNvSpPr>
              <p:nvPr/>
            </p:nvSpPr>
            <p:spPr bwMode="auto">
              <a:xfrm>
                <a:off x="2764" y="2040"/>
                <a:ext cx="184" cy="92"/>
              </a:xfrm>
              <a:prstGeom prst="ellipse">
                <a:avLst/>
              </a:prstGeom>
              <a:solidFill>
                <a:srgbClr val="DDDDDD"/>
              </a:solidFill>
              <a:ln w="3175">
                <a:solidFill>
                  <a:srgbClr val="DDDDDD"/>
                </a:solidFill>
                <a:round/>
                <a:headEnd/>
                <a:tailEnd/>
              </a:ln>
            </p:spPr>
            <p:txBody>
              <a:bodyPr wrap="none" anchor="ctr">
                <a:spAutoFit/>
              </a:bodyPr>
              <a:lstStyle/>
              <a:p>
                <a:pPr eaLnBrk="1" hangingPunct="1">
                  <a:spcBef>
                    <a:spcPct val="50000"/>
                  </a:spcBef>
                </a:pPr>
                <a:endParaRPr lang="zh-CN" altLang="en-US" sz="1600">
                  <a:ea typeface="宋体" charset="-122"/>
                </a:endParaRPr>
              </a:p>
            </p:txBody>
          </p:sp>
          <p:sp>
            <p:nvSpPr>
              <p:cNvPr id="91" name="Rectangle 178"/>
              <p:cNvSpPr>
                <a:spLocks noChangeArrowheads="1"/>
              </p:cNvSpPr>
              <p:nvPr/>
            </p:nvSpPr>
            <p:spPr bwMode="auto">
              <a:xfrm>
                <a:off x="2773" y="2163"/>
                <a:ext cx="168" cy="100"/>
              </a:xfrm>
              <a:prstGeom prst="rect">
                <a:avLst/>
              </a:prstGeom>
              <a:solidFill>
                <a:srgbClr val="CC6600"/>
              </a:solidFill>
              <a:ln w="3175">
                <a:noFill/>
                <a:miter lim="800000"/>
                <a:headEnd/>
                <a:tailEnd/>
              </a:ln>
            </p:spPr>
            <p:txBody>
              <a:bodyPr anchor="ctr">
                <a:spAutoFit/>
              </a:bodyPr>
              <a:lstStyle/>
              <a:p>
                <a:pPr eaLnBrk="1" hangingPunct="1">
                  <a:spcBef>
                    <a:spcPct val="50000"/>
                  </a:spcBef>
                </a:pPr>
                <a:endParaRPr lang="zh-CN" altLang="en-US" sz="1600">
                  <a:ea typeface="宋体" charset="-122"/>
                </a:endParaRPr>
              </a:p>
            </p:txBody>
          </p:sp>
          <p:cxnSp>
            <p:nvCxnSpPr>
              <p:cNvPr id="92" name="AutoShape 179"/>
              <p:cNvCxnSpPr>
                <a:cxnSpLocks noChangeShapeType="1"/>
                <a:stCxn id="87" idx="2"/>
                <a:endCxn id="88" idx="0"/>
              </p:cNvCxnSpPr>
              <p:nvPr/>
            </p:nvCxnSpPr>
            <p:spPr bwMode="auto">
              <a:xfrm rot="5400000">
                <a:off x="2726" y="1912"/>
                <a:ext cx="32" cy="223"/>
              </a:xfrm>
              <a:prstGeom prst="bentConnector3">
                <a:avLst>
                  <a:gd name="adj1" fmla="val 50000"/>
                </a:avLst>
              </a:prstGeom>
              <a:noFill/>
              <a:ln w="3175">
                <a:solidFill>
                  <a:schemeClr val="tx1"/>
                </a:solidFill>
                <a:miter lim="800000"/>
                <a:headEnd/>
                <a:tailEnd/>
              </a:ln>
            </p:spPr>
          </p:cxnSp>
          <p:cxnSp>
            <p:nvCxnSpPr>
              <p:cNvPr id="93" name="AutoShape 180"/>
              <p:cNvCxnSpPr>
                <a:cxnSpLocks noChangeShapeType="1"/>
                <a:stCxn id="87" idx="2"/>
                <a:endCxn id="90" idx="0"/>
              </p:cNvCxnSpPr>
              <p:nvPr/>
            </p:nvCxnSpPr>
            <p:spPr bwMode="auto">
              <a:xfrm rot="16200000" flipH="1">
                <a:off x="2839" y="2022"/>
                <a:ext cx="32" cy="3"/>
              </a:xfrm>
              <a:prstGeom prst="bentConnector3">
                <a:avLst>
                  <a:gd name="adj1" fmla="val 50000"/>
                </a:avLst>
              </a:prstGeom>
              <a:noFill/>
              <a:ln w="3175">
                <a:solidFill>
                  <a:schemeClr val="tx1"/>
                </a:solidFill>
                <a:miter lim="800000"/>
                <a:headEnd/>
                <a:tailEnd/>
              </a:ln>
            </p:spPr>
          </p:cxnSp>
          <p:cxnSp>
            <p:nvCxnSpPr>
              <p:cNvPr id="94" name="AutoShape 181"/>
              <p:cNvCxnSpPr>
                <a:cxnSpLocks noChangeShapeType="1"/>
                <a:stCxn id="88" idx="4"/>
                <a:endCxn id="89" idx="0"/>
              </p:cNvCxnSpPr>
              <p:nvPr/>
            </p:nvCxnSpPr>
            <p:spPr bwMode="auto">
              <a:xfrm>
                <a:off x="2630" y="2132"/>
                <a:ext cx="0" cy="31"/>
              </a:xfrm>
              <a:prstGeom prst="straightConnector1">
                <a:avLst/>
              </a:prstGeom>
              <a:noFill/>
              <a:ln w="3175">
                <a:solidFill>
                  <a:schemeClr val="tx1"/>
                </a:solidFill>
                <a:round/>
                <a:headEnd/>
                <a:tailEnd/>
              </a:ln>
            </p:spPr>
          </p:cxnSp>
          <p:cxnSp>
            <p:nvCxnSpPr>
              <p:cNvPr id="95" name="AutoShape 182"/>
              <p:cNvCxnSpPr>
                <a:cxnSpLocks noChangeShapeType="1"/>
                <a:stCxn id="90" idx="4"/>
                <a:endCxn id="91" idx="0"/>
              </p:cNvCxnSpPr>
              <p:nvPr/>
            </p:nvCxnSpPr>
            <p:spPr bwMode="auto">
              <a:xfrm>
                <a:off x="2856" y="2132"/>
                <a:ext cx="1" cy="31"/>
              </a:xfrm>
              <a:prstGeom prst="straightConnector1">
                <a:avLst/>
              </a:prstGeom>
              <a:noFill/>
              <a:ln w="3175">
                <a:solidFill>
                  <a:schemeClr val="tx1"/>
                </a:solidFill>
                <a:round/>
                <a:headEnd/>
                <a:tailEnd/>
              </a:ln>
            </p:spPr>
          </p:cxnSp>
          <p:sp>
            <p:nvSpPr>
              <p:cNvPr id="96" name="Oval 183"/>
              <p:cNvSpPr>
                <a:spLocks noChangeArrowheads="1"/>
              </p:cNvSpPr>
              <p:nvPr/>
            </p:nvSpPr>
            <p:spPr bwMode="auto">
              <a:xfrm>
                <a:off x="2996" y="2040"/>
                <a:ext cx="184" cy="92"/>
              </a:xfrm>
              <a:prstGeom prst="ellipse">
                <a:avLst/>
              </a:prstGeom>
              <a:solidFill>
                <a:srgbClr val="DDDDDD"/>
              </a:solidFill>
              <a:ln w="3175">
                <a:solidFill>
                  <a:srgbClr val="DDDDDD"/>
                </a:solidFill>
                <a:round/>
                <a:headEnd/>
                <a:tailEnd/>
              </a:ln>
            </p:spPr>
            <p:txBody>
              <a:bodyPr wrap="none" anchor="ctr">
                <a:spAutoFit/>
              </a:bodyPr>
              <a:lstStyle/>
              <a:p>
                <a:pPr eaLnBrk="1" hangingPunct="1">
                  <a:spcBef>
                    <a:spcPct val="50000"/>
                  </a:spcBef>
                </a:pPr>
                <a:endParaRPr lang="zh-CN" altLang="en-US" sz="1600">
                  <a:ea typeface="宋体" charset="-122"/>
                </a:endParaRPr>
              </a:p>
            </p:txBody>
          </p:sp>
          <p:sp>
            <p:nvSpPr>
              <p:cNvPr id="97" name="Rectangle 184"/>
              <p:cNvSpPr>
                <a:spLocks noChangeArrowheads="1"/>
              </p:cNvSpPr>
              <p:nvPr/>
            </p:nvSpPr>
            <p:spPr bwMode="auto">
              <a:xfrm>
                <a:off x="3005" y="2163"/>
                <a:ext cx="168" cy="100"/>
              </a:xfrm>
              <a:prstGeom prst="rect">
                <a:avLst/>
              </a:prstGeom>
              <a:solidFill>
                <a:srgbClr val="CC6600"/>
              </a:solidFill>
              <a:ln w="3175">
                <a:noFill/>
                <a:miter lim="800000"/>
                <a:headEnd/>
                <a:tailEnd/>
              </a:ln>
            </p:spPr>
            <p:txBody>
              <a:bodyPr anchor="ctr">
                <a:spAutoFit/>
              </a:bodyPr>
              <a:lstStyle/>
              <a:p>
                <a:pPr eaLnBrk="1" hangingPunct="1">
                  <a:spcBef>
                    <a:spcPct val="50000"/>
                  </a:spcBef>
                </a:pPr>
                <a:endParaRPr lang="zh-CN" altLang="en-US" sz="1600">
                  <a:ea typeface="宋体" charset="-122"/>
                </a:endParaRPr>
              </a:p>
            </p:txBody>
          </p:sp>
          <p:cxnSp>
            <p:nvCxnSpPr>
              <p:cNvPr id="98" name="AutoShape 185"/>
              <p:cNvCxnSpPr>
                <a:cxnSpLocks noChangeShapeType="1"/>
                <a:stCxn id="87" idx="2"/>
                <a:endCxn id="96" idx="0"/>
              </p:cNvCxnSpPr>
              <p:nvPr/>
            </p:nvCxnSpPr>
            <p:spPr bwMode="auto">
              <a:xfrm rot="16200000" flipH="1">
                <a:off x="2955" y="1906"/>
                <a:ext cx="32" cy="235"/>
              </a:xfrm>
              <a:prstGeom prst="bentConnector3">
                <a:avLst>
                  <a:gd name="adj1" fmla="val 50000"/>
                </a:avLst>
              </a:prstGeom>
              <a:noFill/>
              <a:ln w="3175">
                <a:solidFill>
                  <a:schemeClr val="tx1"/>
                </a:solidFill>
                <a:miter lim="800000"/>
                <a:headEnd/>
                <a:tailEnd/>
              </a:ln>
            </p:spPr>
          </p:cxnSp>
          <p:cxnSp>
            <p:nvCxnSpPr>
              <p:cNvPr id="99" name="AutoShape 186"/>
              <p:cNvCxnSpPr>
                <a:cxnSpLocks noChangeShapeType="1"/>
                <a:stCxn id="96" idx="4"/>
                <a:endCxn id="97" idx="0"/>
              </p:cNvCxnSpPr>
              <p:nvPr/>
            </p:nvCxnSpPr>
            <p:spPr bwMode="auto">
              <a:xfrm>
                <a:off x="3088" y="2132"/>
                <a:ext cx="1" cy="31"/>
              </a:xfrm>
              <a:prstGeom prst="straightConnector1">
                <a:avLst/>
              </a:prstGeom>
              <a:noFill/>
              <a:ln w="3175">
                <a:solidFill>
                  <a:schemeClr val="tx1"/>
                </a:solidFill>
                <a:round/>
                <a:headEnd/>
                <a:tailEnd/>
              </a:ln>
            </p:spPr>
          </p:cxnSp>
        </p:grpSp>
        <p:grpSp>
          <p:nvGrpSpPr>
            <p:cNvPr id="67" name="Group 187"/>
            <p:cNvGrpSpPr>
              <a:grpSpLocks/>
            </p:cNvGrpSpPr>
            <p:nvPr/>
          </p:nvGrpSpPr>
          <p:grpSpPr bwMode="auto">
            <a:xfrm>
              <a:off x="2153" y="2044"/>
              <a:ext cx="286" cy="231"/>
              <a:chOff x="1978" y="1904"/>
              <a:chExt cx="410" cy="355"/>
            </a:xfrm>
          </p:grpSpPr>
          <p:sp>
            <p:nvSpPr>
              <p:cNvPr id="78" name="Rectangle 188"/>
              <p:cNvSpPr>
                <a:spLocks noChangeArrowheads="1"/>
              </p:cNvSpPr>
              <p:nvPr/>
            </p:nvSpPr>
            <p:spPr bwMode="auto">
              <a:xfrm>
                <a:off x="2097" y="1904"/>
                <a:ext cx="168" cy="100"/>
              </a:xfrm>
              <a:prstGeom prst="rect">
                <a:avLst/>
              </a:prstGeom>
              <a:solidFill>
                <a:srgbClr val="FF8F57"/>
              </a:solidFill>
              <a:ln w="3175">
                <a:noFill/>
                <a:miter lim="800000"/>
                <a:headEnd/>
                <a:tailEnd/>
              </a:ln>
            </p:spPr>
            <p:txBody>
              <a:bodyPr anchor="ctr">
                <a:spAutoFit/>
              </a:bodyPr>
              <a:lstStyle/>
              <a:p>
                <a:pPr eaLnBrk="1" hangingPunct="1">
                  <a:spcBef>
                    <a:spcPct val="50000"/>
                  </a:spcBef>
                </a:pPr>
                <a:endParaRPr lang="zh-CN" altLang="en-US" sz="1600">
                  <a:ea typeface="宋体" charset="-122"/>
                </a:endParaRPr>
              </a:p>
            </p:txBody>
          </p:sp>
          <p:sp>
            <p:nvSpPr>
              <p:cNvPr id="79" name="Oval 189"/>
              <p:cNvSpPr>
                <a:spLocks noChangeArrowheads="1"/>
              </p:cNvSpPr>
              <p:nvPr/>
            </p:nvSpPr>
            <p:spPr bwMode="auto">
              <a:xfrm>
                <a:off x="1978" y="2036"/>
                <a:ext cx="184" cy="92"/>
              </a:xfrm>
              <a:prstGeom prst="ellipse">
                <a:avLst/>
              </a:prstGeom>
              <a:solidFill>
                <a:srgbClr val="DDDDDD"/>
              </a:solidFill>
              <a:ln w="3175">
                <a:solidFill>
                  <a:srgbClr val="DDDDDD"/>
                </a:solidFill>
                <a:round/>
                <a:headEnd/>
                <a:tailEnd/>
              </a:ln>
            </p:spPr>
            <p:txBody>
              <a:bodyPr wrap="none" anchor="ctr">
                <a:spAutoFit/>
              </a:bodyPr>
              <a:lstStyle/>
              <a:p>
                <a:pPr eaLnBrk="1" hangingPunct="1">
                  <a:spcBef>
                    <a:spcPct val="50000"/>
                  </a:spcBef>
                </a:pPr>
                <a:endParaRPr lang="zh-CN" altLang="en-US" sz="1600">
                  <a:ea typeface="宋体" charset="-122"/>
                </a:endParaRPr>
              </a:p>
            </p:txBody>
          </p:sp>
          <p:sp>
            <p:nvSpPr>
              <p:cNvPr id="80" name="Rectangle 190"/>
              <p:cNvSpPr>
                <a:spLocks noChangeArrowheads="1"/>
              </p:cNvSpPr>
              <p:nvPr/>
            </p:nvSpPr>
            <p:spPr bwMode="auto">
              <a:xfrm>
                <a:off x="1986" y="2159"/>
                <a:ext cx="168" cy="100"/>
              </a:xfrm>
              <a:prstGeom prst="rect">
                <a:avLst/>
              </a:prstGeom>
              <a:solidFill>
                <a:srgbClr val="CC6600"/>
              </a:solidFill>
              <a:ln w="3175">
                <a:noFill/>
                <a:miter lim="800000"/>
                <a:headEnd/>
                <a:tailEnd/>
              </a:ln>
            </p:spPr>
            <p:txBody>
              <a:bodyPr anchor="ctr">
                <a:spAutoFit/>
              </a:bodyPr>
              <a:lstStyle/>
              <a:p>
                <a:pPr eaLnBrk="1" hangingPunct="1">
                  <a:spcBef>
                    <a:spcPct val="50000"/>
                  </a:spcBef>
                </a:pPr>
                <a:endParaRPr lang="zh-CN" altLang="en-US" sz="1600">
                  <a:ea typeface="宋体" charset="-122"/>
                </a:endParaRPr>
              </a:p>
            </p:txBody>
          </p:sp>
          <p:sp>
            <p:nvSpPr>
              <p:cNvPr id="81" name="Oval 191"/>
              <p:cNvSpPr>
                <a:spLocks noChangeArrowheads="1"/>
              </p:cNvSpPr>
              <p:nvPr/>
            </p:nvSpPr>
            <p:spPr bwMode="auto">
              <a:xfrm>
                <a:off x="2204" y="2036"/>
                <a:ext cx="184" cy="92"/>
              </a:xfrm>
              <a:prstGeom prst="ellipse">
                <a:avLst/>
              </a:prstGeom>
              <a:solidFill>
                <a:srgbClr val="DDDDDD"/>
              </a:solidFill>
              <a:ln w="3175">
                <a:solidFill>
                  <a:srgbClr val="DDDDDD"/>
                </a:solidFill>
                <a:round/>
                <a:headEnd/>
                <a:tailEnd/>
              </a:ln>
            </p:spPr>
            <p:txBody>
              <a:bodyPr wrap="none" anchor="ctr">
                <a:spAutoFit/>
              </a:bodyPr>
              <a:lstStyle/>
              <a:p>
                <a:pPr eaLnBrk="1" hangingPunct="1">
                  <a:spcBef>
                    <a:spcPct val="50000"/>
                  </a:spcBef>
                </a:pPr>
                <a:endParaRPr lang="zh-CN" altLang="en-US" sz="1600">
                  <a:ea typeface="宋体" charset="-122"/>
                </a:endParaRPr>
              </a:p>
            </p:txBody>
          </p:sp>
          <p:sp>
            <p:nvSpPr>
              <p:cNvPr id="82" name="Rectangle 192"/>
              <p:cNvSpPr>
                <a:spLocks noChangeArrowheads="1"/>
              </p:cNvSpPr>
              <p:nvPr/>
            </p:nvSpPr>
            <p:spPr bwMode="auto">
              <a:xfrm>
                <a:off x="2213" y="2159"/>
                <a:ext cx="168" cy="100"/>
              </a:xfrm>
              <a:prstGeom prst="rect">
                <a:avLst/>
              </a:prstGeom>
              <a:solidFill>
                <a:srgbClr val="CC6600"/>
              </a:solidFill>
              <a:ln w="3175">
                <a:noFill/>
                <a:miter lim="800000"/>
                <a:headEnd/>
                <a:tailEnd/>
              </a:ln>
            </p:spPr>
            <p:txBody>
              <a:bodyPr anchor="ctr">
                <a:spAutoFit/>
              </a:bodyPr>
              <a:lstStyle/>
              <a:p>
                <a:pPr eaLnBrk="1" hangingPunct="1">
                  <a:spcBef>
                    <a:spcPct val="50000"/>
                  </a:spcBef>
                </a:pPr>
                <a:endParaRPr lang="zh-CN" altLang="en-US" sz="1600">
                  <a:ea typeface="宋体" charset="-122"/>
                </a:endParaRPr>
              </a:p>
            </p:txBody>
          </p:sp>
          <p:cxnSp>
            <p:nvCxnSpPr>
              <p:cNvPr id="83" name="AutoShape 193"/>
              <p:cNvCxnSpPr>
                <a:cxnSpLocks noChangeShapeType="1"/>
                <a:stCxn id="78" idx="2"/>
                <a:endCxn id="79" idx="0"/>
              </p:cNvCxnSpPr>
              <p:nvPr/>
            </p:nvCxnSpPr>
            <p:spPr bwMode="auto">
              <a:xfrm rot="5400000">
                <a:off x="2110" y="1964"/>
                <a:ext cx="32" cy="111"/>
              </a:xfrm>
              <a:prstGeom prst="bentConnector3">
                <a:avLst>
                  <a:gd name="adj1" fmla="val 50000"/>
                </a:avLst>
              </a:prstGeom>
              <a:noFill/>
              <a:ln w="3175">
                <a:solidFill>
                  <a:schemeClr val="tx1"/>
                </a:solidFill>
                <a:miter lim="800000"/>
                <a:headEnd/>
                <a:tailEnd/>
              </a:ln>
            </p:spPr>
          </p:cxnSp>
          <p:cxnSp>
            <p:nvCxnSpPr>
              <p:cNvPr id="84" name="AutoShape 194"/>
              <p:cNvCxnSpPr>
                <a:cxnSpLocks noChangeShapeType="1"/>
                <a:stCxn id="78" idx="2"/>
                <a:endCxn id="81" idx="0"/>
              </p:cNvCxnSpPr>
              <p:nvPr/>
            </p:nvCxnSpPr>
            <p:spPr bwMode="auto">
              <a:xfrm rot="16200000" flipH="1">
                <a:off x="2223" y="1962"/>
                <a:ext cx="32" cy="115"/>
              </a:xfrm>
              <a:prstGeom prst="bentConnector3">
                <a:avLst>
                  <a:gd name="adj1" fmla="val 50000"/>
                </a:avLst>
              </a:prstGeom>
              <a:noFill/>
              <a:ln w="3175">
                <a:solidFill>
                  <a:schemeClr val="tx1"/>
                </a:solidFill>
                <a:miter lim="800000"/>
                <a:headEnd/>
                <a:tailEnd/>
              </a:ln>
            </p:spPr>
          </p:cxnSp>
          <p:cxnSp>
            <p:nvCxnSpPr>
              <p:cNvPr id="85" name="AutoShape 195"/>
              <p:cNvCxnSpPr>
                <a:cxnSpLocks noChangeShapeType="1"/>
                <a:stCxn id="79" idx="4"/>
                <a:endCxn id="80" idx="0"/>
              </p:cNvCxnSpPr>
              <p:nvPr/>
            </p:nvCxnSpPr>
            <p:spPr bwMode="auto">
              <a:xfrm>
                <a:off x="2070" y="2128"/>
                <a:ext cx="0" cy="31"/>
              </a:xfrm>
              <a:prstGeom prst="straightConnector1">
                <a:avLst/>
              </a:prstGeom>
              <a:noFill/>
              <a:ln w="3175">
                <a:solidFill>
                  <a:schemeClr val="tx1"/>
                </a:solidFill>
                <a:round/>
                <a:headEnd/>
                <a:tailEnd/>
              </a:ln>
            </p:spPr>
          </p:cxnSp>
          <p:cxnSp>
            <p:nvCxnSpPr>
              <p:cNvPr id="86" name="AutoShape 196"/>
              <p:cNvCxnSpPr>
                <a:cxnSpLocks noChangeShapeType="1"/>
                <a:stCxn id="81" idx="4"/>
                <a:endCxn id="82" idx="0"/>
              </p:cNvCxnSpPr>
              <p:nvPr/>
            </p:nvCxnSpPr>
            <p:spPr bwMode="auto">
              <a:xfrm>
                <a:off x="2296" y="2128"/>
                <a:ext cx="1" cy="31"/>
              </a:xfrm>
              <a:prstGeom prst="straightConnector1">
                <a:avLst/>
              </a:prstGeom>
              <a:noFill/>
              <a:ln w="3175">
                <a:solidFill>
                  <a:schemeClr val="tx1"/>
                </a:solidFill>
                <a:round/>
                <a:headEnd/>
                <a:tailEnd/>
              </a:ln>
            </p:spPr>
          </p:cxnSp>
        </p:grpSp>
        <p:grpSp>
          <p:nvGrpSpPr>
            <p:cNvPr id="68" name="Group 197"/>
            <p:cNvGrpSpPr>
              <a:grpSpLocks/>
            </p:cNvGrpSpPr>
            <p:nvPr/>
          </p:nvGrpSpPr>
          <p:grpSpPr bwMode="auto">
            <a:xfrm>
              <a:off x="3142" y="2044"/>
              <a:ext cx="286" cy="231"/>
              <a:chOff x="1978" y="1904"/>
              <a:chExt cx="410" cy="355"/>
            </a:xfrm>
          </p:grpSpPr>
          <p:sp>
            <p:nvSpPr>
              <p:cNvPr id="69" name="Rectangle 198"/>
              <p:cNvSpPr>
                <a:spLocks noChangeArrowheads="1"/>
              </p:cNvSpPr>
              <p:nvPr/>
            </p:nvSpPr>
            <p:spPr bwMode="auto">
              <a:xfrm>
                <a:off x="2097" y="1904"/>
                <a:ext cx="168" cy="100"/>
              </a:xfrm>
              <a:prstGeom prst="rect">
                <a:avLst/>
              </a:prstGeom>
              <a:solidFill>
                <a:srgbClr val="FF8F57"/>
              </a:solidFill>
              <a:ln w="3175">
                <a:noFill/>
                <a:miter lim="800000"/>
                <a:headEnd/>
                <a:tailEnd/>
              </a:ln>
            </p:spPr>
            <p:txBody>
              <a:bodyPr anchor="ctr">
                <a:spAutoFit/>
              </a:bodyPr>
              <a:lstStyle/>
              <a:p>
                <a:pPr eaLnBrk="1" hangingPunct="1">
                  <a:spcBef>
                    <a:spcPct val="50000"/>
                  </a:spcBef>
                </a:pPr>
                <a:endParaRPr lang="zh-CN" altLang="en-US" sz="1600">
                  <a:ea typeface="宋体" charset="-122"/>
                </a:endParaRPr>
              </a:p>
            </p:txBody>
          </p:sp>
          <p:sp>
            <p:nvSpPr>
              <p:cNvPr id="70" name="Oval 199"/>
              <p:cNvSpPr>
                <a:spLocks noChangeArrowheads="1"/>
              </p:cNvSpPr>
              <p:nvPr/>
            </p:nvSpPr>
            <p:spPr bwMode="auto">
              <a:xfrm>
                <a:off x="1978" y="2036"/>
                <a:ext cx="184" cy="92"/>
              </a:xfrm>
              <a:prstGeom prst="ellipse">
                <a:avLst/>
              </a:prstGeom>
              <a:solidFill>
                <a:srgbClr val="DDDDDD"/>
              </a:solidFill>
              <a:ln w="3175">
                <a:solidFill>
                  <a:srgbClr val="DDDDDD"/>
                </a:solidFill>
                <a:round/>
                <a:headEnd/>
                <a:tailEnd/>
              </a:ln>
            </p:spPr>
            <p:txBody>
              <a:bodyPr wrap="none" anchor="ctr">
                <a:spAutoFit/>
              </a:bodyPr>
              <a:lstStyle/>
              <a:p>
                <a:pPr eaLnBrk="1" hangingPunct="1">
                  <a:spcBef>
                    <a:spcPct val="50000"/>
                  </a:spcBef>
                </a:pPr>
                <a:endParaRPr lang="zh-CN" altLang="en-US" sz="1600">
                  <a:ea typeface="宋体" charset="-122"/>
                </a:endParaRPr>
              </a:p>
            </p:txBody>
          </p:sp>
          <p:sp>
            <p:nvSpPr>
              <p:cNvPr id="71" name="Rectangle 200"/>
              <p:cNvSpPr>
                <a:spLocks noChangeArrowheads="1"/>
              </p:cNvSpPr>
              <p:nvPr/>
            </p:nvSpPr>
            <p:spPr bwMode="auto">
              <a:xfrm>
                <a:off x="1986" y="2159"/>
                <a:ext cx="168" cy="100"/>
              </a:xfrm>
              <a:prstGeom prst="rect">
                <a:avLst/>
              </a:prstGeom>
              <a:solidFill>
                <a:srgbClr val="CC6600"/>
              </a:solidFill>
              <a:ln w="3175">
                <a:noFill/>
                <a:miter lim="800000"/>
                <a:headEnd/>
                <a:tailEnd/>
              </a:ln>
            </p:spPr>
            <p:txBody>
              <a:bodyPr anchor="ctr">
                <a:spAutoFit/>
              </a:bodyPr>
              <a:lstStyle/>
              <a:p>
                <a:pPr eaLnBrk="1" hangingPunct="1">
                  <a:spcBef>
                    <a:spcPct val="50000"/>
                  </a:spcBef>
                </a:pPr>
                <a:endParaRPr lang="zh-CN" altLang="en-US" sz="1600">
                  <a:ea typeface="宋体" charset="-122"/>
                </a:endParaRPr>
              </a:p>
            </p:txBody>
          </p:sp>
          <p:sp>
            <p:nvSpPr>
              <p:cNvPr id="72" name="Oval 201"/>
              <p:cNvSpPr>
                <a:spLocks noChangeArrowheads="1"/>
              </p:cNvSpPr>
              <p:nvPr/>
            </p:nvSpPr>
            <p:spPr bwMode="auto">
              <a:xfrm>
                <a:off x="2204" y="2036"/>
                <a:ext cx="184" cy="92"/>
              </a:xfrm>
              <a:prstGeom prst="ellipse">
                <a:avLst/>
              </a:prstGeom>
              <a:solidFill>
                <a:srgbClr val="DDDDDD"/>
              </a:solidFill>
              <a:ln w="3175">
                <a:solidFill>
                  <a:srgbClr val="DDDDDD"/>
                </a:solidFill>
                <a:round/>
                <a:headEnd/>
                <a:tailEnd/>
              </a:ln>
            </p:spPr>
            <p:txBody>
              <a:bodyPr wrap="none" anchor="ctr">
                <a:spAutoFit/>
              </a:bodyPr>
              <a:lstStyle/>
              <a:p>
                <a:pPr eaLnBrk="1" hangingPunct="1">
                  <a:spcBef>
                    <a:spcPct val="50000"/>
                  </a:spcBef>
                </a:pPr>
                <a:endParaRPr lang="zh-CN" altLang="en-US" sz="1600">
                  <a:ea typeface="宋体" charset="-122"/>
                </a:endParaRPr>
              </a:p>
            </p:txBody>
          </p:sp>
          <p:sp>
            <p:nvSpPr>
              <p:cNvPr id="73" name="Rectangle 202"/>
              <p:cNvSpPr>
                <a:spLocks noChangeArrowheads="1"/>
              </p:cNvSpPr>
              <p:nvPr/>
            </p:nvSpPr>
            <p:spPr bwMode="auto">
              <a:xfrm>
                <a:off x="2213" y="2159"/>
                <a:ext cx="168" cy="100"/>
              </a:xfrm>
              <a:prstGeom prst="rect">
                <a:avLst/>
              </a:prstGeom>
              <a:solidFill>
                <a:srgbClr val="CC6600"/>
              </a:solidFill>
              <a:ln w="3175">
                <a:noFill/>
                <a:miter lim="800000"/>
                <a:headEnd/>
                <a:tailEnd/>
              </a:ln>
            </p:spPr>
            <p:txBody>
              <a:bodyPr anchor="ctr">
                <a:spAutoFit/>
              </a:bodyPr>
              <a:lstStyle/>
              <a:p>
                <a:pPr eaLnBrk="1" hangingPunct="1">
                  <a:spcBef>
                    <a:spcPct val="50000"/>
                  </a:spcBef>
                </a:pPr>
                <a:endParaRPr lang="zh-CN" altLang="en-US" sz="1600">
                  <a:ea typeface="宋体" charset="-122"/>
                </a:endParaRPr>
              </a:p>
            </p:txBody>
          </p:sp>
          <p:cxnSp>
            <p:nvCxnSpPr>
              <p:cNvPr id="74" name="AutoShape 203"/>
              <p:cNvCxnSpPr>
                <a:cxnSpLocks noChangeShapeType="1"/>
                <a:stCxn id="69" idx="2"/>
                <a:endCxn id="70" idx="0"/>
              </p:cNvCxnSpPr>
              <p:nvPr/>
            </p:nvCxnSpPr>
            <p:spPr bwMode="auto">
              <a:xfrm rot="5400000">
                <a:off x="2110" y="1964"/>
                <a:ext cx="32" cy="111"/>
              </a:xfrm>
              <a:prstGeom prst="bentConnector3">
                <a:avLst>
                  <a:gd name="adj1" fmla="val 50000"/>
                </a:avLst>
              </a:prstGeom>
              <a:noFill/>
              <a:ln w="3175">
                <a:solidFill>
                  <a:schemeClr val="tx1"/>
                </a:solidFill>
                <a:miter lim="800000"/>
                <a:headEnd/>
                <a:tailEnd/>
              </a:ln>
            </p:spPr>
          </p:cxnSp>
          <p:cxnSp>
            <p:nvCxnSpPr>
              <p:cNvPr id="75" name="AutoShape 204"/>
              <p:cNvCxnSpPr>
                <a:cxnSpLocks noChangeShapeType="1"/>
                <a:stCxn id="69" idx="2"/>
                <a:endCxn id="72" idx="0"/>
              </p:cNvCxnSpPr>
              <p:nvPr/>
            </p:nvCxnSpPr>
            <p:spPr bwMode="auto">
              <a:xfrm rot="16200000" flipH="1">
                <a:off x="2223" y="1962"/>
                <a:ext cx="32" cy="115"/>
              </a:xfrm>
              <a:prstGeom prst="bentConnector3">
                <a:avLst>
                  <a:gd name="adj1" fmla="val 50000"/>
                </a:avLst>
              </a:prstGeom>
              <a:noFill/>
              <a:ln w="3175">
                <a:solidFill>
                  <a:schemeClr val="tx1"/>
                </a:solidFill>
                <a:miter lim="800000"/>
                <a:headEnd/>
                <a:tailEnd/>
              </a:ln>
            </p:spPr>
          </p:cxnSp>
          <p:cxnSp>
            <p:nvCxnSpPr>
              <p:cNvPr id="76" name="AutoShape 205"/>
              <p:cNvCxnSpPr>
                <a:cxnSpLocks noChangeShapeType="1"/>
                <a:stCxn id="70" idx="4"/>
                <a:endCxn id="71" idx="0"/>
              </p:cNvCxnSpPr>
              <p:nvPr/>
            </p:nvCxnSpPr>
            <p:spPr bwMode="auto">
              <a:xfrm>
                <a:off x="2070" y="2128"/>
                <a:ext cx="0" cy="31"/>
              </a:xfrm>
              <a:prstGeom prst="straightConnector1">
                <a:avLst/>
              </a:prstGeom>
              <a:noFill/>
              <a:ln w="3175">
                <a:solidFill>
                  <a:schemeClr val="tx1"/>
                </a:solidFill>
                <a:round/>
                <a:headEnd/>
                <a:tailEnd/>
              </a:ln>
            </p:spPr>
          </p:cxnSp>
          <p:cxnSp>
            <p:nvCxnSpPr>
              <p:cNvPr id="77" name="AutoShape 206"/>
              <p:cNvCxnSpPr>
                <a:cxnSpLocks noChangeShapeType="1"/>
                <a:stCxn id="72" idx="4"/>
                <a:endCxn id="73" idx="0"/>
              </p:cNvCxnSpPr>
              <p:nvPr/>
            </p:nvCxnSpPr>
            <p:spPr bwMode="auto">
              <a:xfrm>
                <a:off x="2296" y="2128"/>
                <a:ext cx="1" cy="31"/>
              </a:xfrm>
              <a:prstGeom prst="straightConnector1">
                <a:avLst/>
              </a:prstGeom>
              <a:noFill/>
              <a:ln w="3175">
                <a:solidFill>
                  <a:schemeClr val="tx1"/>
                </a:solidFill>
                <a:round/>
                <a:headEnd/>
                <a:tailEnd/>
              </a:ln>
            </p:spPr>
          </p:cxnSp>
        </p:grpSp>
      </p:grpSp>
      <p:sp>
        <p:nvSpPr>
          <p:cNvPr id="109" name="Text Box 209"/>
          <p:cNvSpPr txBox="1">
            <a:spLocks noChangeArrowheads="1"/>
          </p:cNvSpPr>
          <p:nvPr/>
        </p:nvSpPr>
        <p:spPr bwMode="auto">
          <a:xfrm>
            <a:off x="7562850" y="5408613"/>
            <a:ext cx="1435100" cy="247650"/>
          </a:xfrm>
          <a:prstGeom prst="rect">
            <a:avLst/>
          </a:prstGeom>
          <a:noFill/>
          <a:ln w="3175">
            <a:noFill/>
            <a:miter lim="800000"/>
            <a:headEnd/>
            <a:tailEnd/>
          </a:ln>
        </p:spPr>
        <p:txBody>
          <a:bodyPr>
            <a:spAutoFit/>
          </a:bodyPr>
          <a:lstStyle/>
          <a:p>
            <a:pPr algn="ctr" eaLnBrk="1" hangingPunct="1">
              <a:lnSpc>
                <a:spcPct val="85000"/>
              </a:lnSpc>
            </a:pPr>
            <a:r>
              <a:rPr lang="en-GB" altLang="zh-CN" sz="1200" b="1">
                <a:ea typeface="宋体" charset="-122"/>
              </a:rPr>
              <a:t>Associated data</a:t>
            </a:r>
          </a:p>
        </p:txBody>
      </p:sp>
      <p:sp>
        <p:nvSpPr>
          <p:cNvPr id="110" name="Text Box 210"/>
          <p:cNvSpPr txBox="1">
            <a:spLocks noChangeArrowheads="1"/>
          </p:cNvSpPr>
          <p:nvPr/>
        </p:nvSpPr>
        <p:spPr bwMode="auto">
          <a:xfrm>
            <a:off x="7370763" y="4022725"/>
            <a:ext cx="1435100" cy="247650"/>
          </a:xfrm>
          <a:prstGeom prst="rect">
            <a:avLst/>
          </a:prstGeom>
          <a:noFill/>
          <a:ln w="3175">
            <a:noFill/>
            <a:miter lim="800000"/>
            <a:headEnd/>
            <a:tailEnd/>
          </a:ln>
        </p:spPr>
        <p:txBody>
          <a:bodyPr>
            <a:spAutoFit/>
          </a:bodyPr>
          <a:lstStyle/>
          <a:p>
            <a:pPr algn="ctr" eaLnBrk="1" hangingPunct="1">
              <a:lnSpc>
                <a:spcPct val="85000"/>
              </a:lnSpc>
            </a:pPr>
            <a:r>
              <a:rPr lang="en-GB" altLang="zh-CN" sz="1200" b="1">
                <a:ea typeface="宋体" charset="-122"/>
              </a:rPr>
              <a:t>Associated data</a:t>
            </a:r>
          </a:p>
        </p:txBody>
      </p:sp>
      <p:sp>
        <p:nvSpPr>
          <p:cNvPr id="111" name="Rectangle 211"/>
          <p:cNvSpPr>
            <a:spLocks noChangeArrowheads="1"/>
          </p:cNvSpPr>
          <p:nvPr/>
        </p:nvSpPr>
        <p:spPr bwMode="auto">
          <a:xfrm>
            <a:off x="5087938" y="1825625"/>
            <a:ext cx="4056062" cy="1143000"/>
          </a:xfrm>
          <a:prstGeom prst="rect">
            <a:avLst/>
          </a:prstGeom>
          <a:noFill/>
          <a:ln w="6350">
            <a:noFill/>
            <a:miter lim="800000"/>
            <a:headEnd/>
            <a:tailEnd/>
          </a:ln>
        </p:spPr>
        <p:txBody>
          <a:bodyPr lIns="45720" rIns="45720"/>
          <a:lstStyle/>
          <a:p>
            <a:pPr>
              <a:spcBef>
                <a:spcPts val="300"/>
              </a:spcBef>
              <a:buFontTx/>
              <a:buChar char="•"/>
            </a:pPr>
            <a:r>
              <a:rPr lang="en-US" altLang="zh-CN" sz="1600">
                <a:solidFill>
                  <a:srgbClr val="000000"/>
                </a:solidFill>
                <a:ea typeface="宋体" charset="-122"/>
              </a:rPr>
              <a:t>Double-Deck</a:t>
            </a:r>
          </a:p>
          <a:p>
            <a:pPr>
              <a:spcBef>
                <a:spcPts val="300"/>
              </a:spcBef>
              <a:buFontTx/>
              <a:buChar char="•"/>
            </a:pPr>
            <a:r>
              <a:rPr lang="en-US" altLang="zh-CN" sz="1600">
                <a:solidFill>
                  <a:srgbClr val="000000"/>
                </a:solidFill>
                <a:ea typeface="宋体" charset="-122"/>
              </a:rPr>
              <a:t>dd-A380-800, A380-800F (freighter), …</a:t>
            </a:r>
          </a:p>
          <a:p>
            <a:pPr>
              <a:spcBef>
                <a:spcPts val="300"/>
              </a:spcBef>
              <a:buFontTx/>
              <a:buChar char="•"/>
            </a:pPr>
            <a:r>
              <a:rPr lang="en-US" altLang="zh-CN" sz="1600">
                <a:solidFill>
                  <a:srgbClr val="000000"/>
                </a:solidFill>
                <a:ea typeface="宋体" charset="-122"/>
              </a:rPr>
              <a:t>dd-800-fuselage, dd-800-left-wing…</a:t>
            </a:r>
          </a:p>
          <a:p>
            <a:pPr>
              <a:spcBef>
                <a:spcPts val="300"/>
              </a:spcBef>
              <a:buFontTx/>
              <a:buChar char="•"/>
            </a:pPr>
            <a:r>
              <a:rPr lang="en-US" altLang="zh-CN" sz="1600">
                <a:solidFill>
                  <a:srgbClr val="000000"/>
                </a:solidFill>
                <a:ea typeface="宋体" charset="-122"/>
              </a:rPr>
              <a:t>dd-s11-12-nosefuse,…</a:t>
            </a:r>
          </a:p>
          <a:p>
            <a:pPr>
              <a:spcBef>
                <a:spcPts val="300"/>
              </a:spcBef>
              <a:buFontTx/>
              <a:buChar char="•"/>
            </a:pPr>
            <a:r>
              <a:rPr lang="en-US" altLang="zh-CN" sz="1600">
                <a:solidFill>
                  <a:srgbClr val="000000"/>
                </a:solidFill>
                <a:ea typeface="宋体" charset="-122"/>
              </a:rPr>
              <a:t>dd-s11-12-ata53,…</a:t>
            </a:r>
          </a:p>
          <a:p>
            <a:pPr>
              <a:spcBef>
                <a:spcPts val="300"/>
              </a:spcBef>
              <a:buFontTx/>
              <a:buChar char="•"/>
            </a:pPr>
            <a:r>
              <a:rPr lang="en-US" altLang="zh-CN" sz="1600">
                <a:solidFill>
                  <a:srgbClr val="000000"/>
                </a:solidFill>
                <a:ea typeface="宋体" charset="-122"/>
              </a:rPr>
              <a:t>dd-s11-12-53-floorpanel,…</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矩形 133"/>
          <p:cNvSpPr/>
          <p:nvPr/>
        </p:nvSpPr>
        <p:spPr>
          <a:xfrm>
            <a:off x="190500" y="877095"/>
            <a:ext cx="8244408" cy="430887"/>
          </a:xfrm>
          <a:prstGeom prst="rect">
            <a:avLst/>
          </a:prstGeom>
        </p:spPr>
        <p:txBody>
          <a:bodyPr wrap="square">
            <a:spAutoFit/>
          </a:bodyPr>
          <a:lstStyle/>
          <a:p>
            <a:pPr eaLnBrk="0" hangingPunct="0">
              <a:buFont typeface="Wingdings" pitchFamily="2" charset="2"/>
              <a:buChar char="ü"/>
              <a:defRPr/>
            </a:pPr>
            <a:r>
              <a:rPr lang="en-US" altLang="zh-CN" sz="2200" dirty="0" smtClean="0">
                <a:latin typeface="+mj-lt"/>
                <a:ea typeface="+mj-ea"/>
                <a:cs typeface="+mj-cs"/>
              </a:rPr>
              <a:t>COMAC</a:t>
            </a:r>
            <a:r>
              <a:rPr lang="zh-CN" altLang="en-US" sz="2200" dirty="0" smtClean="0">
                <a:latin typeface="+mj-lt"/>
                <a:ea typeface="+mj-ea"/>
                <a:cs typeface="+mj-cs"/>
              </a:rPr>
              <a:t> </a:t>
            </a:r>
            <a:r>
              <a:rPr lang="en-US" altLang="zh-CN" sz="2200" dirty="0" smtClean="0">
                <a:latin typeface="+mj-lt"/>
                <a:ea typeface="+mj-ea"/>
                <a:cs typeface="+mj-cs"/>
              </a:rPr>
              <a:t>C919</a:t>
            </a:r>
            <a:r>
              <a:rPr lang="zh-CN" altLang="en-US" sz="2200" dirty="0" smtClean="0">
                <a:latin typeface="+mj-lt"/>
                <a:ea typeface="+mj-ea"/>
                <a:cs typeface="+mj-cs"/>
              </a:rPr>
              <a:t>产品结构规划示意</a:t>
            </a:r>
          </a:p>
        </p:txBody>
      </p:sp>
      <p:sp>
        <p:nvSpPr>
          <p:cNvPr id="135"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a:t>
            </a: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 </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构型管理的关键要素</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pic>
        <p:nvPicPr>
          <p:cNvPr id="137" name="Picture 1"/>
          <p:cNvPicPr>
            <a:picLocks noChangeAspect="1" noChangeArrowheads="1"/>
          </p:cNvPicPr>
          <p:nvPr/>
        </p:nvPicPr>
        <p:blipFill>
          <a:blip r:embed="rId4" cstate="print"/>
          <a:srcRect/>
          <a:stretch>
            <a:fillRect/>
          </a:stretch>
        </p:blipFill>
        <p:spPr bwMode="auto">
          <a:xfrm>
            <a:off x="7953374" y="1"/>
            <a:ext cx="1190625" cy="1198980"/>
          </a:xfrm>
          <a:prstGeom prst="rect">
            <a:avLst/>
          </a:prstGeom>
          <a:noFill/>
          <a:ln w="9525">
            <a:noFill/>
            <a:miter lim="800000"/>
            <a:headEnd/>
            <a:tailEnd/>
          </a:ln>
        </p:spPr>
      </p:pic>
      <p:graphicFrame>
        <p:nvGraphicFramePr>
          <p:cNvPr id="286723" name="Object 3"/>
          <p:cNvGraphicFramePr>
            <a:graphicFrameLocks noChangeAspect="1"/>
          </p:cNvGraphicFramePr>
          <p:nvPr/>
        </p:nvGraphicFramePr>
        <p:xfrm>
          <a:off x="1409700" y="1246188"/>
          <a:ext cx="6551613" cy="5292725"/>
        </p:xfrm>
        <a:graphic>
          <a:graphicData uri="http://schemas.openxmlformats.org/presentationml/2006/ole">
            <p:oleObj spid="_x0000_s286723" name="Visio" r:id="rId5" imgW="7111675" imgH="5747146" progId="Visio.Drawing.11">
              <p:embed/>
            </p:oleObj>
          </a:graphicData>
        </a:graphic>
      </p:graphicFrame>
      <p:sp>
        <p:nvSpPr>
          <p:cNvPr id="139" name="TextBox 138"/>
          <p:cNvSpPr txBox="1"/>
          <p:nvPr/>
        </p:nvSpPr>
        <p:spPr>
          <a:xfrm>
            <a:off x="1076325" y="3162300"/>
            <a:ext cx="295275" cy="861774"/>
          </a:xfrm>
          <a:prstGeom prst="rect">
            <a:avLst/>
          </a:prstGeom>
          <a:noFill/>
        </p:spPr>
        <p:txBody>
          <a:bodyPr wrap="square" lIns="0" tIns="0" rIns="0" bIns="0" rtlCol="0">
            <a:spAutoFit/>
          </a:bodyPr>
          <a:lstStyle/>
          <a:p>
            <a:r>
              <a:rPr lang="zh-CN" altLang="en-US" sz="1400" dirty="0" smtClean="0"/>
              <a:t>设计视图</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p:nvPr/>
        </p:nvPicPr>
        <p:blipFill>
          <a:blip r:embed="rId2" cstate="print"/>
          <a:srcRect/>
          <a:stretch>
            <a:fillRect/>
          </a:stretch>
        </p:blipFill>
        <p:spPr bwMode="auto">
          <a:xfrm>
            <a:off x="295275" y="1914525"/>
            <a:ext cx="5924550" cy="4412228"/>
          </a:xfrm>
          <a:prstGeom prst="rect">
            <a:avLst/>
          </a:prstGeom>
          <a:noFill/>
          <a:ln w="9525">
            <a:noFill/>
            <a:miter lim="800000"/>
            <a:headEnd/>
            <a:tailEnd/>
          </a:ln>
        </p:spPr>
      </p:pic>
      <p:sp>
        <p:nvSpPr>
          <p:cNvPr id="11" name="Rectangle 9"/>
          <p:cNvSpPr>
            <a:spLocks noChangeArrowheads="1"/>
          </p:cNvSpPr>
          <p:nvPr/>
        </p:nvSpPr>
        <p:spPr bwMode="auto">
          <a:xfrm>
            <a:off x="6381643" y="1933576"/>
            <a:ext cx="2438400" cy="4391024"/>
          </a:xfrm>
          <a:prstGeom prst="rect">
            <a:avLst/>
          </a:prstGeom>
          <a:gradFill rotWithShape="1">
            <a:gsLst>
              <a:gs pos="0">
                <a:srgbClr val="CCFFCC">
                  <a:gamma/>
                  <a:shade val="85882"/>
                  <a:invGamma/>
                </a:srgbClr>
              </a:gs>
              <a:gs pos="50000">
                <a:srgbClr val="CCFFCC"/>
              </a:gs>
              <a:gs pos="100000">
                <a:srgbClr val="CCFFCC">
                  <a:gamma/>
                  <a:shade val="85882"/>
                  <a:invGamma/>
                </a:srgbClr>
              </a:gs>
            </a:gsLst>
            <a:lin ang="5400000" scaled="1"/>
          </a:gradFill>
          <a:ln w="3175">
            <a:solidFill>
              <a:srgbClr val="339933"/>
            </a:solidFill>
            <a:miter lim="800000"/>
            <a:headEnd/>
            <a:tailEnd/>
          </a:ln>
          <a:effectLst>
            <a:prstShdw prst="shdw17" dist="17961" dir="2700000">
              <a:srgbClr val="339933">
                <a:gamma/>
                <a:shade val="60000"/>
                <a:invGamma/>
              </a:srgbClr>
            </a:prstShdw>
          </a:effectLst>
        </p:spPr>
        <p:txBody>
          <a:bodyPr lIns="72000" tIns="72000" rIns="72000" bIns="72000" anchor="ctr"/>
          <a:lstStyle/>
          <a:p>
            <a:pPr marL="269875" indent="-269875" eaLnBrk="1" hangingPunct="1">
              <a:lnSpc>
                <a:spcPct val="110000"/>
              </a:lnSpc>
              <a:spcBef>
                <a:spcPct val="20000"/>
              </a:spcBef>
              <a:spcAft>
                <a:spcPct val="15000"/>
              </a:spcAft>
              <a:buFont typeface="Wingdings" pitchFamily="2" charset="2"/>
              <a:buChar char="à"/>
            </a:pPr>
            <a:endParaRPr lang="en-US" altLang="zh-CN" sz="1400" b="1" dirty="0" smtClean="0">
              <a:solidFill>
                <a:srgbClr val="333399"/>
              </a:solidFill>
              <a:latin typeface="Book Antiqua" pitchFamily="18" charset="0"/>
              <a:ea typeface="楷体_GB2312" pitchFamily="49" charset="-122"/>
            </a:endParaRPr>
          </a:p>
          <a:p>
            <a:pPr marL="269875" indent="-269875" eaLnBrk="1" hangingPunct="1">
              <a:lnSpc>
                <a:spcPct val="110000"/>
              </a:lnSpc>
              <a:spcBef>
                <a:spcPct val="20000"/>
              </a:spcBef>
              <a:spcAft>
                <a:spcPct val="15000"/>
              </a:spcAft>
              <a:buFont typeface="Wingdings" pitchFamily="2" charset="2"/>
              <a:buChar char="à"/>
            </a:pPr>
            <a:r>
              <a:rPr lang="zh-CN" altLang="en-US" sz="1400" b="1" dirty="0" smtClean="0">
                <a:solidFill>
                  <a:srgbClr val="333399"/>
                </a:solidFill>
                <a:latin typeface="Book Antiqua" pitchFamily="18" charset="0"/>
                <a:ea typeface="楷体_GB2312" pitchFamily="49" charset="-122"/>
              </a:rPr>
              <a:t>在</a:t>
            </a:r>
            <a:r>
              <a:rPr lang="zh-CN" altLang="en-US" sz="1400" b="1" dirty="0">
                <a:solidFill>
                  <a:srgbClr val="333399"/>
                </a:solidFill>
                <a:latin typeface="Book Antiqua" pitchFamily="18" charset="0"/>
                <a:ea typeface="楷体_GB2312" pitchFamily="49" charset="-122"/>
              </a:rPr>
              <a:t>构型管理中，产品结构的规划和建立尤为重要</a:t>
            </a:r>
            <a:r>
              <a:rPr lang="zh-CN" altLang="en-US" sz="1400" b="1" dirty="0" smtClean="0">
                <a:solidFill>
                  <a:srgbClr val="333399"/>
                </a:solidFill>
                <a:latin typeface="Book Antiqua" pitchFamily="18" charset="0"/>
                <a:ea typeface="楷体_GB2312" pitchFamily="49" charset="-122"/>
              </a:rPr>
              <a:t>。</a:t>
            </a:r>
            <a:r>
              <a:rPr lang="en-US" altLang="zh-CN" sz="1400" b="1" dirty="0" smtClean="0">
                <a:solidFill>
                  <a:srgbClr val="333399"/>
                </a:solidFill>
                <a:latin typeface="Book Antiqua" pitchFamily="18" charset="0"/>
                <a:ea typeface="楷体_GB2312" pitchFamily="49" charset="-122"/>
              </a:rPr>
              <a:t>GEAE</a:t>
            </a:r>
            <a:r>
              <a:rPr lang="zh-CN" altLang="en-US" sz="1400" b="1" dirty="0" smtClean="0">
                <a:solidFill>
                  <a:srgbClr val="333399"/>
                </a:solidFill>
                <a:latin typeface="Book Antiqua" pitchFamily="18" charset="0"/>
                <a:ea typeface="楷体_GB2312" pitchFamily="49" charset="-122"/>
              </a:rPr>
              <a:t>和</a:t>
            </a:r>
            <a:r>
              <a:rPr lang="en-US" altLang="zh-CN" sz="1400" b="1" dirty="0" smtClean="0">
                <a:solidFill>
                  <a:srgbClr val="333399"/>
                </a:solidFill>
                <a:latin typeface="Book Antiqua" pitchFamily="18" charset="0"/>
                <a:ea typeface="楷体_GB2312" pitchFamily="49" charset="-122"/>
              </a:rPr>
              <a:t>R&amp;R</a:t>
            </a:r>
            <a:r>
              <a:rPr lang="zh-CN" altLang="en-US" sz="1400" b="1" dirty="0" smtClean="0">
                <a:solidFill>
                  <a:srgbClr val="333399"/>
                </a:solidFill>
                <a:latin typeface="Book Antiqua" pitchFamily="18" charset="0"/>
                <a:ea typeface="楷体_GB2312" pitchFamily="49" charset="-122"/>
              </a:rPr>
              <a:t>成功</a:t>
            </a:r>
            <a:r>
              <a:rPr lang="zh-CN" altLang="en-US" sz="1400" b="1" dirty="0">
                <a:solidFill>
                  <a:srgbClr val="333399"/>
                </a:solidFill>
                <a:latin typeface="Book Antiqua" pitchFamily="18" charset="0"/>
                <a:ea typeface="楷体_GB2312" pitchFamily="49" charset="-122"/>
              </a:rPr>
              <a:t>的构型管理经验都表明，建立层次清晰、结构合理的产品结构在构型管理中都占有十分重要的地位；</a:t>
            </a:r>
          </a:p>
          <a:p>
            <a:pPr marL="269875" indent="-269875" eaLnBrk="1" hangingPunct="1">
              <a:lnSpc>
                <a:spcPct val="110000"/>
              </a:lnSpc>
              <a:spcBef>
                <a:spcPct val="20000"/>
              </a:spcBef>
              <a:spcAft>
                <a:spcPct val="15000"/>
              </a:spcAft>
              <a:buFont typeface="Wingdings" pitchFamily="2" charset="2"/>
              <a:buChar char="à"/>
            </a:pPr>
            <a:r>
              <a:rPr lang="zh-CN" altLang="en-US" sz="1400" b="1" dirty="0">
                <a:solidFill>
                  <a:srgbClr val="333399"/>
                </a:solidFill>
                <a:latin typeface="Book Antiqua" pitchFamily="18" charset="0"/>
                <a:ea typeface="楷体_GB2312" pitchFamily="49" charset="-122"/>
              </a:rPr>
              <a:t>在</a:t>
            </a:r>
            <a:r>
              <a:rPr lang="zh-CN" altLang="en-US" sz="1400" b="1" dirty="0" smtClean="0">
                <a:solidFill>
                  <a:srgbClr val="333399"/>
                </a:solidFill>
                <a:latin typeface="Book Antiqua" pitchFamily="18" charset="0"/>
                <a:ea typeface="楷体_GB2312" pitchFamily="49" charset="-122"/>
              </a:rPr>
              <a:t>各个型号的飞机发动机中</a:t>
            </a:r>
            <a:r>
              <a:rPr lang="zh-CN" altLang="en-US" sz="1400" b="1" dirty="0">
                <a:solidFill>
                  <a:srgbClr val="333399"/>
                </a:solidFill>
                <a:latin typeface="Book Antiqua" pitchFamily="18" charset="0"/>
                <a:ea typeface="楷体_GB2312" pitchFamily="49" charset="-122"/>
              </a:rPr>
              <a:t>，</a:t>
            </a:r>
            <a:r>
              <a:rPr lang="en-US" altLang="zh-CN" sz="1400" b="1" dirty="0">
                <a:solidFill>
                  <a:srgbClr val="333399"/>
                </a:solidFill>
                <a:latin typeface="Book Antiqua" pitchFamily="18" charset="0"/>
                <a:ea typeface="楷体_GB2312" pitchFamily="49" charset="-122"/>
              </a:rPr>
              <a:t>CI</a:t>
            </a:r>
            <a:r>
              <a:rPr lang="zh-CN" altLang="en-US" sz="1400" b="1" dirty="0">
                <a:solidFill>
                  <a:srgbClr val="333399"/>
                </a:solidFill>
                <a:latin typeface="Book Antiqua" pitchFamily="18" charset="0"/>
                <a:ea typeface="楷体_GB2312" pitchFamily="49" charset="-122"/>
              </a:rPr>
              <a:t>层以上的产品结构是稳定不变的，发生变化的顶层部件及其以下的层次；</a:t>
            </a:r>
          </a:p>
          <a:p>
            <a:pPr marL="269875" indent="-269875" eaLnBrk="1" hangingPunct="1">
              <a:lnSpc>
                <a:spcPct val="110000"/>
              </a:lnSpc>
              <a:spcBef>
                <a:spcPct val="20000"/>
              </a:spcBef>
              <a:spcAft>
                <a:spcPct val="15000"/>
              </a:spcAft>
              <a:buFont typeface="Wingdings" pitchFamily="2" charset="2"/>
              <a:buChar char="à"/>
            </a:pPr>
            <a:r>
              <a:rPr lang="zh-CN" altLang="en-US" sz="1400" b="1" dirty="0" smtClean="0">
                <a:solidFill>
                  <a:srgbClr val="333399"/>
                </a:solidFill>
                <a:latin typeface="Book Antiqua" pitchFamily="18" charset="0"/>
                <a:ea typeface="楷体_GB2312" pitchFamily="49" charset="-122"/>
              </a:rPr>
              <a:t>通过</a:t>
            </a:r>
            <a:r>
              <a:rPr lang="en-US" altLang="zh-CN" sz="1400" b="1" dirty="0">
                <a:solidFill>
                  <a:srgbClr val="333399"/>
                </a:solidFill>
                <a:latin typeface="Book Antiqua" pitchFamily="18" charset="0"/>
                <a:ea typeface="楷体_GB2312" pitchFamily="49" charset="-122"/>
              </a:rPr>
              <a:t>CI</a:t>
            </a:r>
            <a:r>
              <a:rPr lang="zh-CN" altLang="en-US" sz="1400" b="1" dirty="0">
                <a:solidFill>
                  <a:srgbClr val="333399"/>
                </a:solidFill>
                <a:latin typeface="Book Antiqua" pitchFamily="18" charset="0"/>
                <a:ea typeface="楷体_GB2312" pitchFamily="49" charset="-122"/>
              </a:rPr>
              <a:t>组织顶层部件的构型变化；</a:t>
            </a:r>
            <a:endParaRPr lang="zh-CN" altLang="en-US" sz="1400" b="1" dirty="0">
              <a:solidFill>
                <a:srgbClr val="333399"/>
              </a:solidFill>
              <a:ea typeface="楷体_GB2312" pitchFamily="49" charset="-122"/>
            </a:endParaRPr>
          </a:p>
        </p:txBody>
      </p:sp>
      <p:sp>
        <p:nvSpPr>
          <p:cNvPr id="12"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构型管理的关键要素</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
        <p:nvSpPr>
          <p:cNvPr id="14" name="Rectangle 2"/>
          <p:cNvSpPr txBox="1">
            <a:spLocks noChangeArrowheads="1"/>
          </p:cNvSpPr>
          <p:nvPr/>
        </p:nvSpPr>
        <p:spPr bwMode="auto">
          <a:xfrm>
            <a:off x="149225" y="849313"/>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eaLnBrk="0" hangingPunct="0">
              <a:buFont typeface="Wingdings" pitchFamily="2" charset="2"/>
              <a:buChar char="ü"/>
              <a:defRPr/>
            </a:pPr>
            <a:r>
              <a:rPr lang="zh-CN" altLang="en-US" sz="2200" dirty="0" smtClean="0">
                <a:latin typeface="+mj-lt"/>
                <a:ea typeface="+mj-ea"/>
                <a:cs typeface="+mj-cs"/>
              </a:rPr>
              <a:t>基于模块（</a:t>
            </a:r>
            <a:r>
              <a:rPr lang="en-US" altLang="zh-CN" sz="2200" dirty="0" smtClean="0">
                <a:latin typeface="+mj-lt"/>
                <a:ea typeface="+mj-ea"/>
                <a:cs typeface="+mj-cs"/>
              </a:rPr>
              <a:t>CI</a:t>
            </a:r>
            <a:r>
              <a:rPr lang="zh-CN" altLang="en-US" sz="2200" dirty="0" smtClean="0">
                <a:latin typeface="+mj-lt"/>
                <a:ea typeface="+mj-ea"/>
                <a:cs typeface="+mj-cs"/>
              </a:rPr>
              <a:t>）的产品结构层次规划示意</a:t>
            </a:r>
          </a:p>
        </p:txBody>
      </p:sp>
      <p:pic>
        <p:nvPicPr>
          <p:cNvPr id="15" name="Picture 1"/>
          <p:cNvPicPr>
            <a:picLocks noChangeAspect="1" noChangeArrowheads="1"/>
          </p:cNvPicPr>
          <p:nvPr/>
        </p:nvPicPr>
        <p:blipFill>
          <a:blip r:embed="rId3" cstate="print"/>
          <a:srcRect/>
          <a:stretch>
            <a:fillRect/>
          </a:stretch>
        </p:blipFill>
        <p:spPr bwMode="auto">
          <a:xfrm>
            <a:off x="7540764" y="0"/>
            <a:ext cx="1603236" cy="161448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Rectangle 2"/>
          <p:cNvSpPr>
            <a:spLocks noGrp="1" noChangeArrowheads="1"/>
          </p:cNvSpPr>
          <p:nvPr>
            <p:ph type="title" idx="4294967295"/>
          </p:nvPr>
        </p:nvSpPr>
        <p:spPr>
          <a:xfrm>
            <a:off x="149225" y="849313"/>
            <a:ext cx="7612063" cy="457200"/>
          </a:xfrm>
          <a:ln/>
        </p:spPr>
        <p:txBody>
          <a:bodyPr/>
          <a:lstStyle/>
          <a:p>
            <a:pPr>
              <a:buFont typeface="Wingdings" pitchFamily="2" charset="2"/>
              <a:buChar char="ü"/>
              <a:defRPr/>
            </a:pPr>
            <a:r>
              <a:rPr lang="zh-CN" altLang="en-US" sz="2200" dirty="0" smtClean="0"/>
              <a:t>产品结构的标识示意</a:t>
            </a:r>
          </a:p>
        </p:txBody>
      </p:sp>
      <p:sp>
        <p:nvSpPr>
          <p:cNvPr id="8"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a:t>
            </a: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 </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构型管理的关键要素</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
        <p:nvSpPr>
          <p:cNvPr id="9" name="Rectangle 46"/>
          <p:cNvSpPr>
            <a:spLocks noChangeArrowheads="1"/>
          </p:cNvSpPr>
          <p:nvPr/>
        </p:nvSpPr>
        <p:spPr bwMode="auto">
          <a:xfrm>
            <a:off x="209550" y="1697038"/>
            <a:ext cx="5083175" cy="2266950"/>
          </a:xfrm>
          <a:prstGeom prst="rect">
            <a:avLst/>
          </a:prstGeom>
          <a:gradFill rotWithShape="1">
            <a:gsLst>
              <a:gs pos="0">
                <a:srgbClr val="CCFFCC">
                  <a:gamma/>
                  <a:shade val="96078"/>
                  <a:invGamma/>
                </a:srgbClr>
              </a:gs>
              <a:gs pos="50000">
                <a:srgbClr val="CCFFCC"/>
              </a:gs>
              <a:gs pos="100000">
                <a:srgbClr val="CCFFCC">
                  <a:gamma/>
                  <a:shade val="96078"/>
                  <a:invGamma/>
                </a:srgbClr>
              </a:gs>
            </a:gsLst>
            <a:lin ang="5400000" scaled="1"/>
          </a:gradFill>
          <a:ln w="9525">
            <a:solidFill>
              <a:schemeClr val="tx1"/>
            </a:solidFill>
            <a:miter lim="800000"/>
            <a:headEnd/>
            <a:tailEnd/>
          </a:ln>
          <a:effectLst/>
        </p:spPr>
        <p:txBody>
          <a:bodyPr wrap="none" anchor="ctr"/>
          <a:lstStyle/>
          <a:p>
            <a:endParaRPr lang="zh-CN" altLang="en-US"/>
          </a:p>
        </p:txBody>
      </p:sp>
      <p:sp>
        <p:nvSpPr>
          <p:cNvPr id="15" name="Rectangle 5"/>
          <p:cNvSpPr>
            <a:spLocks noChangeArrowheads="1"/>
          </p:cNvSpPr>
          <p:nvPr/>
        </p:nvSpPr>
        <p:spPr bwMode="auto">
          <a:xfrm>
            <a:off x="733425" y="2487613"/>
            <a:ext cx="3455988" cy="762000"/>
          </a:xfrm>
          <a:prstGeom prst="rect">
            <a:avLst/>
          </a:prstGeom>
          <a:noFill/>
          <a:ln w="12700">
            <a:solidFill>
              <a:srgbClr val="339933"/>
            </a:solidFill>
            <a:miter lim="800000"/>
            <a:headEnd/>
            <a:tailEnd/>
          </a:ln>
          <a:effectLst/>
        </p:spPr>
        <p:txBody>
          <a:bodyPr wrap="none" anchor="ctr"/>
          <a:lstStyle/>
          <a:p>
            <a:endParaRPr lang="zh-CN" altLang="en-US"/>
          </a:p>
        </p:txBody>
      </p:sp>
      <p:sp>
        <p:nvSpPr>
          <p:cNvPr id="16" name="Text Box 6"/>
          <p:cNvSpPr txBox="1">
            <a:spLocks noChangeArrowheads="1"/>
          </p:cNvSpPr>
          <p:nvPr/>
        </p:nvSpPr>
        <p:spPr bwMode="auto">
          <a:xfrm>
            <a:off x="877888" y="2644775"/>
            <a:ext cx="2232025" cy="419100"/>
          </a:xfrm>
          <a:prstGeom prst="rect">
            <a:avLst/>
          </a:prstGeom>
          <a:solidFill>
            <a:srgbClr val="FFFF99"/>
          </a:solidFill>
          <a:ln w="9525">
            <a:solidFill>
              <a:srgbClr val="FF0000"/>
            </a:solidFill>
            <a:miter lim="800000"/>
            <a:headEnd/>
            <a:tailEnd/>
          </a:ln>
        </p:spPr>
        <p:txBody>
          <a:bodyPr anchor="ctr"/>
          <a:lstStyle/>
          <a:p>
            <a:pPr algn="ctr" eaLnBrk="1" hangingPunct="1"/>
            <a:r>
              <a:rPr lang="en-US" altLang="zh-CN" sz="1600">
                <a:ea typeface="宋体" charset="-122"/>
                <a:cs typeface="Times New Roman" pitchFamily="18" charset="0"/>
              </a:rPr>
              <a:t>551A1100-003-501</a:t>
            </a:r>
          </a:p>
        </p:txBody>
      </p:sp>
      <p:sp>
        <p:nvSpPr>
          <p:cNvPr id="17" name="Text Box 7"/>
          <p:cNvSpPr txBox="1">
            <a:spLocks noChangeArrowheads="1"/>
          </p:cNvSpPr>
          <p:nvPr/>
        </p:nvSpPr>
        <p:spPr bwMode="auto">
          <a:xfrm>
            <a:off x="3654425" y="2644775"/>
            <a:ext cx="392113" cy="419100"/>
          </a:xfrm>
          <a:prstGeom prst="rect">
            <a:avLst/>
          </a:prstGeom>
          <a:solidFill>
            <a:srgbClr val="FFFF99"/>
          </a:solidFill>
          <a:ln w="9525" algn="ctr">
            <a:solidFill>
              <a:srgbClr val="FF0000"/>
            </a:solidFill>
            <a:miter lim="800000"/>
            <a:headEnd/>
            <a:tailEnd/>
          </a:ln>
          <a:effectLst/>
        </p:spPr>
        <p:txBody>
          <a:bodyPr anchor="ctr"/>
          <a:lstStyle/>
          <a:p>
            <a:pPr algn="ctr" eaLnBrk="1" hangingPunct="1"/>
            <a:r>
              <a:rPr lang="en-US" altLang="zh-CN" sz="1600">
                <a:ea typeface="宋体" charset="-122"/>
                <a:cs typeface="Times New Roman" pitchFamily="18" charset="0"/>
              </a:rPr>
              <a:t>A</a:t>
            </a:r>
          </a:p>
        </p:txBody>
      </p:sp>
      <p:sp>
        <p:nvSpPr>
          <p:cNvPr id="18" name="Text Box 8"/>
          <p:cNvSpPr txBox="1">
            <a:spLocks noChangeArrowheads="1"/>
          </p:cNvSpPr>
          <p:nvPr/>
        </p:nvSpPr>
        <p:spPr bwMode="auto">
          <a:xfrm>
            <a:off x="3233738" y="2695575"/>
            <a:ext cx="381000" cy="266700"/>
          </a:xfrm>
          <a:prstGeom prst="rect">
            <a:avLst/>
          </a:prstGeom>
          <a:noFill/>
          <a:ln w="9525">
            <a:noFill/>
            <a:miter lim="800000"/>
            <a:headEnd/>
            <a:tailEnd/>
          </a:ln>
        </p:spPr>
        <p:txBody>
          <a:bodyPr/>
          <a:lstStyle/>
          <a:p>
            <a:pPr eaLnBrk="1" hangingPunct="1"/>
            <a:r>
              <a:rPr lang="en-US" altLang="zh-CN" sz="2000">
                <a:ea typeface="宋体" charset="-122"/>
                <a:cs typeface="Times New Roman" pitchFamily="18" charset="0"/>
              </a:rPr>
              <a:t>+</a:t>
            </a:r>
          </a:p>
        </p:txBody>
      </p:sp>
      <p:sp>
        <p:nvSpPr>
          <p:cNvPr id="19" name="AutoShape 9"/>
          <p:cNvSpPr>
            <a:spLocks noChangeArrowheads="1"/>
          </p:cNvSpPr>
          <p:nvPr/>
        </p:nvSpPr>
        <p:spPr bwMode="auto">
          <a:xfrm>
            <a:off x="517525" y="3424238"/>
            <a:ext cx="1295400" cy="431800"/>
          </a:xfrm>
          <a:prstGeom prst="wedgeRoundRectCallout">
            <a:avLst>
              <a:gd name="adj1" fmla="val -5884"/>
              <a:gd name="adj2" fmla="val -134560"/>
              <a:gd name="adj3" fmla="val 16667"/>
            </a:avLst>
          </a:prstGeom>
          <a:gradFill rotWithShape="1">
            <a:gsLst>
              <a:gs pos="0">
                <a:srgbClr val="FFFF99">
                  <a:gamma/>
                  <a:shade val="96078"/>
                  <a:invGamma/>
                </a:srgbClr>
              </a:gs>
              <a:gs pos="50000">
                <a:srgbClr val="FFFF99"/>
              </a:gs>
              <a:gs pos="100000">
                <a:srgbClr val="FFFF99">
                  <a:gamma/>
                  <a:shade val="96078"/>
                  <a:invGamma/>
                </a:srgbClr>
              </a:gs>
            </a:gsLst>
            <a:lin ang="5400000" scaled="1"/>
          </a:gradFill>
          <a:ln w="3175" algn="ctr">
            <a:solidFill>
              <a:srgbClr val="339933"/>
            </a:solidFill>
            <a:miter lim="800000"/>
            <a:headEnd/>
            <a:tailEnd/>
          </a:ln>
          <a:effectLst>
            <a:prstShdw prst="shdw17" dist="17961" dir="2700000">
              <a:srgbClr val="339933">
                <a:gamma/>
                <a:shade val="60000"/>
                <a:invGamma/>
              </a:srgbClr>
            </a:prstShdw>
          </a:effectLst>
        </p:spPr>
        <p:txBody>
          <a:bodyPr lIns="54000" rIns="54000" anchor="ctr"/>
          <a:lstStyle/>
          <a:p>
            <a:pPr>
              <a:lnSpc>
                <a:spcPct val="90000"/>
              </a:lnSpc>
            </a:pPr>
            <a:r>
              <a:rPr lang="en-US" altLang="zh-CN" sz="1200" b="1">
                <a:solidFill>
                  <a:srgbClr val="000066"/>
                </a:solidFill>
                <a:ea typeface="楷体_GB2312" pitchFamily="49" charset="-122"/>
              </a:rPr>
              <a:t>Part</a:t>
            </a:r>
            <a:r>
              <a:rPr lang="zh-CN" altLang="en-US" sz="1200" b="1">
                <a:solidFill>
                  <a:srgbClr val="000066"/>
                </a:solidFill>
                <a:ea typeface="楷体_GB2312" pitchFamily="49" charset="-122"/>
              </a:rPr>
              <a:t>对象的编号</a:t>
            </a:r>
          </a:p>
        </p:txBody>
      </p:sp>
      <p:sp>
        <p:nvSpPr>
          <p:cNvPr id="20" name="AutoShape 10"/>
          <p:cNvSpPr>
            <a:spLocks noChangeArrowheads="1"/>
          </p:cNvSpPr>
          <p:nvPr/>
        </p:nvSpPr>
        <p:spPr bwMode="auto">
          <a:xfrm>
            <a:off x="3181350" y="3424238"/>
            <a:ext cx="1439863" cy="431800"/>
          </a:xfrm>
          <a:prstGeom prst="wedgeRoundRectCallout">
            <a:avLst>
              <a:gd name="adj1" fmla="val -9537"/>
              <a:gd name="adj2" fmla="val -132352"/>
              <a:gd name="adj3" fmla="val 16667"/>
            </a:avLst>
          </a:prstGeom>
          <a:gradFill rotWithShape="1">
            <a:gsLst>
              <a:gs pos="0">
                <a:srgbClr val="FFFF99">
                  <a:gamma/>
                  <a:shade val="96078"/>
                  <a:invGamma/>
                </a:srgbClr>
              </a:gs>
              <a:gs pos="50000">
                <a:srgbClr val="FFFF99"/>
              </a:gs>
              <a:gs pos="100000">
                <a:srgbClr val="FFFF99">
                  <a:gamma/>
                  <a:shade val="96078"/>
                  <a:invGamma/>
                </a:srgbClr>
              </a:gs>
            </a:gsLst>
            <a:lin ang="5400000" scaled="1"/>
          </a:gradFill>
          <a:ln w="3175" algn="ctr">
            <a:solidFill>
              <a:srgbClr val="339933"/>
            </a:solidFill>
            <a:miter lim="800000"/>
            <a:headEnd/>
            <a:tailEnd/>
          </a:ln>
          <a:effectLst>
            <a:prstShdw prst="shdw17" dist="17961" dir="2700000">
              <a:srgbClr val="339933">
                <a:gamma/>
                <a:shade val="60000"/>
                <a:invGamma/>
              </a:srgbClr>
            </a:prstShdw>
          </a:effectLst>
        </p:spPr>
        <p:txBody>
          <a:bodyPr lIns="54000" rIns="54000" anchor="ctr"/>
          <a:lstStyle/>
          <a:p>
            <a:pPr>
              <a:lnSpc>
                <a:spcPct val="90000"/>
              </a:lnSpc>
            </a:pPr>
            <a:r>
              <a:rPr lang="en-US" altLang="zh-CN" sz="1200" b="1">
                <a:solidFill>
                  <a:srgbClr val="000066"/>
                </a:solidFill>
                <a:ea typeface="楷体_GB2312" pitchFamily="49" charset="-122"/>
              </a:rPr>
              <a:t>Part</a:t>
            </a:r>
            <a:r>
              <a:rPr lang="zh-CN" altLang="en-US" sz="1200" b="1">
                <a:solidFill>
                  <a:srgbClr val="000066"/>
                </a:solidFill>
                <a:ea typeface="楷体_GB2312" pitchFamily="49" charset="-122"/>
              </a:rPr>
              <a:t>对象的版本</a:t>
            </a:r>
          </a:p>
        </p:txBody>
      </p:sp>
      <p:sp>
        <p:nvSpPr>
          <p:cNvPr id="21" name="AutoShape 11"/>
          <p:cNvSpPr>
            <a:spLocks noChangeArrowheads="1"/>
          </p:cNvSpPr>
          <p:nvPr/>
        </p:nvSpPr>
        <p:spPr bwMode="auto">
          <a:xfrm>
            <a:off x="3470275" y="1768475"/>
            <a:ext cx="1657350" cy="528638"/>
          </a:xfrm>
          <a:prstGeom prst="wedgeRoundRectCallout">
            <a:avLst>
              <a:gd name="adj1" fmla="val -29407"/>
              <a:gd name="adj2" fmla="val 98648"/>
              <a:gd name="adj3" fmla="val 16667"/>
            </a:avLst>
          </a:prstGeom>
          <a:gradFill rotWithShape="1">
            <a:gsLst>
              <a:gs pos="0">
                <a:srgbClr val="FFFF99">
                  <a:gamma/>
                  <a:shade val="96078"/>
                  <a:invGamma/>
                </a:srgbClr>
              </a:gs>
              <a:gs pos="50000">
                <a:srgbClr val="FFFF99"/>
              </a:gs>
              <a:gs pos="100000">
                <a:srgbClr val="FFFF99">
                  <a:gamma/>
                  <a:shade val="96078"/>
                  <a:invGamma/>
                </a:srgbClr>
              </a:gs>
            </a:gsLst>
            <a:lin ang="5400000" scaled="1"/>
          </a:gradFill>
          <a:ln w="3175">
            <a:solidFill>
              <a:srgbClr val="339933"/>
            </a:solidFill>
            <a:miter lim="800000"/>
            <a:headEnd/>
            <a:tailEnd/>
          </a:ln>
          <a:effectLst>
            <a:prstShdw prst="shdw17" dist="17961" dir="2700000">
              <a:srgbClr val="339933">
                <a:gamma/>
                <a:shade val="60000"/>
                <a:invGamma/>
              </a:srgbClr>
            </a:prstShdw>
          </a:effectLst>
        </p:spPr>
        <p:txBody>
          <a:bodyPr lIns="54000" rIns="54000" anchor="ctr"/>
          <a:lstStyle/>
          <a:p>
            <a:pPr>
              <a:lnSpc>
                <a:spcPct val="90000"/>
              </a:lnSpc>
            </a:pPr>
            <a:r>
              <a:rPr lang="en-US" altLang="zh-CN" sz="1200" b="1" dirty="0" smtClean="0">
                <a:solidFill>
                  <a:srgbClr val="000066"/>
                </a:solidFill>
                <a:ea typeface="楷体_GB2312" pitchFamily="49" charset="-122"/>
              </a:rPr>
              <a:t>PLM</a:t>
            </a:r>
            <a:r>
              <a:rPr lang="zh-CN" altLang="en-US" sz="1200" b="1" dirty="0" smtClean="0">
                <a:solidFill>
                  <a:srgbClr val="000066"/>
                </a:solidFill>
                <a:ea typeface="楷体_GB2312" pitchFamily="49" charset="-122"/>
              </a:rPr>
              <a:t>系统中</a:t>
            </a:r>
            <a:r>
              <a:rPr lang="zh-CN" altLang="en-US" sz="1200" b="1" dirty="0">
                <a:solidFill>
                  <a:srgbClr val="000066"/>
                </a:solidFill>
                <a:ea typeface="楷体_GB2312" pitchFamily="49" charset="-122"/>
              </a:rPr>
              <a:t>对</a:t>
            </a:r>
            <a:r>
              <a:rPr lang="en-US" altLang="zh-CN" sz="1200" b="1" dirty="0">
                <a:solidFill>
                  <a:srgbClr val="000066"/>
                </a:solidFill>
                <a:ea typeface="楷体_GB2312" pitchFamily="49" charset="-122"/>
              </a:rPr>
              <a:t>Part</a:t>
            </a:r>
            <a:r>
              <a:rPr lang="zh-CN" altLang="en-US" sz="1200" b="1" dirty="0">
                <a:solidFill>
                  <a:srgbClr val="000066"/>
                </a:solidFill>
                <a:ea typeface="楷体_GB2312" pitchFamily="49" charset="-122"/>
              </a:rPr>
              <a:t>对象的唯一标识</a:t>
            </a:r>
          </a:p>
        </p:txBody>
      </p:sp>
      <p:sp>
        <p:nvSpPr>
          <p:cNvPr id="22" name="Rectangle 12"/>
          <p:cNvSpPr>
            <a:spLocks noChangeArrowheads="1"/>
          </p:cNvSpPr>
          <p:nvPr/>
        </p:nvSpPr>
        <p:spPr bwMode="auto">
          <a:xfrm>
            <a:off x="2509838" y="2679700"/>
            <a:ext cx="360362" cy="360363"/>
          </a:xfrm>
          <a:prstGeom prst="rect">
            <a:avLst/>
          </a:prstGeom>
          <a:noFill/>
          <a:ln w="9525">
            <a:solidFill>
              <a:srgbClr val="FF0000"/>
            </a:solidFill>
            <a:miter lim="800000"/>
            <a:headEnd/>
            <a:tailEnd/>
          </a:ln>
          <a:effectLst/>
        </p:spPr>
        <p:txBody>
          <a:bodyPr wrap="none" anchor="ctr"/>
          <a:lstStyle/>
          <a:p>
            <a:endParaRPr lang="zh-CN" altLang="en-US"/>
          </a:p>
        </p:txBody>
      </p:sp>
      <p:sp>
        <p:nvSpPr>
          <p:cNvPr id="23" name="Rectangle 13"/>
          <p:cNvSpPr>
            <a:spLocks noChangeArrowheads="1"/>
          </p:cNvSpPr>
          <p:nvPr/>
        </p:nvSpPr>
        <p:spPr bwMode="auto">
          <a:xfrm>
            <a:off x="2101850" y="2679700"/>
            <a:ext cx="360363" cy="360363"/>
          </a:xfrm>
          <a:prstGeom prst="rect">
            <a:avLst/>
          </a:prstGeom>
          <a:noFill/>
          <a:ln w="9525">
            <a:solidFill>
              <a:srgbClr val="FF0000"/>
            </a:solidFill>
            <a:miter lim="800000"/>
            <a:headEnd/>
            <a:tailEnd/>
          </a:ln>
          <a:effectLst/>
        </p:spPr>
        <p:txBody>
          <a:bodyPr wrap="none" anchor="ctr"/>
          <a:lstStyle/>
          <a:p>
            <a:endParaRPr lang="zh-CN" altLang="en-US"/>
          </a:p>
        </p:txBody>
      </p:sp>
      <p:sp>
        <p:nvSpPr>
          <p:cNvPr id="24" name="Rectangle 14"/>
          <p:cNvSpPr>
            <a:spLocks noChangeArrowheads="1"/>
          </p:cNvSpPr>
          <p:nvPr/>
        </p:nvSpPr>
        <p:spPr bwMode="auto">
          <a:xfrm>
            <a:off x="1093788" y="2671763"/>
            <a:ext cx="971550" cy="360362"/>
          </a:xfrm>
          <a:prstGeom prst="rect">
            <a:avLst/>
          </a:prstGeom>
          <a:noFill/>
          <a:ln w="9525">
            <a:solidFill>
              <a:srgbClr val="FF0000"/>
            </a:solidFill>
            <a:miter lim="800000"/>
            <a:headEnd/>
            <a:tailEnd/>
          </a:ln>
          <a:effectLst/>
        </p:spPr>
        <p:txBody>
          <a:bodyPr wrap="none" anchor="ctr"/>
          <a:lstStyle/>
          <a:p>
            <a:endParaRPr lang="zh-CN" altLang="en-US"/>
          </a:p>
        </p:txBody>
      </p:sp>
      <p:sp>
        <p:nvSpPr>
          <p:cNvPr id="25" name="AutoShape 15"/>
          <p:cNvSpPr>
            <a:spLocks noChangeArrowheads="1"/>
          </p:cNvSpPr>
          <p:nvPr/>
        </p:nvSpPr>
        <p:spPr bwMode="auto">
          <a:xfrm>
            <a:off x="2478088" y="1814513"/>
            <a:ext cx="936625" cy="457200"/>
          </a:xfrm>
          <a:prstGeom prst="wedgeRoundRectCallout">
            <a:avLst>
              <a:gd name="adj1" fmla="val -23051"/>
              <a:gd name="adj2" fmla="val 137847"/>
              <a:gd name="adj3" fmla="val 16667"/>
            </a:avLst>
          </a:prstGeom>
          <a:gradFill rotWithShape="1">
            <a:gsLst>
              <a:gs pos="0">
                <a:srgbClr val="FFFF99">
                  <a:gamma/>
                  <a:shade val="96078"/>
                  <a:invGamma/>
                </a:srgbClr>
              </a:gs>
              <a:gs pos="50000">
                <a:srgbClr val="FFFF99"/>
              </a:gs>
              <a:gs pos="100000">
                <a:srgbClr val="FFFF99">
                  <a:gamma/>
                  <a:shade val="96078"/>
                  <a:invGamma/>
                </a:srgbClr>
              </a:gs>
            </a:gsLst>
            <a:lin ang="5400000" scaled="1"/>
          </a:gradFill>
          <a:ln w="3175">
            <a:solidFill>
              <a:srgbClr val="339933"/>
            </a:solidFill>
            <a:miter lim="800000"/>
            <a:headEnd/>
            <a:tailEnd/>
          </a:ln>
          <a:effectLst>
            <a:prstShdw prst="shdw17" dist="17961" dir="2700000">
              <a:srgbClr val="339933">
                <a:gamma/>
                <a:shade val="60000"/>
                <a:invGamma/>
              </a:srgbClr>
            </a:prstShdw>
          </a:effectLst>
        </p:spPr>
        <p:txBody>
          <a:bodyPr lIns="54000" rIns="54000" anchor="ctr"/>
          <a:lstStyle/>
          <a:p>
            <a:pPr>
              <a:lnSpc>
                <a:spcPct val="90000"/>
              </a:lnSpc>
            </a:pPr>
            <a:r>
              <a:rPr lang="zh-CN" altLang="en-US" sz="1200" b="1">
                <a:solidFill>
                  <a:srgbClr val="000066"/>
                </a:solidFill>
                <a:ea typeface="楷体_GB2312" pitchFamily="49" charset="-122"/>
              </a:rPr>
              <a:t>构型代号</a:t>
            </a:r>
          </a:p>
        </p:txBody>
      </p:sp>
      <p:sp>
        <p:nvSpPr>
          <p:cNvPr id="26" name="AutoShape 16"/>
          <p:cNvSpPr>
            <a:spLocks noChangeArrowheads="1"/>
          </p:cNvSpPr>
          <p:nvPr/>
        </p:nvSpPr>
        <p:spPr bwMode="auto">
          <a:xfrm>
            <a:off x="1454150" y="1816100"/>
            <a:ext cx="936625" cy="457200"/>
          </a:xfrm>
          <a:prstGeom prst="wedgeRoundRectCallout">
            <a:avLst>
              <a:gd name="adj1" fmla="val 34745"/>
              <a:gd name="adj2" fmla="val 136111"/>
              <a:gd name="adj3" fmla="val 16667"/>
            </a:avLst>
          </a:prstGeom>
          <a:gradFill rotWithShape="1">
            <a:gsLst>
              <a:gs pos="0">
                <a:srgbClr val="FFFF99">
                  <a:gamma/>
                  <a:shade val="96078"/>
                  <a:invGamma/>
                </a:srgbClr>
              </a:gs>
              <a:gs pos="50000">
                <a:srgbClr val="FFFF99"/>
              </a:gs>
              <a:gs pos="100000">
                <a:srgbClr val="FFFF99">
                  <a:gamma/>
                  <a:shade val="96078"/>
                  <a:invGamma/>
                </a:srgbClr>
              </a:gs>
            </a:gsLst>
            <a:lin ang="5400000" scaled="1"/>
          </a:gradFill>
          <a:ln w="3175">
            <a:solidFill>
              <a:srgbClr val="339933"/>
            </a:solidFill>
            <a:miter lim="800000"/>
            <a:headEnd/>
            <a:tailEnd/>
          </a:ln>
          <a:effectLst>
            <a:prstShdw prst="shdw17" dist="17961" dir="2700000">
              <a:srgbClr val="339933">
                <a:gamma/>
                <a:shade val="60000"/>
                <a:invGamma/>
              </a:srgbClr>
            </a:prstShdw>
          </a:effectLst>
        </p:spPr>
        <p:txBody>
          <a:bodyPr lIns="54000" rIns="54000" anchor="ctr"/>
          <a:lstStyle/>
          <a:p>
            <a:pPr>
              <a:lnSpc>
                <a:spcPct val="90000"/>
              </a:lnSpc>
            </a:pPr>
            <a:r>
              <a:rPr lang="zh-CN" altLang="en-US" sz="1200" b="1">
                <a:solidFill>
                  <a:srgbClr val="000066"/>
                </a:solidFill>
                <a:ea typeface="楷体_GB2312" pitchFamily="49" charset="-122"/>
              </a:rPr>
              <a:t>零组件代号</a:t>
            </a:r>
          </a:p>
        </p:txBody>
      </p:sp>
      <p:sp>
        <p:nvSpPr>
          <p:cNvPr id="27" name="AutoShape 17"/>
          <p:cNvSpPr>
            <a:spLocks noChangeArrowheads="1"/>
          </p:cNvSpPr>
          <p:nvPr/>
        </p:nvSpPr>
        <p:spPr bwMode="auto">
          <a:xfrm>
            <a:off x="373063" y="1814513"/>
            <a:ext cx="936625" cy="457200"/>
          </a:xfrm>
          <a:prstGeom prst="wedgeRoundRectCallout">
            <a:avLst>
              <a:gd name="adj1" fmla="val 34745"/>
              <a:gd name="adj2" fmla="val 136111"/>
              <a:gd name="adj3" fmla="val 16667"/>
            </a:avLst>
          </a:prstGeom>
          <a:gradFill rotWithShape="1">
            <a:gsLst>
              <a:gs pos="0">
                <a:srgbClr val="FFFF99">
                  <a:gamma/>
                  <a:shade val="96078"/>
                  <a:invGamma/>
                </a:srgbClr>
              </a:gs>
              <a:gs pos="50000">
                <a:srgbClr val="FFFF99"/>
              </a:gs>
              <a:gs pos="100000">
                <a:srgbClr val="FFFF99">
                  <a:gamma/>
                  <a:shade val="96078"/>
                  <a:invGamma/>
                </a:srgbClr>
              </a:gs>
            </a:gsLst>
            <a:lin ang="5400000" scaled="1"/>
          </a:gradFill>
          <a:ln w="3175">
            <a:solidFill>
              <a:srgbClr val="339933"/>
            </a:solidFill>
            <a:miter lim="800000"/>
            <a:headEnd/>
            <a:tailEnd/>
          </a:ln>
          <a:effectLst>
            <a:prstShdw prst="shdw17" dist="17961" dir="2700000">
              <a:srgbClr val="339933">
                <a:gamma/>
                <a:shade val="60000"/>
                <a:invGamma/>
              </a:srgbClr>
            </a:prstShdw>
          </a:effectLst>
        </p:spPr>
        <p:txBody>
          <a:bodyPr lIns="54000" rIns="54000" anchor="ctr"/>
          <a:lstStyle/>
          <a:p>
            <a:pPr>
              <a:lnSpc>
                <a:spcPct val="90000"/>
              </a:lnSpc>
            </a:pPr>
            <a:r>
              <a:rPr lang="zh-CN" altLang="en-US" sz="1200" b="1">
                <a:solidFill>
                  <a:srgbClr val="000066"/>
                </a:solidFill>
                <a:ea typeface="楷体_GB2312" pitchFamily="49" charset="-122"/>
              </a:rPr>
              <a:t>反映产品结构的层次</a:t>
            </a:r>
          </a:p>
        </p:txBody>
      </p:sp>
      <p:grpSp>
        <p:nvGrpSpPr>
          <p:cNvPr id="28" name="Group 49"/>
          <p:cNvGrpSpPr>
            <a:grpSpLocks/>
          </p:cNvGrpSpPr>
          <p:nvPr/>
        </p:nvGrpSpPr>
        <p:grpSpPr bwMode="auto">
          <a:xfrm>
            <a:off x="2792413" y="4237038"/>
            <a:ext cx="6043612" cy="2266950"/>
            <a:chOff x="1759" y="2459"/>
            <a:chExt cx="3807" cy="1428"/>
          </a:xfrm>
        </p:grpSpPr>
        <p:sp>
          <p:nvSpPr>
            <p:cNvPr id="29" name="Rectangle 45"/>
            <p:cNvSpPr>
              <a:spLocks noChangeArrowheads="1"/>
            </p:cNvSpPr>
            <p:nvPr/>
          </p:nvSpPr>
          <p:spPr bwMode="auto">
            <a:xfrm>
              <a:off x="1759" y="2459"/>
              <a:ext cx="3792" cy="1428"/>
            </a:xfrm>
            <a:prstGeom prst="rect">
              <a:avLst/>
            </a:prstGeom>
            <a:gradFill rotWithShape="1">
              <a:gsLst>
                <a:gs pos="0">
                  <a:srgbClr val="CCFFCC">
                    <a:gamma/>
                    <a:shade val="96078"/>
                    <a:invGamma/>
                  </a:srgbClr>
                </a:gs>
                <a:gs pos="50000">
                  <a:srgbClr val="CCFFCC"/>
                </a:gs>
                <a:gs pos="100000">
                  <a:srgbClr val="CCFFCC">
                    <a:gamma/>
                    <a:shade val="96078"/>
                    <a:invGamma/>
                  </a:srgbClr>
                </a:gs>
              </a:gsLst>
              <a:lin ang="5400000" scaled="1"/>
            </a:gradFill>
            <a:ln w="9525">
              <a:solidFill>
                <a:schemeClr val="tx1"/>
              </a:solidFill>
              <a:miter lim="800000"/>
              <a:headEnd/>
              <a:tailEnd/>
            </a:ln>
            <a:effectLst/>
          </p:spPr>
          <p:txBody>
            <a:bodyPr wrap="none" anchor="ctr"/>
            <a:lstStyle/>
            <a:p>
              <a:endParaRPr lang="zh-CN" altLang="en-US"/>
            </a:p>
          </p:txBody>
        </p:sp>
        <p:sp>
          <p:nvSpPr>
            <p:cNvPr id="30" name="Rectangle 23"/>
            <p:cNvSpPr>
              <a:spLocks noChangeArrowheads="1"/>
            </p:cNvSpPr>
            <p:nvPr/>
          </p:nvSpPr>
          <p:spPr bwMode="auto">
            <a:xfrm>
              <a:off x="1784" y="2503"/>
              <a:ext cx="1261" cy="576"/>
            </a:xfrm>
            <a:prstGeom prst="rect">
              <a:avLst/>
            </a:prstGeom>
            <a:solidFill>
              <a:srgbClr val="EAEAEA"/>
            </a:solidFill>
            <a:ln w="9525">
              <a:solidFill>
                <a:srgbClr val="FF0000"/>
              </a:solidFill>
              <a:miter lim="800000"/>
              <a:headEnd/>
              <a:tailEnd/>
            </a:ln>
            <a:effectLst/>
          </p:spPr>
          <p:txBody>
            <a:bodyPr wrap="none" anchor="ctr"/>
            <a:lstStyle/>
            <a:p>
              <a:endParaRPr lang="zh-CN" altLang="en-US"/>
            </a:p>
          </p:txBody>
        </p:sp>
        <p:grpSp>
          <p:nvGrpSpPr>
            <p:cNvPr id="31" name="Group 18"/>
            <p:cNvGrpSpPr>
              <a:grpSpLocks/>
            </p:cNvGrpSpPr>
            <p:nvPr/>
          </p:nvGrpSpPr>
          <p:grpSpPr bwMode="auto">
            <a:xfrm>
              <a:off x="1880" y="2599"/>
              <a:ext cx="192" cy="192"/>
              <a:chOff x="589" y="3243"/>
              <a:chExt cx="401" cy="401"/>
            </a:xfrm>
          </p:grpSpPr>
          <p:sp>
            <p:nvSpPr>
              <p:cNvPr id="52" name="Freeform 19"/>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78BFE6">
                      <a:gamma/>
                      <a:tint val="93725"/>
                      <a:invGamma/>
                    </a:srgbClr>
                  </a:gs>
                </a:gsLst>
                <a:lin ang="5400000" scaled="1"/>
              </a:gradFill>
              <a:ln w="19050"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53" name="Oval 20"/>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a:effectLst/>
            </p:spPr>
            <p:txBody>
              <a:bodyPr wrap="none" lIns="92075" tIns="46038" rIns="92075" bIns="46038" anchor="ctr"/>
              <a:lstStyle/>
              <a:p>
                <a:endParaRPr lang="zh-CN" altLang="en-US"/>
              </a:p>
            </p:txBody>
          </p:sp>
          <p:sp>
            <p:nvSpPr>
              <p:cNvPr id="54" name="Oval 21"/>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a:effectLst/>
            </p:spPr>
            <p:txBody>
              <a:bodyPr wrap="none" lIns="92075" tIns="46038" rIns="92075" bIns="46038" anchor="ctr"/>
              <a:lstStyle/>
              <a:p>
                <a:endParaRPr lang="zh-CN" altLang="en-US"/>
              </a:p>
            </p:txBody>
          </p:sp>
        </p:grpSp>
        <p:sp>
          <p:nvSpPr>
            <p:cNvPr id="32" name="Text Box 22"/>
            <p:cNvSpPr txBox="1">
              <a:spLocks noChangeArrowheads="1"/>
            </p:cNvSpPr>
            <p:nvPr/>
          </p:nvSpPr>
          <p:spPr bwMode="auto">
            <a:xfrm>
              <a:off x="1832" y="2839"/>
              <a:ext cx="624" cy="181"/>
            </a:xfrm>
            <a:prstGeom prst="rect">
              <a:avLst/>
            </a:prstGeom>
            <a:gradFill rotWithShape="1">
              <a:gsLst>
                <a:gs pos="0">
                  <a:srgbClr val="FFFF99">
                    <a:gamma/>
                    <a:shade val="86275"/>
                    <a:invGamma/>
                  </a:srgbClr>
                </a:gs>
                <a:gs pos="50000">
                  <a:srgbClr val="FFFF99"/>
                </a:gs>
                <a:gs pos="100000">
                  <a:srgbClr val="FFFF99">
                    <a:gamma/>
                    <a:shade val="86275"/>
                    <a:invGamma/>
                  </a:srgbClr>
                </a:gs>
              </a:gsLst>
              <a:lin ang="5400000" scaled="1"/>
            </a:gradFill>
            <a:ln w="3175">
              <a:solidFill>
                <a:srgbClr val="339933"/>
              </a:solidFill>
              <a:miter lim="800000"/>
              <a:headEnd/>
              <a:tailEnd/>
            </a:ln>
            <a:effectLst>
              <a:prstShdw prst="shdw17" dist="17961" dir="2700000">
                <a:srgbClr val="339933">
                  <a:gamma/>
                  <a:shade val="60000"/>
                  <a:invGamma/>
                </a:srgbClr>
              </a:prstShdw>
            </a:effectLst>
          </p:spPr>
          <p:txBody>
            <a:bodyPr>
              <a:spAutoFit/>
            </a:bodyPr>
            <a:lstStyle/>
            <a:p>
              <a:pPr marL="95250" indent="-95250">
                <a:lnSpc>
                  <a:spcPct val="90000"/>
                </a:lnSpc>
              </a:pPr>
              <a:r>
                <a:rPr lang="zh-CN" altLang="en-US" sz="1400" b="1">
                  <a:solidFill>
                    <a:srgbClr val="0000CC"/>
                  </a:solidFill>
                  <a:ea typeface="仿宋_GB2312" pitchFamily="49" charset="-122"/>
                </a:rPr>
                <a:t>版本：</a:t>
              </a:r>
              <a:r>
                <a:rPr lang="en-US" altLang="zh-CN" sz="1400" b="1">
                  <a:solidFill>
                    <a:srgbClr val="0000CC"/>
                  </a:solidFill>
                  <a:ea typeface="仿宋_GB2312" pitchFamily="49" charset="-122"/>
                </a:rPr>
                <a:t>A</a:t>
              </a:r>
              <a:endParaRPr lang="en-US" altLang="zh-CN" sz="1400" b="1">
                <a:ea typeface="仿宋_GB2312" pitchFamily="49" charset="-122"/>
              </a:endParaRPr>
            </a:p>
          </p:txBody>
        </p:sp>
        <p:sp>
          <p:nvSpPr>
            <p:cNvPr id="33" name="Text Box 24"/>
            <p:cNvSpPr txBox="1">
              <a:spLocks noChangeArrowheads="1"/>
            </p:cNvSpPr>
            <p:nvPr/>
          </p:nvSpPr>
          <p:spPr bwMode="auto">
            <a:xfrm>
              <a:off x="2080" y="2511"/>
              <a:ext cx="994" cy="173"/>
            </a:xfrm>
            <a:prstGeom prst="rect">
              <a:avLst/>
            </a:prstGeom>
            <a:noFill/>
            <a:ln w="9525">
              <a:noFill/>
              <a:miter lim="800000"/>
              <a:headEnd/>
              <a:tailEnd/>
            </a:ln>
            <a:effectLst/>
          </p:spPr>
          <p:txBody>
            <a:bodyPr/>
            <a:lstStyle/>
            <a:p>
              <a:pPr eaLnBrk="1" hangingPunct="1">
                <a:spcBef>
                  <a:spcPct val="50000"/>
                </a:spcBef>
              </a:pPr>
              <a:r>
                <a:rPr lang="en-US" altLang="zh-CN" sz="1200" b="1">
                  <a:solidFill>
                    <a:srgbClr val="000066"/>
                  </a:solidFill>
                  <a:ea typeface="楷体_GB2312" pitchFamily="49" charset="-122"/>
                </a:rPr>
                <a:t>551A1100-003-501</a:t>
              </a:r>
              <a:br>
                <a:rPr lang="en-US" altLang="zh-CN" sz="1200" b="1">
                  <a:solidFill>
                    <a:srgbClr val="000066"/>
                  </a:solidFill>
                  <a:ea typeface="楷体_GB2312" pitchFamily="49" charset="-122"/>
                </a:rPr>
              </a:br>
              <a:r>
                <a:rPr lang="zh-CN" altLang="en-US" sz="1200" b="1">
                  <a:solidFill>
                    <a:srgbClr val="000066"/>
                  </a:solidFill>
                  <a:ea typeface="楷体_GB2312" pitchFamily="49" charset="-122"/>
                </a:rPr>
                <a:t>有效性</a:t>
              </a:r>
              <a:r>
                <a:rPr lang="en-US" altLang="zh-CN" sz="1200" b="1">
                  <a:solidFill>
                    <a:srgbClr val="000066"/>
                  </a:solidFill>
                  <a:ea typeface="楷体_GB2312" pitchFamily="49" charset="-122"/>
                </a:rPr>
                <a:t>: </a:t>
              </a:r>
              <a:r>
                <a:rPr lang="en-US" altLang="zh-CN" sz="1200" b="1">
                  <a:solidFill>
                    <a:srgbClr val="FF3300"/>
                  </a:solidFill>
                  <a:ea typeface="楷体_GB2312" pitchFamily="49" charset="-122"/>
                </a:rPr>
                <a:t>101-120</a:t>
              </a:r>
            </a:p>
          </p:txBody>
        </p:sp>
        <p:sp>
          <p:nvSpPr>
            <p:cNvPr id="34" name="Rectangle 25"/>
            <p:cNvSpPr>
              <a:spLocks noChangeArrowheads="1"/>
            </p:cNvSpPr>
            <p:nvPr/>
          </p:nvSpPr>
          <p:spPr bwMode="auto">
            <a:xfrm>
              <a:off x="4252" y="2504"/>
              <a:ext cx="1261" cy="576"/>
            </a:xfrm>
            <a:prstGeom prst="rect">
              <a:avLst/>
            </a:prstGeom>
            <a:solidFill>
              <a:srgbClr val="EAEAEA"/>
            </a:solidFill>
            <a:ln w="9525">
              <a:solidFill>
                <a:srgbClr val="FF0000"/>
              </a:solidFill>
              <a:miter lim="800000"/>
              <a:headEnd/>
              <a:tailEnd/>
            </a:ln>
            <a:effectLst/>
          </p:spPr>
          <p:txBody>
            <a:bodyPr wrap="none" anchor="ctr"/>
            <a:lstStyle/>
            <a:p>
              <a:endParaRPr lang="zh-CN" altLang="en-US"/>
            </a:p>
          </p:txBody>
        </p:sp>
        <p:grpSp>
          <p:nvGrpSpPr>
            <p:cNvPr id="35" name="Group 26"/>
            <p:cNvGrpSpPr>
              <a:grpSpLocks/>
            </p:cNvGrpSpPr>
            <p:nvPr/>
          </p:nvGrpSpPr>
          <p:grpSpPr bwMode="auto">
            <a:xfrm>
              <a:off x="4348" y="2600"/>
              <a:ext cx="192" cy="192"/>
              <a:chOff x="589" y="3243"/>
              <a:chExt cx="401" cy="401"/>
            </a:xfrm>
          </p:grpSpPr>
          <p:sp>
            <p:nvSpPr>
              <p:cNvPr id="49" name="Freeform 27"/>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78BFE6">
                      <a:gamma/>
                      <a:tint val="93725"/>
                      <a:invGamma/>
                    </a:srgbClr>
                  </a:gs>
                </a:gsLst>
                <a:lin ang="5400000" scaled="1"/>
              </a:gradFill>
              <a:ln w="19050"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50" name="Oval 28"/>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a:effectLst/>
            </p:spPr>
            <p:txBody>
              <a:bodyPr wrap="none" lIns="92075" tIns="46038" rIns="92075" bIns="46038" anchor="ctr"/>
              <a:lstStyle/>
              <a:p>
                <a:endParaRPr lang="zh-CN" altLang="en-US"/>
              </a:p>
            </p:txBody>
          </p:sp>
          <p:sp>
            <p:nvSpPr>
              <p:cNvPr id="51" name="Oval 29"/>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a:effectLst/>
            </p:spPr>
            <p:txBody>
              <a:bodyPr wrap="none" lIns="92075" tIns="46038" rIns="92075" bIns="46038" anchor="ctr"/>
              <a:lstStyle/>
              <a:p>
                <a:endParaRPr lang="zh-CN" altLang="en-US"/>
              </a:p>
            </p:txBody>
          </p:sp>
        </p:grpSp>
        <p:sp>
          <p:nvSpPr>
            <p:cNvPr id="36" name="Text Box 30"/>
            <p:cNvSpPr txBox="1">
              <a:spLocks noChangeArrowheads="1"/>
            </p:cNvSpPr>
            <p:nvPr/>
          </p:nvSpPr>
          <p:spPr bwMode="auto">
            <a:xfrm>
              <a:off x="4300" y="2840"/>
              <a:ext cx="624" cy="181"/>
            </a:xfrm>
            <a:prstGeom prst="rect">
              <a:avLst/>
            </a:prstGeom>
            <a:gradFill rotWithShape="1">
              <a:gsLst>
                <a:gs pos="0">
                  <a:srgbClr val="FFFF99">
                    <a:gamma/>
                    <a:shade val="86275"/>
                    <a:invGamma/>
                  </a:srgbClr>
                </a:gs>
                <a:gs pos="50000">
                  <a:srgbClr val="FFFF99"/>
                </a:gs>
                <a:gs pos="100000">
                  <a:srgbClr val="FFFF99">
                    <a:gamma/>
                    <a:shade val="86275"/>
                    <a:invGamma/>
                  </a:srgbClr>
                </a:gs>
              </a:gsLst>
              <a:lin ang="5400000" scaled="1"/>
            </a:gradFill>
            <a:ln w="3175">
              <a:solidFill>
                <a:srgbClr val="339933"/>
              </a:solidFill>
              <a:miter lim="800000"/>
              <a:headEnd/>
              <a:tailEnd/>
            </a:ln>
            <a:effectLst>
              <a:prstShdw prst="shdw17" dist="17961" dir="2700000">
                <a:srgbClr val="339933">
                  <a:gamma/>
                  <a:shade val="60000"/>
                  <a:invGamma/>
                </a:srgbClr>
              </a:prstShdw>
            </a:effectLst>
          </p:spPr>
          <p:txBody>
            <a:bodyPr>
              <a:spAutoFit/>
            </a:bodyPr>
            <a:lstStyle/>
            <a:p>
              <a:pPr marL="95250" indent="-95250">
                <a:lnSpc>
                  <a:spcPct val="90000"/>
                </a:lnSpc>
              </a:pPr>
              <a:r>
                <a:rPr lang="zh-CN" altLang="en-US" sz="1400" b="1">
                  <a:solidFill>
                    <a:srgbClr val="0000CC"/>
                  </a:solidFill>
                  <a:ea typeface="仿宋_GB2312" pitchFamily="49" charset="-122"/>
                </a:rPr>
                <a:t>版本：</a:t>
              </a:r>
              <a:r>
                <a:rPr lang="en-US" altLang="zh-CN" sz="1400" b="1">
                  <a:solidFill>
                    <a:srgbClr val="0000CC"/>
                  </a:solidFill>
                  <a:ea typeface="仿宋_GB2312" pitchFamily="49" charset="-122"/>
                </a:rPr>
                <a:t>B</a:t>
              </a:r>
              <a:endParaRPr lang="en-US" altLang="zh-CN" sz="1400" b="1">
                <a:ea typeface="仿宋_GB2312" pitchFamily="49" charset="-122"/>
              </a:endParaRPr>
            </a:p>
          </p:txBody>
        </p:sp>
        <p:sp>
          <p:nvSpPr>
            <p:cNvPr id="37" name="Rectangle 32"/>
            <p:cNvSpPr>
              <a:spLocks noChangeArrowheads="1"/>
            </p:cNvSpPr>
            <p:nvPr/>
          </p:nvSpPr>
          <p:spPr bwMode="auto">
            <a:xfrm>
              <a:off x="4258" y="3280"/>
              <a:ext cx="1261" cy="576"/>
            </a:xfrm>
            <a:prstGeom prst="rect">
              <a:avLst/>
            </a:prstGeom>
            <a:solidFill>
              <a:srgbClr val="EAEAEA"/>
            </a:solidFill>
            <a:ln w="9525">
              <a:solidFill>
                <a:srgbClr val="FF0000"/>
              </a:solidFill>
              <a:miter lim="800000"/>
              <a:headEnd/>
              <a:tailEnd/>
            </a:ln>
            <a:effectLst/>
          </p:spPr>
          <p:txBody>
            <a:bodyPr wrap="none" anchor="ctr"/>
            <a:lstStyle/>
            <a:p>
              <a:endParaRPr lang="zh-CN" altLang="en-US"/>
            </a:p>
          </p:txBody>
        </p:sp>
        <p:grpSp>
          <p:nvGrpSpPr>
            <p:cNvPr id="38" name="Group 33"/>
            <p:cNvGrpSpPr>
              <a:grpSpLocks/>
            </p:cNvGrpSpPr>
            <p:nvPr/>
          </p:nvGrpSpPr>
          <p:grpSpPr bwMode="auto">
            <a:xfrm>
              <a:off x="4354" y="3376"/>
              <a:ext cx="192" cy="192"/>
              <a:chOff x="589" y="3243"/>
              <a:chExt cx="401" cy="401"/>
            </a:xfrm>
          </p:grpSpPr>
          <p:sp>
            <p:nvSpPr>
              <p:cNvPr id="46" name="Freeform 34"/>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78BFE6">
                      <a:gamma/>
                      <a:tint val="93725"/>
                      <a:invGamma/>
                    </a:srgbClr>
                  </a:gs>
                </a:gsLst>
                <a:lin ang="5400000" scaled="1"/>
              </a:gradFill>
              <a:ln w="19050"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47" name="Oval 35"/>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a:effectLst/>
            </p:spPr>
            <p:txBody>
              <a:bodyPr wrap="none" lIns="92075" tIns="46038" rIns="92075" bIns="46038" anchor="ctr"/>
              <a:lstStyle/>
              <a:p>
                <a:endParaRPr lang="zh-CN" altLang="en-US"/>
              </a:p>
            </p:txBody>
          </p:sp>
          <p:sp>
            <p:nvSpPr>
              <p:cNvPr id="48" name="Oval 36"/>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a:effectLst/>
            </p:spPr>
            <p:txBody>
              <a:bodyPr wrap="none" lIns="92075" tIns="46038" rIns="92075" bIns="46038" anchor="ctr"/>
              <a:lstStyle/>
              <a:p>
                <a:endParaRPr lang="zh-CN" altLang="en-US"/>
              </a:p>
            </p:txBody>
          </p:sp>
        </p:grpSp>
        <p:sp>
          <p:nvSpPr>
            <p:cNvPr id="39" name="Text Box 37"/>
            <p:cNvSpPr txBox="1">
              <a:spLocks noChangeArrowheads="1"/>
            </p:cNvSpPr>
            <p:nvPr/>
          </p:nvSpPr>
          <p:spPr bwMode="auto">
            <a:xfrm>
              <a:off x="4306" y="3616"/>
              <a:ext cx="624" cy="181"/>
            </a:xfrm>
            <a:prstGeom prst="rect">
              <a:avLst/>
            </a:prstGeom>
            <a:gradFill rotWithShape="1">
              <a:gsLst>
                <a:gs pos="0">
                  <a:srgbClr val="FFFF99">
                    <a:gamma/>
                    <a:shade val="86275"/>
                    <a:invGamma/>
                  </a:srgbClr>
                </a:gs>
                <a:gs pos="50000">
                  <a:srgbClr val="FFFF99"/>
                </a:gs>
                <a:gs pos="100000">
                  <a:srgbClr val="FFFF99">
                    <a:gamma/>
                    <a:shade val="86275"/>
                    <a:invGamma/>
                  </a:srgbClr>
                </a:gs>
              </a:gsLst>
              <a:lin ang="5400000" scaled="1"/>
            </a:gradFill>
            <a:ln w="3175">
              <a:solidFill>
                <a:srgbClr val="339933"/>
              </a:solidFill>
              <a:miter lim="800000"/>
              <a:headEnd/>
              <a:tailEnd/>
            </a:ln>
            <a:effectLst>
              <a:prstShdw prst="shdw17" dist="17961" dir="2700000">
                <a:srgbClr val="339933">
                  <a:gamma/>
                  <a:shade val="60000"/>
                  <a:invGamma/>
                </a:srgbClr>
              </a:prstShdw>
            </a:effectLst>
          </p:spPr>
          <p:txBody>
            <a:bodyPr>
              <a:spAutoFit/>
            </a:bodyPr>
            <a:lstStyle/>
            <a:p>
              <a:pPr marL="95250" indent="-95250">
                <a:lnSpc>
                  <a:spcPct val="90000"/>
                </a:lnSpc>
              </a:pPr>
              <a:r>
                <a:rPr lang="zh-CN" altLang="en-US" sz="1400" b="1">
                  <a:solidFill>
                    <a:srgbClr val="0000CC"/>
                  </a:solidFill>
                  <a:ea typeface="仿宋_GB2312" pitchFamily="49" charset="-122"/>
                </a:rPr>
                <a:t>版本：</a:t>
              </a:r>
              <a:r>
                <a:rPr lang="en-US" altLang="zh-CN" sz="1400" b="1">
                  <a:solidFill>
                    <a:srgbClr val="0000CC"/>
                  </a:solidFill>
                  <a:ea typeface="仿宋_GB2312" pitchFamily="49" charset="-122"/>
                </a:rPr>
                <a:t>A</a:t>
              </a:r>
              <a:endParaRPr lang="en-US" altLang="zh-CN" sz="1400" b="1">
                <a:ea typeface="仿宋_GB2312" pitchFamily="49" charset="-122"/>
              </a:endParaRPr>
            </a:p>
          </p:txBody>
        </p:sp>
        <p:cxnSp>
          <p:nvCxnSpPr>
            <p:cNvPr id="40" name="AutoShape 39"/>
            <p:cNvCxnSpPr>
              <a:cxnSpLocks noChangeShapeType="1"/>
              <a:stCxn id="30" idx="3"/>
              <a:endCxn id="34" idx="1"/>
            </p:cNvCxnSpPr>
            <p:nvPr/>
          </p:nvCxnSpPr>
          <p:spPr bwMode="auto">
            <a:xfrm>
              <a:off x="3045" y="2791"/>
              <a:ext cx="1207" cy="1"/>
            </a:xfrm>
            <a:prstGeom prst="straightConnector1">
              <a:avLst/>
            </a:prstGeom>
            <a:noFill/>
            <a:ln w="28575">
              <a:solidFill>
                <a:srgbClr val="339933"/>
              </a:solidFill>
              <a:round/>
              <a:headEnd/>
              <a:tailEnd type="triangle" w="med" len="med"/>
            </a:ln>
            <a:effectLst/>
          </p:spPr>
        </p:cxnSp>
        <p:cxnSp>
          <p:nvCxnSpPr>
            <p:cNvPr id="41" name="AutoShape 40"/>
            <p:cNvCxnSpPr>
              <a:cxnSpLocks noChangeShapeType="1"/>
              <a:stCxn id="30" idx="3"/>
              <a:endCxn id="37" idx="1"/>
            </p:cNvCxnSpPr>
            <p:nvPr/>
          </p:nvCxnSpPr>
          <p:spPr bwMode="auto">
            <a:xfrm>
              <a:off x="3045" y="2791"/>
              <a:ext cx="1213" cy="777"/>
            </a:xfrm>
            <a:prstGeom prst="curvedConnector3">
              <a:avLst>
                <a:gd name="adj1" fmla="val 49958"/>
              </a:avLst>
            </a:prstGeom>
            <a:noFill/>
            <a:ln w="28575">
              <a:solidFill>
                <a:srgbClr val="339933"/>
              </a:solidFill>
              <a:round/>
              <a:headEnd/>
              <a:tailEnd type="triangle" w="med" len="med"/>
            </a:ln>
            <a:effectLst/>
          </p:spPr>
        </p:cxnSp>
        <p:sp>
          <p:nvSpPr>
            <p:cNvPr id="42" name="Text Box 41"/>
            <p:cNvSpPr txBox="1">
              <a:spLocks noChangeArrowheads="1"/>
            </p:cNvSpPr>
            <p:nvPr/>
          </p:nvSpPr>
          <p:spPr bwMode="auto">
            <a:xfrm>
              <a:off x="3180" y="2495"/>
              <a:ext cx="994" cy="288"/>
            </a:xfrm>
            <a:prstGeom prst="rect">
              <a:avLst/>
            </a:prstGeom>
            <a:noFill/>
            <a:ln w="9525">
              <a:noFill/>
              <a:miter lim="800000"/>
              <a:headEnd/>
              <a:tailEnd/>
            </a:ln>
            <a:effectLst/>
          </p:spPr>
          <p:txBody>
            <a:bodyPr>
              <a:spAutoFit/>
            </a:bodyPr>
            <a:lstStyle/>
            <a:p>
              <a:pPr eaLnBrk="1" hangingPunct="1">
                <a:spcBef>
                  <a:spcPct val="50000"/>
                </a:spcBef>
              </a:pPr>
              <a:r>
                <a:rPr lang="zh-CN" altLang="en-US" sz="1200" b="1">
                  <a:solidFill>
                    <a:srgbClr val="000066"/>
                  </a:solidFill>
                  <a:ea typeface="楷体_GB2312" pitchFamily="49" charset="-122"/>
                </a:rPr>
                <a:t>更改前后的有效性不发生变化</a:t>
              </a:r>
            </a:p>
          </p:txBody>
        </p:sp>
        <p:sp>
          <p:nvSpPr>
            <p:cNvPr id="43" name="Text Box 42"/>
            <p:cNvSpPr txBox="1">
              <a:spLocks noChangeArrowheads="1"/>
            </p:cNvSpPr>
            <p:nvPr/>
          </p:nvSpPr>
          <p:spPr bwMode="auto">
            <a:xfrm>
              <a:off x="3605" y="3044"/>
              <a:ext cx="740" cy="288"/>
            </a:xfrm>
            <a:prstGeom prst="rect">
              <a:avLst/>
            </a:prstGeom>
            <a:noFill/>
            <a:ln w="9525">
              <a:noFill/>
              <a:miter lim="800000"/>
              <a:headEnd/>
              <a:tailEnd/>
            </a:ln>
            <a:effectLst/>
          </p:spPr>
          <p:txBody>
            <a:bodyPr>
              <a:spAutoFit/>
            </a:bodyPr>
            <a:lstStyle/>
            <a:p>
              <a:pPr eaLnBrk="1" hangingPunct="1">
                <a:spcBef>
                  <a:spcPct val="50000"/>
                </a:spcBef>
              </a:pPr>
              <a:r>
                <a:rPr lang="zh-CN" altLang="en-US" sz="1200" b="1">
                  <a:solidFill>
                    <a:srgbClr val="000066"/>
                  </a:solidFill>
                  <a:ea typeface="楷体_GB2312" pitchFamily="49" charset="-122"/>
                </a:rPr>
                <a:t>更改前后的有效性发生变化</a:t>
              </a:r>
            </a:p>
          </p:txBody>
        </p:sp>
        <p:sp>
          <p:nvSpPr>
            <p:cNvPr id="44" name="Text Box 43"/>
            <p:cNvSpPr txBox="1">
              <a:spLocks noChangeArrowheads="1"/>
            </p:cNvSpPr>
            <p:nvPr/>
          </p:nvSpPr>
          <p:spPr bwMode="auto">
            <a:xfrm>
              <a:off x="4572" y="2497"/>
              <a:ext cx="994" cy="173"/>
            </a:xfrm>
            <a:prstGeom prst="rect">
              <a:avLst/>
            </a:prstGeom>
            <a:noFill/>
            <a:ln w="9525">
              <a:noFill/>
              <a:miter lim="800000"/>
              <a:headEnd/>
              <a:tailEnd/>
            </a:ln>
            <a:effectLst/>
          </p:spPr>
          <p:txBody>
            <a:bodyPr/>
            <a:lstStyle/>
            <a:p>
              <a:pPr eaLnBrk="1" hangingPunct="1">
                <a:spcBef>
                  <a:spcPct val="50000"/>
                </a:spcBef>
              </a:pPr>
              <a:r>
                <a:rPr lang="en-US" altLang="zh-CN" sz="1200" b="1">
                  <a:solidFill>
                    <a:srgbClr val="000066"/>
                  </a:solidFill>
                  <a:ea typeface="楷体_GB2312" pitchFamily="49" charset="-122"/>
                </a:rPr>
                <a:t>551A1100-003-501</a:t>
              </a:r>
              <a:br>
                <a:rPr lang="en-US" altLang="zh-CN" sz="1200" b="1">
                  <a:solidFill>
                    <a:srgbClr val="000066"/>
                  </a:solidFill>
                  <a:ea typeface="楷体_GB2312" pitchFamily="49" charset="-122"/>
                </a:rPr>
              </a:br>
              <a:r>
                <a:rPr lang="zh-CN" altLang="en-US" sz="1200" b="1">
                  <a:solidFill>
                    <a:srgbClr val="000066"/>
                  </a:solidFill>
                  <a:ea typeface="楷体_GB2312" pitchFamily="49" charset="-122"/>
                </a:rPr>
                <a:t>有效性</a:t>
              </a:r>
              <a:r>
                <a:rPr lang="en-US" altLang="zh-CN" sz="1200" b="1">
                  <a:solidFill>
                    <a:srgbClr val="000066"/>
                  </a:solidFill>
                  <a:ea typeface="楷体_GB2312" pitchFamily="49" charset="-122"/>
                </a:rPr>
                <a:t>: </a:t>
              </a:r>
              <a:r>
                <a:rPr lang="en-US" altLang="zh-CN" sz="1200" b="1">
                  <a:solidFill>
                    <a:srgbClr val="FF3300"/>
                  </a:solidFill>
                  <a:ea typeface="楷体_GB2312" pitchFamily="49" charset="-122"/>
                </a:rPr>
                <a:t>101-120</a:t>
              </a:r>
            </a:p>
          </p:txBody>
        </p:sp>
        <p:sp>
          <p:nvSpPr>
            <p:cNvPr id="45" name="Text Box 44"/>
            <p:cNvSpPr txBox="1">
              <a:spLocks noChangeArrowheads="1"/>
            </p:cNvSpPr>
            <p:nvPr/>
          </p:nvSpPr>
          <p:spPr bwMode="auto">
            <a:xfrm>
              <a:off x="4566" y="3295"/>
              <a:ext cx="994" cy="173"/>
            </a:xfrm>
            <a:prstGeom prst="rect">
              <a:avLst/>
            </a:prstGeom>
            <a:noFill/>
            <a:ln w="9525">
              <a:noFill/>
              <a:miter lim="800000"/>
              <a:headEnd/>
              <a:tailEnd/>
            </a:ln>
            <a:effectLst/>
          </p:spPr>
          <p:txBody>
            <a:bodyPr/>
            <a:lstStyle/>
            <a:p>
              <a:pPr eaLnBrk="1" hangingPunct="1">
                <a:spcBef>
                  <a:spcPct val="50000"/>
                </a:spcBef>
              </a:pPr>
              <a:r>
                <a:rPr lang="en-US" altLang="zh-CN" sz="1200" b="1">
                  <a:solidFill>
                    <a:srgbClr val="000066"/>
                  </a:solidFill>
                  <a:ea typeface="楷体_GB2312" pitchFamily="49" charset="-122"/>
                </a:rPr>
                <a:t>551A1100-003-503</a:t>
              </a:r>
              <a:br>
                <a:rPr lang="en-US" altLang="zh-CN" sz="1200" b="1">
                  <a:solidFill>
                    <a:srgbClr val="000066"/>
                  </a:solidFill>
                  <a:ea typeface="楷体_GB2312" pitchFamily="49" charset="-122"/>
                </a:rPr>
              </a:br>
              <a:r>
                <a:rPr lang="zh-CN" altLang="en-US" sz="1200" b="1">
                  <a:solidFill>
                    <a:srgbClr val="000066"/>
                  </a:solidFill>
                  <a:ea typeface="楷体_GB2312" pitchFamily="49" charset="-122"/>
                </a:rPr>
                <a:t>有效性</a:t>
              </a:r>
              <a:r>
                <a:rPr lang="en-US" altLang="zh-CN" sz="1200" b="1">
                  <a:solidFill>
                    <a:srgbClr val="000066"/>
                  </a:solidFill>
                  <a:ea typeface="楷体_GB2312" pitchFamily="49" charset="-122"/>
                </a:rPr>
                <a:t>: </a:t>
              </a:r>
              <a:r>
                <a:rPr lang="en-US" altLang="zh-CN" sz="1200" b="1">
                  <a:solidFill>
                    <a:srgbClr val="FF3300"/>
                  </a:solidFill>
                  <a:ea typeface="楷体_GB2312" pitchFamily="49" charset="-122"/>
                </a:rPr>
                <a:t>115-125</a:t>
              </a:r>
            </a:p>
          </p:txBody>
        </p:sp>
      </p:grpSp>
      <p:sp>
        <p:nvSpPr>
          <p:cNvPr id="55" name="AutoShape 47"/>
          <p:cNvSpPr>
            <a:spLocks noChangeArrowheads="1"/>
          </p:cNvSpPr>
          <p:nvPr/>
        </p:nvSpPr>
        <p:spPr bwMode="auto">
          <a:xfrm rot="19933289">
            <a:off x="2151063" y="3754438"/>
            <a:ext cx="482600" cy="1201737"/>
          </a:xfrm>
          <a:prstGeom prst="curvedRightArrow">
            <a:avLst>
              <a:gd name="adj1" fmla="val 49803"/>
              <a:gd name="adj2" fmla="val 99605"/>
              <a:gd name="adj3" fmla="val 33333"/>
            </a:avLst>
          </a:prstGeom>
          <a:gradFill rotWithShape="1">
            <a:gsLst>
              <a:gs pos="0">
                <a:srgbClr val="99CCFF">
                  <a:gamma/>
                  <a:shade val="86275"/>
                  <a:invGamma/>
                </a:srgbClr>
              </a:gs>
              <a:gs pos="50000">
                <a:srgbClr val="99CCFF"/>
              </a:gs>
              <a:gs pos="100000">
                <a:srgbClr val="99CCFF">
                  <a:gamma/>
                  <a:shade val="86275"/>
                  <a:invGamma/>
                </a:srgbClr>
              </a:gs>
            </a:gsLst>
            <a:lin ang="5400000" scaled="1"/>
          </a:gradFill>
          <a:ln w="9525">
            <a:noFill/>
            <a:miter lim="800000"/>
            <a:headEnd/>
            <a:tailEnd/>
          </a:ln>
          <a:effectLst>
            <a:prstShdw prst="shdw17" dist="17961" dir="2700000">
              <a:srgbClr val="99CCFF">
                <a:gamma/>
                <a:shade val="60000"/>
                <a:invGamma/>
              </a:srgbClr>
            </a:prstShdw>
          </a:effectLst>
        </p:spPr>
        <p:txBody>
          <a:bodyPr wrap="none" anchor="ctr"/>
          <a:lstStyle/>
          <a:p>
            <a:endParaRPr lang="zh-CN" altLang="en-US"/>
          </a:p>
        </p:txBody>
      </p:sp>
      <p:sp>
        <p:nvSpPr>
          <p:cNvPr id="56" name="Rectangle 48"/>
          <p:cNvSpPr>
            <a:spLocks noChangeArrowheads="1"/>
          </p:cNvSpPr>
          <p:nvPr/>
        </p:nvSpPr>
        <p:spPr bwMode="auto">
          <a:xfrm>
            <a:off x="5445125" y="2416175"/>
            <a:ext cx="3475038" cy="1322388"/>
          </a:xfrm>
          <a:prstGeom prst="rect">
            <a:avLst/>
          </a:prstGeom>
          <a:gradFill rotWithShape="1">
            <a:gsLst>
              <a:gs pos="0">
                <a:srgbClr val="CCFFFF">
                  <a:gamma/>
                  <a:shade val="85882"/>
                  <a:invGamma/>
                </a:srgbClr>
              </a:gs>
              <a:gs pos="50000">
                <a:srgbClr val="CCFFFF"/>
              </a:gs>
              <a:gs pos="100000">
                <a:srgbClr val="CCFFFF">
                  <a:gamma/>
                  <a:shade val="85882"/>
                  <a:invGamma/>
                </a:srgbClr>
              </a:gs>
            </a:gsLst>
            <a:lin ang="5400000" scaled="1"/>
          </a:gradFill>
          <a:ln w="9525" algn="ctr">
            <a:noFill/>
            <a:miter lim="800000"/>
            <a:headEnd/>
            <a:tailEnd/>
          </a:ln>
          <a:effectLst>
            <a:prstShdw prst="shdw17" dist="17961" dir="2700000">
              <a:srgbClr val="CCFFFF">
                <a:gamma/>
                <a:shade val="60000"/>
                <a:invGamma/>
              </a:srgbClr>
            </a:prstShdw>
          </a:effectLst>
        </p:spPr>
        <p:txBody>
          <a:bodyPr lIns="90478" tIns="44445" rIns="90478" bIns="44445" anchor="ctr"/>
          <a:lstStyle/>
          <a:p>
            <a:pPr>
              <a:lnSpc>
                <a:spcPct val="90000"/>
              </a:lnSpc>
              <a:spcBef>
                <a:spcPct val="50000"/>
              </a:spcBef>
            </a:pPr>
            <a:r>
              <a:rPr lang="zh-CN" altLang="en-US" sz="1600">
                <a:solidFill>
                  <a:srgbClr val="000000"/>
                </a:solidFill>
                <a:effectLst>
                  <a:outerShdw blurRad="38100" dist="38100" dir="2700000" algn="tl">
                    <a:srgbClr val="FFFFFF"/>
                  </a:outerShdw>
                </a:effectLst>
                <a:ea typeface="楷体_GB2312" pitchFamily="49" charset="-122"/>
              </a:rPr>
              <a:t>构型数据的标识是进行有效构型管理的基础。企业在进行构型管理时，需要明确定义出</a:t>
            </a:r>
            <a:r>
              <a:rPr lang="en-US" altLang="zh-CN" sz="1600">
                <a:solidFill>
                  <a:srgbClr val="000000"/>
                </a:solidFill>
                <a:effectLst>
                  <a:outerShdw blurRad="38100" dist="38100" dir="2700000" algn="tl">
                    <a:srgbClr val="FFFFFF"/>
                  </a:outerShdw>
                </a:effectLst>
                <a:ea typeface="楷体_GB2312" pitchFamily="49" charset="-122"/>
              </a:rPr>
              <a:t>Part</a:t>
            </a:r>
            <a:r>
              <a:rPr lang="zh-CN" altLang="en-US" sz="1600">
                <a:solidFill>
                  <a:srgbClr val="000000"/>
                </a:solidFill>
                <a:effectLst>
                  <a:outerShdw blurRad="38100" dist="38100" dir="2700000" algn="tl">
                    <a:srgbClr val="FFFFFF"/>
                  </a:outerShdw>
                </a:effectLst>
                <a:ea typeface="楷体_GB2312" pitchFamily="49" charset="-122"/>
              </a:rPr>
              <a:t>发生更改时，其换版或改号的规则。 </a:t>
            </a:r>
          </a:p>
        </p:txBody>
      </p:sp>
      <p:pic>
        <p:nvPicPr>
          <p:cNvPr id="57" name="Picture 1"/>
          <p:cNvPicPr>
            <a:picLocks noChangeAspect="1" noChangeArrowheads="1"/>
          </p:cNvPicPr>
          <p:nvPr/>
        </p:nvPicPr>
        <p:blipFill>
          <a:blip r:embed="rId3" cstate="print"/>
          <a:srcRect/>
          <a:stretch>
            <a:fillRect/>
          </a:stretch>
        </p:blipFill>
        <p:spPr bwMode="auto">
          <a:xfrm>
            <a:off x="7540764" y="795338"/>
            <a:ext cx="1603236" cy="16144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1000" fill="hold"/>
                                        <p:tgtEl>
                                          <p:spTgt spid="55"/>
                                        </p:tgtEl>
                                        <p:attrNameLst>
                                          <p:attrName>ppt_w</p:attrName>
                                        </p:attrNameLst>
                                      </p:cBhvr>
                                      <p:tavLst>
                                        <p:tav tm="0">
                                          <p:val>
                                            <p:fltVal val="0"/>
                                          </p:val>
                                        </p:tav>
                                        <p:tav tm="100000">
                                          <p:val>
                                            <p:strVal val="#ppt_w"/>
                                          </p:val>
                                        </p:tav>
                                      </p:tavLst>
                                    </p:anim>
                                    <p:anim calcmode="lin" valueType="num">
                                      <p:cBhvr>
                                        <p:cTn id="8" dur="1000" fill="hold"/>
                                        <p:tgtEl>
                                          <p:spTgt spid="55"/>
                                        </p:tgtEl>
                                        <p:attrNameLst>
                                          <p:attrName>ppt_h</p:attrName>
                                        </p:attrNameLst>
                                      </p:cBhvr>
                                      <p:tavLst>
                                        <p:tav tm="0">
                                          <p:val>
                                            <p:strVal val="#ppt_h"/>
                                          </p:val>
                                        </p:tav>
                                        <p:tav tm="100000">
                                          <p:val>
                                            <p:strVal val="#ppt_h"/>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1000" fill="hold"/>
                                        <p:tgtEl>
                                          <p:spTgt spid="28"/>
                                        </p:tgtEl>
                                        <p:attrNameLst>
                                          <p:attrName>ppt_x</p:attrName>
                                        </p:attrNameLst>
                                      </p:cBhvr>
                                      <p:tavLst>
                                        <p:tav tm="0">
                                          <p:val>
                                            <p:strVal val="1+#ppt_w/2"/>
                                          </p:val>
                                        </p:tav>
                                        <p:tav tm="100000">
                                          <p:val>
                                            <p:strVal val="#ppt_x"/>
                                          </p:val>
                                        </p:tav>
                                      </p:tavLst>
                                    </p:anim>
                                    <p:anim calcmode="lin" valueType="num">
                                      <p:cBhvr additive="base">
                                        <p:cTn id="13"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225425" y="773113"/>
            <a:ext cx="7612063" cy="457200"/>
          </a:xfrm>
        </p:spPr>
        <p:txBody>
          <a:bodyPr/>
          <a:lstStyle/>
          <a:p>
            <a:pPr>
              <a:buFont typeface="Wingdings" pitchFamily="2" charset="2"/>
              <a:buChar char="ü"/>
              <a:defRPr/>
            </a:pPr>
            <a:r>
              <a:rPr lang="zh-CN" altLang="en-US" sz="2200" dirty="0" smtClean="0"/>
              <a:t>构型基线示意</a:t>
            </a:r>
            <a:endParaRPr lang="en-US" altLang="zh-CN" sz="2200" dirty="0" smtClean="0"/>
          </a:p>
        </p:txBody>
      </p:sp>
      <p:sp>
        <p:nvSpPr>
          <p:cNvPr id="146435" name="Rectangle 3"/>
          <p:cNvSpPr>
            <a:spLocks noGrp="1" noChangeArrowheads="1"/>
          </p:cNvSpPr>
          <p:nvPr>
            <p:ph type="body" idx="1"/>
          </p:nvPr>
        </p:nvSpPr>
        <p:spPr>
          <a:xfrm>
            <a:off x="127000" y="1236663"/>
            <a:ext cx="8842375" cy="5330825"/>
          </a:xfrm>
        </p:spPr>
        <p:txBody>
          <a:bodyPr/>
          <a:lstStyle/>
          <a:p>
            <a:pPr>
              <a:buClr>
                <a:schemeClr val="tx1"/>
              </a:buClr>
              <a:buFont typeface="Wingdings" pitchFamily="2" charset="2"/>
              <a:buChar char="Ø"/>
            </a:pPr>
            <a:endParaRPr lang="zh-CN" altLang="en-US" sz="2000" dirty="0">
              <a:ea typeface="宋体" charset="-122"/>
            </a:endParaRPr>
          </a:p>
          <a:p>
            <a:endParaRPr lang="zh-CN" altLang="en-US" sz="2000" dirty="0">
              <a:ea typeface="宋体" charset="-122"/>
            </a:endParaRPr>
          </a:p>
        </p:txBody>
      </p:sp>
      <p:sp>
        <p:nvSpPr>
          <p:cNvPr id="146440" name="Rectangle 8"/>
          <p:cNvSpPr>
            <a:spLocks noChangeArrowheads="1"/>
          </p:cNvSpPr>
          <p:nvPr/>
        </p:nvSpPr>
        <p:spPr bwMode="auto">
          <a:xfrm>
            <a:off x="1181100" y="3914775"/>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8"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a:t>
            </a: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 </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构型管理的关键要素</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pic>
        <p:nvPicPr>
          <p:cNvPr id="9" name="Picture 1"/>
          <p:cNvPicPr>
            <a:picLocks noChangeAspect="1" noChangeArrowheads="1"/>
          </p:cNvPicPr>
          <p:nvPr/>
        </p:nvPicPr>
        <p:blipFill>
          <a:blip r:embed="rId3" cstate="print"/>
          <a:srcRect/>
          <a:stretch>
            <a:fillRect/>
          </a:stretch>
        </p:blipFill>
        <p:spPr bwMode="auto">
          <a:xfrm>
            <a:off x="7867650" y="1"/>
            <a:ext cx="1276349" cy="1285306"/>
          </a:xfrm>
          <a:prstGeom prst="rect">
            <a:avLst/>
          </a:prstGeom>
          <a:noFill/>
          <a:ln w="9525">
            <a:noFill/>
            <a:miter lim="800000"/>
            <a:headEnd/>
            <a:tailEnd/>
          </a:ln>
        </p:spPr>
      </p:pic>
      <p:graphicFrame>
        <p:nvGraphicFramePr>
          <p:cNvPr id="67586" name="Object 2"/>
          <p:cNvGraphicFramePr>
            <a:graphicFrameLocks noChangeAspect="1"/>
          </p:cNvGraphicFramePr>
          <p:nvPr/>
        </p:nvGraphicFramePr>
        <p:xfrm>
          <a:off x="457200" y="1638300"/>
          <a:ext cx="8229600" cy="3992563"/>
        </p:xfrm>
        <a:graphic>
          <a:graphicData uri="http://schemas.openxmlformats.org/presentationml/2006/ole">
            <p:oleObj spid="_x0000_s67586" name="Visio" r:id="rId4" imgW="7292293" imgH="3538944" progId="Visio.Drawing.11">
              <p:embed/>
            </p:oleObj>
          </a:graphicData>
        </a:graphic>
      </p:graphicFrame>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2" name="AutoShape 2"/>
          <p:cNvSpPr>
            <a:spLocks noChangeArrowheads="1"/>
          </p:cNvSpPr>
          <p:nvPr/>
        </p:nvSpPr>
        <p:spPr bwMode="auto">
          <a:xfrm>
            <a:off x="7858125" y="1404938"/>
            <a:ext cx="1000155" cy="485775"/>
          </a:xfrm>
          <a:prstGeom prst="chevron">
            <a:avLst>
              <a:gd name="adj" fmla="val 81924"/>
            </a:avLst>
          </a:prstGeom>
          <a:gradFill rotWithShape="1">
            <a:gsLst>
              <a:gs pos="0">
                <a:srgbClr val="AAC2D2"/>
              </a:gs>
              <a:gs pos="50000">
                <a:srgbClr val="F6F9FA"/>
              </a:gs>
              <a:gs pos="100000">
                <a:srgbClr val="AAC2D2"/>
              </a:gs>
            </a:gsLst>
            <a:lin ang="5400000" scaled="1"/>
          </a:gradFill>
          <a:ln w="9525">
            <a:solidFill>
              <a:schemeClr val="tx1"/>
            </a:solidFill>
            <a:miter lim="800000"/>
            <a:headEnd/>
            <a:tailEnd/>
          </a:ln>
        </p:spPr>
        <p:txBody>
          <a:bodyPr wrap="none" anchor="ctr"/>
          <a:lstStyle/>
          <a:p>
            <a:pPr algn="ctr" eaLnBrk="0" hangingPunct="0"/>
            <a:endParaRPr lang="zh-CN" altLang="en-US" sz="800">
              <a:solidFill>
                <a:srgbClr val="000066"/>
              </a:solidFill>
              <a:ea typeface="华文楷体" pitchFamily="2" charset="-122"/>
            </a:endParaRPr>
          </a:p>
        </p:txBody>
      </p:sp>
      <p:sp>
        <p:nvSpPr>
          <p:cNvPr id="4163" name="AutoShape 2"/>
          <p:cNvSpPr>
            <a:spLocks noChangeArrowheads="1"/>
          </p:cNvSpPr>
          <p:nvPr/>
        </p:nvSpPr>
        <p:spPr bwMode="auto">
          <a:xfrm>
            <a:off x="5929313" y="1408113"/>
            <a:ext cx="1285875" cy="485775"/>
          </a:xfrm>
          <a:prstGeom prst="chevron">
            <a:avLst>
              <a:gd name="adj" fmla="val 81924"/>
            </a:avLst>
          </a:prstGeom>
          <a:gradFill rotWithShape="1">
            <a:gsLst>
              <a:gs pos="0">
                <a:srgbClr val="FFCC66"/>
              </a:gs>
              <a:gs pos="50000">
                <a:srgbClr val="FFFAEF"/>
              </a:gs>
              <a:gs pos="100000">
                <a:srgbClr val="FFCC66"/>
              </a:gs>
            </a:gsLst>
            <a:lin ang="5400000" scaled="1"/>
          </a:gradFill>
          <a:ln w="9525">
            <a:solidFill>
              <a:schemeClr val="tx1"/>
            </a:solidFill>
            <a:miter lim="800000"/>
            <a:headEnd/>
            <a:tailEnd/>
          </a:ln>
        </p:spPr>
        <p:txBody>
          <a:bodyPr wrap="none" anchor="ctr"/>
          <a:lstStyle/>
          <a:p>
            <a:pPr algn="ctr" eaLnBrk="0" hangingPunct="0"/>
            <a:endParaRPr lang="zh-CN" altLang="en-US" sz="800">
              <a:solidFill>
                <a:srgbClr val="000066"/>
              </a:solidFill>
              <a:ea typeface="华文楷体" pitchFamily="2" charset="-122"/>
            </a:endParaRPr>
          </a:p>
        </p:txBody>
      </p:sp>
      <p:sp>
        <p:nvSpPr>
          <p:cNvPr id="3121" name="Text Box 3"/>
          <p:cNvSpPr txBox="1">
            <a:spLocks noChangeArrowheads="1"/>
          </p:cNvSpPr>
          <p:nvPr/>
        </p:nvSpPr>
        <p:spPr bwMode="auto">
          <a:xfrm>
            <a:off x="6215063" y="1547813"/>
            <a:ext cx="903287" cy="265112"/>
          </a:xfrm>
          <a:prstGeom prst="rect">
            <a:avLst/>
          </a:prstGeom>
          <a:noFill/>
          <a:ln w="9525">
            <a:noFill/>
            <a:miter lim="800000"/>
            <a:headEnd/>
            <a:tailEnd/>
          </a:ln>
        </p:spPr>
        <p:txBody>
          <a:bodyPr wrap="none">
            <a:spAutoFit/>
          </a:bodyPr>
          <a:lstStyle/>
          <a:p>
            <a:pPr algn="ctr" eaLnBrk="0" hangingPunct="0">
              <a:lnSpc>
                <a:spcPct val="80000"/>
              </a:lnSpc>
              <a:spcBef>
                <a:spcPct val="10000"/>
              </a:spcBef>
              <a:spcAft>
                <a:spcPct val="10000"/>
              </a:spcAft>
              <a:buClr>
                <a:schemeClr val="accent1"/>
              </a:buClr>
              <a:buSzPct val="75000"/>
              <a:buFont typeface="Wingdings" pitchFamily="2" charset="2"/>
              <a:buNone/>
              <a:defRPr/>
            </a:pPr>
            <a:r>
              <a:rPr lang="zh-CN" altLang="en-US" sz="1400" dirty="0">
                <a:solidFill>
                  <a:srgbClr val="000066"/>
                </a:solidFill>
                <a:effectLst>
                  <a:outerShdw blurRad="38100" dist="38100" dir="2700000" algn="tl">
                    <a:srgbClr val="C0C0C0"/>
                  </a:outerShdw>
                </a:effectLst>
                <a:ea typeface="黑体" pitchFamily="2" charset="-122"/>
              </a:rPr>
              <a:t>全面试制</a:t>
            </a:r>
          </a:p>
        </p:txBody>
      </p:sp>
      <p:sp>
        <p:nvSpPr>
          <p:cNvPr id="4165" name="AutoShape 5"/>
          <p:cNvSpPr>
            <a:spLocks noChangeArrowheads="1"/>
          </p:cNvSpPr>
          <p:nvPr/>
        </p:nvSpPr>
        <p:spPr bwMode="auto">
          <a:xfrm>
            <a:off x="3714744" y="1404924"/>
            <a:ext cx="2571750" cy="485775"/>
          </a:xfrm>
          <a:prstGeom prst="chevron">
            <a:avLst>
              <a:gd name="adj" fmla="val 79436"/>
            </a:avLst>
          </a:prstGeom>
          <a:gradFill rotWithShape="1">
            <a:gsLst>
              <a:gs pos="0">
                <a:srgbClr val="FF9966"/>
              </a:gs>
              <a:gs pos="50000">
                <a:srgbClr val="FFF5EF"/>
              </a:gs>
              <a:gs pos="100000">
                <a:srgbClr val="FF9966"/>
              </a:gs>
            </a:gsLst>
            <a:lin ang="5400000" scaled="1"/>
          </a:gradFill>
          <a:ln w="9525">
            <a:solidFill>
              <a:schemeClr val="tx1"/>
            </a:solidFill>
            <a:miter lim="800000"/>
            <a:headEnd/>
            <a:tailEnd/>
          </a:ln>
        </p:spPr>
        <p:txBody>
          <a:bodyPr wrap="none" anchor="ctr"/>
          <a:lstStyle/>
          <a:p>
            <a:pPr algn="ctr" eaLnBrk="0" hangingPunct="0"/>
            <a:endParaRPr lang="zh-CN" altLang="en-US" sz="800">
              <a:solidFill>
                <a:srgbClr val="000066"/>
              </a:solidFill>
              <a:ea typeface="华文楷体" pitchFamily="2" charset="-122"/>
            </a:endParaRPr>
          </a:p>
        </p:txBody>
      </p:sp>
      <p:sp>
        <p:nvSpPr>
          <p:cNvPr id="4166" name="AutoShape 6"/>
          <p:cNvSpPr>
            <a:spLocks noChangeArrowheads="1"/>
          </p:cNvSpPr>
          <p:nvPr/>
        </p:nvSpPr>
        <p:spPr bwMode="auto">
          <a:xfrm>
            <a:off x="161925" y="1395413"/>
            <a:ext cx="1427163" cy="485775"/>
          </a:xfrm>
          <a:prstGeom prst="homePlate">
            <a:avLst>
              <a:gd name="adj" fmla="val 75905"/>
            </a:avLst>
          </a:prstGeom>
          <a:gradFill rotWithShape="1">
            <a:gsLst>
              <a:gs pos="0">
                <a:srgbClr val="CCECFF"/>
              </a:gs>
              <a:gs pos="50000">
                <a:srgbClr val="FAFDFF"/>
              </a:gs>
              <a:gs pos="100000">
                <a:srgbClr val="CCECFF"/>
              </a:gs>
            </a:gsLst>
            <a:lin ang="5400000" scaled="1"/>
          </a:gradFill>
          <a:ln w="9525">
            <a:solidFill>
              <a:schemeClr val="tx1"/>
            </a:solidFill>
            <a:miter lim="800000"/>
            <a:headEnd/>
            <a:tailEnd/>
          </a:ln>
        </p:spPr>
        <p:txBody>
          <a:bodyPr wrap="none" anchor="ctr"/>
          <a:lstStyle/>
          <a:p>
            <a:pPr algn="ctr" eaLnBrk="0" hangingPunct="0"/>
            <a:endParaRPr lang="zh-CN" altLang="en-US" sz="800">
              <a:solidFill>
                <a:srgbClr val="000066"/>
              </a:solidFill>
              <a:ea typeface="华文楷体" pitchFamily="2" charset="-122"/>
            </a:endParaRPr>
          </a:p>
        </p:txBody>
      </p:sp>
      <p:sp>
        <p:nvSpPr>
          <p:cNvPr id="3125" name="Text Box 7"/>
          <p:cNvSpPr txBox="1">
            <a:spLocks noChangeArrowheads="1"/>
          </p:cNvSpPr>
          <p:nvPr/>
        </p:nvSpPr>
        <p:spPr bwMode="auto">
          <a:xfrm>
            <a:off x="301625" y="1538288"/>
            <a:ext cx="1261885" cy="264688"/>
          </a:xfrm>
          <a:prstGeom prst="rect">
            <a:avLst/>
          </a:prstGeom>
          <a:noFill/>
          <a:ln w="9525">
            <a:noFill/>
            <a:miter lim="800000"/>
            <a:headEnd/>
            <a:tailEnd/>
          </a:ln>
        </p:spPr>
        <p:txBody>
          <a:bodyPr wrap="none">
            <a:spAutoFit/>
          </a:bodyPr>
          <a:lstStyle/>
          <a:p>
            <a:pPr algn="ctr" eaLnBrk="0" hangingPunct="0">
              <a:lnSpc>
                <a:spcPct val="80000"/>
              </a:lnSpc>
              <a:spcBef>
                <a:spcPct val="10000"/>
              </a:spcBef>
              <a:spcAft>
                <a:spcPct val="10000"/>
              </a:spcAft>
              <a:buClr>
                <a:schemeClr val="accent1"/>
              </a:buClr>
              <a:buSzPct val="75000"/>
              <a:buFont typeface="Wingdings" pitchFamily="2" charset="2"/>
              <a:buNone/>
              <a:defRPr/>
            </a:pPr>
            <a:r>
              <a:rPr lang="zh-CN" altLang="en-US" sz="1400" dirty="0" smtClean="0">
                <a:solidFill>
                  <a:srgbClr val="000066"/>
                </a:solidFill>
                <a:effectLst>
                  <a:outerShdw blurRad="38100" dist="38100" dir="2700000" algn="tl">
                    <a:srgbClr val="C0C0C0"/>
                  </a:outerShdw>
                </a:effectLst>
                <a:ea typeface="黑体" pitchFamily="2" charset="-122"/>
              </a:rPr>
              <a:t>总体方案设计</a:t>
            </a:r>
            <a:endParaRPr lang="zh-CN" altLang="en-US" sz="1400" dirty="0">
              <a:solidFill>
                <a:srgbClr val="000066"/>
              </a:solidFill>
              <a:effectLst>
                <a:outerShdw blurRad="38100" dist="38100" dir="2700000" algn="tl">
                  <a:srgbClr val="C0C0C0"/>
                </a:outerShdw>
              </a:effectLst>
              <a:ea typeface="黑体" pitchFamily="2" charset="-122"/>
            </a:endParaRPr>
          </a:p>
        </p:txBody>
      </p:sp>
      <p:sp>
        <p:nvSpPr>
          <p:cNvPr id="3126" name="Text Box 8"/>
          <p:cNvSpPr txBox="1">
            <a:spLocks noChangeArrowheads="1"/>
          </p:cNvSpPr>
          <p:nvPr/>
        </p:nvSpPr>
        <p:spPr bwMode="auto">
          <a:xfrm>
            <a:off x="4500563" y="1547813"/>
            <a:ext cx="895350" cy="261937"/>
          </a:xfrm>
          <a:prstGeom prst="rect">
            <a:avLst/>
          </a:prstGeom>
          <a:noFill/>
          <a:ln w="9525">
            <a:noFill/>
            <a:miter lim="800000"/>
            <a:headEnd/>
            <a:tailEnd/>
          </a:ln>
        </p:spPr>
        <p:txBody>
          <a:bodyPr wrap="none">
            <a:spAutoFit/>
          </a:bodyPr>
          <a:lstStyle/>
          <a:p>
            <a:pPr algn="ctr" eaLnBrk="0" hangingPunct="0">
              <a:lnSpc>
                <a:spcPct val="80000"/>
              </a:lnSpc>
              <a:spcBef>
                <a:spcPct val="10000"/>
              </a:spcBef>
              <a:spcAft>
                <a:spcPct val="10000"/>
              </a:spcAft>
              <a:buClr>
                <a:schemeClr val="accent1"/>
              </a:buClr>
              <a:buSzPct val="75000"/>
              <a:buFont typeface="Wingdings" pitchFamily="2" charset="2"/>
              <a:buNone/>
              <a:defRPr/>
            </a:pPr>
            <a:r>
              <a:rPr lang="zh-CN" altLang="en-US" sz="1400" dirty="0">
                <a:solidFill>
                  <a:srgbClr val="000066"/>
                </a:solidFill>
                <a:effectLst>
                  <a:outerShdw blurRad="38100" dist="38100" dir="2700000" algn="tl">
                    <a:srgbClr val="C0C0C0"/>
                  </a:outerShdw>
                </a:effectLst>
                <a:ea typeface="黑体" pitchFamily="2" charset="-122"/>
              </a:rPr>
              <a:t>详细设计</a:t>
            </a:r>
          </a:p>
        </p:txBody>
      </p:sp>
      <p:sp>
        <p:nvSpPr>
          <p:cNvPr id="4169" name="AutoShape 9"/>
          <p:cNvSpPr>
            <a:spLocks noChangeArrowheads="1"/>
          </p:cNvSpPr>
          <p:nvPr/>
        </p:nvSpPr>
        <p:spPr bwMode="auto">
          <a:xfrm>
            <a:off x="1246188" y="1397000"/>
            <a:ext cx="2825750" cy="485775"/>
          </a:xfrm>
          <a:prstGeom prst="chevron">
            <a:avLst>
              <a:gd name="adj" fmla="val 77335"/>
            </a:avLst>
          </a:prstGeom>
          <a:gradFill rotWithShape="1">
            <a:gsLst>
              <a:gs pos="0">
                <a:srgbClr val="66FF99"/>
              </a:gs>
              <a:gs pos="50000">
                <a:srgbClr val="EFFFF5"/>
              </a:gs>
              <a:gs pos="100000">
                <a:srgbClr val="66FF99"/>
              </a:gs>
            </a:gsLst>
            <a:lin ang="5400000" scaled="1"/>
          </a:gradFill>
          <a:ln w="9525">
            <a:solidFill>
              <a:schemeClr val="tx1"/>
            </a:solidFill>
            <a:miter lim="800000"/>
            <a:headEnd/>
            <a:tailEnd/>
          </a:ln>
        </p:spPr>
        <p:txBody>
          <a:bodyPr wrap="none" anchor="ctr"/>
          <a:lstStyle/>
          <a:p>
            <a:pPr algn="ctr" eaLnBrk="0" hangingPunct="0"/>
            <a:endParaRPr lang="zh-CN" altLang="en-US" sz="800">
              <a:solidFill>
                <a:srgbClr val="000066"/>
              </a:solidFill>
              <a:ea typeface="华文楷体" pitchFamily="2" charset="-122"/>
            </a:endParaRPr>
          </a:p>
        </p:txBody>
      </p:sp>
      <p:sp>
        <p:nvSpPr>
          <p:cNvPr id="3128" name="Text Box 10"/>
          <p:cNvSpPr txBox="1">
            <a:spLocks noChangeArrowheads="1"/>
          </p:cNvSpPr>
          <p:nvPr/>
        </p:nvSpPr>
        <p:spPr bwMode="auto">
          <a:xfrm>
            <a:off x="1770063" y="1552575"/>
            <a:ext cx="895350" cy="261938"/>
          </a:xfrm>
          <a:prstGeom prst="rect">
            <a:avLst/>
          </a:prstGeom>
          <a:noFill/>
          <a:ln w="9525">
            <a:noFill/>
            <a:miter lim="800000"/>
            <a:headEnd/>
            <a:tailEnd/>
          </a:ln>
        </p:spPr>
        <p:txBody>
          <a:bodyPr wrap="none">
            <a:spAutoFit/>
          </a:bodyPr>
          <a:lstStyle/>
          <a:p>
            <a:pPr algn="ctr" eaLnBrk="0" hangingPunct="0">
              <a:lnSpc>
                <a:spcPct val="80000"/>
              </a:lnSpc>
              <a:spcBef>
                <a:spcPct val="10000"/>
              </a:spcBef>
              <a:spcAft>
                <a:spcPct val="10000"/>
              </a:spcAft>
              <a:buClr>
                <a:schemeClr val="accent1"/>
              </a:buClr>
              <a:buSzPct val="75000"/>
              <a:buFont typeface="Wingdings" pitchFamily="2" charset="2"/>
              <a:buNone/>
              <a:defRPr/>
            </a:pPr>
            <a:r>
              <a:rPr lang="zh-CN" altLang="en-US" sz="1400">
                <a:solidFill>
                  <a:srgbClr val="000066"/>
                </a:solidFill>
                <a:effectLst>
                  <a:outerShdw blurRad="38100" dist="38100" dir="2700000" algn="tl">
                    <a:srgbClr val="C0C0C0"/>
                  </a:outerShdw>
                </a:effectLst>
                <a:ea typeface="黑体" pitchFamily="2" charset="-122"/>
              </a:rPr>
              <a:t>初步设计</a:t>
            </a:r>
          </a:p>
        </p:txBody>
      </p:sp>
      <p:sp>
        <p:nvSpPr>
          <p:cNvPr id="393" name="Text Box 3"/>
          <p:cNvSpPr txBox="1">
            <a:spLocks noChangeArrowheads="1"/>
          </p:cNvSpPr>
          <p:nvPr/>
        </p:nvSpPr>
        <p:spPr bwMode="auto">
          <a:xfrm>
            <a:off x="8072438" y="1547813"/>
            <a:ext cx="593725" cy="265112"/>
          </a:xfrm>
          <a:prstGeom prst="rect">
            <a:avLst/>
          </a:prstGeom>
          <a:noFill/>
          <a:ln w="9525">
            <a:noFill/>
            <a:miter lim="800000"/>
            <a:headEnd/>
            <a:tailEnd/>
          </a:ln>
        </p:spPr>
        <p:txBody>
          <a:bodyPr wrap="none">
            <a:spAutoFit/>
          </a:bodyPr>
          <a:lstStyle/>
          <a:p>
            <a:pPr algn="ctr" eaLnBrk="0" hangingPunct="0">
              <a:lnSpc>
                <a:spcPct val="80000"/>
              </a:lnSpc>
              <a:spcBef>
                <a:spcPct val="10000"/>
              </a:spcBef>
              <a:spcAft>
                <a:spcPct val="10000"/>
              </a:spcAft>
              <a:buClr>
                <a:schemeClr val="accent1"/>
              </a:buClr>
              <a:buSzPct val="75000"/>
              <a:buFont typeface="Wingdings" pitchFamily="2" charset="2"/>
              <a:buNone/>
              <a:defRPr/>
            </a:pPr>
            <a:r>
              <a:rPr lang="zh-CN" altLang="en-US" sz="1400" dirty="0">
                <a:solidFill>
                  <a:srgbClr val="000066"/>
                </a:solidFill>
                <a:effectLst>
                  <a:outerShdw blurRad="38100" dist="38100" dir="2700000" algn="tl">
                    <a:srgbClr val="C0C0C0"/>
                  </a:outerShdw>
                </a:effectLst>
                <a:ea typeface="黑体" pitchFamily="2" charset="-122"/>
              </a:rPr>
              <a:t> 批产</a:t>
            </a:r>
          </a:p>
        </p:txBody>
      </p:sp>
      <p:sp>
        <p:nvSpPr>
          <p:cNvPr id="4172" name="AutoShape 2"/>
          <p:cNvSpPr>
            <a:spLocks noChangeArrowheads="1"/>
          </p:cNvSpPr>
          <p:nvPr/>
        </p:nvSpPr>
        <p:spPr bwMode="auto">
          <a:xfrm>
            <a:off x="6858000" y="1411288"/>
            <a:ext cx="1357313" cy="485775"/>
          </a:xfrm>
          <a:prstGeom prst="chevron">
            <a:avLst>
              <a:gd name="adj" fmla="val 81922"/>
            </a:avLst>
          </a:prstGeom>
          <a:gradFill rotWithShape="1">
            <a:gsLst>
              <a:gs pos="0">
                <a:srgbClr val="CCCCCC"/>
              </a:gs>
              <a:gs pos="50000">
                <a:srgbClr val="FAFAFA"/>
              </a:gs>
              <a:gs pos="100000">
                <a:srgbClr val="CCCCCC"/>
              </a:gs>
            </a:gsLst>
            <a:lin ang="5400000" scaled="1"/>
          </a:gradFill>
          <a:ln w="9525">
            <a:solidFill>
              <a:schemeClr val="tx1"/>
            </a:solidFill>
            <a:miter lim="800000"/>
            <a:headEnd/>
            <a:tailEnd/>
          </a:ln>
        </p:spPr>
        <p:txBody>
          <a:bodyPr wrap="none" anchor="ctr"/>
          <a:lstStyle/>
          <a:p>
            <a:pPr algn="ctr" eaLnBrk="0" hangingPunct="0"/>
            <a:endParaRPr lang="zh-CN" altLang="en-US" sz="800">
              <a:solidFill>
                <a:srgbClr val="000066"/>
              </a:solidFill>
              <a:ea typeface="华文楷体" pitchFamily="2" charset="-122"/>
            </a:endParaRPr>
          </a:p>
        </p:txBody>
      </p:sp>
      <p:sp>
        <p:nvSpPr>
          <p:cNvPr id="395" name="Text Box 3"/>
          <p:cNvSpPr txBox="1">
            <a:spLocks noChangeArrowheads="1"/>
          </p:cNvSpPr>
          <p:nvPr/>
        </p:nvSpPr>
        <p:spPr bwMode="auto">
          <a:xfrm>
            <a:off x="7143750" y="1547813"/>
            <a:ext cx="902811" cy="264688"/>
          </a:xfrm>
          <a:prstGeom prst="rect">
            <a:avLst/>
          </a:prstGeom>
          <a:noFill/>
          <a:ln w="9525">
            <a:noFill/>
            <a:miter lim="800000"/>
            <a:headEnd/>
            <a:tailEnd/>
          </a:ln>
        </p:spPr>
        <p:txBody>
          <a:bodyPr wrap="none">
            <a:spAutoFit/>
          </a:bodyPr>
          <a:lstStyle/>
          <a:p>
            <a:pPr algn="ctr" eaLnBrk="0" hangingPunct="0">
              <a:lnSpc>
                <a:spcPct val="80000"/>
              </a:lnSpc>
              <a:spcBef>
                <a:spcPct val="10000"/>
              </a:spcBef>
              <a:spcAft>
                <a:spcPct val="10000"/>
              </a:spcAft>
              <a:buClr>
                <a:schemeClr val="accent1"/>
              </a:buClr>
              <a:buSzPct val="75000"/>
              <a:buFont typeface="Wingdings" pitchFamily="2" charset="2"/>
              <a:buNone/>
              <a:defRPr/>
            </a:pPr>
            <a:r>
              <a:rPr lang="zh-CN" altLang="en-US" sz="1400" dirty="0" smtClean="0">
                <a:solidFill>
                  <a:srgbClr val="000066"/>
                </a:solidFill>
                <a:effectLst>
                  <a:outerShdw blurRad="38100" dist="38100" dir="2700000" algn="tl">
                    <a:srgbClr val="C0C0C0"/>
                  </a:outerShdw>
                </a:effectLst>
                <a:ea typeface="黑体" pitchFamily="2" charset="-122"/>
              </a:rPr>
              <a:t>试飞取证</a:t>
            </a:r>
            <a:endParaRPr lang="zh-CN" altLang="en-US" sz="1400" dirty="0">
              <a:solidFill>
                <a:srgbClr val="000066"/>
              </a:solidFill>
              <a:effectLst>
                <a:outerShdw blurRad="38100" dist="38100" dir="2700000" algn="tl">
                  <a:srgbClr val="C0C0C0"/>
                </a:outerShdw>
              </a:effectLst>
              <a:ea typeface="黑体" pitchFamily="2" charset="-122"/>
            </a:endParaRPr>
          </a:p>
        </p:txBody>
      </p:sp>
      <p:grpSp>
        <p:nvGrpSpPr>
          <p:cNvPr id="2" name="组合 452"/>
          <p:cNvGrpSpPr>
            <a:grpSpLocks/>
          </p:cNvGrpSpPr>
          <p:nvPr/>
        </p:nvGrpSpPr>
        <p:grpSpPr bwMode="auto">
          <a:xfrm>
            <a:off x="71438" y="1905000"/>
            <a:ext cx="1814512" cy="1071563"/>
            <a:chOff x="71438" y="2000250"/>
            <a:chExt cx="1814512" cy="1071563"/>
          </a:xfrm>
        </p:grpSpPr>
        <p:grpSp>
          <p:nvGrpSpPr>
            <p:cNvPr id="3" name="Group 59"/>
            <p:cNvGrpSpPr>
              <a:grpSpLocks/>
            </p:cNvGrpSpPr>
            <p:nvPr/>
          </p:nvGrpSpPr>
          <p:grpSpPr bwMode="auto">
            <a:xfrm>
              <a:off x="571500" y="2000250"/>
              <a:ext cx="1314450" cy="1071563"/>
              <a:chOff x="885" y="2778"/>
              <a:chExt cx="971" cy="829"/>
            </a:xfrm>
          </p:grpSpPr>
          <p:grpSp>
            <p:nvGrpSpPr>
              <p:cNvPr id="4" name="Group 60"/>
              <p:cNvGrpSpPr>
                <a:grpSpLocks/>
              </p:cNvGrpSpPr>
              <p:nvPr/>
            </p:nvGrpSpPr>
            <p:grpSpPr bwMode="auto">
              <a:xfrm>
                <a:off x="1201" y="2982"/>
                <a:ext cx="479" cy="625"/>
                <a:chOff x="84" y="1087"/>
                <a:chExt cx="479" cy="625"/>
              </a:xfrm>
            </p:grpSpPr>
            <p:sp>
              <p:nvSpPr>
                <p:cNvPr id="4536" name="Line 61"/>
                <p:cNvSpPr>
                  <a:spLocks noChangeShapeType="1"/>
                </p:cNvSpPr>
                <p:nvPr/>
              </p:nvSpPr>
              <p:spPr bwMode="auto">
                <a:xfrm>
                  <a:off x="142" y="1190"/>
                  <a:ext cx="11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37" name="Line 62"/>
                <p:cNvSpPr>
                  <a:spLocks noChangeShapeType="1"/>
                </p:cNvSpPr>
                <p:nvPr/>
              </p:nvSpPr>
              <p:spPr bwMode="auto">
                <a:xfrm>
                  <a:off x="142" y="1236"/>
                  <a:ext cx="147"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38" name="Line 63"/>
                <p:cNvSpPr>
                  <a:spLocks noChangeShapeType="1"/>
                </p:cNvSpPr>
                <p:nvPr/>
              </p:nvSpPr>
              <p:spPr bwMode="auto">
                <a:xfrm>
                  <a:off x="142" y="1145"/>
                  <a:ext cx="99"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39" name="Line 64"/>
                <p:cNvSpPr>
                  <a:spLocks noChangeShapeType="1"/>
                </p:cNvSpPr>
                <p:nvPr/>
              </p:nvSpPr>
              <p:spPr bwMode="auto">
                <a:xfrm>
                  <a:off x="142" y="1278"/>
                  <a:ext cx="99"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40" name="Rectangle 65"/>
                <p:cNvSpPr>
                  <a:spLocks noChangeArrowheads="1"/>
                </p:cNvSpPr>
                <p:nvPr/>
              </p:nvSpPr>
              <p:spPr bwMode="auto">
                <a:xfrm>
                  <a:off x="84" y="1087"/>
                  <a:ext cx="315" cy="29"/>
                </a:xfrm>
                <a:prstGeom prst="rect">
                  <a:avLst/>
                </a:prstGeom>
                <a:solidFill>
                  <a:schemeClr val="bg2"/>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Tractor – Model 800</a:t>
                  </a:r>
                </a:p>
              </p:txBody>
            </p:sp>
            <p:sp>
              <p:nvSpPr>
                <p:cNvPr id="4541" name="Line 66"/>
                <p:cNvSpPr>
                  <a:spLocks noChangeShapeType="1"/>
                </p:cNvSpPr>
                <p:nvPr/>
              </p:nvSpPr>
              <p:spPr bwMode="auto">
                <a:xfrm>
                  <a:off x="265" y="1428"/>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42" name="Line 67"/>
                <p:cNvSpPr>
                  <a:spLocks noChangeShapeType="1"/>
                </p:cNvSpPr>
                <p:nvPr/>
              </p:nvSpPr>
              <p:spPr bwMode="auto">
                <a:xfrm flipH="1">
                  <a:off x="142" y="1121"/>
                  <a:ext cx="0" cy="157"/>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43" name="Line 68"/>
                <p:cNvSpPr>
                  <a:spLocks noChangeShapeType="1"/>
                </p:cNvSpPr>
                <p:nvPr/>
              </p:nvSpPr>
              <p:spPr bwMode="auto">
                <a:xfrm flipH="1">
                  <a:off x="266" y="1393"/>
                  <a:ext cx="0" cy="308"/>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44" name="Line 69"/>
                <p:cNvSpPr>
                  <a:spLocks noChangeShapeType="1"/>
                </p:cNvSpPr>
                <p:nvPr/>
              </p:nvSpPr>
              <p:spPr bwMode="auto">
                <a:xfrm>
                  <a:off x="265" y="1476"/>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45" name="Line 70"/>
                <p:cNvSpPr>
                  <a:spLocks noChangeShapeType="1"/>
                </p:cNvSpPr>
                <p:nvPr/>
              </p:nvSpPr>
              <p:spPr bwMode="auto">
                <a:xfrm>
                  <a:off x="265" y="1520"/>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46" name="Line 71"/>
                <p:cNvSpPr>
                  <a:spLocks noChangeShapeType="1"/>
                </p:cNvSpPr>
                <p:nvPr/>
              </p:nvSpPr>
              <p:spPr bwMode="auto">
                <a:xfrm>
                  <a:off x="266" y="1561"/>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47" name="Line 72"/>
                <p:cNvSpPr>
                  <a:spLocks noChangeShapeType="1"/>
                </p:cNvSpPr>
                <p:nvPr/>
              </p:nvSpPr>
              <p:spPr bwMode="auto">
                <a:xfrm>
                  <a:off x="265" y="1603"/>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48" name="Line 73"/>
                <p:cNvSpPr>
                  <a:spLocks noChangeShapeType="1"/>
                </p:cNvSpPr>
                <p:nvPr/>
              </p:nvSpPr>
              <p:spPr bwMode="auto">
                <a:xfrm>
                  <a:off x="266" y="1650"/>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49" name="Line 74"/>
                <p:cNvSpPr>
                  <a:spLocks noChangeShapeType="1"/>
                </p:cNvSpPr>
                <p:nvPr/>
              </p:nvSpPr>
              <p:spPr bwMode="auto">
                <a:xfrm>
                  <a:off x="265" y="1698"/>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50" name="Line 75"/>
                <p:cNvSpPr>
                  <a:spLocks noChangeShapeType="1"/>
                </p:cNvSpPr>
                <p:nvPr/>
              </p:nvSpPr>
              <p:spPr bwMode="auto">
                <a:xfrm>
                  <a:off x="220" y="1294"/>
                  <a:ext cx="0" cy="82"/>
                </a:xfrm>
                <a:prstGeom prst="line">
                  <a:avLst/>
                </a:prstGeom>
                <a:noFill/>
                <a:ln w="12700">
                  <a:solidFill>
                    <a:schemeClr val="tx1"/>
                  </a:solidFill>
                  <a:round/>
                  <a:headEnd/>
                  <a:tailEnd/>
                </a:ln>
              </p:spPr>
              <p:txBody>
                <a:bodyPr wrap="none" lIns="92075" tIns="46038" rIns="92075" bIns="46038" anchor="ctr"/>
                <a:lstStyle/>
                <a:p>
                  <a:endParaRPr lang="zh-CN" altLang="en-US"/>
                </a:p>
              </p:txBody>
            </p:sp>
            <p:sp>
              <p:nvSpPr>
                <p:cNvPr id="4551" name="Line 76"/>
                <p:cNvSpPr>
                  <a:spLocks noChangeShapeType="1"/>
                </p:cNvSpPr>
                <p:nvPr/>
              </p:nvSpPr>
              <p:spPr bwMode="auto">
                <a:xfrm>
                  <a:off x="223" y="1376"/>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52" name="Line 77"/>
                <p:cNvSpPr>
                  <a:spLocks noChangeShapeType="1"/>
                </p:cNvSpPr>
                <p:nvPr/>
              </p:nvSpPr>
              <p:spPr bwMode="auto">
                <a:xfrm>
                  <a:off x="223" y="1331"/>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53" name="Rectangle 78"/>
                <p:cNvSpPr>
                  <a:spLocks noChangeArrowheads="1"/>
                </p:cNvSpPr>
                <p:nvPr/>
              </p:nvSpPr>
              <p:spPr bwMode="auto">
                <a:xfrm>
                  <a:off x="284" y="1411"/>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Block – B40932</a:t>
                  </a:r>
                </a:p>
              </p:txBody>
            </p:sp>
            <p:graphicFrame>
              <p:nvGraphicFramePr>
                <p:cNvPr id="4151" name="Object 79"/>
                <p:cNvGraphicFramePr>
                  <a:graphicFrameLocks noChangeAspect="1"/>
                </p:cNvGraphicFramePr>
                <p:nvPr/>
              </p:nvGraphicFramePr>
              <p:xfrm>
                <a:off x="296" y="1419"/>
                <a:ext cx="19" cy="17"/>
              </p:xfrm>
              <a:graphic>
                <a:graphicData uri="http://schemas.openxmlformats.org/presentationml/2006/ole">
                  <p:oleObj spid="_x0000_s285751" name="Image" r:id="rId4" imgW="203031" imgH="203031" progId="">
                    <p:embed/>
                  </p:oleObj>
                </a:graphicData>
              </a:graphic>
            </p:graphicFrame>
            <p:sp>
              <p:nvSpPr>
                <p:cNvPr id="4554" name="Rectangle 80"/>
                <p:cNvSpPr>
                  <a:spLocks noChangeArrowheads="1"/>
                </p:cNvSpPr>
                <p:nvPr/>
              </p:nvSpPr>
              <p:spPr bwMode="auto">
                <a:xfrm>
                  <a:off x="284" y="1458"/>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Head – H40932</a:t>
                  </a:r>
                </a:p>
              </p:txBody>
            </p:sp>
            <p:sp>
              <p:nvSpPr>
                <p:cNvPr id="4555" name="Rectangle 81"/>
                <p:cNvSpPr>
                  <a:spLocks noChangeArrowheads="1"/>
                </p:cNvSpPr>
                <p:nvPr/>
              </p:nvSpPr>
              <p:spPr bwMode="auto">
                <a:xfrm>
                  <a:off x="284" y="1504"/>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Filter – F48372</a:t>
                  </a:r>
                </a:p>
              </p:txBody>
            </p:sp>
            <p:sp>
              <p:nvSpPr>
                <p:cNvPr id="4556" name="Rectangle 82"/>
                <p:cNvSpPr>
                  <a:spLocks noChangeArrowheads="1"/>
                </p:cNvSpPr>
                <p:nvPr/>
              </p:nvSpPr>
              <p:spPr bwMode="auto">
                <a:xfrm>
                  <a:off x="284" y="1548"/>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Bolt – B40542</a:t>
                  </a:r>
                </a:p>
              </p:txBody>
            </p:sp>
            <p:sp>
              <p:nvSpPr>
                <p:cNvPr id="4557" name="Rectangle 83"/>
                <p:cNvSpPr>
                  <a:spLocks noChangeArrowheads="1"/>
                </p:cNvSpPr>
                <p:nvPr/>
              </p:nvSpPr>
              <p:spPr bwMode="auto">
                <a:xfrm>
                  <a:off x="284" y="1589"/>
                  <a:ext cx="248" cy="33"/>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Gasket – G64232</a:t>
                  </a:r>
                </a:p>
              </p:txBody>
            </p:sp>
            <p:sp>
              <p:nvSpPr>
                <p:cNvPr id="4558" name="Rectangle 84"/>
                <p:cNvSpPr>
                  <a:spLocks noChangeArrowheads="1"/>
                </p:cNvSpPr>
                <p:nvPr/>
              </p:nvSpPr>
              <p:spPr bwMode="auto">
                <a:xfrm>
                  <a:off x="284" y="1633"/>
                  <a:ext cx="279"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Alternator – A47522</a:t>
                  </a:r>
                </a:p>
              </p:txBody>
            </p:sp>
            <p:sp>
              <p:nvSpPr>
                <p:cNvPr id="4559" name="Rectangle 85"/>
                <p:cNvSpPr>
                  <a:spLocks noChangeArrowheads="1"/>
                </p:cNvSpPr>
                <p:nvPr/>
              </p:nvSpPr>
              <p:spPr bwMode="auto">
                <a:xfrm>
                  <a:off x="284" y="1681"/>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Pump – P59932</a:t>
                  </a:r>
                </a:p>
              </p:txBody>
            </p:sp>
            <p:graphicFrame>
              <p:nvGraphicFramePr>
                <p:cNvPr id="4152" name="Object 86"/>
                <p:cNvGraphicFramePr>
                  <a:graphicFrameLocks noChangeAspect="1"/>
                </p:cNvGraphicFramePr>
                <p:nvPr/>
              </p:nvGraphicFramePr>
              <p:xfrm>
                <a:off x="296" y="1465"/>
                <a:ext cx="19" cy="17"/>
              </p:xfrm>
              <a:graphic>
                <a:graphicData uri="http://schemas.openxmlformats.org/presentationml/2006/ole">
                  <p:oleObj spid="_x0000_s285752" name="Image" r:id="rId5" imgW="203031" imgH="203031" progId="">
                    <p:embed/>
                  </p:oleObj>
                </a:graphicData>
              </a:graphic>
            </p:graphicFrame>
            <p:graphicFrame>
              <p:nvGraphicFramePr>
                <p:cNvPr id="4153" name="Object 87"/>
                <p:cNvGraphicFramePr>
                  <a:graphicFrameLocks noChangeAspect="1"/>
                </p:cNvGraphicFramePr>
                <p:nvPr/>
              </p:nvGraphicFramePr>
              <p:xfrm>
                <a:off x="296" y="1512"/>
                <a:ext cx="19" cy="17"/>
              </p:xfrm>
              <a:graphic>
                <a:graphicData uri="http://schemas.openxmlformats.org/presentationml/2006/ole">
                  <p:oleObj spid="_x0000_s285753" name="Image" r:id="rId6" imgW="203031" imgH="203031" progId="">
                    <p:embed/>
                  </p:oleObj>
                </a:graphicData>
              </a:graphic>
            </p:graphicFrame>
            <p:graphicFrame>
              <p:nvGraphicFramePr>
                <p:cNvPr id="4154" name="Object 88"/>
                <p:cNvGraphicFramePr>
                  <a:graphicFrameLocks noChangeAspect="1"/>
                </p:cNvGraphicFramePr>
                <p:nvPr/>
              </p:nvGraphicFramePr>
              <p:xfrm>
                <a:off x="295" y="1554"/>
                <a:ext cx="18" cy="17"/>
              </p:xfrm>
              <a:graphic>
                <a:graphicData uri="http://schemas.openxmlformats.org/presentationml/2006/ole">
                  <p:oleObj spid="_x0000_s285754" name="Image" r:id="rId7" imgW="203031" imgH="203031" progId="">
                    <p:embed/>
                  </p:oleObj>
                </a:graphicData>
              </a:graphic>
            </p:graphicFrame>
            <p:graphicFrame>
              <p:nvGraphicFramePr>
                <p:cNvPr id="4155" name="Object 89"/>
                <p:cNvGraphicFramePr>
                  <a:graphicFrameLocks noChangeAspect="1"/>
                </p:cNvGraphicFramePr>
                <p:nvPr/>
              </p:nvGraphicFramePr>
              <p:xfrm>
                <a:off x="295" y="1596"/>
                <a:ext cx="18" cy="17"/>
              </p:xfrm>
              <a:graphic>
                <a:graphicData uri="http://schemas.openxmlformats.org/presentationml/2006/ole">
                  <p:oleObj spid="_x0000_s285755" name="Image" r:id="rId8" imgW="203031" imgH="203031" progId="">
                    <p:embed/>
                  </p:oleObj>
                </a:graphicData>
              </a:graphic>
            </p:graphicFrame>
            <p:graphicFrame>
              <p:nvGraphicFramePr>
                <p:cNvPr id="4156" name="Object 90"/>
                <p:cNvGraphicFramePr>
                  <a:graphicFrameLocks noChangeAspect="1"/>
                </p:cNvGraphicFramePr>
                <p:nvPr/>
              </p:nvGraphicFramePr>
              <p:xfrm>
                <a:off x="294" y="1643"/>
                <a:ext cx="18" cy="17"/>
              </p:xfrm>
              <a:graphic>
                <a:graphicData uri="http://schemas.openxmlformats.org/presentationml/2006/ole">
                  <p:oleObj spid="_x0000_s285756" name="Image" r:id="rId9" imgW="203031" imgH="203031" progId="">
                    <p:embed/>
                  </p:oleObj>
                </a:graphicData>
              </a:graphic>
            </p:graphicFrame>
            <p:graphicFrame>
              <p:nvGraphicFramePr>
                <p:cNvPr id="4157" name="Object 91"/>
                <p:cNvGraphicFramePr>
                  <a:graphicFrameLocks noChangeAspect="1"/>
                </p:cNvGraphicFramePr>
                <p:nvPr/>
              </p:nvGraphicFramePr>
              <p:xfrm>
                <a:off x="294" y="1688"/>
                <a:ext cx="18" cy="17"/>
              </p:xfrm>
              <a:graphic>
                <a:graphicData uri="http://schemas.openxmlformats.org/presentationml/2006/ole">
                  <p:oleObj spid="_x0000_s285757" name="Image" r:id="rId10" imgW="203031" imgH="203031" progId="">
                    <p:embed/>
                  </p:oleObj>
                </a:graphicData>
              </a:graphic>
            </p:graphicFrame>
            <p:sp>
              <p:nvSpPr>
                <p:cNvPr id="4560" name="Rectangle 92"/>
                <p:cNvSpPr>
                  <a:spLocks noChangeArrowheads="1"/>
                </p:cNvSpPr>
                <p:nvPr/>
              </p:nvSpPr>
              <p:spPr bwMode="auto">
                <a:xfrm>
                  <a:off x="241" y="1312"/>
                  <a:ext cx="236" cy="32"/>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4.0 L – E18543</a:t>
                  </a:r>
                </a:p>
              </p:txBody>
            </p:sp>
            <p:graphicFrame>
              <p:nvGraphicFramePr>
                <p:cNvPr id="4158" name="Object 93"/>
                <p:cNvGraphicFramePr>
                  <a:graphicFrameLocks noChangeAspect="1"/>
                </p:cNvGraphicFramePr>
                <p:nvPr/>
              </p:nvGraphicFramePr>
              <p:xfrm>
                <a:off x="247" y="1321"/>
                <a:ext cx="19" cy="17"/>
              </p:xfrm>
              <a:graphic>
                <a:graphicData uri="http://schemas.openxmlformats.org/presentationml/2006/ole">
                  <p:oleObj spid="_x0000_s285758" name="Image" r:id="rId11" imgW="203031" imgH="203031" progId="">
                    <p:embed/>
                  </p:oleObj>
                </a:graphicData>
              </a:graphic>
            </p:graphicFrame>
            <p:sp>
              <p:nvSpPr>
                <p:cNvPr id="4561" name="Rectangle 94"/>
                <p:cNvSpPr>
                  <a:spLocks noChangeArrowheads="1"/>
                </p:cNvSpPr>
                <p:nvPr/>
              </p:nvSpPr>
              <p:spPr bwMode="auto">
                <a:xfrm>
                  <a:off x="241" y="1362"/>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5.2 L – E76432</a:t>
                  </a:r>
                </a:p>
              </p:txBody>
            </p:sp>
            <p:graphicFrame>
              <p:nvGraphicFramePr>
                <p:cNvPr id="4159" name="Object 95"/>
                <p:cNvGraphicFramePr>
                  <a:graphicFrameLocks noChangeAspect="1"/>
                </p:cNvGraphicFramePr>
                <p:nvPr/>
              </p:nvGraphicFramePr>
              <p:xfrm>
                <a:off x="247" y="1370"/>
                <a:ext cx="19" cy="17"/>
              </p:xfrm>
              <a:graphic>
                <a:graphicData uri="http://schemas.openxmlformats.org/presentationml/2006/ole">
                  <p:oleObj spid="_x0000_s285759" name="Image" r:id="rId12" imgW="203031" imgH="203031" progId="">
                    <p:embed/>
                  </p:oleObj>
                </a:graphicData>
              </a:graphic>
            </p:graphicFrame>
            <p:sp>
              <p:nvSpPr>
                <p:cNvPr id="4562" name="Rectangle 96"/>
                <p:cNvSpPr>
                  <a:spLocks noChangeArrowheads="1"/>
                </p:cNvSpPr>
                <p:nvPr/>
              </p:nvSpPr>
              <p:spPr bwMode="auto">
                <a:xfrm>
                  <a:off x="197" y="1126"/>
                  <a:ext cx="133" cy="32"/>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Body</a:t>
                  </a:r>
                </a:p>
              </p:txBody>
            </p:sp>
            <p:graphicFrame>
              <p:nvGraphicFramePr>
                <p:cNvPr id="4160" name="Object 97"/>
                <p:cNvGraphicFramePr>
                  <a:graphicFrameLocks noChangeAspect="1"/>
                </p:cNvGraphicFramePr>
                <p:nvPr/>
              </p:nvGraphicFramePr>
              <p:xfrm>
                <a:off x="269" y="1188"/>
                <a:ext cx="19" cy="17"/>
              </p:xfrm>
              <a:graphic>
                <a:graphicData uri="http://schemas.openxmlformats.org/presentationml/2006/ole">
                  <p:oleObj spid="_x0000_s285760" name="Image" r:id="rId13" imgW="203031" imgH="203031" progId="">
                    <p:embed/>
                  </p:oleObj>
                </a:graphicData>
              </a:graphic>
            </p:graphicFrame>
            <p:sp>
              <p:nvSpPr>
                <p:cNvPr id="4563" name="Rectangle 98"/>
                <p:cNvSpPr>
                  <a:spLocks noChangeArrowheads="1"/>
                </p:cNvSpPr>
                <p:nvPr/>
              </p:nvSpPr>
              <p:spPr bwMode="auto">
                <a:xfrm>
                  <a:off x="197" y="1174"/>
                  <a:ext cx="133" cy="31"/>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Tires</a:t>
                  </a:r>
                </a:p>
              </p:txBody>
            </p:sp>
            <p:sp>
              <p:nvSpPr>
                <p:cNvPr id="4564" name="Rectangle 99"/>
                <p:cNvSpPr>
                  <a:spLocks noChangeArrowheads="1"/>
                </p:cNvSpPr>
                <p:nvPr/>
              </p:nvSpPr>
              <p:spPr bwMode="auto">
                <a:xfrm>
                  <a:off x="197" y="1221"/>
                  <a:ext cx="179" cy="31"/>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Transmission</a:t>
                  </a:r>
                </a:p>
              </p:txBody>
            </p:sp>
            <p:sp>
              <p:nvSpPr>
                <p:cNvPr id="4565" name="Rectangle 100"/>
                <p:cNvSpPr>
                  <a:spLocks noChangeArrowheads="1"/>
                </p:cNvSpPr>
                <p:nvPr/>
              </p:nvSpPr>
              <p:spPr bwMode="auto">
                <a:xfrm>
                  <a:off x="197" y="1266"/>
                  <a:ext cx="126" cy="31"/>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Engine</a:t>
                  </a:r>
                </a:p>
              </p:txBody>
            </p:sp>
          </p:grpSp>
          <p:sp>
            <p:nvSpPr>
              <p:cNvPr id="4535" name="Text Box 101"/>
              <p:cNvSpPr txBox="1">
                <a:spLocks noChangeArrowheads="1"/>
              </p:cNvSpPr>
              <p:nvPr/>
            </p:nvSpPr>
            <p:spPr bwMode="auto">
              <a:xfrm>
                <a:off x="885" y="2778"/>
                <a:ext cx="971" cy="180"/>
              </a:xfrm>
              <a:prstGeom prst="rect">
                <a:avLst/>
              </a:prstGeom>
              <a:noFill/>
              <a:ln w="19050">
                <a:noFill/>
                <a:miter lim="800000"/>
                <a:headEnd/>
                <a:tailEnd/>
              </a:ln>
            </p:spPr>
            <p:txBody>
              <a:bodyPr wrap="none" lIns="92075" tIns="46038" rIns="92075" bIns="46038">
                <a:spAutoFit/>
              </a:bodyPr>
              <a:lstStyle/>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b="1">
                    <a:solidFill>
                      <a:srgbClr val="000066"/>
                    </a:solidFill>
                    <a:ea typeface="华文楷体" pitchFamily="2" charset="-122"/>
                  </a:rPr>
                  <a:t>产品结构顶层结构</a:t>
                </a:r>
                <a:endParaRPr lang="en-US" altLang="zh-CN" sz="1100" b="1">
                  <a:solidFill>
                    <a:srgbClr val="000066"/>
                  </a:solidFill>
                  <a:ea typeface="华文楷体" pitchFamily="2" charset="-122"/>
                </a:endParaRPr>
              </a:p>
            </p:txBody>
          </p:sp>
        </p:grpSp>
        <p:sp>
          <p:nvSpPr>
            <p:cNvPr id="4532" name="AutoShape 108"/>
            <p:cNvSpPr>
              <a:spLocks noChangeArrowheads="1"/>
            </p:cNvSpPr>
            <p:nvPr/>
          </p:nvSpPr>
          <p:spPr bwMode="auto">
            <a:xfrm>
              <a:off x="71438" y="2357430"/>
              <a:ext cx="642937" cy="642945"/>
            </a:xfrm>
            <a:prstGeom prst="foldedCorner">
              <a:avLst>
                <a:gd name="adj" fmla="val 12500"/>
              </a:avLst>
            </a:prstGeom>
            <a:solidFill>
              <a:srgbClr val="FFFF99"/>
            </a:solidFill>
            <a:ln w="9525">
              <a:solidFill>
                <a:schemeClr val="tx1"/>
              </a:solidFill>
              <a:round/>
              <a:headEnd/>
              <a:tailEnd/>
            </a:ln>
          </p:spPr>
          <p:txBody>
            <a:bodyPr wrap="none" anchor="ctr"/>
            <a:lstStyle/>
            <a:p>
              <a:pPr algn="ctr" eaLnBrk="0" hangingPunct="0">
                <a:lnSpc>
                  <a:spcPct val="80000"/>
                </a:lnSpc>
                <a:spcBef>
                  <a:spcPct val="10000"/>
                </a:spcBef>
                <a:spcAft>
                  <a:spcPct val="10000"/>
                </a:spcAft>
                <a:buClr>
                  <a:schemeClr val="accent1"/>
                </a:buClr>
                <a:buSzPct val="75000"/>
                <a:buFont typeface="Wingdings" pitchFamily="2" charset="2"/>
                <a:buNone/>
              </a:pPr>
              <a:r>
                <a:rPr lang="en-US" altLang="zh-CN" sz="1100" dirty="0">
                  <a:solidFill>
                    <a:srgbClr val="000066"/>
                  </a:solidFill>
                  <a:ea typeface="华文楷体" pitchFamily="2" charset="-122"/>
                </a:rPr>
                <a:t>C919</a:t>
              </a:r>
            </a:p>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dirty="0">
                  <a:solidFill>
                    <a:srgbClr val="000066"/>
                  </a:solidFill>
                  <a:ea typeface="华文楷体" pitchFamily="2" charset="-122"/>
                </a:rPr>
                <a:t>部段划分</a:t>
              </a:r>
              <a:endParaRPr lang="en-US" altLang="zh-CN" sz="1100" dirty="0">
                <a:solidFill>
                  <a:srgbClr val="000066"/>
                </a:solidFill>
                <a:ea typeface="华文楷体" pitchFamily="2" charset="-122"/>
              </a:endParaRPr>
            </a:p>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dirty="0">
                  <a:solidFill>
                    <a:srgbClr val="000066"/>
                  </a:solidFill>
                  <a:ea typeface="华文楷体" pitchFamily="2" charset="-122"/>
                </a:rPr>
                <a:t>规则</a:t>
              </a:r>
              <a:endParaRPr lang="en-US" altLang="zh-CN" sz="1100" dirty="0">
                <a:solidFill>
                  <a:srgbClr val="000066"/>
                </a:solidFill>
                <a:ea typeface="华文楷体" pitchFamily="2" charset="-122"/>
              </a:endParaRPr>
            </a:p>
          </p:txBody>
        </p:sp>
        <p:cxnSp>
          <p:nvCxnSpPr>
            <p:cNvPr id="4533" name="AutoShape 244"/>
            <p:cNvCxnSpPr>
              <a:cxnSpLocks noChangeShapeType="1"/>
              <a:stCxn id="4532" idx="3"/>
            </p:cNvCxnSpPr>
            <p:nvPr/>
          </p:nvCxnSpPr>
          <p:spPr bwMode="auto">
            <a:xfrm flipV="1">
              <a:off x="714375" y="2640015"/>
              <a:ext cx="496888" cy="38888"/>
            </a:xfrm>
            <a:prstGeom prst="curvedConnector3">
              <a:avLst>
                <a:gd name="adj1" fmla="val 50000"/>
              </a:avLst>
            </a:prstGeom>
            <a:noFill/>
            <a:ln w="63500">
              <a:solidFill>
                <a:srgbClr val="FFCC00"/>
              </a:solidFill>
              <a:round/>
              <a:headEnd/>
              <a:tailEnd type="triangle" w="med" len="med"/>
            </a:ln>
          </p:spPr>
        </p:cxnSp>
      </p:grpSp>
      <p:grpSp>
        <p:nvGrpSpPr>
          <p:cNvPr id="5" name="组合 452"/>
          <p:cNvGrpSpPr>
            <a:grpSpLocks/>
          </p:cNvGrpSpPr>
          <p:nvPr/>
        </p:nvGrpSpPr>
        <p:grpSpPr bwMode="auto">
          <a:xfrm>
            <a:off x="142875" y="4976813"/>
            <a:ext cx="2528888" cy="1143000"/>
            <a:chOff x="142875" y="5072063"/>
            <a:chExt cx="2528888" cy="1143000"/>
          </a:xfrm>
        </p:grpSpPr>
        <p:sp>
          <p:nvSpPr>
            <p:cNvPr id="4496" name="AutoShape 108"/>
            <p:cNvSpPr>
              <a:spLocks noChangeArrowheads="1"/>
            </p:cNvSpPr>
            <p:nvPr/>
          </p:nvSpPr>
          <p:spPr bwMode="auto">
            <a:xfrm>
              <a:off x="142875" y="5072063"/>
              <a:ext cx="642938" cy="500062"/>
            </a:xfrm>
            <a:prstGeom prst="foldedCorner">
              <a:avLst>
                <a:gd name="adj" fmla="val 12500"/>
              </a:avLst>
            </a:prstGeom>
            <a:solidFill>
              <a:srgbClr val="FFFF99"/>
            </a:solidFill>
            <a:ln w="9525">
              <a:solidFill>
                <a:schemeClr val="tx1"/>
              </a:solidFill>
              <a:round/>
              <a:headEnd/>
              <a:tailEnd/>
            </a:ln>
          </p:spPr>
          <p:txBody>
            <a:bodyPr wrap="none" anchor="ctr"/>
            <a:lstStyle/>
            <a:p>
              <a:pPr algn="ctr" eaLnBrk="0" hangingPunct="0">
                <a:lnSpc>
                  <a:spcPct val="80000"/>
                </a:lnSpc>
                <a:spcBef>
                  <a:spcPct val="10000"/>
                </a:spcBef>
                <a:spcAft>
                  <a:spcPct val="10000"/>
                </a:spcAft>
                <a:buClr>
                  <a:schemeClr val="accent1"/>
                </a:buClr>
                <a:buSzPct val="75000"/>
                <a:buFont typeface="Wingdings" pitchFamily="2" charset="2"/>
                <a:buNone/>
              </a:pPr>
              <a:r>
                <a:rPr lang="en-US" altLang="zh-CN" sz="1100" dirty="0">
                  <a:solidFill>
                    <a:srgbClr val="000066"/>
                  </a:solidFill>
                  <a:ea typeface="华文楷体" pitchFamily="2" charset="-122"/>
                </a:rPr>
                <a:t>C919</a:t>
              </a:r>
            </a:p>
            <a:p>
              <a:pPr algn="ctr" eaLnBrk="0" hangingPunct="0">
                <a:lnSpc>
                  <a:spcPct val="80000"/>
                </a:lnSpc>
                <a:spcBef>
                  <a:spcPct val="10000"/>
                </a:spcBef>
                <a:spcAft>
                  <a:spcPct val="10000"/>
                </a:spcAft>
                <a:buClr>
                  <a:schemeClr val="accent1"/>
                </a:buClr>
                <a:buSzPct val="75000"/>
                <a:buFont typeface="Wingdings" pitchFamily="2" charset="2"/>
                <a:buNone/>
              </a:pPr>
              <a:r>
                <a:rPr lang="en-US" altLang="zh-CN" sz="1100" dirty="0">
                  <a:solidFill>
                    <a:srgbClr val="000066"/>
                  </a:solidFill>
                  <a:ea typeface="华文楷体" pitchFamily="2" charset="-122"/>
                </a:rPr>
                <a:t>ATA</a:t>
              </a:r>
              <a:r>
                <a:rPr lang="zh-CN" altLang="en-US" sz="1100" dirty="0">
                  <a:solidFill>
                    <a:srgbClr val="000066"/>
                  </a:solidFill>
                  <a:ea typeface="华文楷体" pitchFamily="2" charset="-122"/>
                </a:rPr>
                <a:t>定义</a:t>
              </a:r>
              <a:endParaRPr lang="en-US" altLang="zh-CN" sz="1100" dirty="0">
                <a:solidFill>
                  <a:srgbClr val="000066"/>
                </a:solidFill>
                <a:ea typeface="华文楷体" pitchFamily="2" charset="-122"/>
              </a:endParaRPr>
            </a:p>
          </p:txBody>
        </p:sp>
        <p:grpSp>
          <p:nvGrpSpPr>
            <p:cNvPr id="6" name="Group 59"/>
            <p:cNvGrpSpPr>
              <a:grpSpLocks/>
            </p:cNvGrpSpPr>
            <p:nvPr/>
          </p:nvGrpSpPr>
          <p:grpSpPr bwMode="auto">
            <a:xfrm>
              <a:off x="1357313" y="5072063"/>
              <a:ext cx="1314450" cy="1143000"/>
              <a:chOff x="1095" y="2723"/>
              <a:chExt cx="971" cy="884"/>
            </a:xfrm>
          </p:grpSpPr>
          <p:grpSp>
            <p:nvGrpSpPr>
              <p:cNvPr id="7" name="Group 60"/>
              <p:cNvGrpSpPr>
                <a:grpSpLocks/>
              </p:cNvGrpSpPr>
              <p:nvPr/>
            </p:nvGrpSpPr>
            <p:grpSpPr bwMode="auto">
              <a:xfrm>
                <a:off x="1201" y="2982"/>
                <a:ext cx="479" cy="625"/>
                <a:chOff x="84" y="1087"/>
                <a:chExt cx="479" cy="625"/>
              </a:xfrm>
            </p:grpSpPr>
            <p:sp>
              <p:nvSpPr>
                <p:cNvPr id="4501" name="Line 61"/>
                <p:cNvSpPr>
                  <a:spLocks noChangeShapeType="1"/>
                </p:cNvSpPr>
                <p:nvPr/>
              </p:nvSpPr>
              <p:spPr bwMode="auto">
                <a:xfrm>
                  <a:off x="142" y="1190"/>
                  <a:ext cx="11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02" name="Line 62"/>
                <p:cNvSpPr>
                  <a:spLocks noChangeShapeType="1"/>
                </p:cNvSpPr>
                <p:nvPr/>
              </p:nvSpPr>
              <p:spPr bwMode="auto">
                <a:xfrm>
                  <a:off x="142" y="1236"/>
                  <a:ext cx="147"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03" name="Line 63"/>
                <p:cNvSpPr>
                  <a:spLocks noChangeShapeType="1"/>
                </p:cNvSpPr>
                <p:nvPr/>
              </p:nvSpPr>
              <p:spPr bwMode="auto">
                <a:xfrm>
                  <a:off x="142" y="1145"/>
                  <a:ext cx="99"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04" name="Line 64"/>
                <p:cNvSpPr>
                  <a:spLocks noChangeShapeType="1"/>
                </p:cNvSpPr>
                <p:nvPr/>
              </p:nvSpPr>
              <p:spPr bwMode="auto">
                <a:xfrm>
                  <a:off x="142" y="1278"/>
                  <a:ext cx="99"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05" name="Rectangle 65"/>
                <p:cNvSpPr>
                  <a:spLocks noChangeArrowheads="1"/>
                </p:cNvSpPr>
                <p:nvPr/>
              </p:nvSpPr>
              <p:spPr bwMode="auto">
                <a:xfrm>
                  <a:off x="84" y="1087"/>
                  <a:ext cx="315" cy="29"/>
                </a:xfrm>
                <a:prstGeom prst="rect">
                  <a:avLst/>
                </a:prstGeom>
                <a:solidFill>
                  <a:schemeClr val="bg2"/>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Tractor – Model 800</a:t>
                  </a:r>
                </a:p>
              </p:txBody>
            </p:sp>
            <p:sp>
              <p:nvSpPr>
                <p:cNvPr id="4506" name="Line 66"/>
                <p:cNvSpPr>
                  <a:spLocks noChangeShapeType="1"/>
                </p:cNvSpPr>
                <p:nvPr/>
              </p:nvSpPr>
              <p:spPr bwMode="auto">
                <a:xfrm>
                  <a:off x="265" y="1428"/>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07" name="Line 67"/>
                <p:cNvSpPr>
                  <a:spLocks noChangeShapeType="1"/>
                </p:cNvSpPr>
                <p:nvPr/>
              </p:nvSpPr>
              <p:spPr bwMode="auto">
                <a:xfrm flipH="1">
                  <a:off x="142" y="1121"/>
                  <a:ext cx="0" cy="157"/>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08" name="Line 68"/>
                <p:cNvSpPr>
                  <a:spLocks noChangeShapeType="1"/>
                </p:cNvSpPr>
                <p:nvPr/>
              </p:nvSpPr>
              <p:spPr bwMode="auto">
                <a:xfrm flipH="1">
                  <a:off x="266" y="1393"/>
                  <a:ext cx="0" cy="308"/>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09" name="Line 69"/>
                <p:cNvSpPr>
                  <a:spLocks noChangeShapeType="1"/>
                </p:cNvSpPr>
                <p:nvPr/>
              </p:nvSpPr>
              <p:spPr bwMode="auto">
                <a:xfrm>
                  <a:off x="265" y="1476"/>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10" name="Line 70"/>
                <p:cNvSpPr>
                  <a:spLocks noChangeShapeType="1"/>
                </p:cNvSpPr>
                <p:nvPr/>
              </p:nvSpPr>
              <p:spPr bwMode="auto">
                <a:xfrm>
                  <a:off x="265" y="1520"/>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11" name="Line 71"/>
                <p:cNvSpPr>
                  <a:spLocks noChangeShapeType="1"/>
                </p:cNvSpPr>
                <p:nvPr/>
              </p:nvSpPr>
              <p:spPr bwMode="auto">
                <a:xfrm>
                  <a:off x="266" y="1561"/>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12" name="Line 72"/>
                <p:cNvSpPr>
                  <a:spLocks noChangeShapeType="1"/>
                </p:cNvSpPr>
                <p:nvPr/>
              </p:nvSpPr>
              <p:spPr bwMode="auto">
                <a:xfrm>
                  <a:off x="265" y="1603"/>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13" name="Line 73"/>
                <p:cNvSpPr>
                  <a:spLocks noChangeShapeType="1"/>
                </p:cNvSpPr>
                <p:nvPr/>
              </p:nvSpPr>
              <p:spPr bwMode="auto">
                <a:xfrm>
                  <a:off x="266" y="1650"/>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14" name="Line 74"/>
                <p:cNvSpPr>
                  <a:spLocks noChangeShapeType="1"/>
                </p:cNvSpPr>
                <p:nvPr/>
              </p:nvSpPr>
              <p:spPr bwMode="auto">
                <a:xfrm>
                  <a:off x="265" y="1698"/>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15" name="Line 75"/>
                <p:cNvSpPr>
                  <a:spLocks noChangeShapeType="1"/>
                </p:cNvSpPr>
                <p:nvPr/>
              </p:nvSpPr>
              <p:spPr bwMode="auto">
                <a:xfrm>
                  <a:off x="220" y="1294"/>
                  <a:ext cx="0" cy="82"/>
                </a:xfrm>
                <a:prstGeom prst="line">
                  <a:avLst/>
                </a:prstGeom>
                <a:noFill/>
                <a:ln w="12700">
                  <a:solidFill>
                    <a:schemeClr val="tx1"/>
                  </a:solidFill>
                  <a:round/>
                  <a:headEnd/>
                  <a:tailEnd/>
                </a:ln>
              </p:spPr>
              <p:txBody>
                <a:bodyPr wrap="none" lIns="92075" tIns="46038" rIns="92075" bIns="46038" anchor="ctr"/>
                <a:lstStyle/>
                <a:p>
                  <a:endParaRPr lang="zh-CN" altLang="en-US"/>
                </a:p>
              </p:txBody>
            </p:sp>
            <p:sp>
              <p:nvSpPr>
                <p:cNvPr id="4516" name="Line 76"/>
                <p:cNvSpPr>
                  <a:spLocks noChangeShapeType="1"/>
                </p:cNvSpPr>
                <p:nvPr/>
              </p:nvSpPr>
              <p:spPr bwMode="auto">
                <a:xfrm>
                  <a:off x="223" y="1376"/>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17" name="Line 77"/>
                <p:cNvSpPr>
                  <a:spLocks noChangeShapeType="1"/>
                </p:cNvSpPr>
                <p:nvPr/>
              </p:nvSpPr>
              <p:spPr bwMode="auto">
                <a:xfrm>
                  <a:off x="223" y="1331"/>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518" name="Rectangle 78"/>
                <p:cNvSpPr>
                  <a:spLocks noChangeArrowheads="1"/>
                </p:cNvSpPr>
                <p:nvPr/>
              </p:nvSpPr>
              <p:spPr bwMode="auto">
                <a:xfrm>
                  <a:off x="284" y="1411"/>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Block – B40932</a:t>
                  </a:r>
                </a:p>
              </p:txBody>
            </p:sp>
            <p:graphicFrame>
              <p:nvGraphicFramePr>
                <p:cNvPr id="4141" name="Object 79"/>
                <p:cNvGraphicFramePr>
                  <a:graphicFrameLocks noChangeAspect="1"/>
                </p:cNvGraphicFramePr>
                <p:nvPr/>
              </p:nvGraphicFramePr>
              <p:xfrm>
                <a:off x="296" y="1419"/>
                <a:ext cx="19" cy="17"/>
              </p:xfrm>
              <a:graphic>
                <a:graphicData uri="http://schemas.openxmlformats.org/presentationml/2006/ole">
                  <p:oleObj spid="_x0000_s285741" name="Image" r:id="rId14" imgW="203031" imgH="203031" progId="">
                    <p:embed/>
                  </p:oleObj>
                </a:graphicData>
              </a:graphic>
            </p:graphicFrame>
            <p:sp>
              <p:nvSpPr>
                <p:cNvPr id="4519" name="Rectangle 80"/>
                <p:cNvSpPr>
                  <a:spLocks noChangeArrowheads="1"/>
                </p:cNvSpPr>
                <p:nvPr/>
              </p:nvSpPr>
              <p:spPr bwMode="auto">
                <a:xfrm>
                  <a:off x="284" y="1458"/>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Head – H40932</a:t>
                  </a:r>
                </a:p>
              </p:txBody>
            </p:sp>
            <p:sp>
              <p:nvSpPr>
                <p:cNvPr id="4520" name="Rectangle 81"/>
                <p:cNvSpPr>
                  <a:spLocks noChangeArrowheads="1"/>
                </p:cNvSpPr>
                <p:nvPr/>
              </p:nvSpPr>
              <p:spPr bwMode="auto">
                <a:xfrm>
                  <a:off x="284" y="1504"/>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Filter – F48372</a:t>
                  </a:r>
                </a:p>
              </p:txBody>
            </p:sp>
            <p:sp>
              <p:nvSpPr>
                <p:cNvPr id="4521" name="Rectangle 82"/>
                <p:cNvSpPr>
                  <a:spLocks noChangeArrowheads="1"/>
                </p:cNvSpPr>
                <p:nvPr/>
              </p:nvSpPr>
              <p:spPr bwMode="auto">
                <a:xfrm>
                  <a:off x="284" y="1548"/>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Bolt – B40542</a:t>
                  </a:r>
                </a:p>
              </p:txBody>
            </p:sp>
            <p:sp>
              <p:nvSpPr>
                <p:cNvPr id="4522" name="Rectangle 83"/>
                <p:cNvSpPr>
                  <a:spLocks noChangeArrowheads="1"/>
                </p:cNvSpPr>
                <p:nvPr/>
              </p:nvSpPr>
              <p:spPr bwMode="auto">
                <a:xfrm>
                  <a:off x="284" y="1589"/>
                  <a:ext cx="248" cy="33"/>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Gasket – G64232</a:t>
                  </a:r>
                </a:p>
              </p:txBody>
            </p:sp>
            <p:sp>
              <p:nvSpPr>
                <p:cNvPr id="4523" name="Rectangle 84"/>
                <p:cNvSpPr>
                  <a:spLocks noChangeArrowheads="1"/>
                </p:cNvSpPr>
                <p:nvPr/>
              </p:nvSpPr>
              <p:spPr bwMode="auto">
                <a:xfrm>
                  <a:off x="284" y="1633"/>
                  <a:ext cx="279"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Alternator – A47522</a:t>
                  </a:r>
                </a:p>
              </p:txBody>
            </p:sp>
            <p:sp>
              <p:nvSpPr>
                <p:cNvPr id="4524" name="Rectangle 85"/>
                <p:cNvSpPr>
                  <a:spLocks noChangeArrowheads="1"/>
                </p:cNvSpPr>
                <p:nvPr/>
              </p:nvSpPr>
              <p:spPr bwMode="auto">
                <a:xfrm>
                  <a:off x="284" y="1681"/>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Pump – P59932</a:t>
                  </a:r>
                </a:p>
              </p:txBody>
            </p:sp>
            <p:graphicFrame>
              <p:nvGraphicFramePr>
                <p:cNvPr id="4142" name="Object 86"/>
                <p:cNvGraphicFramePr>
                  <a:graphicFrameLocks noChangeAspect="1"/>
                </p:cNvGraphicFramePr>
                <p:nvPr/>
              </p:nvGraphicFramePr>
              <p:xfrm>
                <a:off x="296" y="1465"/>
                <a:ext cx="19" cy="17"/>
              </p:xfrm>
              <a:graphic>
                <a:graphicData uri="http://schemas.openxmlformats.org/presentationml/2006/ole">
                  <p:oleObj spid="_x0000_s285742" name="Image" r:id="rId15" imgW="203031" imgH="203031" progId="">
                    <p:embed/>
                  </p:oleObj>
                </a:graphicData>
              </a:graphic>
            </p:graphicFrame>
            <p:graphicFrame>
              <p:nvGraphicFramePr>
                <p:cNvPr id="4143" name="Object 87"/>
                <p:cNvGraphicFramePr>
                  <a:graphicFrameLocks noChangeAspect="1"/>
                </p:cNvGraphicFramePr>
                <p:nvPr/>
              </p:nvGraphicFramePr>
              <p:xfrm>
                <a:off x="296" y="1512"/>
                <a:ext cx="19" cy="17"/>
              </p:xfrm>
              <a:graphic>
                <a:graphicData uri="http://schemas.openxmlformats.org/presentationml/2006/ole">
                  <p:oleObj spid="_x0000_s285743" name="Image" r:id="rId16" imgW="203031" imgH="203031" progId="">
                    <p:embed/>
                  </p:oleObj>
                </a:graphicData>
              </a:graphic>
            </p:graphicFrame>
            <p:graphicFrame>
              <p:nvGraphicFramePr>
                <p:cNvPr id="4144" name="Object 88"/>
                <p:cNvGraphicFramePr>
                  <a:graphicFrameLocks noChangeAspect="1"/>
                </p:cNvGraphicFramePr>
                <p:nvPr/>
              </p:nvGraphicFramePr>
              <p:xfrm>
                <a:off x="295" y="1554"/>
                <a:ext cx="18" cy="17"/>
              </p:xfrm>
              <a:graphic>
                <a:graphicData uri="http://schemas.openxmlformats.org/presentationml/2006/ole">
                  <p:oleObj spid="_x0000_s285744" name="Image" r:id="rId17" imgW="203031" imgH="203031" progId="">
                    <p:embed/>
                  </p:oleObj>
                </a:graphicData>
              </a:graphic>
            </p:graphicFrame>
            <p:graphicFrame>
              <p:nvGraphicFramePr>
                <p:cNvPr id="4145" name="Object 89"/>
                <p:cNvGraphicFramePr>
                  <a:graphicFrameLocks noChangeAspect="1"/>
                </p:cNvGraphicFramePr>
                <p:nvPr/>
              </p:nvGraphicFramePr>
              <p:xfrm>
                <a:off x="295" y="1596"/>
                <a:ext cx="18" cy="17"/>
              </p:xfrm>
              <a:graphic>
                <a:graphicData uri="http://schemas.openxmlformats.org/presentationml/2006/ole">
                  <p:oleObj spid="_x0000_s285745" name="Image" r:id="rId18" imgW="203031" imgH="203031" progId="">
                    <p:embed/>
                  </p:oleObj>
                </a:graphicData>
              </a:graphic>
            </p:graphicFrame>
            <p:graphicFrame>
              <p:nvGraphicFramePr>
                <p:cNvPr id="4146" name="Object 90"/>
                <p:cNvGraphicFramePr>
                  <a:graphicFrameLocks noChangeAspect="1"/>
                </p:cNvGraphicFramePr>
                <p:nvPr/>
              </p:nvGraphicFramePr>
              <p:xfrm>
                <a:off x="294" y="1643"/>
                <a:ext cx="18" cy="17"/>
              </p:xfrm>
              <a:graphic>
                <a:graphicData uri="http://schemas.openxmlformats.org/presentationml/2006/ole">
                  <p:oleObj spid="_x0000_s285746" name="Image" r:id="rId19" imgW="203031" imgH="203031" progId="">
                    <p:embed/>
                  </p:oleObj>
                </a:graphicData>
              </a:graphic>
            </p:graphicFrame>
            <p:graphicFrame>
              <p:nvGraphicFramePr>
                <p:cNvPr id="4147" name="Object 91"/>
                <p:cNvGraphicFramePr>
                  <a:graphicFrameLocks noChangeAspect="1"/>
                </p:cNvGraphicFramePr>
                <p:nvPr/>
              </p:nvGraphicFramePr>
              <p:xfrm>
                <a:off x="294" y="1688"/>
                <a:ext cx="18" cy="17"/>
              </p:xfrm>
              <a:graphic>
                <a:graphicData uri="http://schemas.openxmlformats.org/presentationml/2006/ole">
                  <p:oleObj spid="_x0000_s285747" name="Image" r:id="rId20" imgW="203031" imgH="203031" progId="">
                    <p:embed/>
                  </p:oleObj>
                </a:graphicData>
              </a:graphic>
            </p:graphicFrame>
            <p:sp>
              <p:nvSpPr>
                <p:cNvPr id="4525" name="Rectangle 92"/>
                <p:cNvSpPr>
                  <a:spLocks noChangeArrowheads="1"/>
                </p:cNvSpPr>
                <p:nvPr/>
              </p:nvSpPr>
              <p:spPr bwMode="auto">
                <a:xfrm>
                  <a:off x="241" y="1312"/>
                  <a:ext cx="236" cy="32"/>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4.0 L – E18543</a:t>
                  </a:r>
                </a:p>
              </p:txBody>
            </p:sp>
            <p:graphicFrame>
              <p:nvGraphicFramePr>
                <p:cNvPr id="4148" name="Object 93"/>
                <p:cNvGraphicFramePr>
                  <a:graphicFrameLocks noChangeAspect="1"/>
                </p:cNvGraphicFramePr>
                <p:nvPr/>
              </p:nvGraphicFramePr>
              <p:xfrm>
                <a:off x="247" y="1321"/>
                <a:ext cx="19" cy="17"/>
              </p:xfrm>
              <a:graphic>
                <a:graphicData uri="http://schemas.openxmlformats.org/presentationml/2006/ole">
                  <p:oleObj spid="_x0000_s285748" name="Image" r:id="rId21" imgW="203031" imgH="203031" progId="">
                    <p:embed/>
                  </p:oleObj>
                </a:graphicData>
              </a:graphic>
            </p:graphicFrame>
            <p:sp>
              <p:nvSpPr>
                <p:cNvPr id="4526" name="Rectangle 94"/>
                <p:cNvSpPr>
                  <a:spLocks noChangeArrowheads="1"/>
                </p:cNvSpPr>
                <p:nvPr/>
              </p:nvSpPr>
              <p:spPr bwMode="auto">
                <a:xfrm>
                  <a:off x="241" y="1362"/>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5.2 L – E76432</a:t>
                  </a:r>
                </a:p>
              </p:txBody>
            </p:sp>
            <p:graphicFrame>
              <p:nvGraphicFramePr>
                <p:cNvPr id="4149" name="Object 95"/>
                <p:cNvGraphicFramePr>
                  <a:graphicFrameLocks noChangeAspect="1"/>
                </p:cNvGraphicFramePr>
                <p:nvPr/>
              </p:nvGraphicFramePr>
              <p:xfrm>
                <a:off x="247" y="1370"/>
                <a:ext cx="19" cy="17"/>
              </p:xfrm>
              <a:graphic>
                <a:graphicData uri="http://schemas.openxmlformats.org/presentationml/2006/ole">
                  <p:oleObj spid="_x0000_s285749" name="Image" r:id="rId22" imgW="203031" imgH="203031" progId="">
                    <p:embed/>
                  </p:oleObj>
                </a:graphicData>
              </a:graphic>
            </p:graphicFrame>
            <p:sp>
              <p:nvSpPr>
                <p:cNvPr id="4527" name="Rectangle 96"/>
                <p:cNvSpPr>
                  <a:spLocks noChangeArrowheads="1"/>
                </p:cNvSpPr>
                <p:nvPr/>
              </p:nvSpPr>
              <p:spPr bwMode="auto">
                <a:xfrm>
                  <a:off x="197" y="1126"/>
                  <a:ext cx="133" cy="32"/>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Body</a:t>
                  </a:r>
                </a:p>
              </p:txBody>
            </p:sp>
            <p:graphicFrame>
              <p:nvGraphicFramePr>
                <p:cNvPr id="4150" name="Object 97"/>
                <p:cNvGraphicFramePr>
                  <a:graphicFrameLocks noChangeAspect="1"/>
                </p:cNvGraphicFramePr>
                <p:nvPr/>
              </p:nvGraphicFramePr>
              <p:xfrm>
                <a:off x="269" y="1188"/>
                <a:ext cx="19" cy="17"/>
              </p:xfrm>
              <a:graphic>
                <a:graphicData uri="http://schemas.openxmlformats.org/presentationml/2006/ole">
                  <p:oleObj spid="_x0000_s285750" name="Image" r:id="rId23" imgW="203031" imgH="203031" progId="">
                    <p:embed/>
                  </p:oleObj>
                </a:graphicData>
              </a:graphic>
            </p:graphicFrame>
            <p:sp>
              <p:nvSpPr>
                <p:cNvPr id="4528" name="Rectangle 98"/>
                <p:cNvSpPr>
                  <a:spLocks noChangeArrowheads="1"/>
                </p:cNvSpPr>
                <p:nvPr/>
              </p:nvSpPr>
              <p:spPr bwMode="auto">
                <a:xfrm>
                  <a:off x="197" y="1174"/>
                  <a:ext cx="133" cy="31"/>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Tires</a:t>
                  </a:r>
                </a:p>
              </p:txBody>
            </p:sp>
            <p:sp>
              <p:nvSpPr>
                <p:cNvPr id="4529" name="Rectangle 99"/>
                <p:cNvSpPr>
                  <a:spLocks noChangeArrowheads="1"/>
                </p:cNvSpPr>
                <p:nvPr/>
              </p:nvSpPr>
              <p:spPr bwMode="auto">
                <a:xfrm>
                  <a:off x="197" y="1221"/>
                  <a:ext cx="179" cy="31"/>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Transmission</a:t>
                  </a:r>
                </a:p>
              </p:txBody>
            </p:sp>
            <p:sp>
              <p:nvSpPr>
                <p:cNvPr id="4530" name="Rectangle 100"/>
                <p:cNvSpPr>
                  <a:spLocks noChangeArrowheads="1"/>
                </p:cNvSpPr>
                <p:nvPr/>
              </p:nvSpPr>
              <p:spPr bwMode="auto">
                <a:xfrm>
                  <a:off x="197" y="1266"/>
                  <a:ext cx="126" cy="31"/>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Engine</a:t>
                  </a:r>
                </a:p>
              </p:txBody>
            </p:sp>
          </p:grpSp>
          <p:sp>
            <p:nvSpPr>
              <p:cNvPr id="4500" name="Text Box 101"/>
              <p:cNvSpPr txBox="1">
                <a:spLocks noChangeArrowheads="1"/>
              </p:cNvSpPr>
              <p:nvPr/>
            </p:nvSpPr>
            <p:spPr bwMode="auto">
              <a:xfrm>
                <a:off x="1095" y="2723"/>
                <a:ext cx="971" cy="180"/>
              </a:xfrm>
              <a:prstGeom prst="rect">
                <a:avLst/>
              </a:prstGeom>
              <a:noFill/>
              <a:ln w="19050">
                <a:noFill/>
                <a:miter lim="800000"/>
                <a:headEnd/>
                <a:tailEnd/>
              </a:ln>
            </p:spPr>
            <p:txBody>
              <a:bodyPr wrap="none" lIns="92075" tIns="46038" rIns="92075" bIns="46038">
                <a:spAutoFit/>
              </a:bodyPr>
              <a:lstStyle/>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b="1">
                    <a:solidFill>
                      <a:srgbClr val="000066"/>
                    </a:solidFill>
                    <a:ea typeface="华文楷体" pitchFamily="2" charset="-122"/>
                  </a:rPr>
                  <a:t>系统视图顶层结构</a:t>
                </a:r>
                <a:endParaRPr lang="en-US" altLang="zh-CN" sz="1100" b="1">
                  <a:solidFill>
                    <a:srgbClr val="000066"/>
                  </a:solidFill>
                  <a:ea typeface="华文楷体" pitchFamily="2" charset="-122"/>
                </a:endParaRPr>
              </a:p>
            </p:txBody>
          </p:sp>
        </p:grpSp>
        <p:cxnSp>
          <p:nvCxnSpPr>
            <p:cNvPr id="4498" name="AutoShape 244"/>
            <p:cNvCxnSpPr>
              <a:cxnSpLocks noChangeShapeType="1"/>
              <a:stCxn id="4496" idx="3"/>
              <a:endCxn id="4526" idx="1"/>
            </p:cNvCxnSpPr>
            <p:nvPr/>
          </p:nvCxnSpPr>
          <p:spPr bwMode="auto">
            <a:xfrm>
              <a:off x="785813" y="5322888"/>
              <a:ext cx="927100" cy="458787"/>
            </a:xfrm>
            <a:prstGeom prst="curvedConnector3">
              <a:avLst>
                <a:gd name="adj1" fmla="val 50000"/>
              </a:avLst>
            </a:prstGeom>
            <a:noFill/>
            <a:ln w="63500">
              <a:solidFill>
                <a:srgbClr val="FFCC00"/>
              </a:solidFill>
              <a:round/>
              <a:headEnd/>
              <a:tailEnd type="triangle" w="med" len="med"/>
            </a:ln>
          </p:spPr>
        </p:cxnSp>
      </p:grpSp>
      <p:grpSp>
        <p:nvGrpSpPr>
          <p:cNvPr id="8" name="组合 492"/>
          <p:cNvGrpSpPr/>
          <p:nvPr/>
        </p:nvGrpSpPr>
        <p:grpSpPr>
          <a:xfrm>
            <a:off x="285720" y="3905254"/>
            <a:ext cx="1357322" cy="1785950"/>
            <a:chOff x="285720" y="4000504"/>
            <a:chExt cx="1357322" cy="1785950"/>
          </a:xfrm>
        </p:grpSpPr>
        <p:sp>
          <p:nvSpPr>
            <p:cNvPr id="471" name="AutoShape 108"/>
            <p:cNvSpPr>
              <a:spLocks noChangeArrowheads="1"/>
            </p:cNvSpPr>
            <p:nvPr/>
          </p:nvSpPr>
          <p:spPr bwMode="auto">
            <a:xfrm>
              <a:off x="285720" y="4000504"/>
              <a:ext cx="642948" cy="571504"/>
            </a:xfrm>
            <a:prstGeom prst="foldedCorner">
              <a:avLst>
                <a:gd name="adj" fmla="val 12500"/>
              </a:avLst>
            </a:prstGeom>
            <a:solidFill>
              <a:srgbClr val="FFFF99"/>
            </a:solidFill>
            <a:ln w="9525">
              <a:solidFill>
                <a:schemeClr val="tx1"/>
              </a:solidFill>
              <a:round/>
              <a:headEnd/>
              <a:tailEnd/>
            </a:ln>
          </p:spPr>
          <p:txBody>
            <a:bodyPr wrap="none" anchor="ctr"/>
            <a:lstStyle/>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dirty="0">
                  <a:solidFill>
                    <a:srgbClr val="000066"/>
                  </a:solidFill>
                  <a:ea typeface="华文楷体" pitchFamily="2" charset="-122"/>
                </a:rPr>
                <a:t>系统</a:t>
              </a:r>
              <a:r>
                <a:rPr lang="en-US" altLang="zh-CN" sz="1100" dirty="0">
                  <a:solidFill>
                    <a:srgbClr val="000066"/>
                  </a:solidFill>
                  <a:ea typeface="华文楷体" pitchFamily="2" charset="-122"/>
                </a:rPr>
                <a:t>ICD</a:t>
              </a:r>
            </a:p>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dirty="0">
                  <a:solidFill>
                    <a:srgbClr val="000066"/>
                  </a:solidFill>
                  <a:ea typeface="华文楷体" pitchFamily="2" charset="-122"/>
                </a:rPr>
                <a:t>文件</a:t>
              </a:r>
              <a:endParaRPr lang="en-US" altLang="zh-CN" sz="1100" dirty="0">
                <a:solidFill>
                  <a:srgbClr val="000066"/>
                </a:solidFill>
                <a:ea typeface="华文楷体" pitchFamily="2" charset="-122"/>
              </a:endParaRPr>
            </a:p>
          </p:txBody>
        </p:sp>
        <p:cxnSp>
          <p:nvCxnSpPr>
            <p:cNvPr id="487" name="AutoShape 244"/>
            <p:cNvCxnSpPr>
              <a:cxnSpLocks noChangeShapeType="1"/>
              <a:stCxn id="471" idx="2"/>
            </p:cNvCxnSpPr>
            <p:nvPr/>
          </p:nvCxnSpPr>
          <p:spPr bwMode="auto">
            <a:xfrm rot="16200000" flipH="1">
              <a:off x="517895" y="4661307"/>
              <a:ext cx="1214446" cy="1035848"/>
            </a:xfrm>
            <a:prstGeom prst="curvedConnector3">
              <a:avLst>
                <a:gd name="adj1" fmla="val 50000"/>
              </a:avLst>
            </a:prstGeom>
            <a:noFill/>
            <a:ln w="63500">
              <a:solidFill>
                <a:srgbClr val="FFCC00"/>
              </a:solidFill>
              <a:round/>
              <a:headEnd/>
              <a:tailEnd type="triangle" w="med" len="med"/>
            </a:ln>
          </p:spPr>
        </p:cxnSp>
      </p:grpSp>
      <p:grpSp>
        <p:nvGrpSpPr>
          <p:cNvPr id="9" name="组合 453"/>
          <p:cNvGrpSpPr>
            <a:grpSpLocks/>
          </p:cNvGrpSpPr>
          <p:nvPr/>
        </p:nvGrpSpPr>
        <p:grpSpPr bwMode="auto">
          <a:xfrm>
            <a:off x="1606550" y="1905000"/>
            <a:ext cx="2208213" cy="1500188"/>
            <a:chOff x="1606550" y="2000250"/>
            <a:chExt cx="2208213" cy="1500188"/>
          </a:xfrm>
        </p:grpSpPr>
        <p:grpSp>
          <p:nvGrpSpPr>
            <p:cNvPr id="10" name="Group 59"/>
            <p:cNvGrpSpPr>
              <a:grpSpLocks/>
            </p:cNvGrpSpPr>
            <p:nvPr/>
          </p:nvGrpSpPr>
          <p:grpSpPr bwMode="auto">
            <a:xfrm>
              <a:off x="2500313" y="2000250"/>
              <a:ext cx="1314450" cy="1073150"/>
              <a:chOff x="1063" y="2778"/>
              <a:chExt cx="971" cy="829"/>
            </a:xfrm>
          </p:grpSpPr>
          <p:grpSp>
            <p:nvGrpSpPr>
              <p:cNvPr id="11" name="Group 60"/>
              <p:cNvGrpSpPr>
                <a:grpSpLocks/>
              </p:cNvGrpSpPr>
              <p:nvPr/>
            </p:nvGrpSpPr>
            <p:grpSpPr bwMode="auto">
              <a:xfrm>
                <a:off x="1201" y="2982"/>
                <a:ext cx="479" cy="625"/>
                <a:chOff x="84" y="1087"/>
                <a:chExt cx="479" cy="625"/>
              </a:xfrm>
            </p:grpSpPr>
            <p:sp>
              <p:nvSpPr>
                <p:cNvPr id="4413" name="Line 61"/>
                <p:cNvSpPr>
                  <a:spLocks noChangeShapeType="1"/>
                </p:cNvSpPr>
                <p:nvPr/>
              </p:nvSpPr>
              <p:spPr bwMode="auto">
                <a:xfrm>
                  <a:off x="142" y="1190"/>
                  <a:ext cx="11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14" name="Line 62"/>
                <p:cNvSpPr>
                  <a:spLocks noChangeShapeType="1"/>
                </p:cNvSpPr>
                <p:nvPr/>
              </p:nvSpPr>
              <p:spPr bwMode="auto">
                <a:xfrm>
                  <a:off x="142" y="1236"/>
                  <a:ext cx="147"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15" name="Line 63"/>
                <p:cNvSpPr>
                  <a:spLocks noChangeShapeType="1"/>
                </p:cNvSpPr>
                <p:nvPr/>
              </p:nvSpPr>
              <p:spPr bwMode="auto">
                <a:xfrm>
                  <a:off x="142" y="1145"/>
                  <a:ext cx="99"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16" name="Line 64"/>
                <p:cNvSpPr>
                  <a:spLocks noChangeShapeType="1"/>
                </p:cNvSpPr>
                <p:nvPr/>
              </p:nvSpPr>
              <p:spPr bwMode="auto">
                <a:xfrm>
                  <a:off x="142" y="1278"/>
                  <a:ext cx="99"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17" name="Rectangle 65"/>
                <p:cNvSpPr>
                  <a:spLocks noChangeArrowheads="1"/>
                </p:cNvSpPr>
                <p:nvPr/>
              </p:nvSpPr>
              <p:spPr bwMode="auto">
                <a:xfrm>
                  <a:off x="84" y="1087"/>
                  <a:ext cx="315" cy="29"/>
                </a:xfrm>
                <a:prstGeom prst="rect">
                  <a:avLst/>
                </a:prstGeom>
                <a:solidFill>
                  <a:schemeClr val="bg2"/>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Tractor – Model 800</a:t>
                  </a:r>
                </a:p>
              </p:txBody>
            </p:sp>
            <p:sp>
              <p:nvSpPr>
                <p:cNvPr id="4418" name="Line 66"/>
                <p:cNvSpPr>
                  <a:spLocks noChangeShapeType="1"/>
                </p:cNvSpPr>
                <p:nvPr/>
              </p:nvSpPr>
              <p:spPr bwMode="auto">
                <a:xfrm>
                  <a:off x="265" y="1428"/>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19" name="Line 67"/>
                <p:cNvSpPr>
                  <a:spLocks noChangeShapeType="1"/>
                </p:cNvSpPr>
                <p:nvPr/>
              </p:nvSpPr>
              <p:spPr bwMode="auto">
                <a:xfrm flipH="1">
                  <a:off x="142" y="1121"/>
                  <a:ext cx="0" cy="157"/>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20" name="Line 68"/>
                <p:cNvSpPr>
                  <a:spLocks noChangeShapeType="1"/>
                </p:cNvSpPr>
                <p:nvPr/>
              </p:nvSpPr>
              <p:spPr bwMode="auto">
                <a:xfrm flipH="1">
                  <a:off x="266" y="1393"/>
                  <a:ext cx="0" cy="308"/>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21" name="Line 69"/>
                <p:cNvSpPr>
                  <a:spLocks noChangeShapeType="1"/>
                </p:cNvSpPr>
                <p:nvPr/>
              </p:nvSpPr>
              <p:spPr bwMode="auto">
                <a:xfrm>
                  <a:off x="265" y="1476"/>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22" name="Line 70"/>
                <p:cNvSpPr>
                  <a:spLocks noChangeShapeType="1"/>
                </p:cNvSpPr>
                <p:nvPr/>
              </p:nvSpPr>
              <p:spPr bwMode="auto">
                <a:xfrm>
                  <a:off x="265" y="1520"/>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23" name="Line 71"/>
                <p:cNvSpPr>
                  <a:spLocks noChangeShapeType="1"/>
                </p:cNvSpPr>
                <p:nvPr/>
              </p:nvSpPr>
              <p:spPr bwMode="auto">
                <a:xfrm>
                  <a:off x="266" y="1561"/>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24" name="Line 72"/>
                <p:cNvSpPr>
                  <a:spLocks noChangeShapeType="1"/>
                </p:cNvSpPr>
                <p:nvPr/>
              </p:nvSpPr>
              <p:spPr bwMode="auto">
                <a:xfrm>
                  <a:off x="265" y="1603"/>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25" name="Line 73"/>
                <p:cNvSpPr>
                  <a:spLocks noChangeShapeType="1"/>
                </p:cNvSpPr>
                <p:nvPr/>
              </p:nvSpPr>
              <p:spPr bwMode="auto">
                <a:xfrm>
                  <a:off x="266" y="1650"/>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26" name="Line 74"/>
                <p:cNvSpPr>
                  <a:spLocks noChangeShapeType="1"/>
                </p:cNvSpPr>
                <p:nvPr/>
              </p:nvSpPr>
              <p:spPr bwMode="auto">
                <a:xfrm>
                  <a:off x="265" y="1698"/>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27" name="Line 75"/>
                <p:cNvSpPr>
                  <a:spLocks noChangeShapeType="1"/>
                </p:cNvSpPr>
                <p:nvPr/>
              </p:nvSpPr>
              <p:spPr bwMode="auto">
                <a:xfrm>
                  <a:off x="220" y="1294"/>
                  <a:ext cx="0" cy="82"/>
                </a:xfrm>
                <a:prstGeom prst="line">
                  <a:avLst/>
                </a:prstGeom>
                <a:noFill/>
                <a:ln w="12700">
                  <a:solidFill>
                    <a:schemeClr val="tx1"/>
                  </a:solidFill>
                  <a:round/>
                  <a:headEnd/>
                  <a:tailEnd/>
                </a:ln>
              </p:spPr>
              <p:txBody>
                <a:bodyPr wrap="none" lIns="92075" tIns="46038" rIns="92075" bIns="46038" anchor="ctr"/>
                <a:lstStyle/>
                <a:p>
                  <a:endParaRPr lang="zh-CN" altLang="en-US"/>
                </a:p>
              </p:txBody>
            </p:sp>
            <p:sp>
              <p:nvSpPr>
                <p:cNvPr id="4428" name="Line 76"/>
                <p:cNvSpPr>
                  <a:spLocks noChangeShapeType="1"/>
                </p:cNvSpPr>
                <p:nvPr/>
              </p:nvSpPr>
              <p:spPr bwMode="auto">
                <a:xfrm>
                  <a:off x="223" y="1376"/>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29" name="Line 77"/>
                <p:cNvSpPr>
                  <a:spLocks noChangeShapeType="1"/>
                </p:cNvSpPr>
                <p:nvPr/>
              </p:nvSpPr>
              <p:spPr bwMode="auto">
                <a:xfrm>
                  <a:off x="223" y="1331"/>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30" name="Rectangle 78"/>
                <p:cNvSpPr>
                  <a:spLocks noChangeArrowheads="1"/>
                </p:cNvSpPr>
                <p:nvPr/>
              </p:nvSpPr>
              <p:spPr bwMode="auto">
                <a:xfrm>
                  <a:off x="284" y="1411"/>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Block – B40932</a:t>
                  </a:r>
                </a:p>
              </p:txBody>
            </p:sp>
            <p:graphicFrame>
              <p:nvGraphicFramePr>
                <p:cNvPr id="4120" name="Object 79"/>
                <p:cNvGraphicFramePr>
                  <a:graphicFrameLocks noChangeAspect="1"/>
                </p:cNvGraphicFramePr>
                <p:nvPr/>
              </p:nvGraphicFramePr>
              <p:xfrm>
                <a:off x="296" y="1419"/>
                <a:ext cx="19" cy="17"/>
              </p:xfrm>
              <a:graphic>
                <a:graphicData uri="http://schemas.openxmlformats.org/presentationml/2006/ole">
                  <p:oleObj spid="_x0000_s285720" name="Image" r:id="rId24" imgW="203031" imgH="203031" progId="">
                    <p:embed/>
                  </p:oleObj>
                </a:graphicData>
              </a:graphic>
            </p:graphicFrame>
            <p:sp>
              <p:nvSpPr>
                <p:cNvPr id="4431" name="Rectangle 80"/>
                <p:cNvSpPr>
                  <a:spLocks noChangeArrowheads="1"/>
                </p:cNvSpPr>
                <p:nvPr/>
              </p:nvSpPr>
              <p:spPr bwMode="auto">
                <a:xfrm>
                  <a:off x="284" y="1458"/>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Head – H40932</a:t>
                  </a:r>
                </a:p>
              </p:txBody>
            </p:sp>
            <p:sp>
              <p:nvSpPr>
                <p:cNvPr id="4432" name="Rectangle 81"/>
                <p:cNvSpPr>
                  <a:spLocks noChangeArrowheads="1"/>
                </p:cNvSpPr>
                <p:nvPr/>
              </p:nvSpPr>
              <p:spPr bwMode="auto">
                <a:xfrm>
                  <a:off x="284" y="1504"/>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dirty="0">
                      <a:solidFill>
                        <a:srgbClr val="000066"/>
                      </a:solidFill>
                      <a:ea typeface="华文楷体" pitchFamily="2" charset="-122"/>
                    </a:rPr>
                    <a:t>  Filter – F48372</a:t>
                  </a:r>
                </a:p>
              </p:txBody>
            </p:sp>
            <p:sp>
              <p:nvSpPr>
                <p:cNvPr id="4433" name="Rectangle 82"/>
                <p:cNvSpPr>
                  <a:spLocks noChangeArrowheads="1"/>
                </p:cNvSpPr>
                <p:nvPr/>
              </p:nvSpPr>
              <p:spPr bwMode="auto">
                <a:xfrm>
                  <a:off x="284" y="1548"/>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Bolt – B40542</a:t>
                  </a:r>
                </a:p>
              </p:txBody>
            </p:sp>
            <p:sp>
              <p:nvSpPr>
                <p:cNvPr id="4434" name="Rectangle 83"/>
                <p:cNvSpPr>
                  <a:spLocks noChangeArrowheads="1"/>
                </p:cNvSpPr>
                <p:nvPr/>
              </p:nvSpPr>
              <p:spPr bwMode="auto">
                <a:xfrm>
                  <a:off x="284" y="1589"/>
                  <a:ext cx="248" cy="33"/>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Gasket – G64232</a:t>
                  </a:r>
                </a:p>
              </p:txBody>
            </p:sp>
            <p:sp>
              <p:nvSpPr>
                <p:cNvPr id="4435" name="Rectangle 84"/>
                <p:cNvSpPr>
                  <a:spLocks noChangeArrowheads="1"/>
                </p:cNvSpPr>
                <p:nvPr/>
              </p:nvSpPr>
              <p:spPr bwMode="auto">
                <a:xfrm>
                  <a:off x="284" y="1633"/>
                  <a:ext cx="279"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Alternator – A47522</a:t>
                  </a:r>
                </a:p>
              </p:txBody>
            </p:sp>
            <p:sp>
              <p:nvSpPr>
                <p:cNvPr id="4436" name="Rectangle 85"/>
                <p:cNvSpPr>
                  <a:spLocks noChangeArrowheads="1"/>
                </p:cNvSpPr>
                <p:nvPr/>
              </p:nvSpPr>
              <p:spPr bwMode="auto">
                <a:xfrm>
                  <a:off x="284" y="1681"/>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Pump – P59932</a:t>
                  </a:r>
                </a:p>
              </p:txBody>
            </p:sp>
            <p:graphicFrame>
              <p:nvGraphicFramePr>
                <p:cNvPr id="4121" name="Object 86"/>
                <p:cNvGraphicFramePr>
                  <a:graphicFrameLocks noChangeAspect="1"/>
                </p:cNvGraphicFramePr>
                <p:nvPr/>
              </p:nvGraphicFramePr>
              <p:xfrm>
                <a:off x="296" y="1465"/>
                <a:ext cx="19" cy="17"/>
              </p:xfrm>
              <a:graphic>
                <a:graphicData uri="http://schemas.openxmlformats.org/presentationml/2006/ole">
                  <p:oleObj spid="_x0000_s285721" name="Image" r:id="rId25" imgW="203031" imgH="203031" progId="">
                    <p:embed/>
                  </p:oleObj>
                </a:graphicData>
              </a:graphic>
            </p:graphicFrame>
            <p:graphicFrame>
              <p:nvGraphicFramePr>
                <p:cNvPr id="4122" name="Object 87"/>
                <p:cNvGraphicFramePr>
                  <a:graphicFrameLocks noChangeAspect="1"/>
                </p:cNvGraphicFramePr>
                <p:nvPr/>
              </p:nvGraphicFramePr>
              <p:xfrm>
                <a:off x="296" y="1512"/>
                <a:ext cx="19" cy="17"/>
              </p:xfrm>
              <a:graphic>
                <a:graphicData uri="http://schemas.openxmlformats.org/presentationml/2006/ole">
                  <p:oleObj spid="_x0000_s285722" name="Image" r:id="rId26" imgW="203031" imgH="203031" progId="">
                    <p:embed/>
                  </p:oleObj>
                </a:graphicData>
              </a:graphic>
            </p:graphicFrame>
            <p:graphicFrame>
              <p:nvGraphicFramePr>
                <p:cNvPr id="4123" name="Object 88"/>
                <p:cNvGraphicFramePr>
                  <a:graphicFrameLocks noChangeAspect="1"/>
                </p:cNvGraphicFramePr>
                <p:nvPr/>
              </p:nvGraphicFramePr>
              <p:xfrm>
                <a:off x="295" y="1554"/>
                <a:ext cx="18" cy="17"/>
              </p:xfrm>
              <a:graphic>
                <a:graphicData uri="http://schemas.openxmlformats.org/presentationml/2006/ole">
                  <p:oleObj spid="_x0000_s285723" name="Image" r:id="rId27" imgW="203031" imgH="203031" progId="">
                    <p:embed/>
                  </p:oleObj>
                </a:graphicData>
              </a:graphic>
            </p:graphicFrame>
            <p:graphicFrame>
              <p:nvGraphicFramePr>
                <p:cNvPr id="4124" name="Object 89"/>
                <p:cNvGraphicFramePr>
                  <a:graphicFrameLocks noChangeAspect="1"/>
                </p:cNvGraphicFramePr>
                <p:nvPr/>
              </p:nvGraphicFramePr>
              <p:xfrm>
                <a:off x="295" y="1596"/>
                <a:ext cx="18" cy="17"/>
              </p:xfrm>
              <a:graphic>
                <a:graphicData uri="http://schemas.openxmlformats.org/presentationml/2006/ole">
                  <p:oleObj spid="_x0000_s285724" name="Image" r:id="rId28" imgW="203031" imgH="203031" progId="">
                    <p:embed/>
                  </p:oleObj>
                </a:graphicData>
              </a:graphic>
            </p:graphicFrame>
            <p:graphicFrame>
              <p:nvGraphicFramePr>
                <p:cNvPr id="4125" name="Object 90"/>
                <p:cNvGraphicFramePr>
                  <a:graphicFrameLocks noChangeAspect="1"/>
                </p:cNvGraphicFramePr>
                <p:nvPr/>
              </p:nvGraphicFramePr>
              <p:xfrm>
                <a:off x="294" y="1643"/>
                <a:ext cx="18" cy="17"/>
              </p:xfrm>
              <a:graphic>
                <a:graphicData uri="http://schemas.openxmlformats.org/presentationml/2006/ole">
                  <p:oleObj spid="_x0000_s285725" name="Image" r:id="rId29" imgW="203031" imgH="203031" progId="">
                    <p:embed/>
                  </p:oleObj>
                </a:graphicData>
              </a:graphic>
            </p:graphicFrame>
            <p:graphicFrame>
              <p:nvGraphicFramePr>
                <p:cNvPr id="4126" name="Object 91"/>
                <p:cNvGraphicFramePr>
                  <a:graphicFrameLocks noChangeAspect="1"/>
                </p:cNvGraphicFramePr>
                <p:nvPr/>
              </p:nvGraphicFramePr>
              <p:xfrm>
                <a:off x="294" y="1688"/>
                <a:ext cx="18" cy="17"/>
              </p:xfrm>
              <a:graphic>
                <a:graphicData uri="http://schemas.openxmlformats.org/presentationml/2006/ole">
                  <p:oleObj spid="_x0000_s285726" name="Image" r:id="rId30" imgW="203031" imgH="203031" progId="">
                    <p:embed/>
                  </p:oleObj>
                </a:graphicData>
              </a:graphic>
            </p:graphicFrame>
            <p:sp>
              <p:nvSpPr>
                <p:cNvPr id="4437" name="Rectangle 92"/>
                <p:cNvSpPr>
                  <a:spLocks noChangeArrowheads="1"/>
                </p:cNvSpPr>
                <p:nvPr/>
              </p:nvSpPr>
              <p:spPr bwMode="auto">
                <a:xfrm>
                  <a:off x="241" y="1312"/>
                  <a:ext cx="236" cy="32"/>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4.0 L – E18543</a:t>
                  </a:r>
                </a:p>
              </p:txBody>
            </p:sp>
            <p:graphicFrame>
              <p:nvGraphicFramePr>
                <p:cNvPr id="4127" name="Object 93"/>
                <p:cNvGraphicFramePr>
                  <a:graphicFrameLocks noChangeAspect="1"/>
                </p:cNvGraphicFramePr>
                <p:nvPr/>
              </p:nvGraphicFramePr>
              <p:xfrm>
                <a:off x="247" y="1321"/>
                <a:ext cx="19" cy="17"/>
              </p:xfrm>
              <a:graphic>
                <a:graphicData uri="http://schemas.openxmlformats.org/presentationml/2006/ole">
                  <p:oleObj spid="_x0000_s285727" name="Image" r:id="rId31" imgW="203031" imgH="203031" progId="">
                    <p:embed/>
                  </p:oleObj>
                </a:graphicData>
              </a:graphic>
            </p:graphicFrame>
            <p:sp>
              <p:nvSpPr>
                <p:cNvPr id="4438" name="Rectangle 94"/>
                <p:cNvSpPr>
                  <a:spLocks noChangeArrowheads="1"/>
                </p:cNvSpPr>
                <p:nvPr/>
              </p:nvSpPr>
              <p:spPr bwMode="auto">
                <a:xfrm>
                  <a:off x="241" y="1362"/>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5.2 L – E76432</a:t>
                  </a:r>
                </a:p>
              </p:txBody>
            </p:sp>
            <p:graphicFrame>
              <p:nvGraphicFramePr>
                <p:cNvPr id="4128" name="Object 95"/>
                <p:cNvGraphicFramePr>
                  <a:graphicFrameLocks noChangeAspect="1"/>
                </p:cNvGraphicFramePr>
                <p:nvPr/>
              </p:nvGraphicFramePr>
              <p:xfrm>
                <a:off x="247" y="1370"/>
                <a:ext cx="19" cy="17"/>
              </p:xfrm>
              <a:graphic>
                <a:graphicData uri="http://schemas.openxmlformats.org/presentationml/2006/ole">
                  <p:oleObj spid="_x0000_s285728" name="Image" r:id="rId32" imgW="203031" imgH="203031" progId="">
                    <p:embed/>
                  </p:oleObj>
                </a:graphicData>
              </a:graphic>
            </p:graphicFrame>
            <p:sp>
              <p:nvSpPr>
                <p:cNvPr id="4439" name="Rectangle 96"/>
                <p:cNvSpPr>
                  <a:spLocks noChangeArrowheads="1"/>
                </p:cNvSpPr>
                <p:nvPr/>
              </p:nvSpPr>
              <p:spPr bwMode="auto">
                <a:xfrm>
                  <a:off x="197" y="1126"/>
                  <a:ext cx="133" cy="32"/>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Body</a:t>
                  </a:r>
                </a:p>
              </p:txBody>
            </p:sp>
            <p:graphicFrame>
              <p:nvGraphicFramePr>
                <p:cNvPr id="4129" name="Object 97"/>
                <p:cNvGraphicFramePr>
                  <a:graphicFrameLocks noChangeAspect="1"/>
                </p:cNvGraphicFramePr>
                <p:nvPr/>
              </p:nvGraphicFramePr>
              <p:xfrm>
                <a:off x="269" y="1188"/>
                <a:ext cx="19" cy="17"/>
              </p:xfrm>
              <a:graphic>
                <a:graphicData uri="http://schemas.openxmlformats.org/presentationml/2006/ole">
                  <p:oleObj spid="_x0000_s285729" name="Image" r:id="rId33" imgW="203031" imgH="203031" progId="">
                    <p:embed/>
                  </p:oleObj>
                </a:graphicData>
              </a:graphic>
            </p:graphicFrame>
            <p:sp>
              <p:nvSpPr>
                <p:cNvPr id="4440" name="Rectangle 98"/>
                <p:cNvSpPr>
                  <a:spLocks noChangeArrowheads="1"/>
                </p:cNvSpPr>
                <p:nvPr/>
              </p:nvSpPr>
              <p:spPr bwMode="auto">
                <a:xfrm>
                  <a:off x="197" y="1174"/>
                  <a:ext cx="133" cy="31"/>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Tires</a:t>
                  </a:r>
                </a:p>
              </p:txBody>
            </p:sp>
            <p:sp>
              <p:nvSpPr>
                <p:cNvPr id="4441" name="Rectangle 99"/>
                <p:cNvSpPr>
                  <a:spLocks noChangeArrowheads="1"/>
                </p:cNvSpPr>
                <p:nvPr/>
              </p:nvSpPr>
              <p:spPr bwMode="auto">
                <a:xfrm>
                  <a:off x="197" y="1221"/>
                  <a:ext cx="179" cy="31"/>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Transmission</a:t>
                  </a:r>
                </a:p>
              </p:txBody>
            </p:sp>
            <p:sp>
              <p:nvSpPr>
                <p:cNvPr id="4442" name="Rectangle 100"/>
                <p:cNvSpPr>
                  <a:spLocks noChangeArrowheads="1"/>
                </p:cNvSpPr>
                <p:nvPr/>
              </p:nvSpPr>
              <p:spPr bwMode="auto">
                <a:xfrm>
                  <a:off x="197" y="1266"/>
                  <a:ext cx="126" cy="31"/>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Engine</a:t>
                  </a:r>
                </a:p>
              </p:txBody>
            </p:sp>
          </p:grpSp>
          <p:sp>
            <p:nvSpPr>
              <p:cNvPr id="4412" name="Text Box 101"/>
              <p:cNvSpPr txBox="1">
                <a:spLocks noChangeArrowheads="1"/>
              </p:cNvSpPr>
              <p:nvPr/>
            </p:nvSpPr>
            <p:spPr bwMode="auto">
              <a:xfrm>
                <a:off x="1063" y="2778"/>
                <a:ext cx="971" cy="179"/>
              </a:xfrm>
              <a:prstGeom prst="rect">
                <a:avLst/>
              </a:prstGeom>
              <a:noFill/>
              <a:ln w="19050">
                <a:noFill/>
                <a:miter lim="800000"/>
                <a:headEnd/>
                <a:tailEnd/>
              </a:ln>
            </p:spPr>
            <p:txBody>
              <a:bodyPr wrap="none" lIns="92075" tIns="46038" rIns="92075" bIns="46038">
                <a:spAutoFit/>
              </a:bodyPr>
              <a:lstStyle/>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b="1">
                    <a:solidFill>
                      <a:srgbClr val="000066"/>
                    </a:solidFill>
                    <a:ea typeface="华文楷体" pitchFamily="2" charset="-122"/>
                  </a:rPr>
                  <a:t>产品结构定义视图</a:t>
                </a:r>
                <a:endParaRPr lang="en-US" altLang="zh-CN" sz="1100" b="1">
                  <a:solidFill>
                    <a:srgbClr val="000066"/>
                  </a:solidFill>
                  <a:ea typeface="华文楷体" pitchFamily="2" charset="-122"/>
                </a:endParaRPr>
              </a:p>
            </p:txBody>
          </p:sp>
        </p:grpSp>
        <p:grpSp>
          <p:nvGrpSpPr>
            <p:cNvPr id="12" name="组合 620"/>
            <p:cNvGrpSpPr>
              <a:grpSpLocks/>
            </p:cNvGrpSpPr>
            <p:nvPr/>
          </p:nvGrpSpPr>
          <p:grpSpPr bwMode="auto">
            <a:xfrm>
              <a:off x="2786063" y="3071813"/>
              <a:ext cx="500062" cy="428625"/>
              <a:chOff x="4457697" y="4029075"/>
              <a:chExt cx="400055" cy="371484"/>
            </a:xfrm>
          </p:grpSpPr>
          <p:pic>
            <p:nvPicPr>
              <p:cNvPr id="4404" name="Picture 105"/>
              <p:cNvPicPr>
                <a:picLocks noChangeAspect="1" noChangeArrowheads="1"/>
              </p:cNvPicPr>
              <p:nvPr/>
            </p:nvPicPr>
            <p:blipFill>
              <a:blip r:embed="rId34" cstate="print"/>
              <a:srcRect/>
              <a:stretch>
                <a:fillRect/>
              </a:stretch>
            </p:blipFill>
            <p:spPr bwMode="auto">
              <a:xfrm>
                <a:off x="4591050" y="4029075"/>
                <a:ext cx="114303" cy="114303"/>
              </a:xfrm>
              <a:prstGeom prst="rect">
                <a:avLst/>
              </a:prstGeom>
              <a:noFill/>
              <a:ln w="9525" algn="ctr">
                <a:noFill/>
                <a:miter lim="800000"/>
                <a:headEnd/>
                <a:tailEnd/>
              </a:ln>
            </p:spPr>
          </p:pic>
          <p:pic>
            <p:nvPicPr>
              <p:cNvPr id="4405" name="Picture 106"/>
              <p:cNvPicPr>
                <a:picLocks noChangeAspect="1" noChangeArrowheads="1"/>
              </p:cNvPicPr>
              <p:nvPr/>
            </p:nvPicPr>
            <p:blipFill>
              <a:blip r:embed="rId35" cstate="print"/>
              <a:srcRect/>
              <a:stretch>
                <a:fillRect/>
              </a:stretch>
            </p:blipFill>
            <p:spPr bwMode="auto">
              <a:xfrm>
                <a:off x="4457697" y="4286256"/>
                <a:ext cx="114303" cy="114303"/>
              </a:xfrm>
              <a:prstGeom prst="rect">
                <a:avLst/>
              </a:prstGeom>
              <a:noFill/>
              <a:ln w="9525" algn="ctr">
                <a:noFill/>
                <a:miter lim="800000"/>
                <a:headEnd/>
                <a:tailEnd/>
              </a:ln>
            </p:spPr>
          </p:pic>
          <p:pic>
            <p:nvPicPr>
              <p:cNvPr id="4406" name="Picture 107"/>
              <p:cNvPicPr>
                <a:picLocks noChangeAspect="1" noChangeArrowheads="1"/>
              </p:cNvPicPr>
              <p:nvPr/>
            </p:nvPicPr>
            <p:blipFill>
              <a:blip r:embed="rId36" cstate="print"/>
              <a:srcRect/>
              <a:stretch>
                <a:fillRect/>
              </a:stretch>
            </p:blipFill>
            <p:spPr bwMode="auto">
              <a:xfrm>
                <a:off x="4457697" y="4143380"/>
                <a:ext cx="114303" cy="114303"/>
              </a:xfrm>
              <a:prstGeom prst="rect">
                <a:avLst/>
              </a:prstGeom>
              <a:noFill/>
              <a:ln w="9525" algn="ctr">
                <a:noFill/>
                <a:miter lim="800000"/>
                <a:headEnd/>
                <a:tailEnd/>
              </a:ln>
            </p:spPr>
          </p:pic>
          <p:pic>
            <p:nvPicPr>
              <p:cNvPr id="4407" name="Picture 114"/>
              <p:cNvPicPr>
                <a:picLocks noChangeAspect="1" noChangeArrowheads="1"/>
              </p:cNvPicPr>
              <p:nvPr/>
            </p:nvPicPr>
            <p:blipFill>
              <a:blip r:embed="rId36" cstate="print"/>
              <a:srcRect/>
              <a:stretch>
                <a:fillRect/>
              </a:stretch>
            </p:blipFill>
            <p:spPr bwMode="auto">
              <a:xfrm>
                <a:off x="4600573" y="4143380"/>
                <a:ext cx="114303" cy="114303"/>
              </a:xfrm>
              <a:prstGeom prst="rect">
                <a:avLst/>
              </a:prstGeom>
              <a:noFill/>
              <a:ln w="9525" algn="ctr">
                <a:noFill/>
                <a:miter lim="800000"/>
                <a:headEnd/>
                <a:tailEnd/>
              </a:ln>
            </p:spPr>
          </p:pic>
          <p:pic>
            <p:nvPicPr>
              <p:cNvPr id="4408" name="Picture 115"/>
              <p:cNvPicPr>
                <a:picLocks noChangeAspect="1" noChangeArrowheads="1"/>
              </p:cNvPicPr>
              <p:nvPr/>
            </p:nvPicPr>
            <p:blipFill>
              <a:blip r:embed="rId36" cstate="print"/>
              <a:srcRect/>
              <a:stretch>
                <a:fillRect/>
              </a:stretch>
            </p:blipFill>
            <p:spPr bwMode="auto">
              <a:xfrm>
                <a:off x="4743449" y="4143380"/>
                <a:ext cx="114303" cy="114303"/>
              </a:xfrm>
              <a:prstGeom prst="rect">
                <a:avLst/>
              </a:prstGeom>
              <a:noFill/>
              <a:ln w="9525" algn="ctr">
                <a:noFill/>
                <a:miter lim="800000"/>
                <a:headEnd/>
                <a:tailEnd/>
              </a:ln>
            </p:spPr>
          </p:pic>
          <p:pic>
            <p:nvPicPr>
              <p:cNvPr id="4409" name="Picture 116"/>
              <p:cNvPicPr>
                <a:picLocks noChangeAspect="1" noChangeArrowheads="1"/>
              </p:cNvPicPr>
              <p:nvPr/>
            </p:nvPicPr>
            <p:blipFill>
              <a:blip r:embed="rId35" cstate="print"/>
              <a:srcRect/>
              <a:stretch>
                <a:fillRect/>
              </a:stretch>
            </p:blipFill>
            <p:spPr bwMode="auto">
              <a:xfrm>
                <a:off x="4600573" y="4286256"/>
                <a:ext cx="114303" cy="114303"/>
              </a:xfrm>
              <a:prstGeom prst="rect">
                <a:avLst/>
              </a:prstGeom>
              <a:noFill/>
              <a:ln w="9525" algn="ctr">
                <a:noFill/>
                <a:miter lim="800000"/>
                <a:headEnd/>
                <a:tailEnd/>
              </a:ln>
            </p:spPr>
          </p:pic>
          <p:pic>
            <p:nvPicPr>
              <p:cNvPr id="4410" name="Picture 117"/>
              <p:cNvPicPr>
                <a:picLocks noChangeAspect="1" noChangeArrowheads="1"/>
              </p:cNvPicPr>
              <p:nvPr/>
            </p:nvPicPr>
            <p:blipFill>
              <a:blip r:embed="rId35" cstate="print"/>
              <a:srcRect/>
              <a:stretch>
                <a:fillRect/>
              </a:stretch>
            </p:blipFill>
            <p:spPr bwMode="auto">
              <a:xfrm>
                <a:off x="4743449" y="4286256"/>
                <a:ext cx="114303" cy="114303"/>
              </a:xfrm>
              <a:prstGeom prst="rect">
                <a:avLst/>
              </a:prstGeom>
              <a:noFill/>
              <a:ln w="9525" algn="ctr">
                <a:noFill/>
                <a:miter lim="800000"/>
                <a:headEnd/>
                <a:tailEnd/>
              </a:ln>
            </p:spPr>
          </p:pic>
        </p:grpSp>
        <p:cxnSp>
          <p:nvCxnSpPr>
            <p:cNvPr id="4402" name="AutoShape 244"/>
            <p:cNvCxnSpPr>
              <a:cxnSpLocks noChangeShapeType="1"/>
            </p:cNvCxnSpPr>
            <p:nvPr/>
          </p:nvCxnSpPr>
          <p:spPr bwMode="auto">
            <a:xfrm>
              <a:off x="1606550" y="2935288"/>
              <a:ext cx="1346200" cy="203200"/>
            </a:xfrm>
            <a:prstGeom prst="curvedConnector3">
              <a:avLst>
                <a:gd name="adj1" fmla="val 50000"/>
              </a:avLst>
            </a:prstGeom>
            <a:noFill/>
            <a:ln w="63500">
              <a:solidFill>
                <a:srgbClr val="0070C0"/>
              </a:solidFill>
              <a:round/>
              <a:headEnd/>
              <a:tailEnd type="triangle" w="med" len="med"/>
            </a:ln>
          </p:spPr>
        </p:cxnSp>
        <p:sp>
          <p:nvSpPr>
            <p:cNvPr id="4403" name="Text Box 101"/>
            <p:cNvSpPr txBox="1">
              <a:spLocks noChangeArrowheads="1"/>
            </p:cNvSpPr>
            <p:nvPr/>
          </p:nvSpPr>
          <p:spPr bwMode="auto">
            <a:xfrm>
              <a:off x="1643042" y="2643182"/>
              <a:ext cx="1314450" cy="231775"/>
            </a:xfrm>
            <a:prstGeom prst="rect">
              <a:avLst/>
            </a:prstGeom>
            <a:noFill/>
            <a:ln w="19050">
              <a:noFill/>
              <a:miter lim="800000"/>
              <a:headEnd/>
              <a:tailEnd/>
            </a:ln>
          </p:spPr>
          <p:txBody>
            <a:bodyPr wrap="none" lIns="92075" tIns="46038" rIns="92075" bIns="46038">
              <a:spAutoFit/>
            </a:bodyPr>
            <a:lstStyle/>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b="1" dirty="0">
                  <a:solidFill>
                    <a:srgbClr val="000066"/>
                  </a:solidFill>
                  <a:ea typeface="华文楷体" pitchFamily="2" charset="-122"/>
                </a:rPr>
                <a:t>初步设计模块规划</a:t>
              </a:r>
              <a:endParaRPr lang="en-US" altLang="zh-CN" sz="1100" b="1" dirty="0">
                <a:solidFill>
                  <a:srgbClr val="000066"/>
                </a:solidFill>
                <a:ea typeface="华文楷体" pitchFamily="2" charset="-122"/>
              </a:endParaRPr>
            </a:p>
          </p:txBody>
        </p:sp>
      </p:grpSp>
      <p:grpSp>
        <p:nvGrpSpPr>
          <p:cNvPr id="13" name="组合 454"/>
          <p:cNvGrpSpPr>
            <a:grpSpLocks/>
          </p:cNvGrpSpPr>
          <p:nvPr/>
        </p:nvGrpSpPr>
        <p:grpSpPr bwMode="auto">
          <a:xfrm>
            <a:off x="1285875" y="3190875"/>
            <a:ext cx="1571625" cy="690563"/>
            <a:chOff x="1285875" y="3286125"/>
            <a:chExt cx="1571625" cy="690563"/>
          </a:xfrm>
        </p:grpSpPr>
        <p:graphicFrame>
          <p:nvGraphicFramePr>
            <p:cNvPr id="4140" name="Object 103"/>
            <p:cNvGraphicFramePr>
              <a:graphicFrameLocks noChangeAspect="1"/>
            </p:cNvGraphicFramePr>
            <p:nvPr/>
          </p:nvGraphicFramePr>
          <p:xfrm>
            <a:off x="1643063" y="3286125"/>
            <a:ext cx="661987" cy="509588"/>
          </p:xfrm>
          <a:graphic>
            <a:graphicData uri="http://schemas.openxmlformats.org/presentationml/2006/ole">
              <p:oleObj spid="_x0000_s285740" name="Bitmap Image" r:id="rId37" imgW="1886213" imgH="1647619" progId="PBrush">
                <p:embed/>
              </p:oleObj>
            </a:graphicData>
          </a:graphic>
        </p:graphicFrame>
        <p:sp>
          <p:nvSpPr>
            <p:cNvPr id="4494" name="矩形 684"/>
            <p:cNvSpPr>
              <a:spLocks noChangeArrowheads="1"/>
            </p:cNvSpPr>
            <p:nvPr/>
          </p:nvSpPr>
          <p:spPr bwMode="auto">
            <a:xfrm>
              <a:off x="1285875" y="3714750"/>
              <a:ext cx="1571625" cy="261938"/>
            </a:xfrm>
            <a:prstGeom prst="rect">
              <a:avLst/>
            </a:prstGeom>
            <a:noFill/>
            <a:ln w="9525">
              <a:noFill/>
              <a:miter lim="800000"/>
              <a:headEnd/>
              <a:tailEnd/>
            </a:ln>
          </p:spPr>
          <p:txBody>
            <a:bodyPr>
              <a:spAutoFit/>
            </a:bodyPr>
            <a:lstStyle/>
            <a:p>
              <a:r>
                <a:rPr lang="zh-CN" altLang="en-US" sz="1100" b="1" dirty="0" smtClean="0">
                  <a:solidFill>
                    <a:srgbClr val="000066"/>
                  </a:solidFill>
                  <a:ea typeface="华文楷体" pitchFamily="2" charset="-122"/>
                </a:rPr>
                <a:t>初步设计模块</a:t>
              </a:r>
              <a:endParaRPr lang="zh-CN" altLang="en-US" sz="1100" b="1" dirty="0"/>
            </a:p>
          </p:txBody>
        </p:sp>
        <p:cxnSp>
          <p:nvCxnSpPr>
            <p:cNvPr id="4495" name="AutoShape 244"/>
            <p:cNvCxnSpPr>
              <a:cxnSpLocks noChangeShapeType="1"/>
            </p:cNvCxnSpPr>
            <p:nvPr/>
          </p:nvCxnSpPr>
          <p:spPr bwMode="auto">
            <a:xfrm flipV="1">
              <a:off x="2214563" y="3435350"/>
              <a:ext cx="571500" cy="65088"/>
            </a:xfrm>
            <a:prstGeom prst="curvedConnector3">
              <a:avLst>
                <a:gd name="adj1" fmla="val 50000"/>
              </a:avLst>
            </a:prstGeom>
            <a:noFill/>
            <a:ln w="63500">
              <a:solidFill>
                <a:srgbClr val="FFCC00"/>
              </a:solidFill>
              <a:round/>
              <a:headEnd/>
              <a:tailEnd type="triangle" w="med" len="med"/>
            </a:ln>
          </p:spPr>
        </p:cxnSp>
      </p:grpSp>
      <p:grpSp>
        <p:nvGrpSpPr>
          <p:cNvPr id="14" name="组合 493"/>
          <p:cNvGrpSpPr/>
          <p:nvPr/>
        </p:nvGrpSpPr>
        <p:grpSpPr>
          <a:xfrm>
            <a:off x="1071538" y="3905254"/>
            <a:ext cx="785818" cy="1648404"/>
            <a:chOff x="1071538" y="4000504"/>
            <a:chExt cx="785818" cy="1648404"/>
          </a:xfrm>
        </p:grpSpPr>
        <p:sp>
          <p:nvSpPr>
            <p:cNvPr id="479" name="AutoShape 108"/>
            <p:cNvSpPr>
              <a:spLocks noChangeArrowheads="1"/>
            </p:cNvSpPr>
            <p:nvPr/>
          </p:nvSpPr>
          <p:spPr bwMode="auto">
            <a:xfrm>
              <a:off x="1071538" y="4000504"/>
              <a:ext cx="785818" cy="571504"/>
            </a:xfrm>
            <a:prstGeom prst="foldedCorner">
              <a:avLst>
                <a:gd name="adj" fmla="val 12500"/>
              </a:avLst>
            </a:prstGeom>
            <a:solidFill>
              <a:srgbClr val="FFFF99"/>
            </a:solidFill>
            <a:ln w="9525">
              <a:solidFill>
                <a:schemeClr val="tx1"/>
              </a:solidFill>
              <a:round/>
              <a:headEnd/>
              <a:tailEnd/>
            </a:ln>
          </p:spPr>
          <p:txBody>
            <a:bodyPr wrap="none" anchor="ctr"/>
            <a:lstStyle/>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dirty="0">
                  <a:solidFill>
                    <a:srgbClr val="000066"/>
                  </a:solidFill>
                  <a:ea typeface="华文楷体" pitchFamily="2" charset="-122"/>
                </a:rPr>
                <a:t>系统</a:t>
              </a:r>
              <a:r>
                <a:rPr lang="zh-CN" altLang="en-US" sz="1100" dirty="0" smtClean="0">
                  <a:solidFill>
                    <a:srgbClr val="000066"/>
                  </a:solidFill>
                  <a:ea typeface="华文楷体" pitchFamily="2" charset="-122"/>
                </a:rPr>
                <a:t>原理图</a:t>
              </a:r>
              <a:endParaRPr lang="en-US" altLang="zh-CN" sz="1100" dirty="0" smtClean="0">
                <a:solidFill>
                  <a:srgbClr val="000066"/>
                </a:solidFill>
                <a:ea typeface="华文楷体" pitchFamily="2" charset="-122"/>
              </a:endParaRPr>
            </a:p>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dirty="0" smtClean="0">
                  <a:solidFill>
                    <a:srgbClr val="000066"/>
                  </a:solidFill>
                  <a:ea typeface="华文楷体" pitchFamily="2" charset="-122"/>
                </a:rPr>
                <a:t>线路图</a:t>
              </a:r>
              <a:endParaRPr lang="en-US" altLang="zh-CN" sz="1100" dirty="0" smtClean="0">
                <a:solidFill>
                  <a:srgbClr val="000066"/>
                </a:solidFill>
                <a:ea typeface="华文楷体" pitchFamily="2" charset="-122"/>
              </a:endParaRPr>
            </a:p>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dirty="0" smtClean="0">
                  <a:solidFill>
                    <a:srgbClr val="000066"/>
                  </a:solidFill>
                  <a:ea typeface="华文楷体" pitchFamily="2" charset="-122"/>
                </a:rPr>
                <a:t>拓扑图</a:t>
              </a:r>
              <a:endParaRPr lang="en-US" altLang="zh-CN" sz="1100" dirty="0">
                <a:solidFill>
                  <a:srgbClr val="000066"/>
                </a:solidFill>
                <a:ea typeface="华文楷体" pitchFamily="2" charset="-122"/>
              </a:endParaRPr>
            </a:p>
          </p:txBody>
        </p:sp>
        <p:cxnSp>
          <p:nvCxnSpPr>
            <p:cNvPr id="490" name="AutoShape 244"/>
            <p:cNvCxnSpPr>
              <a:cxnSpLocks noChangeShapeType="1"/>
              <a:stCxn id="479" idx="2"/>
              <a:endCxn id="4530" idx="1"/>
            </p:cNvCxnSpPr>
            <p:nvPr/>
          </p:nvCxnSpPr>
          <p:spPr bwMode="auto">
            <a:xfrm rot="16200000" flipH="1">
              <a:off x="1020661" y="5015794"/>
              <a:ext cx="1076900" cy="189328"/>
            </a:xfrm>
            <a:prstGeom prst="curvedConnector2">
              <a:avLst/>
            </a:prstGeom>
            <a:noFill/>
            <a:ln w="63500">
              <a:solidFill>
                <a:srgbClr val="FFCC00"/>
              </a:solidFill>
              <a:round/>
              <a:headEnd/>
              <a:tailEnd type="triangle" w="med" len="med"/>
            </a:ln>
          </p:spPr>
        </p:cxnSp>
      </p:grpSp>
      <p:grpSp>
        <p:nvGrpSpPr>
          <p:cNvPr id="15" name="组合 518"/>
          <p:cNvGrpSpPr/>
          <p:nvPr/>
        </p:nvGrpSpPr>
        <p:grpSpPr>
          <a:xfrm>
            <a:off x="2357438" y="3190874"/>
            <a:ext cx="1571625" cy="1641476"/>
            <a:chOff x="2357438" y="3286124"/>
            <a:chExt cx="1571625" cy="1641476"/>
          </a:xfrm>
        </p:grpSpPr>
        <p:pic>
          <p:nvPicPr>
            <p:cNvPr id="476" name="Picture 18"/>
            <p:cNvPicPr>
              <a:picLocks noChangeAspect="1" noChangeArrowheads="1"/>
            </p:cNvPicPr>
            <p:nvPr/>
          </p:nvPicPr>
          <p:blipFill>
            <a:blip r:embed="rId38" cstate="print"/>
            <a:srcRect/>
            <a:stretch>
              <a:fillRect/>
            </a:stretch>
          </p:blipFill>
          <p:spPr bwMode="auto">
            <a:xfrm>
              <a:off x="2857488" y="4214818"/>
              <a:ext cx="1021931" cy="712782"/>
            </a:xfrm>
            <a:prstGeom prst="rect">
              <a:avLst/>
            </a:prstGeom>
            <a:noFill/>
            <a:ln w="3175">
              <a:noFill/>
              <a:miter lim="800000"/>
              <a:headEnd/>
              <a:tailEnd/>
            </a:ln>
          </p:spPr>
        </p:pic>
        <p:grpSp>
          <p:nvGrpSpPr>
            <p:cNvPr id="16" name="组合 469"/>
            <p:cNvGrpSpPr>
              <a:grpSpLocks/>
            </p:cNvGrpSpPr>
            <p:nvPr/>
          </p:nvGrpSpPr>
          <p:grpSpPr bwMode="auto">
            <a:xfrm>
              <a:off x="2357438" y="3286124"/>
              <a:ext cx="1571625" cy="1333501"/>
              <a:chOff x="2357438" y="3286124"/>
              <a:chExt cx="1571625" cy="1333501"/>
            </a:xfrm>
          </p:grpSpPr>
          <p:cxnSp>
            <p:nvCxnSpPr>
              <p:cNvPr id="4334" name="AutoShape 244"/>
              <p:cNvCxnSpPr>
                <a:cxnSpLocks noChangeShapeType="1"/>
                <a:endCxn id="476" idx="0"/>
              </p:cNvCxnSpPr>
              <p:nvPr/>
            </p:nvCxnSpPr>
            <p:spPr bwMode="auto">
              <a:xfrm rot="16200000" flipH="1">
                <a:off x="2720067" y="3566431"/>
                <a:ext cx="928694" cy="368079"/>
              </a:xfrm>
              <a:prstGeom prst="curvedConnector3">
                <a:avLst>
                  <a:gd name="adj1" fmla="val 50000"/>
                </a:avLst>
              </a:prstGeom>
              <a:noFill/>
              <a:ln w="63500">
                <a:solidFill>
                  <a:srgbClr val="0070C0"/>
                </a:solidFill>
                <a:round/>
                <a:headEnd/>
                <a:tailEnd type="triangle" w="med" len="med"/>
              </a:ln>
            </p:spPr>
          </p:cxnSp>
          <p:sp>
            <p:nvSpPr>
              <p:cNvPr id="4333" name="矩形 710"/>
              <p:cNvSpPr>
                <a:spLocks noChangeArrowheads="1"/>
              </p:cNvSpPr>
              <p:nvPr/>
            </p:nvSpPr>
            <p:spPr bwMode="auto">
              <a:xfrm>
                <a:off x="2357438" y="4357688"/>
                <a:ext cx="1571625" cy="261937"/>
              </a:xfrm>
              <a:prstGeom prst="rect">
                <a:avLst/>
              </a:prstGeom>
              <a:noFill/>
              <a:ln w="9525">
                <a:noFill/>
                <a:miter lim="800000"/>
                <a:headEnd/>
                <a:tailEnd/>
              </a:ln>
            </p:spPr>
            <p:txBody>
              <a:bodyPr>
                <a:spAutoFit/>
              </a:bodyPr>
              <a:lstStyle/>
              <a:p>
                <a:r>
                  <a:rPr lang="en-US" altLang="zh-CN" sz="1100" b="1" dirty="0" err="1" smtClean="0"/>
                  <a:t>cDMU</a:t>
                </a:r>
                <a:endParaRPr lang="zh-CN" altLang="en-US" sz="1100" b="1" dirty="0"/>
              </a:p>
            </p:txBody>
          </p:sp>
        </p:grpSp>
      </p:grpSp>
      <p:grpSp>
        <p:nvGrpSpPr>
          <p:cNvPr id="17" name="组合 459"/>
          <p:cNvGrpSpPr>
            <a:grpSpLocks/>
          </p:cNvGrpSpPr>
          <p:nvPr/>
        </p:nvGrpSpPr>
        <p:grpSpPr bwMode="auto">
          <a:xfrm>
            <a:off x="2026044" y="4905375"/>
            <a:ext cx="2474519" cy="1785938"/>
            <a:chOff x="2026044" y="5000625"/>
            <a:chExt cx="2474519" cy="1785938"/>
          </a:xfrm>
        </p:grpSpPr>
        <p:grpSp>
          <p:nvGrpSpPr>
            <p:cNvPr id="18" name="组合 456"/>
            <p:cNvGrpSpPr>
              <a:grpSpLocks/>
            </p:cNvGrpSpPr>
            <p:nvPr/>
          </p:nvGrpSpPr>
          <p:grpSpPr bwMode="auto">
            <a:xfrm>
              <a:off x="2026044" y="5000625"/>
              <a:ext cx="2474519" cy="1785938"/>
              <a:chOff x="2026044" y="5000625"/>
              <a:chExt cx="2474519" cy="1785938"/>
            </a:xfrm>
          </p:grpSpPr>
          <p:grpSp>
            <p:nvGrpSpPr>
              <p:cNvPr id="19" name="Group 59"/>
              <p:cNvGrpSpPr>
                <a:grpSpLocks/>
              </p:cNvGrpSpPr>
              <p:nvPr/>
            </p:nvGrpSpPr>
            <p:grpSpPr bwMode="auto">
              <a:xfrm>
                <a:off x="3071813" y="5000625"/>
                <a:ext cx="1314450" cy="1071563"/>
                <a:chOff x="1063" y="2778"/>
                <a:chExt cx="971" cy="829"/>
              </a:xfrm>
            </p:grpSpPr>
            <p:grpSp>
              <p:nvGrpSpPr>
                <p:cNvPr id="20" name="Group 60"/>
                <p:cNvGrpSpPr>
                  <a:grpSpLocks/>
                </p:cNvGrpSpPr>
                <p:nvPr/>
              </p:nvGrpSpPr>
              <p:grpSpPr bwMode="auto">
                <a:xfrm>
                  <a:off x="1201" y="2982"/>
                  <a:ext cx="479" cy="625"/>
                  <a:chOff x="84" y="1087"/>
                  <a:chExt cx="479" cy="625"/>
                </a:xfrm>
              </p:grpSpPr>
              <p:sp>
                <p:nvSpPr>
                  <p:cNvPr id="4368" name="Line 61"/>
                  <p:cNvSpPr>
                    <a:spLocks noChangeShapeType="1"/>
                  </p:cNvSpPr>
                  <p:nvPr/>
                </p:nvSpPr>
                <p:spPr bwMode="auto">
                  <a:xfrm>
                    <a:off x="142" y="1190"/>
                    <a:ext cx="11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69" name="Line 62"/>
                  <p:cNvSpPr>
                    <a:spLocks noChangeShapeType="1"/>
                  </p:cNvSpPr>
                  <p:nvPr/>
                </p:nvSpPr>
                <p:spPr bwMode="auto">
                  <a:xfrm>
                    <a:off x="142" y="1236"/>
                    <a:ext cx="147"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70" name="Line 63"/>
                  <p:cNvSpPr>
                    <a:spLocks noChangeShapeType="1"/>
                  </p:cNvSpPr>
                  <p:nvPr/>
                </p:nvSpPr>
                <p:spPr bwMode="auto">
                  <a:xfrm>
                    <a:off x="142" y="1145"/>
                    <a:ext cx="99"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71" name="Line 64"/>
                  <p:cNvSpPr>
                    <a:spLocks noChangeShapeType="1"/>
                  </p:cNvSpPr>
                  <p:nvPr/>
                </p:nvSpPr>
                <p:spPr bwMode="auto">
                  <a:xfrm>
                    <a:off x="142" y="1278"/>
                    <a:ext cx="99"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72" name="Rectangle 65"/>
                  <p:cNvSpPr>
                    <a:spLocks noChangeArrowheads="1"/>
                  </p:cNvSpPr>
                  <p:nvPr/>
                </p:nvSpPr>
                <p:spPr bwMode="auto">
                  <a:xfrm>
                    <a:off x="84" y="1087"/>
                    <a:ext cx="315" cy="29"/>
                  </a:xfrm>
                  <a:prstGeom prst="rect">
                    <a:avLst/>
                  </a:prstGeom>
                  <a:solidFill>
                    <a:schemeClr val="bg2"/>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Tractor – Model 800</a:t>
                    </a:r>
                  </a:p>
                </p:txBody>
              </p:sp>
              <p:sp>
                <p:nvSpPr>
                  <p:cNvPr id="4373" name="Line 66"/>
                  <p:cNvSpPr>
                    <a:spLocks noChangeShapeType="1"/>
                  </p:cNvSpPr>
                  <p:nvPr/>
                </p:nvSpPr>
                <p:spPr bwMode="auto">
                  <a:xfrm>
                    <a:off x="265" y="1428"/>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74" name="Line 67"/>
                  <p:cNvSpPr>
                    <a:spLocks noChangeShapeType="1"/>
                  </p:cNvSpPr>
                  <p:nvPr/>
                </p:nvSpPr>
                <p:spPr bwMode="auto">
                  <a:xfrm flipH="1">
                    <a:off x="142" y="1121"/>
                    <a:ext cx="0" cy="157"/>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75" name="Line 68"/>
                  <p:cNvSpPr>
                    <a:spLocks noChangeShapeType="1"/>
                  </p:cNvSpPr>
                  <p:nvPr/>
                </p:nvSpPr>
                <p:spPr bwMode="auto">
                  <a:xfrm flipH="1">
                    <a:off x="266" y="1393"/>
                    <a:ext cx="0" cy="308"/>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76" name="Line 69"/>
                  <p:cNvSpPr>
                    <a:spLocks noChangeShapeType="1"/>
                  </p:cNvSpPr>
                  <p:nvPr/>
                </p:nvSpPr>
                <p:spPr bwMode="auto">
                  <a:xfrm>
                    <a:off x="265" y="1476"/>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77" name="Line 70"/>
                  <p:cNvSpPr>
                    <a:spLocks noChangeShapeType="1"/>
                  </p:cNvSpPr>
                  <p:nvPr/>
                </p:nvSpPr>
                <p:spPr bwMode="auto">
                  <a:xfrm>
                    <a:off x="265" y="1520"/>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78" name="Line 71"/>
                  <p:cNvSpPr>
                    <a:spLocks noChangeShapeType="1"/>
                  </p:cNvSpPr>
                  <p:nvPr/>
                </p:nvSpPr>
                <p:spPr bwMode="auto">
                  <a:xfrm>
                    <a:off x="266" y="1561"/>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79" name="Line 72"/>
                  <p:cNvSpPr>
                    <a:spLocks noChangeShapeType="1"/>
                  </p:cNvSpPr>
                  <p:nvPr/>
                </p:nvSpPr>
                <p:spPr bwMode="auto">
                  <a:xfrm>
                    <a:off x="265" y="1603"/>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80" name="Line 73"/>
                  <p:cNvSpPr>
                    <a:spLocks noChangeShapeType="1"/>
                  </p:cNvSpPr>
                  <p:nvPr/>
                </p:nvSpPr>
                <p:spPr bwMode="auto">
                  <a:xfrm>
                    <a:off x="266" y="1650"/>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81" name="Line 74"/>
                  <p:cNvSpPr>
                    <a:spLocks noChangeShapeType="1"/>
                  </p:cNvSpPr>
                  <p:nvPr/>
                </p:nvSpPr>
                <p:spPr bwMode="auto">
                  <a:xfrm>
                    <a:off x="265" y="1698"/>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82" name="Line 75"/>
                  <p:cNvSpPr>
                    <a:spLocks noChangeShapeType="1"/>
                  </p:cNvSpPr>
                  <p:nvPr/>
                </p:nvSpPr>
                <p:spPr bwMode="auto">
                  <a:xfrm>
                    <a:off x="220" y="1294"/>
                    <a:ext cx="0" cy="82"/>
                  </a:xfrm>
                  <a:prstGeom prst="line">
                    <a:avLst/>
                  </a:prstGeom>
                  <a:noFill/>
                  <a:ln w="12700">
                    <a:solidFill>
                      <a:schemeClr val="tx1"/>
                    </a:solidFill>
                    <a:round/>
                    <a:headEnd/>
                    <a:tailEnd/>
                  </a:ln>
                </p:spPr>
                <p:txBody>
                  <a:bodyPr wrap="none" lIns="92075" tIns="46038" rIns="92075" bIns="46038" anchor="ctr"/>
                  <a:lstStyle/>
                  <a:p>
                    <a:endParaRPr lang="zh-CN" altLang="en-US"/>
                  </a:p>
                </p:txBody>
              </p:sp>
              <p:sp>
                <p:nvSpPr>
                  <p:cNvPr id="4383" name="Line 76"/>
                  <p:cNvSpPr>
                    <a:spLocks noChangeShapeType="1"/>
                  </p:cNvSpPr>
                  <p:nvPr/>
                </p:nvSpPr>
                <p:spPr bwMode="auto">
                  <a:xfrm>
                    <a:off x="223" y="1376"/>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84" name="Line 77"/>
                  <p:cNvSpPr>
                    <a:spLocks noChangeShapeType="1"/>
                  </p:cNvSpPr>
                  <p:nvPr/>
                </p:nvSpPr>
                <p:spPr bwMode="auto">
                  <a:xfrm>
                    <a:off x="223" y="1331"/>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85" name="Rectangle 78"/>
                  <p:cNvSpPr>
                    <a:spLocks noChangeArrowheads="1"/>
                  </p:cNvSpPr>
                  <p:nvPr/>
                </p:nvSpPr>
                <p:spPr bwMode="auto">
                  <a:xfrm>
                    <a:off x="284" y="1411"/>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Block – B40932</a:t>
                    </a:r>
                  </a:p>
                </p:txBody>
              </p:sp>
              <p:graphicFrame>
                <p:nvGraphicFramePr>
                  <p:cNvPr id="4109" name="Object 79"/>
                  <p:cNvGraphicFramePr>
                    <a:graphicFrameLocks noChangeAspect="1"/>
                  </p:cNvGraphicFramePr>
                  <p:nvPr/>
                </p:nvGraphicFramePr>
                <p:xfrm>
                  <a:off x="296" y="1419"/>
                  <a:ext cx="19" cy="17"/>
                </p:xfrm>
                <a:graphic>
                  <a:graphicData uri="http://schemas.openxmlformats.org/presentationml/2006/ole">
                    <p:oleObj spid="_x0000_s285709" name="Image" r:id="rId39" imgW="203031" imgH="203031" progId="">
                      <p:embed/>
                    </p:oleObj>
                  </a:graphicData>
                </a:graphic>
              </p:graphicFrame>
              <p:sp>
                <p:nvSpPr>
                  <p:cNvPr id="4386" name="Rectangle 80"/>
                  <p:cNvSpPr>
                    <a:spLocks noChangeArrowheads="1"/>
                  </p:cNvSpPr>
                  <p:nvPr/>
                </p:nvSpPr>
                <p:spPr bwMode="auto">
                  <a:xfrm>
                    <a:off x="284" y="1458"/>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Head – H40932</a:t>
                    </a:r>
                  </a:p>
                </p:txBody>
              </p:sp>
              <p:sp>
                <p:nvSpPr>
                  <p:cNvPr id="4387" name="Rectangle 81"/>
                  <p:cNvSpPr>
                    <a:spLocks noChangeArrowheads="1"/>
                  </p:cNvSpPr>
                  <p:nvPr/>
                </p:nvSpPr>
                <p:spPr bwMode="auto">
                  <a:xfrm>
                    <a:off x="284" y="1504"/>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Filter – F48372</a:t>
                    </a:r>
                  </a:p>
                </p:txBody>
              </p:sp>
              <p:sp>
                <p:nvSpPr>
                  <p:cNvPr id="4388" name="Rectangle 82"/>
                  <p:cNvSpPr>
                    <a:spLocks noChangeArrowheads="1"/>
                  </p:cNvSpPr>
                  <p:nvPr/>
                </p:nvSpPr>
                <p:spPr bwMode="auto">
                  <a:xfrm>
                    <a:off x="284" y="1548"/>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Bolt – B40542</a:t>
                    </a:r>
                  </a:p>
                </p:txBody>
              </p:sp>
              <p:sp>
                <p:nvSpPr>
                  <p:cNvPr id="4389" name="Rectangle 83"/>
                  <p:cNvSpPr>
                    <a:spLocks noChangeArrowheads="1"/>
                  </p:cNvSpPr>
                  <p:nvPr/>
                </p:nvSpPr>
                <p:spPr bwMode="auto">
                  <a:xfrm>
                    <a:off x="284" y="1589"/>
                    <a:ext cx="248" cy="33"/>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Gasket – G64232</a:t>
                    </a:r>
                  </a:p>
                </p:txBody>
              </p:sp>
              <p:sp>
                <p:nvSpPr>
                  <p:cNvPr id="4390" name="Rectangle 84"/>
                  <p:cNvSpPr>
                    <a:spLocks noChangeArrowheads="1"/>
                  </p:cNvSpPr>
                  <p:nvPr/>
                </p:nvSpPr>
                <p:spPr bwMode="auto">
                  <a:xfrm>
                    <a:off x="284" y="1633"/>
                    <a:ext cx="279"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Alternator – A47522</a:t>
                    </a:r>
                  </a:p>
                </p:txBody>
              </p:sp>
              <p:sp>
                <p:nvSpPr>
                  <p:cNvPr id="4391" name="Rectangle 85"/>
                  <p:cNvSpPr>
                    <a:spLocks noChangeArrowheads="1"/>
                  </p:cNvSpPr>
                  <p:nvPr/>
                </p:nvSpPr>
                <p:spPr bwMode="auto">
                  <a:xfrm>
                    <a:off x="284" y="1681"/>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Pump – P59932</a:t>
                    </a:r>
                  </a:p>
                </p:txBody>
              </p:sp>
              <p:graphicFrame>
                <p:nvGraphicFramePr>
                  <p:cNvPr id="4110" name="Object 86"/>
                  <p:cNvGraphicFramePr>
                    <a:graphicFrameLocks noChangeAspect="1"/>
                  </p:cNvGraphicFramePr>
                  <p:nvPr/>
                </p:nvGraphicFramePr>
                <p:xfrm>
                  <a:off x="296" y="1465"/>
                  <a:ext cx="19" cy="17"/>
                </p:xfrm>
                <a:graphic>
                  <a:graphicData uri="http://schemas.openxmlformats.org/presentationml/2006/ole">
                    <p:oleObj spid="_x0000_s285710" name="Image" r:id="rId40" imgW="203031" imgH="203031" progId="">
                      <p:embed/>
                    </p:oleObj>
                  </a:graphicData>
                </a:graphic>
              </p:graphicFrame>
              <p:graphicFrame>
                <p:nvGraphicFramePr>
                  <p:cNvPr id="4111" name="Object 87"/>
                  <p:cNvGraphicFramePr>
                    <a:graphicFrameLocks noChangeAspect="1"/>
                  </p:cNvGraphicFramePr>
                  <p:nvPr/>
                </p:nvGraphicFramePr>
                <p:xfrm>
                  <a:off x="296" y="1512"/>
                  <a:ext cx="19" cy="17"/>
                </p:xfrm>
                <a:graphic>
                  <a:graphicData uri="http://schemas.openxmlformats.org/presentationml/2006/ole">
                    <p:oleObj spid="_x0000_s285711" name="Image" r:id="rId41" imgW="203031" imgH="203031" progId="">
                      <p:embed/>
                    </p:oleObj>
                  </a:graphicData>
                </a:graphic>
              </p:graphicFrame>
              <p:graphicFrame>
                <p:nvGraphicFramePr>
                  <p:cNvPr id="4112" name="Object 88"/>
                  <p:cNvGraphicFramePr>
                    <a:graphicFrameLocks noChangeAspect="1"/>
                  </p:cNvGraphicFramePr>
                  <p:nvPr/>
                </p:nvGraphicFramePr>
                <p:xfrm>
                  <a:off x="295" y="1554"/>
                  <a:ext cx="18" cy="17"/>
                </p:xfrm>
                <a:graphic>
                  <a:graphicData uri="http://schemas.openxmlformats.org/presentationml/2006/ole">
                    <p:oleObj spid="_x0000_s285712" name="Image" r:id="rId42" imgW="203031" imgH="203031" progId="">
                      <p:embed/>
                    </p:oleObj>
                  </a:graphicData>
                </a:graphic>
              </p:graphicFrame>
              <p:graphicFrame>
                <p:nvGraphicFramePr>
                  <p:cNvPr id="4113" name="Object 89"/>
                  <p:cNvGraphicFramePr>
                    <a:graphicFrameLocks noChangeAspect="1"/>
                  </p:cNvGraphicFramePr>
                  <p:nvPr/>
                </p:nvGraphicFramePr>
                <p:xfrm>
                  <a:off x="295" y="1596"/>
                  <a:ext cx="18" cy="17"/>
                </p:xfrm>
                <a:graphic>
                  <a:graphicData uri="http://schemas.openxmlformats.org/presentationml/2006/ole">
                    <p:oleObj spid="_x0000_s285713" name="Image" r:id="rId43" imgW="203031" imgH="203031" progId="">
                      <p:embed/>
                    </p:oleObj>
                  </a:graphicData>
                </a:graphic>
              </p:graphicFrame>
              <p:graphicFrame>
                <p:nvGraphicFramePr>
                  <p:cNvPr id="4114" name="Object 90"/>
                  <p:cNvGraphicFramePr>
                    <a:graphicFrameLocks noChangeAspect="1"/>
                  </p:cNvGraphicFramePr>
                  <p:nvPr/>
                </p:nvGraphicFramePr>
                <p:xfrm>
                  <a:off x="294" y="1643"/>
                  <a:ext cx="18" cy="17"/>
                </p:xfrm>
                <a:graphic>
                  <a:graphicData uri="http://schemas.openxmlformats.org/presentationml/2006/ole">
                    <p:oleObj spid="_x0000_s285714" name="Image" r:id="rId44" imgW="203031" imgH="203031" progId="">
                      <p:embed/>
                    </p:oleObj>
                  </a:graphicData>
                </a:graphic>
              </p:graphicFrame>
              <p:graphicFrame>
                <p:nvGraphicFramePr>
                  <p:cNvPr id="4115" name="Object 91"/>
                  <p:cNvGraphicFramePr>
                    <a:graphicFrameLocks noChangeAspect="1"/>
                  </p:cNvGraphicFramePr>
                  <p:nvPr/>
                </p:nvGraphicFramePr>
                <p:xfrm>
                  <a:off x="294" y="1688"/>
                  <a:ext cx="18" cy="17"/>
                </p:xfrm>
                <a:graphic>
                  <a:graphicData uri="http://schemas.openxmlformats.org/presentationml/2006/ole">
                    <p:oleObj spid="_x0000_s285715" name="Image" r:id="rId45" imgW="203031" imgH="203031" progId="">
                      <p:embed/>
                    </p:oleObj>
                  </a:graphicData>
                </a:graphic>
              </p:graphicFrame>
              <p:sp>
                <p:nvSpPr>
                  <p:cNvPr id="4392" name="Rectangle 92"/>
                  <p:cNvSpPr>
                    <a:spLocks noChangeArrowheads="1"/>
                  </p:cNvSpPr>
                  <p:nvPr/>
                </p:nvSpPr>
                <p:spPr bwMode="auto">
                  <a:xfrm>
                    <a:off x="241" y="1312"/>
                    <a:ext cx="236" cy="32"/>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4.0 L – E18543</a:t>
                    </a:r>
                  </a:p>
                </p:txBody>
              </p:sp>
              <p:graphicFrame>
                <p:nvGraphicFramePr>
                  <p:cNvPr id="4116" name="Object 93"/>
                  <p:cNvGraphicFramePr>
                    <a:graphicFrameLocks noChangeAspect="1"/>
                  </p:cNvGraphicFramePr>
                  <p:nvPr/>
                </p:nvGraphicFramePr>
                <p:xfrm>
                  <a:off x="247" y="1321"/>
                  <a:ext cx="19" cy="17"/>
                </p:xfrm>
                <a:graphic>
                  <a:graphicData uri="http://schemas.openxmlformats.org/presentationml/2006/ole">
                    <p:oleObj spid="_x0000_s285716" name="Image" r:id="rId46" imgW="203031" imgH="203031" progId="">
                      <p:embed/>
                    </p:oleObj>
                  </a:graphicData>
                </a:graphic>
              </p:graphicFrame>
              <p:sp>
                <p:nvSpPr>
                  <p:cNvPr id="4393" name="Rectangle 94"/>
                  <p:cNvSpPr>
                    <a:spLocks noChangeArrowheads="1"/>
                  </p:cNvSpPr>
                  <p:nvPr/>
                </p:nvSpPr>
                <p:spPr bwMode="auto">
                  <a:xfrm>
                    <a:off x="241" y="1362"/>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5.2 L – E76432</a:t>
                    </a:r>
                  </a:p>
                </p:txBody>
              </p:sp>
              <p:graphicFrame>
                <p:nvGraphicFramePr>
                  <p:cNvPr id="4117" name="Object 95"/>
                  <p:cNvGraphicFramePr>
                    <a:graphicFrameLocks noChangeAspect="1"/>
                  </p:cNvGraphicFramePr>
                  <p:nvPr/>
                </p:nvGraphicFramePr>
                <p:xfrm>
                  <a:off x="247" y="1370"/>
                  <a:ext cx="19" cy="17"/>
                </p:xfrm>
                <a:graphic>
                  <a:graphicData uri="http://schemas.openxmlformats.org/presentationml/2006/ole">
                    <p:oleObj spid="_x0000_s285717" name="Image" r:id="rId47" imgW="203031" imgH="203031" progId="">
                      <p:embed/>
                    </p:oleObj>
                  </a:graphicData>
                </a:graphic>
              </p:graphicFrame>
              <p:sp>
                <p:nvSpPr>
                  <p:cNvPr id="4394" name="Rectangle 96"/>
                  <p:cNvSpPr>
                    <a:spLocks noChangeArrowheads="1"/>
                  </p:cNvSpPr>
                  <p:nvPr/>
                </p:nvSpPr>
                <p:spPr bwMode="auto">
                  <a:xfrm>
                    <a:off x="197" y="1126"/>
                    <a:ext cx="133" cy="32"/>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Body</a:t>
                    </a:r>
                  </a:p>
                </p:txBody>
              </p:sp>
              <p:graphicFrame>
                <p:nvGraphicFramePr>
                  <p:cNvPr id="4118" name="Object 97"/>
                  <p:cNvGraphicFramePr>
                    <a:graphicFrameLocks noChangeAspect="1"/>
                  </p:cNvGraphicFramePr>
                  <p:nvPr/>
                </p:nvGraphicFramePr>
                <p:xfrm>
                  <a:off x="269" y="1188"/>
                  <a:ext cx="19" cy="17"/>
                </p:xfrm>
                <a:graphic>
                  <a:graphicData uri="http://schemas.openxmlformats.org/presentationml/2006/ole">
                    <p:oleObj spid="_x0000_s285718" name="Image" r:id="rId48" imgW="203031" imgH="203031" progId="">
                      <p:embed/>
                    </p:oleObj>
                  </a:graphicData>
                </a:graphic>
              </p:graphicFrame>
              <p:sp>
                <p:nvSpPr>
                  <p:cNvPr id="4395" name="Rectangle 98"/>
                  <p:cNvSpPr>
                    <a:spLocks noChangeArrowheads="1"/>
                  </p:cNvSpPr>
                  <p:nvPr/>
                </p:nvSpPr>
                <p:spPr bwMode="auto">
                  <a:xfrm>
                    <a:off x="197" y="1174"/>
                    <a:ext cx="133" cy="31"/>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Tires</a:t>
                    </a:r>
                  </a:p>
                </p:txBody>
              </p:sp>
              <p:sp>
                <p:nvSpPr>
                  <p:cNvPr id="4396" name="Rectangle 99"/>
                  <p:cNvSpPr>
                    <a:spLocks noChangeArrowheads="1"/>
                  </p:cNvSpPr>
                  <p:nvPr/>
                </p:nvSpPr>
                <p:spPr bwMode="auto">
                  <a:xfrm>
                    <a:off x="197" y="1221"/>
                    <a:ext cx="179" cy="31"/>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Transmission</a:t>
                    </a:r>
                  </a:p>
                </p:txBody>
              </p:sp>
              <p:sp>
                <p:nvSpPr>
                  <p:cNvPr id="4397" name="Rectangle 100"/>
                  <p:cNvSpPr>
                    <a:spLocks noChangeArrowheads="1"/>
                  </p:cNvSpPr>
                  <p:nvPr/>
                </p:nvSpPr>
                <p:spPr bwMode="auto">
                  <a:xfrm>
                    <a:off x="197" y="1266"/>
                    <a:ext cx="126" cy="31"/>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Engine</a:t>
                    </a:r>
                  </a:p>
                </p:txBody>
              </p:sp>
            </p:grpSp>
            <p:sp>
              <p:nvSpPr>
                <p:cNvPr id="4367" name="Text Box 101"/>
                <p:cNvSpPr txBox="1">
                  <a:spLocks noChangeArrowheads="1"/>
                </p:cNvSpPr>
                <p:nvPr/>
              </p:nvSpPr>
              <p:spPr bwMode="auto">
                <a:xfrm>
                  <a:off x="1063" y="2778"/>
                  <a:ext cx="971" cy="180"/>
                </a:xfrm>
                <a:prstGeom prst="rect">
                  <a:avLst/>
                </a:prstGeom>
                <a:noFill/>
                <a:ln w="19050">
                  <a:noFill/>
                  <a:miter lim="800000"/>
                  <a:headEnd/>
                  <a:tailEnd/>
                </a:ln>
              </p:spPr>
              <p:txBody>
                <a:bodyPr wrap="none" lIns="92075" tIns="46038" rIns="92075" bIns="46038">
                  <a:spAutoFit/>
                </a:bodyPr>
                <a:lstStyle/>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b="1">
                      <a:solidFill>
                        <a:srgbClr val="000066"/>
                      </a:solidFill>
                      <a:ea typeface="华文楷体" pitchFamily="2" charset="-122"/>
                    </a:rPr>
                    <a:t>产品结构系统视图</a:t>
                  </a:r>
                  <a:endParaRPr lang="en-US" altLang="zh-CN" sz="1100" b="1">
                    <a:solidFill>
                      <a:srgbClr val="000066"/>
                    </a:solidFill>
                    <a:ea typeface="华文楷体" pitchFamily="2" charset="-122"/>
                  </a:endParaRPr>
                </a:p>
              </p:txBody>
            </p:sp>
          </p:grpSp>
          <p:cxnSp>
            <p:nvCxnSpPr>
              <p:cNvPr id="4349" name="AutoShape 244"/>
              <p:cNvCxnSpPr>
                <a:cxnSpLocks noChangeShapeType="1"/>
                <a:stCxn id="4526" idx="3"/>
                <a:endCxn id="4397" idx="1"/>
              </p:cNvCxnSpPr>
              <p:nvPr/>
            </p:nvCxnSpPr>
            <p:spPr bwMode="auto">
              <a:xfrm flipV="1">
                <a:off x="2026044" y="5515726"/>
                <a:ext cx="1385550" cy="257308"/>
              </a:xfrm>
              <a:prstGeom prst="curvedConnector3">
                <a:avLst>
                  <a:gd name="adj1" fmla="val 50000"/>
                </a:avLst>
              </a:prstGeom>
              <a:noFill/>
              <a:ln w="63500">
                <a:solidFill>
                  <a:srgbClr val="0070C0"/>
                </a:solidFill>
                <a:round/>
                <a:headEnd/>
                <a:tailEnd type="triangle" w="med" len="med"/>
              </a:ln>
            </p:spPr>
          </p:cxnSp>
          <p:grpSp>
            <p:nvGrpSpPr>
              <p:cNvPr id="21" name="组合 757"/>
              <p:cNvGrpSpPr>
                <a:grpSpLocks/>
              </p:cNvGrpSpPr>
              <p:nvPr/>
            </p:nvGrpSpPr>
            <p:grpSpPr bwMode="auto">
              <a:xfrm>
                <a:off x="3786188" y="5929313"/>
                <a:ext cx="500062" cy="428625"/>
                <a:chOff x="4457697" y="4029075"/>
                <a:chExt cx="400055" cy="371484"/>
              </a:xfrm>
            </p:grpSpPr>
            <p:pic>
              <p:nvPicPr>
                <p:cNvPr id="4359" name="Picture 105"/>
                <p:cNvPicPr>
                  <a:picLocks noChangeAspect="1" noChangeArrowheads="1"/>
                </p:cNvPicPr>
                <p:nvPr/>
              </p:nvPicPr>
              <p:blipFill>
                <a:blip r:embed="rId34" cstate="print"/>
                <a:srcRect/>
                <a:stretch>
                  <a:fillRect/>
                </a:stretch>
              </p:blipFill>
              <p:spPr bwMode="auto">
                <a:xfrm>
                  <a:off x="4591050" y="4029075"/>
                  <a:ext cx="114303" cy="114303"/>
                </a:xfrm>
                <a:prstGeom prst="rect">
                  <a:avLst/>
                </a:prstGeom>
                <a:noFill/>
                <a:ln w="9525" algn="ctr">
                  <a:noFill/>
                  <a:miter lim="800000"/>
                  <a:headEnd/>
                  <a:tailEnd/>
                </a:ln>
              </p:spPr>
            </p:pic>
            <p:pic>
              <p:nvPicPr>
                <p:cNvPr id="4360" name="Picture 106"/>
                <p:cNvPicPr>
                  <a:picLocks noChangeAspect="1" noChangeArrowheads="1"/>
                </p:cNvPicPr>
                <p:nvPr/>
              </p:nvPicPr>
              <p:blipFill>
                <a:blip r:embed="rId35" cstate="print"/>
                <a:srcRect/>
                <a:stretch>
                  <a:fillRect/>
                </a:stretch>
              </p:blipFill>
              <p:spPr bwMode="auto">
                <a:xfrm>
                  <a:off x="4457697" y="4286256"/>
                  <a:ext cx="114303" cy="114303"/>
                </a:xfrm>
                <a:prstGeom prst="rect">
                  <a:avLst/>
                </a:prstGeom>
                <a:noFill/>
                <a:ln w="9525" algn="ctr">
                  <a:noFill/>
                  <a:miter lim="800000"/>
                  <a:headEnd/>
                  <a:tailEnd/>
                </a:ln>
              </p:spPr>
            </p:pic>
            <p:pic>
              <p:nvPicPr>
                <p:cNvPr id="4361" name="Picture 107"/>
                <p:cNvPicPr>
                  <a:picLocks noChangeAspect="1" noChangeArrowheads="1"/>
                </p:cNvPicPr>
                <p:nvPr/>
              </p:nvPicPr>
              <p:blipFill>
                <a:blip r:embed="rId36" cstate="print"/>
                <a:srcRect/>
                <a:stretch>
                  <a:fillRect/>
                </a:stretch>
              </p:blipFill>
              <p:spPr bwMode="auto">
                <a:xfrm>
                  <a:off x="4457697" y="4143380"/>
                  <a:ext cx="114303" cy="114303"/>
                </a:xfrm>
                <a:prstGeom prst="rect">
                  <a:avLst/>
                </a:prstGeom>
                <a:noFill/>
                <a:ln w="9525" algn="ctr">
                  <a:noFill/>
                  <a:miter lim="800000"/>
                  <a:headEnd/>
                  <a:tailEnd/>
                </a:ln>
              </p:spPr>
            </p:pic>
            <p:pic>
              <p:nvPicPr>
                <p:cNvPr id="4362" name="Picture 114"/>
                <p:cNvPicPr>
                  <a:picLocks noChangeAspect="1" noChangeArrowheads="1"/>
                </p:cNvPicPr>
                <p:nvPr/>
              </p:nvPicPr>
              <p:blipFill>
                <a:blip r:embed="rId36" cstate="print"/>
                <a:srcRect/>
                <a:stretch>
                  <a:fillRect/>
                </a:stretch>
              </p:blipFill>
              <p:spPr bwMode="auto">
                <a:xfrm>
                  <a:off x="4600573" y="4143380"/>
                  <a:ext cx="114303" cy="114303"/>
                </a:xfrm>
                <a:prstGeom prst="rect">
                  <a:avLst/>
                </a:prstGeom>
                <a:noFill/>
                <a:ln w="9525" algn="ctr">
                  <a:noFill/>
                  <a:miter lim="800000"/>
                  <a:headEnd/>
                  <a:tailEnd/>
                </a:ln>
              </p:spPr>
            </p:pic>
            <p:pic>
              <p:nvPicPr>
                <p:cNvPr id="4363" name="Picture 115"/>
                <p:cNvPicPr>
                  <a:picLocks noChangeAspect="1" noChangeArrowheads="1"/>
                </p:cNvPicPr>
                <p:nvPr/>
              </p:nvPicPr>
              <p:blipFill>
                <a:blip r:embed="rId36" cstate="print"/>
                <a:srcRect/>
                <a:stretch>
                  <a:fillRect/>
                </a:stretch>
              </p:blipFill>
              <p:spPr bwMode="auto">
                <a:xfrm>
                  <a:off x="4743449" y="4143380"/>
                  <a:ext cx="114303" cy="114303"/>
                </a:xfrm>
                <a:prstGeom prst="rect">
                  <a:avLst/>
                </a:prstGeom>
                <a:noFill/>
                <a:ln w="9525" algn="ctr">
                  <a:noFill/>
                  <a:miter lim="800000"/>
                  <a:headEnd/>
                  <a:tailEnd/>
                </a:ln>
              </p:spPr>
            </p:pic>
            <p:pic>
              <p:nvPicPr>
                <p:cNvPr id="4364" name="Picture 116"/>
                <p:cNvPicPr>
                  <a:picLocks noChangeAspect="1" noChangeArrowheads="1"/>
                </p:cNvPicPr>
                <p:nvPr/>
              </p:nvPicPr>
              <p:blipFill>
                <a:blip r:embed="rId35" cstate="print"/>
                <a:srcRect/>
                <a:stretch>
                  <a:fillRect/>
                </a:stretch>
              </p:blipFill>
              <p:spPr bwMode="auto">
                <a:xfrm>
                  <a:off x="4600573" y="4286256"/>
                  <a:ext cx="114303" cy="114303"/>
                </a:xfrm>
                <a:prstGeom prst="rect">
                  <a:avLst/>
                </a:prstGeom>
                <a:noFill/>
                <a:ln w="9525" algn="ctr">
                  <a:noFill/>
                  <a:miter lim="800000"/>
                  <a:headEnd/>
                  <a:tailEnd/>
                </a:ln>
              </p:spPr>
            </p:pic>
            <p:pic>
              <p:nvPicPr>
                <p:cNvPr id="4365" name="Picture 117"/>
                <p:cNvPicPr>
                  <a:picLocks noChangeAspect="1" noChangeArrowheads="1"/>
                </p:cNvPicPr>
                <p:nvPr/>
              </p:nvPicPr>
              <p:blipFill>
                <a:blip r:embed="rId35" cstate="print"/>
                <a:srcRect/>
                <a:stretch>
                  <a:fillRect/>
                </a:stretch>
              </p:blipFill>
              <p:spPr bwMode="auto">
                <a:xfrm>
                  <a:off x="4743449" y="4286256"/>
                  <a:ext cx="114303" cy="114303"/>
                </a:xfrm>
                <a:prstGeom prst="rect">
                  <a:avLst/>
                </a:prstGeom>
                <a:noFill/>
                <a:ln w="9525" algn="ctr">
                  <a:noFill/>
                  <a:miter lim="800000"/>
                  <a:headEnd/>
                  <a:tailEnd/>
                </a:ln>
              </p:spPr>
            </p:pic>
          </p:grpSp>
          <p:grpSp>
            <p:nvGrpSpPr>
              <p:cNvPr id="22" name="组合 765"/>
              <p:cNvGrpSpPr>
                <a:grpSpLocks/>
              </p:cNvGrpSpPr>
              <p:nvPr/>
            </p:nvGrpSpPr>
            <p:grpSpPr bwMode="auto">
              <a:xfrm>
                <a:off x="4000500" y="6369050"/>
                <a:ext cx="500063" cy="417513"/>
                <a:chOff x="4457697" y="4038601"/>
                <a:chExt cx="400055" cy="361958"/>
              </a:xfrm>
            </p:grpSpPr>
            <p:pic>
              <p:nvPicPr>
                <p:cNvPr id="4352" name="Picture 105"/>
                <p:cNvPicPr>
                  <a:picLocks noChangeAspect="1" noChangeArrowheads="1"/>
                </p:cNvPicPr>
                <p:nvPr/>
              </p:nvPicPr>
              <p:blipFill>
                <a:blip r:embed="rId34" cstate="print"/>
                <a:srcRect/>
                <a:stretch>
                  <a:fillRect/>
                </a:stretch>
              </p:blipFill>
              <p:spPr bwMode="auto">
                <a:xfrm>
                  <a:off x="4591050" y="4038601"/>
                  <a:ext cx="114303" cy="114303"/>
                </a:xfrm>
                <a:prstGeom prst="rect">
                  <a:avLst/>
                </a:prstGeom>
                <a:noFill/>
                <a:ln w="9525" algn="ctr">
                  <a:noFill/>
                  <a:miter lim="800000"/>
                  <a:headEnd/>
                  <a:tailEnd/>
                </a:ln>
              </p:spPr>
            </p:pic>
            <p:pic>
              <p:nvPicPr>
                <p:cNvPr id="4353" name="Picture 106"/>
                <p:cNvPicPr>
                  <a:picLocks noChangeAspect="1" noChangeArrowheads="1"/>
                </p:cNvPicPr>
                <p:nvPr/>
              </p:nvPicPr>
              <p:blipFill>
                <a:blip r:embed="rId35" cstate="print"/>
                <a:srcRect/>
                <a:stretch>
                  <a:fillRect/>
                </a:stretch>
              </p:blipFill>
              <p:spPr bwMode="auto">
                <a:xfrm>
                  <a:off x="4457697" y="4286256"/>
                  <a:ext cx="114303" cy="114303"/>
                </a:xfrm>
                <a:prstGeom prst="rect">
                  <a:avLst/>
                </a:prstGeom>
                <a:noFill/>
                <a:ln w="9525" algn="ctr">
                  <a:noFill/>
                  <a:miter lim="800000"/>
                  <a:headEnd/>
                  <a:tailEnd/>
                </a:ln>
              </p:spPr>
            </p:pic>
            <p:pic>
              <p:nvPicPr>
                <p:cNvPr id="4354" name="Picture 107"/>
                <p:cNvPicPr>
                  <a:picLocks noChangeAspect="1" noChangeArrowheads="1"/>
                </p:cNvPicPr>
                <p:nvPr/>
              </p:nvPicPr>
              <p:blipFill>
                <a:blip r:embed="rId36" cstate="print"/>
                <a:srcRect/>
                <a:stretch>
                  <a:fillRect/>
                </a:stretch>
              </p:blipFill>
              <p:spPr bwMode="auto">
                <a:xfrm>
                  <a:off x="4457697" y="4143380"/>
                  <a:ext cx="114303" cy="114303"/>
                </a:xfrm>
                <a:prstGeom prst="rect">
                  <a:avLst/>
                </a:prstGeom>
                <a:noFill/>
                <a:ln w="9525" algn="ctr">
                  <a:noFill/>
                  <a:miter lim="800000"/>
                  <a:headEnd/>
                  <a:tailEnd/>
                </a:ln>
              </p:spPr>
            </p:pic>
            <p:pic>
              <p:nvPicPr>
                <p:cNvPr id="4355" name="Picture 114"/>
                <p:cNvPicPr>
                  <a:picLocks noChangeAspect="1" noChangeArrowheads="1"/>
                </p:cNvPicPr>
                <p:nvPr/>
              </p:nvPicPr>
              <p:blipFill>
                <a:blip r:embed="rId36" cstate="print"/>
                <a:srcRect/>
                <a:stretch>
                  <a:fillRect/>
                </a:stretch>
              </p:blipFill>
              <p:spPr bwMode="auto">
                <a:xfrm>
                  <a:off x="4600573" y="4143380"/>
                  <a:ext cx="114303" cy="114303"/>
                </a:xfrm>
                <a:prstGeom prst="rect">
                  <a:avLst/>
                </a:prstGeom>
                <a:noFill/>
                <a:ln w="9525" algn="ctr">
                  <a:noFill/>
                  <a:miter lim="800000"/>
                  <a:headEnd/>
                  <a:tailEnd/>
                </a:ln>
              </p:spPr>
            </p:pic>
            <p:pic>
              <p:nvPicPr>
                <p:cNvPr id="4356" name="Picture 115"/>
                <p:cNvPicPr>
                  <a:picLocks noChangeAspect="1" noChangeArrowheads="1"/>
                </p:cNvPicPr>
                <p:nvPr/>
              </p:nvPicPr>
              <p:blipFill>
                <a:blip r:embed="rId36" cstate="print"/>
                <a:srcRect/>
                <a:stretch>
                  <a:fillRect/>
                </a:stretch>
              </p:blipFill>
              <p:spPr bwMode="auto">
                <a:xfrm>
                  <a:off x="4743449" y="4143380"/>
                  <a:ext cx="114303" cy="114303"/>
                </a:xfrm>
                <a:prstGeom prst="rect">
                  <a:avLst/>
                </a:prstGeom>
                <a:noFill/>
                <a:ln w="9525" algn="ctr">
                  <a:noFill/>
                  <a:miter lim="800000"/>
                  <a:headEnd/>
                  <a:tailEnd/>
                </a:ln>
              </p:spPr>
            </p:pic>
            <p:pic>
              <p:nvPicPr>
                <p:cNvPr id="4357" name="Picture 116"/>
                <p:cNvPicPr>
                  <a:picLocks noChangeAspect="1" noChangeArrowheads="1"/>
                </p:cNvPicPr>
                <p:nvPr/>
              </p:nvPicPr>
              <p:blipFill>
                <a:blip r:embed="rId35" cstate="print"/>
                <a:srcRect/>
                <a:stretch>
                  <a:fillRect/>
                </a:stretch>
              </p:blipFill>
              <p:spPr bwMode="auto">
                <a:xfrm>
                  <a:off x="4600573" y="4286256"/>
                  <a:ext cx="114303" cy="114303"/>
                </a:xfrm>
                <a:prstGeom prst="rect">
                  <a:avLst/>
                </a:prstGeom>
                <a:noFill/>
                <a:ln w="9525" algn="ctr">
                  <a:noFill/>
                  <a:miter lim="800000"/>
                  <a:headEnd/>
                  <a:tailEnd/>
                </a:ln>
              </p:spPr>
            </p:pic>
            <p:pic>
              <p:nvPicPr>
                <p:cNvPr id="4358" name="Picture 117"/>
                <p:cNvPicPr>
                  <a:picLocks noChangeAspect="1" noChangeArrowheads="1"/>
                </p:cNvPicPr>
                <p:nvPr/>
              </p:nvPicPr>
              <p:blipFill>
                <a:blip r:embed="rId35" cstate="print"/>
                <a:srcRect/>
                <a:stretch>
                  <a:fillRect/>
                </a:stretch>
              </p:blipFill>
              <p:spPr bwMode="auto">
                <a:xfrm>
                  <a:off x="4743449" y="4286256"/>
                  <a:ext cx="114303" cy="114303"/>
                </a:xfrm>
                <a:prstGeom prst="rect">
                  <a:avLst/>
                </a:prstGeom>
                <a:noFill/>
                <a:ln w="9525" algn="ctr">
                  <a:noFill/>
                  <a:miter lim="800000"/>
                  <a:headEnd/>
                  <a:tailEnd/>
                </a:ln>
              </p:spPr>
            </p:pic>
          </p:grpSp>
        </p:grpSp>
        <p:sp>
          <p:nvSpPr>
            <p:cNvPr id="4347" name="Text Box 101"/>
            <p:cNvSpPr txBox="1">
              <a:spLocks noChangeArrowheads="1"/>
            </p:cNvSpPr>
            <p:nvPr/>
          </p:nvSpPr>
          <p:spPr bwMode="auto">
            <a:xfrm>
              <a:off x="2143125" y="5429250"/>
              <a:ext cx="1031875" cy="398463"/>
            </a:xfrm>
            <a:prstGeom prst="rect">
              <a:avLst/>
            </a:prstGeom>
            <a:noFill/>
            <a:ln w="19050">
              <a:noFill/>
              <a:miter lim="800000"/>
              <a:headEnd/>
              <a:tailEnd/>
            </a:ln>
          </p:spPr>
          <p:txBody>
            <a:bodyPr wrap="none" lIns="92075" tIns="46038" rIns="92075" bIns="46038">
              <a:spAutoFit/>
            </a:bodyPr>
            <a:lstStyle/>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b="1" dirty="0">
                  <a:solidFill>
                    <a:srgbClr val="000066"/>
                  </a:solidFill>
                  <a:ea typeface="华文楷体" pitchFamily="2" charset="-122"/>
                </a:rPr>
                <a:t>系统功能分解</a:t>
              </a:r>
              <a:endParaRPr lang="en-US" altLang="zh-CN" sz="1100" b="1" dirty="0">
                <a:solidFill>
                  <a:srgbClr val="000066"/>
                </a:solidFill>
                <a:ea typeface="华文楷体" pitchFamily="2" charset="-122"/>
              </a:endParaRPr>
            </a:p>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b="1" dirty="0">
                  <a:solidFill>
                    <a:srgbClr val="000066"/>
                  </a:solidFill>
                  <a:ea typeface="华文楷体" pitchFamily="2" charset="-122"/>
                </a:rPr>
                <a:t>和功能分配</a:t>
              </a:r>
              <a:endParaRPr lang="en-US" altLang="zh-CN" sz="1100" b="1" dirty="0">
                <a:solidFill>
                  <a:srgbClr val="000066"/>
                </a:solidFill>
                <a:ea typeface="华文楷体" pitchFamily="2" charset="-122"/>
              </a:endParaRPr>
            </a:p>
          </p:txBody>
        </p:sp>
      </p:grpSp>
      <p:grpSp>
        <p:nvGrpSpPr>
          <p:cNvPr id="23" name="组合 457"/>
          <p:cNvGrpSpPr>
            <a:grpSpLocks/>
          </p:cNvGrpSpPr>
          <p:nvPr/>
        </p:nvGrpSpPr>
        <p:grpSpPr bwMode="auto">
          <a:xfrm>
            <a:off x="3106738" y="1905000"/>
            <a:ext cx="2708275" cy="1500188"/>
            <a:chOff x="3106738" y="2000250"/>
            <a:chExt cx="2708275" cy="1500188"/>
          </a:xfrm>
        </p:grpSpPr>
        <p:grpSp>
          <p:nvGrpSpPr>
            <p:cNvPr id="24" name="Group 59"/>
            <p:cNvGrpSpPr>
              <a:grpSpLocks/>
            </p:cNvGrpSpPr>
            <p:nvPr/>
          </p:nvGrpSpPr>
          <p:grpSpPr bwMode="auto">
            <a:xfrm>
              <a:off x="3429000" y="2214562"/>
              <a:ext cx="2120900" cy="946442"/>
              <a:chOff x="113" y="2982"/>
              <a:chExt cx="1567" cy="731"/>
            </a:xfrm>
          </p:grpSpPr>
          <p:grpSp>
            <p:nvGrpSpPr>
              <p:cNvPr id="25" name="Group 60"/>
              <p:cNvGrpSpPr>
                <a:grpSpLocks/>
              </p:cNvGrpSpPr>
              <p:nvPr/>
            </p:nvGrpSpPr>
            <p:grpSpPr bwMode="auto">
              <a:xfrm>
                <a:off x="1201" y="2982"/>
                <a:ext cx="479" cy="625"/>
                <a:chOff x="84" y="1087"/>
                <a:chExt cx="479" cy="625"/>
              </a:xfrm>
            </p:grpSpPr>
            <p:sp>
              <p:nvSpPr>
                <p:cNvPr id="4464" name="Line 61"/>
                <p:cNvSpPr>
                  <a:spLocks noChangeShapeType="1"/>
                </p:cNvSpPr>
                <p:nvPr/>
              </p:nvSpPr>
              <p:spPr bwMode="auto">
                <a:xfrm>
                  <a:off x="142" y="1190"/>
                  <a:ext cx="11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65" name="Line 62"/>
                <p:cNvSpPr>
                  <a:spLocks noChangeShapeType="1"/>
                </p:cNvSpPr>
                <p:nvPr/>
              </p:nvSpPr>
              <p:spPr bwMode="auto">
                <a:xfrm>
                  <a:off x="142" y="1236"/>
                  <a:ext cx="147"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66" name="Line 63"/>
                <p:cNvSpPr>
                  <a:spLocks noChangeShapeType="1"/>
                </p:cNvSpPr>
                <p:nvPr/>
              </p:nvSpPr>
              <p:spPr bwMode="auto">
                <a:xfrm>
                  <a:off x="142" y="1145"/>
                  <a:ext cx="99"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67" name="Line 64"/>
                <p:cNvSpPr>
                  <a:spLocks noChangeShapeType="1"/>
                </p:cNvSpPr>
                <p:nvPr/>
              </p:nvSpPr>
              <p:spPr bwMode="auto">
                <a:xfrm>
                  <a:off x="142" y="1278"/>
                  <a:ext cx="99"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68" name="Rectangle 65"/>
                <p:cNvSpPr>
                  <a:spLocks noChangeArrowheads="1"/>
                </p:cNvSpPr>
                <p:nvPr/>
              </p:nvSpPr>
              <p:spPr bwMode="auto">
                <a:xfrm>
                  <a:off x="84" y="1087"/>
                  <a:ext cx="315" cy="29"/>
                </a:xfrm>
                <a:prstGeom prst="rect">
                  <a:avLst/>
                </a:prstGeom>
                <a:solidFill>
                  <a:schemeClr val="bg2"/>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Tractor – Model 800</a:t>
                  </a:r>
                </a:p>
              </p:txBody>
            </p:sp>
            <p:sp>
              <p:nvSpPr>
                <p:cNvPr id="4469" name="Line 66"/>
                <p:cNvSpPr>
                  <a:spLocks noChangeShapeType="1"/>
                </p:cNvSpPr>
                <p:nvPr/>
              </p:nvSpPr>
              <p:spPr bwMode="auto">
                <a:xfrm>
                  <a:off x="265" y="1428"/>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70" name="Line 67"/>
                <p:cNvSpPr>
                  <a:spLocks noChangeShapeType="1"/>
                </p:cNvSpPr>
                <p:nvPr/>
              </p:nvSpPr>
              <p:spPr bwMode="auto">
                <a:xfrm flipH="1">
                  <a:off x="142" y="1121"/>
                  <a:ext cx="0" cy="157"/>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71" name="Line 68"/>
                <p:cNvSpPr>
                  <a:spLocks noChangeShapeType="1"/>
                </p:cNvSpPr>
                <p:nvPr/>
              </p:nvSpPr>
              <p:spPr bwMode="auto">
                <a:xfrm flipH="1">
                  <a:off x="266" y="1393"/>
                  <a:ext cx="0" cy="308"/>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72" name="Line 69"/>
                <p:cNvSpPr>
                  <a:spLocks noChangeShapeType="1"/>
                </p:cNvSpPr>
                <p:nvPr/>
              </p:nvSpPr>
              <p:spPr bwMode="auto">
                <a:xfrm>
                  <a:off x="265" y="1476"/>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73" name="Line 70"/>
                <p:cNvSpPr>
                  <a:spLocks noChangeShapeType="1"/>
                </p:cNvSpPr>
                <p:nvPr/>
              </p:nvSpPr>
              <p:spPr bwMode="auto">
                <a:xfrm>
                  <a:off x="265" y="1520"/>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74" name="Line 71"/>
                <p:cNvSpPr>
                  <a:spLocks noChangeShapeType="1"/>
                </p:cNvSpPr>
                <p:nvPr/>
              </p:nvSpPr>
              <p:spPr bwMode="auto">
                <a:xfrm>
                  <a:off x="266" y="1561"/>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75" name="Line 72"/>
                <p:cNvSpPr>
                  <a:spLocks noChangeShapeType="1"/>
                </p:cNvSpPr>
                <p:nvPr/>
              </p:nvSpPr>
              <p:spPr bwMode="auto">
                <a:xfrm>
                  <a:off x="265" y="1603"/>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76" name="Line 73"/>
                <p:cNvSpPr>
                  <a:spLocks noChangeShapeType="1"/>
                </p:cNvSpPr>
                <p:nvPr/>
              </p:nvSpPr>
              <p:spPr bwMode="auto">
                <a:xfrm>
                  <a:off x="266" y="1650"/>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77" name="Line 74"/>
                <p:cNvSpPr>
                  <a:spLocks noChangeShapeType="1"/>
                </p:cNvSpPr>
                <p:nvPr/>
              </p:nvSpPr>
              <p:spPr bwMode="auto">
                <a:xfrm>
                  <a:off x="265" y="1698"/>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78" name="Line 75"/>
                <p:cNvSpPr>
                  <a:spLocks noChangeShapeType="1"/>
                </p:cNvSpPr>
                <p:nvPr/>
              </p:nvSpPr>
              <p:spPr bwMode="auto">
                <a:xfrm>
                  <a:off x="220" y="1294"/>
                  <a:ext cx="0" cy="82"/>
                </a:xfrm>
                <a:prstGeom prst="line">
                  <a:avLst/>
                </a:prstGeom>
                <a:noFill/>
                <a:ln w="12700">
                  <a:solidFill>
                    <a:schemeClr val="tx1"/>
                  </a:solidFill>
                  <a:round/>
                  <a:headEnd/>
                  <a:tailEnd/>
                </a:ln>
              </p:spPr>
              <p:txBody>
                <a:bodyPr wrap="none" lIns="92075" tIns="46038" rIns="92075" bIns="46038" anchor="ctr"/>
                <a:lstStyle/>
                <a:p>
                  <a:endParaRPr lang="zh-CN" altLang="en-US"/>
                </a:p>
              </p:txBody>
            </p:sp>
            <p:sp>
              <p:nvSpPr>
                <p:cNvPr id="4479" name="Line 76"/>
                <p:cNvSpPr>
                  <a:spLocks noChangeShapeType="1"/>
                </p:cNvSpPr>
                <p:nvPr/>
              </p:nvSpPr>
              <p:spPr bwMode="auto">
                <a:xfrm>
                  <a:off x="223" y="1376"/>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80" name="Line 77"/>
                <p:cNvSpPr>
                  <a:spLocks noChangeShapeType="1"/>
                </p:cNvSpPr>
                <p:nvPr/>
              </p:nvSpPr>
              <p:spPr bwMode="auto">
                <a:xfrm>
                  <a:off x="223" y="1331"/>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481" name="Rectangle 78"/>
                <p:cNvSpPr>
                  <a:spLocks noChangeArrowheads="1"/>
                </p:cNvSpPr>
                <p:nvPr/>
              </p:nvSpPr>
              <p:spPr bwMode="auto">
                <a:xfrm>
                  <a:off x="284" y="1411"/>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Block – B40932</a:t>
                  </a:r>
                </a:p>
              </p:txBody>
            </p:sp>
            <p:graphicFrame>
              <p:nvGraphicFramePr>
                <p:cNvPr id="4130" name="Object 79"/>
                <p:cNvGraphicFramePr>
                  <a:graphicFrameLocks noChangeAspect="1"/>
                </p:cNvGraphicFramePr>
                <p:nvPr/>
              </p:nvGraphicFramePr>
              <p:xfrm>
                <a:off x="296" y="1419"/>
                <a:ext cx="19" cy="17"/>
              </p:xfrm>
              <a:graphic>
                <a:graphicData uri="http://schemas.openxmlformats.org/presentationml/2006/ole">
                  <p:oleObj spid="_x0000_s285730" name="Image" r:id="rId49" imgW="203031" imgH="203031" progId="">
                    <p:embed/>
                  </p:oleObj>
                </a:graphicData>
              </a:graphic>
            </p:graphicFrame>
            <p:sp>
              <p:nvSpPr>
                <p:cNvPr id="4482" name="Rectangle 80"/>
                <p:cNvSpPr>
                  <a:spLocks noChangeArrowheads="1"/>
                </p:cNvSpPr>
                <p:nvPr/>
              </p:nvSpPr>
              <p:spPr bwMode="auto">
                <a:xfrm>
                  <a:off x="284" y="1458"/>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Head – H40932</a:t>
                  </a:r>
                </a:p>
              </p:txBody>
            </p:sp>
            <p:sp>
              <p:nvSpPr>
                <p:cNvPr id="4483" name="Rectangle 81"/>
                <p:cNvSpPr>
                  <a:spLocks noChangeArrowheads="1"/>
                </p:cNvSpPr>
                <p:nvPr/>
              </p:nvSpPr>
              <p:spPr bwMode="auto">
                <a:xfrm>
                  <a:off x="284" y="1504"/>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Filter – F48372</a:t>
                  </a:r>
                </a:p>
              </p:txBody>
            </p:sp>
            <p:sp>
              <p:nvSpPr>
                <p:cNvPr id="4484" name="Rectangle 82"/>
                <p:cNvSpPr>
                  <a:spLocks noChangeArrowheads="1"/>
                </p:cNvSpPr>
                <p:nvPr/>
              </p:nvSpPr>
              <p:spPr bwMode="auto">
                <a:xfrm>
                  <a:off x="284" y="1548"/>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Bolt – B40542</a:t>
                  </a:r>
                </a:p>
              </p:txBody>
            </p:sp>
            <p:sp>
              <p:nvSpPr>
                <p:cNvPr id="4485" name="Rectangle 83"/>
                <p:cNvSpPr>
                  <a:spLocks noChangeArrowheads="1"/>
                </p:cNvSpPr>
                <p:nvPr/>
              </p:nvSpPr>
              <p:spPr bwMode="auto">
                <a:xfrm>
                  <a:off x="284" y="1589"/>
                  <a:ext cx="248" cy="33"/>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Gasket – G64232</a:t>
                  </a:r>
                </a:p>
              </p:txBody>
            </p:sp>
            <p:sp>
              <p:nvSpPr>
                <p:cNvPr id="4486" name="Rectangle 84"/>
                <p:cNvSpPr>
                  <a:spLocks noChangeArrowheads="1"/>
                </p:cNvSpPr>
                <p:nvPr/>
              </p:nvSpPr>
              <p:spPr bwMode="auto">
                <a:xfrm>
                  <a:off x="284" y="1633"/>
                  <a:ext cx="279"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Alternator – A47522</a:t>
                  </a:r>
                </a:p>
              </p:txBody>
            </p:sp>
            <p:sp>
              <p:nvSpPr>
                <p:cNvPr id="4487" name="Rectangle 85"/>
                <p:cNvSpPr>
                  <a:spLocks noChangeArrowheads="1"/>
                </p:cNvSpPr>
                <p:nvPr/>
              </p:nvSpPr>
              <p:spPr bwMode="auto">
                <a:xfrm>
                  <a:off x="284" y="1681"/>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Pump – P59932</a:t>
                  </a:r>
                </a:p>
              </p:txBody>
            </p:sp>
            <p:graphicFrame>
              <p:nvGraphicFramePr>
                <p:cNvPr id="4131" name="Object 86"/>
                <p:cNvGraphicFramePr>
                  <a:graphicFrameLocks noChangeAspect="1"/>
                </p:cNvGraphicFramePr>
                <p:nvPr/>
              </p:nvGraphicFramePr>
              <p:xfrm>
                <a:off x="296" y="1465"/>
                <a:ext cx="19" cy="17"/>
              </p:xfrm>
              <a:graphic>
                <a:graphicData uri="http://schemas.openxmlformats.org/presentationml/2006/ole">
                  <p:oleObj spid="_x0000_s285731" name="Image" r:id="rId50" imgW="203031" imgH="203031" progId="">
                    <p:embed/>
                  </p:oleObj>
                </a:graphicData>
              </a:graphic>
            </p:graphicFrame>
            <p:graphicFrame>
              <p:nvGraphicFramePr>
                <p:cNvPr id="4132" name="Object 87"/>
                <p:cNvGraphicFramePr>
                  <a:graphicFrameLocks noChangeAspect="1"/>
                </p:cNvGraphicFramePr>
                <p:nvPr/>
              </p:nvGraphicFramePr>
              <p:xfrm>
                <a:off x="296" y="1512"/>
                <a:ext cx="19" cy="17"/>
              </p:xfrm>
              <a:graphic>
                <a:graphicData uri="http://schemas.openxmlformats.org/presentationml/2006/ole">
                  <p:oleObj spid="_x0000_s285732" name="Image" r:id="rId51" imgW="203031" imgH="203031" progId="">
                    <p:embed/>
                  </p:oleObj>
                </a:graphicData>
              </a:graphic>
            </p:graphicFrame>
            <p:graphicFrame>
              <p:nvGraphicFramePr>
                <p:cNvPr id="4133" name="Object 88"/>
                <p:cNvGraphicFramePr>
                  <a:graphicFrameLocks noChangeAspect="1"/>
                </p:cNvGraphicFramePr>
                <p:nvPr/>
              </p:nvGraphicFramePr>
              <p:xfrm>
                <a:off x="295" y="1554"/>
                <a:ext cx="18" cy="17"/>
              </p:xfrm>
              <a:graphic>
                <a:graphicData uri="http://schemas.openxmlformats.org/presentationml/2006/ole">
                  <p:oleObj spid="_x0000_s285733" name="Image" r:id="rId52" imgW="203031" imgH="203031" progId="">
                    <p:embed/>
                  </p:oleObj>
                </a:graphicData>
              </a:graphic>
            </p:graphicFrame>
            <p:graphicFrame>
              <p:nvGraphicFramePr>
                <p:cNvPr id="4134" name="Object 89"/>
                <p:cNvGraphicFramePr>
                  <a:graphicFrameLocks noChangeAspect="1"/>
                </p:cNvGraphicFramePr>
                <p:nvPr/>
              </p:nvGraphicFramePr>
              <p:xfrm>
                <a:off x="295" y="1596"/>
                <a:ext cx="18" cy="17"/>
              </p:xfrm>
              <a:graphic>
                <a:graphicData uri="http://schemas.openxmlformats.org/presentationml/2006/ole">
                  <p:oleObj spid="_x0000_s285734" name="Image" r:id="rId53" imgW="203031" imgH="203031" progId="">
                    <p:embed/>
                  </p:oleObj>
                </a:graphicData>
              </a:graphic>
            </p:graphicFrame>
            <p:graphicFrame>
              <p:nvGraphicFramePr>
                <p:cNvPr id="4135" name="Object 90"/>
                <p:cNvGraphicFramePr>
                  <a:graphicFrameLocks noChangeAspect="1"/>
                </p:cNvGraphicFramePr>
                <p:nvPr/>
              </p:nvGraphicFramePr>
              <p:xfrm>
                <a:off x="294" y="1643"/>
                <a:ext cx="18" cy="17"/>
              </p:xfrm>
              <a:graphic>
                <a:graphicData uri="http://schemas.openxmlformats.org/presentationml/2006/ole">
                  <p:oleObj spid="_x0000_s285735" name="Image" r:id="rId54" imgW="203031" imgH="203031" progId="">
                    <p:embed/>
                  </p:oleObj>
                </a:graphicData>
              </a:graphic>
            </p:graphicFrame>
            <p:graphicFrame>
              <p:nvGraphicFramePr>
                <p:cNvPr id="4136" name="Object 91"/>
                <p:cNvGraphicFramePr>
                  <a:graphicFrameLocks noChangeAspect="1"/>
                </p:cNvGraphicFramePr>
                <p:nvPr/>
              </p:nvGraphicFramePr>
              <p:xfrm>
                <a:off x="294" y="1688"/>
                <a:ext cx="18" cy="17"/>
              </p:xfrm>
              <a:graphic>
                <a:graphicData uri="http://schemas.openxmlformats.org/presentationml/2006/ole">
                  <p:oleObj spid="_x0000_s285736" name="Image" r:id="rId55" imgW="203031" imgH="203031" progId="">
                    <p:embed/>
                  </p:oleObj>
                </a:graphicData>
              </a:graphic>
            </p:graphicFrame>
            <p:sp>
              <p:nvSpPr>
                <p:cNvPr id="4488" name="Rectangle 92"/>
                <p:cNvSpPr>
                  <a:spLocks noChangeArrowheads="1"/>
                </p:cNvSpPr>
                <p:nvPr/>
              </p:nvSpPr>
              <p:spPr bwMode="auto">
                <a:xfrm>
                  <a:off x="241" y="1312"/>
                  <a:ext cx="236" cy="32"/>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4.0 L – E18543</a:t>
                  </a:r>
                </a:p>
              </p:txBody>
            </p:sp>
            <p:graphicFrame>
              <p:nvGraphicFramePr>
                <p:cNvPr id="4137" name="Object 93"/>
                <p:cNvGraphicFramePr>
                  <a:graphicFrameLocks noChangeAspect="1"/>
                </p:cNvGraphicFramePr>
                <p:nvPr/>
              </p:nvGraphicFramePr>
              <p:xfrm>
                <a:off x="247" y="1321"/>
                <a:ext cx="19" cy="17"/>
              </p:xfrm>
              <a:graphic>
                <a:graphicData uri="http://schemas.openxmlformats.org/presentationml/2006/ole">
                  <p:oleObj spid="_x0000_s285737" name="Image" r:id="rId56" imgW="203031" imgH="203031" progId="">
                    <p:embed/>
                  </p:oleObj>
                </a:graphicData>
              </a:graphic>
            </p:graphicFrame>
            <p:sp>
              <p:nvSpPr>
                <p:cNvPr id="4489" name="Rectangle 94"/>
                <p:cNvSpPr>
                  <a:spLocks noChangeArrowheads="1"/>
                </p:cNvSpPr>
                <p:nvPr/>
              </p:nvSpPr>
              <p:spPr bwMode="auto">
                <a:xfrm>
                  <a:off x="241" y="1362"/>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5.2 L – E76432</a:t>
                  </a:r>
                </a:p>
              </p:txBody>
            </p:sp>
            <p:graphicFrame>
              <p:nvGraphicFramePr>
                <p:cNvPr id="4138" name="Object 95"/>
                <p:cNvGraphicFramePr>
                  <a:graphicFrameLocks noChangeAspect="1"/>
                </p:cNvGraphicFramePr>
                <p:nvPr/>
              </p:nvGraphicFramePr>
              <p:xfrm>
                <a:off x="247" y="1370"/>
                <a:ext cx="19" cy="17"/>
              </p:xfrm>
              <a:graphic>
                <a:graphicData uri="http://schemas.openxmlformats.org/presentationml/2006/ole">
                  <p:oleObj spid="_x0000_s285738" name="Image" r:id="rId57" imgW="203031" imgH="203031" progId="">
                    <p:embed/>
                  </p:oleObj>
                </a:graphicData>
              </a:graphic>
            </p:graphicFrame>
            <p:sp>
              <p:nvSpPr>
                <p:cNvPr id="4490" name="Rectangle 96"/>
                <p:cNvSpPr>
                  <a:spLocks noChangeArrowheads="1"/>
                </p:cNvSpPr>
                <p:nvPr/>
              </p:nvSpPr>
              <p:spPr bwMode="auto">
                <a:xfrm>
                  <a:off x="197" y="1126"/>
                  <a:ext cx="133" cy="32"/>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Body</a:t>
                  </a:r>
                </a:p>
              </p:txBody>
            </p:sp>
            <p:graphicFrame>
              <p:nvGraphicFramePr>
                <p:cNvPr id="4139" name="Object 97"/>
                <p:cNvGraphicFramePr>
                  <a:graphicFrameLocks noChangeAspect="1"/>
                </p:cNvGraphicFramePr>
                <p:nvPr/>
              </p:nvGraphicFramePr>
              <p:xfrm>
                <a:off x="269" y="1188"/>
                <a:ext cx="19" cy="17"/>
              </p:xfrm>
              <a:graphic>
                <a:graphicData uri="http://schemas.openxmlformats.org/presentationml/2006/ole">
                  <p:oleObj spid="_x0000_s285739" name="Image" r:id="rId58" imgW="203031" imgH="203031" progId="">
                    <p:embed/>
                  </p:oleObj>
                </a:graphicData>
              </a:graphic>
            </p:graphicFrame>
            <p:sp>
              <p:nvSpPr>
                <p:cNvPr id="4491" name="Rectangle 98"/>
                <p:cNvSpPr>
                  <a:spLocks noChangeArrowheads="1"/>
                </p:cNvSpPr>
                <p:nvPr/>
              </p:nvSpPr>
              <p:spPr bwMode="auto">
                <a:xfrm>
                  <a:off x="197" y="1174"/>
                  <a:ext cx="133" cy="31"/>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Tires</a:t>
                  </a:r>
                </a:p>
              </p:txBody>
            </p:sp>
            <p:sp>
              <p:nvSpPr>
                <p:cNvPr id="4492" name="Rectangle 99"/>
                <p:cNvSpPr>
                  <a:spLocks noChangeArrowheads="1"/>
                </p:cNvSpPr>
                <p:nvPr/>
              </p:nvSpPr>
              <p:spPr bwMode="auto">
                <a:xfrm>
                  <a:off x="197" y="1221"/>
                  <a:ext cx="179" cy="31"/>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Transmission</a:t>
                  </a:r>
                </a:p>
              </p:txBody>
            </p:sp>
            <p:sp>
              <p:nvSpPr>
                <p:cNvPr id="4493" name="Rectangle 100"/>
                <p:cNvSpPr>
                  <a:spLocks noChangeArrowheads="1"/>
                </p:cNvSpPr>
                <p:nvPr/>
              </p:nvSpPr>
              <p:spPr bwMode="auto">
                <a:xfrm>
                  <a:off x="197" y="1266"/>
                  <a:ext cx="126" cy="31"/>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dirty="0">
                      <a:solidFill>
                        <a:srgbClr val="000066"/>
                      </a:solidFill>
                      <a:ea typeface="华文楷体" pitchFamily="2" charset="-122"/>
                    </a:rPr>
                    <a:t>Engine</a:t>
                  </a:r>
                </a:p>
              </p:txBody>
            </p:sp>
          </p:grpSp>
          <p:sp>
            <p:nvSpPr>
              <p:cNvPr id="4463" name="Text Box 101"/>
              <p:cNvSpPr txBox="1">
                <a:spLocks noChangeArrowheads="1"/>
              </p:cNvSpPr>
              <p:nvPr/>
            </p:nvSpPr>
            <p:spPr bwMode="auto">
              <a:xfrm>
                <a:off x="113" y="3534"/>
                <a:ext cx="867" cy="179"/>
              </a:xfrm>
              <a:prstGeom prst="rect">
                <a:avLst/>
              </a:prstGeom>
              <a:noFill/>
              <a:ln w="19050">
                <a:noFill/>
                <a:miter lim="800000"/>
                <a:headEnd/>
                <a:tailEnd/>
              </a:ln>
            </p:spPr>
            <p:txBody>
              <a:bodyPr wrap="none" lIns="92075" tIns="46038" rIns="92075" bIns="46038">
                <a:spAutoFit/>
              </a:bodyPr>
              <a:lstStyle/>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b="1" dirty="0" smtClean="0">
                    <a:solidFill>
                      <a:srgbClr val="000066"/>
                    </a:solidFill>
                    <a:ea typeface="华文楷体" pitchFamily="2" charset="-122"/>
                  </a:rPr>
                  <a:t>转详细设计阶段</a:t>
                </a:r>
                <a:endParaRPr lang="en-US" altLang="zh-CN" sz="1100" b="1" dirty="0">
                  <a:solidFill>
                    <a:srgbClr val="000066"/>
                  </a:solidFill>
                  <a:ea typeface="华文楷体" pitchFamily="2" charset="-122"/>
                </a:endParaRPr>
              </a:p>
            </p:txBody>
          </p:sp>
        </p:grpSp>
        <p:grpSp>
          <p:nvGrpSpPr>
            <p:cNvPr id="26" name="组合 672"/>
            <p:cNvGrpSpPr>
              <a:grpSpLocks/>
            </p:cNvGrpSpPr>
            <p:nvPr/>
          </p:nvGrpSpPr>
          <p:grpSpPr bwMode="auto">
            <a:xfrm>
              <a:off x="4714875" y="3071813"/>
              <a:ext cx="500063" cy="428625"/>
              <a:chOff x="4457697" y="4029075"/>
              <a:chExt cx="400055" cy="371484"/>
            </a:xfrm>
          </p:grpSpPr>
          <p:pic>
            <p:nvPicPr>
              <p:cNvPr id="4455" name="Picture 105"/>
              <p:cNvPicPr>
                <a:picLocks noChangeAspect="1" noChangeArrowheads="1"/>
              </p:cNvPicPr>
              <p:nvPr/>
            </p:nvPicPr>
            <p:blipFill>
              <a:blip r:embed="rId34" cstate="print"/>
              <a:srcRect/>
              <a:stretch>
                <a:fillRect/>
              </a:stretch>
            </p:blipFill>
            <p:spPr bwMode="auto">
              <a:xfrm>
                <a:off x="4591050" y="4029075"/>
                <a:ext cx="114303" cy="114303"/>
              </a:xfrm>
              <a:prstGeom prst="rect">
                <a:avLst/>
              </a:prstGeom>
              <a:noFill/>
              <a:ln w="9525" algn="ctr">
                <a:noFill/>
                <a:miter lim="800000"/>
                <a:headEnd/>
                <a:tailEnd/>
              </a:ln>
            </p:spPr>
          </p:pic>
          <p:pic>
            <p:nvPicPr>
              <p:cNvPr id="4456" name="Picture 106"/>
              <p:cNvPicPr>
                <a:picLocks noChangeAspect="1" noChangeArrowheads="1"/>
              </p:cNvPicPr>
              <p:nvPr/>
            </p:nvPicPr>
            <p:blipFill>
              <a:blip r:embed="rId35" cstate="print"/>
              <a:srcRect/>
              <a:stretch>
                <a:fillRect/>
              </a:stretch>
            </p:blipFill>
            <p:spPr bwMode="auto">
              <a:xfrm>
                <a:off x="4457697" y="4286256"/>
                <a:ext cx="114303" cy="114303"/>
              </a:xfrm>
              <a:prstGeom prst="rect">
                <a:avLst/>
              </a:prstGeom>
              <a:noFill/>
              <a:ln w="9525" algn="ctr">
                <a:noFill/>
                <a:miter lim="800000"/>
                <a:headEnd/>
                <a:tailEnd/>
              </a:ln>
            </p:spPr>
          </p:pic>
          <p:pic>
            <p:nvPicPr>
              <p:cNvPr id="4457" name="Picture 107"/>
              <p:cNvPicPr>
                <a:picLocks noChangeAspect="1" noChangeArrowheads="1"/>
              </p:cNvPicPr>
              <p:nvPr/>
            </p:nvPicPr>
            <p:blipFill>
              <a:blip r:embed="rId36" cstate="print"/>
              <a:srcRect/>
              <a:stretch>
                <a:fillRect/>
              </a:stretch>
            </p:blipFill>
            <p:spPr bwMode="auto">
              <a:xfrm>
                <a:off x="4457697" y="4143380"/>
                <a:ext cx="114303" cy="114303"/>
              </a:xfrm>
              <a:prstGeom prst="rect">
                <a:avLst/>
              </a:prstGeom>
              <a:noFill/>
              <a:ln w="9525" algn="ctr">
                <a:noFill/>
                <a:miter lim="800000"/>
                <a:headEnd/>
                <a:tailEnd/>
              </a:ln>
            </p:spPr>
          </p:pic>
          <p:pic>
            <p:nvPicPr>
              <p:cNvPr id="4458" name="Picture 114"/>
              <p:cNvPicPr>
                <a:picLocks noChangeAspect="1" noChangeArrowheads="1"/>
              </p:cNvPicPr>
              <p:nvPr/>
            </p:nvPicPr>
            <p:blipFill>
              <a:blip r:embed="rId36" cstate="print"/>
              <a:srcRect/>
              <a:stretch>
                <a:fillRect/>
              </a:stretch>
            </p:blipFill>
            <p:spPr bwMode="auto">
              <a:xfrm>
                <a:off x="4600573" y="4143380"/>
                <a:ext cx="114303" cy="114303"/>
              </a:xfrm>
              <a:prstGeom prst="rect">
                <a:avLst/>
              </a:prstGeom>
              <a:noFill/>
              <a:ln w="9525" algn="ctr">
                <a:noFill/>
                <a:miter lim="800000"/>
                <a:headEnd/>
                <a:tailEnd/>
              </a:ln>
            </p:spPr>
          </p:pic>
          <p:pic>
            <p:nvPicPr>
              <p:cNvPr id="4459" name="Picture 115"/>
              <p:cNvPicPr>
                <a:picLocks noChangeAspect="1" noChangeArrowheads="1"/>
              </p:cNvPicPr>
              <p:nvPr/>
            </p:nvPicPr>
            <p:blipFill>
              <a:blip r:embed="rId36" cstate="print"/>
              <a:srcRect/>
              <a:stretch>
                <a:fillRect/>
              </a:stretch>
            </p:blipFill>
            <p:spPr bwMode="auto">
              <a:xfrm>
                <a:off x="4743449" y="4143380"/>
                <a:ext cx="114303" cy="114303"/>
              </a:xfrm>
              <a:prstGeom prst="rect">
                <a:avLst/>
              </a:prstGeom>
              <a:noFill/>
              <a:ln w="9525" algn="ctr">
                <a:noFill/>
                <a:miter lim="800000"/>
                <a:headEnd/>
                <a:tailEnd/>
              </a:ln>
            </p:spPr>
          </p:pic>
          <p:pic>
            <p:nvPicPr>
              <p:cNvPr id="4460" name="Picture 116"/>
              <p:cNvPicPr>
                <a:picLocks noChangeAspect="1" noChangeArrowheads="1"/>
              </p:cNvPicPr>
              <p:nvPr/>
            </p:nvPicPr>
            <p:blipFill>
              <a:blip r:embed="rId35" cstate="print"/>
              <a:srcRect/>
              <a:stretch>
                <a:fillRect/>
              </a:stretch>
            </p:blipFill>
            <p:spPr bwMode="auto">
              <a:xfrm>
                <a:off x="4600573" y="4286256"/>
                <a:ext cx="114303" cy="114303"/>
              </a:xfrm>
              <a:prstGeom prst="rect">
                <a:avLst/>
              </a:prstGeom>
              <a:noFill/>
              <a:ln w="9525" algn="ctr">
                <a:noFill/>
                <a:miter lim="800000"/>
                <a:headEnd/>
                <a:tailEnd/>
              </a:ln>
            </p:spPr>
          </p:pic>
          <p:pic>
            <p:nvPicPr>
              <p:cNvPr id="4461" name="Picture 117"/>
              <p:cNvPicPr>
                <a:picLocks noChangeAspect="1" noChangeArrowheads="1"/>
              </p:cNvPicPr>
              <p:nvPr/>
            </p:nvPicPr>
            <p:blipFill>
              <a:blip r:embed="rId35" cstate="print"/>
              <a:srcRect/>
              <a:stretch>
                <a:fillRect/>
              </a:stretch>
            </p:blipFill>
            <p:spPr bwMode="auto">
              <a:xfrm>
                <a:off x="4743449" y="4286256"/>
                <a:ext cx="114303" cy="114303"/>
              </a:xfrm>
              <a:prstGeom prst="rect">
                <a:avLst/>
              </a:prstGeom>
              <a:noFill/>
              <a:ln w="9525" algn="ctr">
                <a:noFill/>
                <a:miter lim="800000"/>
                <a:headEnd/>
                <a:tailEnd/>
              </a:ln>
            </p:spPr>
          </p:pic>
        </p:grpSp>
        <p:cxnSp>
          <p:nvCxnSpPr>
            <p:cNvPr id="4445" name="AutoShape 244"/>
            <p:cNvCxnSpPr>
              <a:cxnSpLocks noChangeShapeType="1"/>
            </p:cNvCxnSpPr>
            <p:nvPr/>
          </p:nvCxnSpPr>
          <p:spPr bwMode="auto">
            <a:xfrm flipV="1">
              <a:off x="3106738" y="3138488"/>
              <a:ext cx="1774825" cy="131762"/>
            </a:xfrm>
            <a:prstGeom prst="curvedConnector3">
              <a:avLst>
                <a:gd name="adj1" fmla="val 50000"/>
              </a:avLst>
            </a:prstGeom>
            <a:noFill/>
            <a:ln w="63500">
              <a:solidFill>
                <a:srgbClr val="0070C0"/>
              </a:solidFill>
              <a:round/>
              <a:headEnd/>
              <a:tailEnd type="triangle" w="med" len="med"/>
            </a:ln>
          </p:spPr>
        </p:cxnSp>
        <p:grpSp>
          <p:nvGrpSpPr>
            <p:cNvPr id="27" name="组合 685"/>
            <p:cNvGrpSpPr>
              <a:grpSpLocks/>
            </p:cNvGrpSpPr>
            <p:nvPr/>
          </p:nvGrpSpPr>
          <p:grpSpPr bwMode="auto">
            <a:xfrm>
              <a:off x="5214938" y="3071813"/>
              <a:ext cx="500062" cy="428625"/>
              <a:chOff x="4457697" y="4029075"/>
              <a:chExt cx="400055" cy="371484"/>
            </a:xfrm>
          </p:grpSpPr>
          <p:pic>
            <p:nvPicPr>
              <p:cNvPr id="4448" name="Picture 105"/>
              <p:cNvPicPr>
                <a:picLocks noChangeAspect="1" noChangeArrowheads="1"/>
              </p:cNvPicPr>
              <p:nvPr/>
            </p:nvPicPr>
            <p:blipFill>
              <a:blip r:embed="rId34" cstate="print"/>
              <a:srcRect/>
              <a:stretch>
                <a:fillRect/>
              </a:stretch>
            </p:blipFill>
            <p:spPr bwMode="auto">
              <a:xfrm>
                <a:off x="4591050" y="4029075"/>
                <a:ext cx="114303" cy="114303"/>
              </a:xfrm>
              <a:prstGeom prst="rect">
                <a:avLst/>
              </a:prstGeom>
              <a:noFill/>
              <a:ln w="9525" algn="ctr">
                <a:noFill/>
                <a:miter lim="800000"/>
                <a:headEnd/>
                <a:tailEnd/>
              </a:ln>
            </p:spPr>
          </p:pic>
          <p:pic>
            <p:nvPicPr>
              <p:cNvPr id="4449" name="Picture 106"/>
              <p:cNvPicPr>
                <a:picLocks noChangeAspect="1" noChangeArrowheads="1"/>
              </p:cNvPicPr>
              <p:nvPr/>
            </p:nvPicPr>
            <p:blipFill>
              <a:blip r:embed="rId35" cstate="print"/>
              <a:srcRect/>
              <a:stretch>
                <a:fillRect/>
              </a:stretch>
            </p:blipFill>
            <p:spPr bwMode="auto">
              <a:xfrm>
                <a:off x="4457697" y="4286256"/>
                <a:ext cx="114303" cy="114303"/>
              </a:xfrm>
              <a:prstGeom prst="rect">
                <a:avLst/>
              </a:prstGeom>
              <a:noFill/>
              <a:ln w="9525" algn="ctr">
                <a:noFill/>
                <a:miter lim="800000"/>
                <a:headEnd/>
                <a:tailEnd/>
              </a:ln>
            </p:spPr>
          </p:pic>
          <p:pic>
            <p:nvPicPr>
              <p:cNvPr id="4450" name="Picture 107"/>
              <p:cNvPicPr>
                <a:picLocks noChangeAspect="1" noChangeArrowheads="1"/>
              </p:cNvPicPr>
              <p:nvPr/>
            </p:nvPicPr>
            <p:blipFill>
              <a:blip r:embed="rId36" cstate="print"/>
              <a:srcRect/>
              <a:stretch>
                <a:fillRect/>
              </a:stretch>
            </p:blipFill>
            <p:spPr bwMode="auto">
              <a:xfrm>
                <a:off x="4457697" y="4143380"/>
                <a:ext cx="114303" cy="114303"/>
              </a:xfrm>
              <a:prstGeom prst="rect">
                <a:avLst/>
              </a:prstGeom>
              <a:noFill/>
              <a:ln w="9525" algn="ctr">
                <a:noFill/>
                <a:miter lim="800000"/>
                <a:headEnd/>
                <a:tailEnd/>
              </a:ln>
            </p:spPr>
          </p:pic>
          <p:pic>
            <p:nvPicPr>
              <p:cNvPr id="4451" name="Picture 114"/>
              <p:cNvPicPr>
                <a:picLocks noChangeAspect="1" noChangeArrowheads="1"/>
              </p:cNvPicPr>
              <p:nvPr/>
            </p:nvPicPr>
            <p:blipFill>
              <a:blip r:embed="rId36" cstate="print"/>
              <a:srcRect/>
              <a:stretch>
                <a:fillRect/>
              </a:stretch>
            </p:blipFill>
            <p:spPr bwMode="auto">
              <a:xfrm>
                <a:off x="4600573" y="4143380"/>
                <a:ext cx="114303" cy="114303"/>
              </a:xfrm>
              <a:prstGeom prst="rect">
                <a:avLst/>
              </a:prstGeom>
              <a:noFill/>
              <a:ln w="9525" algn="ctr">
                <a:noFill/>
                <a:miter lim="800000"/>
                <a:headEnd/>
                <a:tailEnd/>
              </a:ln>
            </p:spPr>
          </p:pic>
          <p:pic>
            <p:nvPicPr>
              <p:cNvPr id="4452" name="Picture 115"/>
              <p:cNvPicPr>
                <a:picLocks noChangeAspect="1" noChangeArrowheads="1"/>
              </p:cNvPicPr>
              <p:nvPr/>
            </p:nvPicPr>
            <p:blipFill>
              <a:blip r:embed="rId36" cstate="print"/>
              <a:srcRect/>
              <a:stretch>
                <a:fillRect/>
              </a:stretch>
            </p:blipFill>
            <p:spPr bwMode="auto">
              <a:xfrm>
                <a:off x="4743449" y="4143380"/>
                <a:ext cx="114303" cy="114303"/>
              </a:xfrm>
              <a:prstGeom prst="rect">
                <a:avLst/>
              </a:prstGeom>
              <a:noFill/>
              <a:ln w="9525" algn="ctr">
                <a:noFill/>
                <a:miter lim="800000"/>
                <a:headEnd/>
                <a:tailEnd/>
              </a:ln>
            </p:spPr>
          </p:pic>
          <p:pic>
            <p:nvPicPr>
              <p:cNvPr id="4453" name="Picture 116"/>
              <p:cNvPicPr>
                <a:picLocks noChangeAspect="1" noChangeArrowheads="1"/>
              </p:cNvPicPr>
              <p:nvPr/>
            </p:nvPicPr>
            <p:blipFill>
              <a:blip r:embed="rId35" cstate="print"/>
              <a:srcRect/>
              <a:stretch>
                <a:fillRect/>
              </a:stretch>
            </p:blipFill>
            <p:spPr bwMode="auto">
              <a:xfrm>
                <a:off x="4600573" y="4286256"/>
                <a:ext cx="114303" cy="114303"/>
              </a:xfrm>
              <a:prstGeom prst="rect">
                <a:avLst/>
              </a:prstGeom>
              <a:noFill/>
              <a:ln w="9525" algn="ctr">
                <a:noFill/>
                <a:miter lim="800000"/>
                <a:headEnd/>
                <a:tailEnd/>
              </a:ln>
            </p:spPr>
          </p:pic>
          <p:pic>
            <p:nvPicPr>
              <p:cNvPr id="4454" name="Picture 117"/>
              <p:cNvPicPr>
                <a:picLocks noChangeAspect="1" noChangeArrowheads="1"/>
              </p:cNvPicPr>
              <p:nvPr/>
            </p:nvPicPr>
            <p:blipFill>
              <a:blip r:embed="rId35" cstate="print"/>
              <a:srcRect/>
              <a:stretch>
                <a:fillRect/>
              </a:stretch>
            </p:blipFill>
            <p:spPr bwMode="auto">
              <a:xfrm>
                <a:off x="4743449" y="4286256"/>
                <a:ext cx="114303" cy="114303"/>
              </a:xfrm>
              <a:prstGeom prst="rect">
                <a:avLst/>
              </a:prstGeom>
              <a:noFill/>
              <a:ln w="9525" algn="ctr">
                <a:noFill/>
                <a:miter lim="800000"/>
                <a:headEnd/>
                <a:tailEnd/>
              </a:ln>
            </p:spPr>
          </p:pic>
        </p:grpSp>
        <p:sp>
          <p:nvSpPr>
            <p:cNvPr id="4447" name="Text Box 101"/>
            <p:cNvSpPr txBox="1">
              <a:spLocks noChangeArrowheads="1"/>
            </p:cNvSpPr>
            <p:nvPr/>
          </p:nvSpPr>
          <p:spPr bwMode="auto">
            <a:xfrm>
              <a:off x="4500563" y="2000250"/>
              <a:ext cx="1314450" cy="233363"/>
            </a:xfrm>
            <a:prstGeom prst="rect">
              <a:avLst/>
            </a:prstGeom>
            <a:noFill/>
            <a:ln w="19050">
              <a:noFill/>
              <a:miter lim="800000"/>
              <a:headEnd/>
              <a:tailEnd/>
            </a:ln>
          </p:spPr>
          <p:txBody>
            <a:bodyPr wrap="none" lIns="92075" tIns="46038" rIns="92075" bIns="46038">
              <a:spAutoFit/>
            </a:bodyPr>
            <a:lstStyle/>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b="1">
                  <a:solidFill>
                    <a:srgbClr val="000066"/>
                  </a:solidFill>
                  <a:ea typeface="华文楷体" pitchFamily="2" charset="-122"/>
                </a:rPr>
                <a:t>产品结构设计视图</a:t>
              </a:r>
              <a:endParaRPr lang="en-US" altLang="zh-CN" sz="1100" b="1">
                <a:solidFill>
                  <a:srgbClr val="000066"/>
                </a:solidFill>
                <a:ea typeface="华文楷体" pitchFamily="2" charset="-122"/>
              </a:endParaRPr>
            </a:p>
          </p:txBody>
        </p:sp>
      </p:grpSp>
      <p:grpSp>
        <p:nvGrpSpPr>
          <p:cNvPr id="28" name="组合 458"/>
          <p:cNvGrpSpPr>
            <a:grpSpLocks/>
          </p:cNvGrpSpPr>
          <p:nvPr/>
        </p:nvGrpSpPr>
        <p:grpSpPr bwMode="auto">
          <a:xfrm>
            <a:off x="3214688" y="3190875"/>
            <a:ext cx="1571625" cy="690563"/>
            <a:chOff x="3214688" y="3286125"/>
            <a:chExt cx="1571625" cy="690563"/>
          </a:xfrm>
        </p:grpSpPr>
        <p:graphicFrame>
          <p:nvGraphicFramePr>
            <p:cNvPr id="4119" name="Object 103"/>
            <p:cNvGraphicFramePr>
              <a:graphicFrameLocks noChangeAspect="1"/>
            </p:cNvGraphicFramePr>
            <p:nvPr/>
          </p:nvGraphicFramePr>
          <p:xfrm>
            <a:off x="3571875" y="3286125"/>
            <a:ext cx="571500" cy="439738"/>
          </p:xfrm>
          <a:graphic>
            <a:graphicData uri="http://schemas.openxmlformats.org/presentationml/2006/ole">
              <p:oleObj spid="_x0000_s285719" name="Bitmap Image" r:id="rId59" imgW="1886213" imgH="1647619" progId="PBrush">
                <p:embed/>
              </p:oleObj>
            </a:graphicData>
          </a:graphic>
        </p:graphicFrame>
        <p:cxnSp>
          <p:nvCxnSpPr>
            <p:cNvPr id="4398" name="AutoShape 244"/>
            <p:cNvCxnSpPr>
              <a:cxnSpLocks noChangeShapeType="1"/>
            </p:cNvCxnSpPr>
            <p:nvPr/>
          </p:nvCxnSpPr>
          <p:spPr bwMode="auto">
            <a:xfrm flipV="1">
              <a:off x="4143375" y="3357563"/>
              <a:ext cx="642938" cy="285750"/>
            </a:xfrm>
            <a:prstGeom prst="curvedConnector3">
              <a:avLst>
                <a:gd name="adj1" fmla="val 50000"/>
              </a:avLst>
            </a:prstGeom>
            <a:noFill/>
            <a:ln w="63500">
              <a:solidFill>
                <a:srgbClr val="FFCC00"/>
              </a:solidFill>
              <a:round/>
              <a:headEnd/>
              <a:tailEnd type="triangle" w="med" len="med"/>
            </a:ln>
          </p:spPr>
        </p:cxnSp>
        <p:sp>
          <p:nvSpPr>
            <p:cNvPr id="4399" name="矩形 710"/>
            <p:cNvSpPr>
              <a:spLocks noChangeArrowheads="1"/>
            </p:cNvSpPr>
            <p:nvPr/>
          </p:nvSpPr>
          <p:spPr bwMode="auto">
            <a:xfrm>
              <a:off x="3214688" y="3714750"/>
              <a:ext cx="1571625" cy="261938"/>
            </a:xfrm>
            <a:prstGeom prst="rect">
              <a:avLst/>
            </a:prstGeom>
            <a:noFill/>
            <a:ln w="9525">
              <a:noFill/>
              <a:miter lim="800000"/>
              <a:headEnd/>
              <a:tailEnd/>
            </a:ln>
          </p:spPr>
          <p:txBody>
            <a:bodyPr>
              <a:spAutoFit/>
            </a:bodyPr>
            <a:lstStyle/>
            <a:p>
              <a:r>
                <a:rPr lang="zh-CN" altLang="en-US" sz="1100" b="1" dirty="0" smtClean="0">
                  <a:solidFill>
                    <a:srgbClr val="000066"/>
                  </a:solidFill>
                  <a:ea typeface="华文楷体" pitchFamily="2" charset="-122"/>
                </a:rPr>
                <a:t>详细设计模块</a:t>
              </a:r>
              <a:endParaRPr lang="zh-CN" altLang="en-US" sz="1100" b="1" dirty="0"/>
            </a:p>
          </p:txBody>
        </p:sp>
      </p:grpSp>
      <p:grpSp>
        <p:nvGrpSpPr>
          <p:cNvPr id="29" name="组合 460"/>
          <p:cNvGrpSpPr>
            <a:grpSpLocks/>
          </p:cNvGrpSpPr>
          <p:nvPr/>
        </p:nvGrpSpPr>
        <p:grpSpPr bwMode="auto">
          <a:xfrm>
            <a:off x="4071934" y="5191138"/>
            <a:ext cx="714379" cy="868348"/>
            <a:chOff x="4071934" y="5286388"/>
            <a:chExt cx="714379" cy="868348"/>
          </a:xfrm>
        </p:grpSpPr>
        <p:sp>
          <p:nvSpPr>
            <p:cNvPr id="4344" name="AutoShape 108"/>
            <p:cNvSpPr>
              <a:spLocks noChangeArrowheads="1"/>
            </p:cNvSpPr>
            <p:nvPr/>
          </p:nvSpPr>
          <p:spPr bwMode="auto">
            <a:xfrm>
              <a:off x="4071934" y="5286388"/>
              <a:ext cx="714379" cy="357174"/>
            </a:xfrm>
            <a:prstGeom prst="foldedCorner">
              <a:avLst>
                <a:gd name="adj" fmla="val 12500"/>
              </a:avLst>
            </a:prstGeom>
            <a:solidFill>
              <a:srgbClr val="FFFF99"/>
            </a:solidFill>
            <a:ln w="9525">
              <a:solidFill>
                <a:schemeClr val="tx1"/>
              </a:solidFill>
              <a:round/>
              <a:headEnd/>
              <a:tailEnd/>
            </a:ln>
          </p:spPr>
          <p:txBody>
            <a:bodyPr wrap="none" anchor="ctr"/>
            <a:lstStyle/>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dirty="0" smtClean="0">
                  <a:solidFill>
                    <a:srgbClr val="000066"/>
                  </a:solidFill>
                  <a:ea typeface="华文楷体" pitchFamily="2" charset="-122"/>
                </a:rPr>
                <a:t>供应商设备</a:t>
              </a:r>
              <a:endParaRPr lang="en-US" altLang="zh-CN" sz="1100" dirty="0" smtClean="0">
                <a:solidFill>
                  <a:srgbClr val="000066"/>
                </a:solidFill>
                <a:ea typeface="华文楷体" pitchFamily="2" charset="-122"/>
              </a:endParaRPr>
            </a:p>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dirty="0" smtClean="0">
                  <a:solidFill>
                    <a:srgbClr val="000066"/>
                  </a:solidFill>
                  <a:ea typeface="华文楷体" pitchFamily="2" charset="-122"/>
                </a:rPr>
                <a:t>交付</a:t>
              </a:r>
              <a:r>
                <a:rPr lang="zh-CN" altLang="en-US" sz="1100" dirty="0">
                  <a:solidFill>
                    <a:srgbClr val="000066"/>
                  </a:solidFill>
                  <a:ea typeface="华文楷体" pitchFamily="2" charset="-122"/>
                </a:rPr>
                <a:t>文档</a:t>
              </a:r>
              <a:endParaRPr lang="en-US" altLang="zh-CN" sz="1100" dirty="0">
                <a:solidFill>
                  <a:srgbClr val="000066"/>
                </a:solidFill>
                <a:ea typeface="华文楷体" pitchFamily="2" charset="-122"/>
              </a:endParaRPr>
            </a:p>
          </p:txBody>
        </p:sp>
        <p:cxnSp>
          <p:nvCxnSpPr>
            <p:cNvPr id="4345" name="AutoShape 244"/>
            <p:cNvCxnSpPr>
              <a:cxnSpLocks noChangeShapeType="1"/>
              <a:stCxn id="4344" idx="2"/>
            </p:cNvCxnSpPr>
            <p:nvPr/>
          </p:nvCxnSpPr>
          <p:spPr bwMode="auto">
            <a:xfrm rot="5400000">
              <a:off x="4030663" y="5756275"/>
              <a:ext cx="511175" cy="285748"/>
            </a:xfrm>
            <a:prstGeom prst="curvedConnector3">
              <a:avLst>
                <a:gd name="adj1" fmla="val 50000"/>
              </a:avLst>
            </a:prstGeom>
            <a:noFill/>
            <a:ln w="63500">
              <a:solidFill>
                <a:srgbClr val="FFCC00"/>
              </a:solidFill>
              <a:round/>
              <a:headEnd/>
              <a:tailEnd type="triangle" w="med" len="med"/>
            </a:ln>
          </p:spPr>
        </p:cxnSp>
      </p:grpSp>
      <p:grpSp>
        <p:nvGrpSpPr>
          <p:cNvPr id="30" name="组合 470"/>
          <p:cNvGrpSpPr>
            <a:grpSpLocks/>
          </p:cNvGrpSpPr>
          <p:nvPr/>
        </p:nvGrpSpPr>
        <p:grpSpPr bwMode="auto">
          <a:xfrm>
            <a:off x="4286250" y="5119700"/>
            <a:ext cx="1785948" cy="1076313"/>
            <a:chOff x="4286250" y="5214950"/>
            <a:chExt cx="1785948" cy="1076313"/>
          </a:xfrm>
        </p:grpSpPr>
        <p:grpSp>
          <p:nvGrpSpPr>
            <p:cNvPr id="31" name="组合 462"/>
            <p:cNvGrpSpPr>
              <a:grpSpLocks/>
            </p:cNvGrpSpPr>
            <p:nvPr/>
          </p:nvGrpSpPr>
          <p:grpSpPr bwMode="auto">
            <a:xfrm>
              <a:off x="4286250" y="5214950"/>
              <a:ext cx="1143002" cy="1076313"/>
              <a:chOff x="4286250" y="5214950"/>
              <a:chExt cx="1143002" cy="1076313"/>
            </a:xfrm>
          </p:grpSpPr>
          <p:graphicFrame>
            <p:nvGraphicFramePr>
              <p:cNvPr id="4108" name="Object 103"/>
              <p:cNvGraphicFramePr>
                <a:graphicFrameLocks noChangeAspect="1"/>
              </p:cNvGraphicFramePr>
              <p:nvPr/>
            </p:nvGraphicFramePr>
            <p:xfrm>
              <a:off x="4857752" y="5214950"/>
              <a:ext cx="571500" cy="439738"/>
            </p:xfrm>
            <a:graphic>
              <a:graphicData uri="http://schemas.openxmlformats.org/presentationml/2006/ole">
                <p:oleObj spid="_x0000_s285708" name="Bitmap Image" r:id="rId60" imgW="1886213" imgH="1647619" progId="PBrush">
                  <p:embed/>
                </p:oleObj>
              </a:graphicData>
            </a:graphic>
          </p:graphicFrame>
          <p:cxnSp>
            <p:nvCxnSpPr>
              <p:cNvPr id="4343" name="AutoShape 244"/>
              <p:cNvCxnSpPr>
                <a:cxnSpLocks noChangeShapeType="1"/>
              </p:cNvCxnSpPr>
              <p:nvPr/>
            </p:nvCxnSpPr>
            <p:spPr bwMode="auto">
              <a:xfrm rot="5400000">
                <a:off x="4176712" y="5538788"/>
                <a:ext cx="862013" cy="642938"/>
              </a:xfrm>
              <a:prstGeom prst="curvedConnector2">
                <a:avLst/>
              </a:prstGeom>
              <a:noFill/>
              <a:ln w="63500">
                <a:solidFill>
                  <a:srgbClr val="FFCC00"/>
                </a:solidFill>
                <a:round/>
                <a:headEnd/>
                <a:tailEnd type="triangle" w="med" len="med"/>
              </a:ln>
            </p:spPr>
          </p:cxnSp>
        </p:grpSp>
        <p:sp>
          <p:nvSpPr>
            <p:cNvPr id="4341" name="矩形 796"/>
            <p:cNvSpPr>
              <a:spLocks noChangeArrowheads="1"/>
            </p:cNvSpPr>
            <p:nvPr/>
          </p:nvSpPr>
          <p:spPr bwMode="auto">
            <a:xfrm>
              <a:off x="4857750" y="5572125"/>
              <a:ext cx="1214448" cy="430887"/>
            </a:xfrm>
            <a:prstGeom prst="rect">
              <a:avLst/>
            </a:prstGeom>
            <a:noFill/>
            <a:ln w="9525">
              <a:noFill/>
              <a:miter lim="800000"/>
              <a:headEnd/>
              <a:tailEnd/>
            </a:ln>
          </p:spPr>
          <p:txBody>
            <a:bodyPr wrap="square">
              <a:spAutoFit/>
            </a:bodyPr>
            <a:lstStyle/>
            <a:p>
              <a:r>
                <a:rPr lang="zh-CN" altLang="en-US" sz="1100" b="1" dirty="0" smtClean="0">
                  <a:solidFill>
                    <a:srgbClr val="000066"/>
                  </a:solidFill>
                  <a:ea typeface="华文楷体" pitchFamily="2" charset="-122"/>
                </a:rPr>
                <a:t>安装要求</a:t>
              </a:r>
              <a:r>
                <a:rPr lang="en-US" altLang="zh-CN" sz="1100" b="1" dirty="0" smtClean="0">
                  <a:solidFill>
                    <a:srgbClr val="000066"/>
                  </a:solidFill>
                  <a:ea typeface="华文楷体" pitchFamily="2" charset="-122"/>
                </a:rPr>
                <a:t>/</a:t>
              </a:r>
              <a:r>
                <a:rPr lang="zh-CN" altLang="en-US" sz="1100" b="1" dirty="0" smtClean="0">
                  <a:solidFill>
                    <a:srgbClr val="000066"/>
                  </a:solidFill>
                  <a:ea typeface="华文楷体" pitchFamily="2" charset="-122"/>
                </a:rPr>
                <a:t>设备设计信息</a:t>
              </a:r>
              <a:endParaRPr lang="zh-CN" altLang="en-US" sz="1100" b="1" dirty="0"/>
            </a:p>
          </p:txBody>
        </p:sp>
      </p:grpSp>
      <p:grpSp>
        <p:nvGrpSpPr>
          <p:cNvPr id="4443" name="组合 463"/>
          <p:cNvGrpSpPr>
            <a:grpSpLocks/>
          </p:cNvGrpSpPr>
          <p:nvPr/>
        </p:nvGrpSpPr>
        <p:grpSpPr bwMode="auto">
          <a:xfrm>
            <a:off x="4786313" y="3405188"/>
            <a:ext cx="1571625" cy="1785937"/>
            <a:chOff x="4786313" y="3500438"/>
            <a:chExt cx="1571625" cy="1785937"/>
          </a:xfrm>
        </p:grpSpPr>
        <p:cxnSp>
          <p:nvCxnSpPr>
            <p:cNvPr id="4339" name="AutoShape 244"/>
            <p:cNvCxnSpPr>
              <a:cxnSpLocks noChangeShapeType="1"/>
            </p:cNvCxnSpPr>
            <p:nvPr/>
          </p:nvCxnSpPr>
          <p:spPr bwMode="auto">
            <a:xfrm rot="16200000" flipV="1">
              <a:off x="4393406" y="4250532"/>
              <a:ext cx="1785937" cy="285750"/>
            </a:xfrm>
            <a:prstGeom prst="curvedConnector3">
              <a:avLst>
                <a:gd name="adj1" fmla="val 50000"/>
              </a:avLst>
            </a:prstGeom>
            <a:noFill/>
            <a:ln w="63500">
              <a:solidFill>
                <a:srgbClr val="FFCC00"/>
              </a:solidFill>
              <a:round/>
              <a:headEnd/>
              <a:tailEnd type="triangle" w="med" len="med"/>
            </a:ln>
          </p:spPr>
        </p:cxnSp>
        <p:sp>
          <p:nvSpPr>
            <p:cNvPr id="4340" name="矩形 818"/>
            <p:cNvSpPr>
              <a:spLocks noChangeArrowheads="1"/>
            </p:cNvSpPr>
            <p:nvPr/>
          </p:nvSpPr>
          <p:spPr bwMode="auto">
            <a:xfrm>
              <a:off x="4786313" y="4214813"/>
              <a:ext cx="1571625" cy="261937"/>
            </a:xfrm>
            <a:prstGeom prst="rect">
              <a:avLst/>
            </a:prstGeom>
            <a:noFill/>
            <a:ln w="9525">
              <a:noFill/>
              <a:miter lim="800000"/>
              <a:headEnd/>
              <a:tailEnd/>
            </a:ln>
          </p:spPr>
          <p:txBody>
            <a:bodyPr>
              <a:spAutoFit/>
            </a:bodyPr>
            <a:lstStyle/>
            <a:p>
              <a:r>
                <a:rPr lang="zh-CN" altLang="en-US" sz="1100"/>
                <a:t>引用</a:t>
              </a:r>
            </a:p>
          </p:txBody>
        </p:sp>
      </p:grpSp>
      <p:grpSp>
        <p:nvGrpSpPr>
          <p:cNvPr id="4444" name="组合 466"/>
          <p:cNvGrpSpPr>
            <a:grpSpLocks/>
          </p:cNvGrpSpPr>
          <p:nvPr/>
        </p:nvGrpSpPr>
        <p:grpSpPr bwMode="auto">
          <a:xfrm>
            <a:off x="5524500" y="2112963"/>
            <a:ext cx="1619250" cy="930275"/>
            <a:chOff x="5524500" y="2208213"/>
            <a:chExt cx="1619250" cy="930275"/>
          </a:xfrm>
        </p:grpSpPr>
        <p:pic>
          <p:nvPicPr>
            <p:cNvPr id="4336" name="Picture 361" descr="j0285360"/>
            <p:cNvPicPr>
              <a:picLocks noChangeAspect="1" noChangeArrowheads="1"/>
            </p:cNvPicPr>
            <p:nvPr/>
          </p:nvPicPr>
          <p:blipFill>
            <a:blip r:embed="rId61" cstate="print"/>
            <a:srcRect/>
            <a:stretch>
              <a:fillRect/>
            </a:stretch>
          </p:blipFill>
          <p:spPr bwMode="auto">
            <a:xfrm>
              <a:off x="6500813" y="2208213"/>
              <a:ext cx="642937" cy="792162"/>
            </a:xfrm>
            <a:prstGeom prst="rect">
              <a:avLst/>
            </a:prstGeom>
            <a:noFill/>
            <a:ln w="9525">
              <a:noFill/>
              <a:miter lim="800000"/>
              <a:headEnd/>
              <a:tailEnd/>
            </a:ln>
          </p:spPr>
        </p:pic>
        <p:cxnSp>
          <p:nvCxnSpPr>
            <p:cNvPr id="4337" name="AutoShape 244"/>
            <p:cNvCxnSpPr>
              <a:cxnSpLocks noChangeShapeType="1"/>
            </p:cNvCxnSpPr>
            <p:nvPr/>
          </p:nvCxnSpPr>
          <p:spPr bwMode="auto">
            <a:xfrm flipV="1">
              <a:off x="5524500" y="2682875"/>
              <a:ext cx="1119188" cy="455613"/>
            </a:xfrm>
            <a:prstGeom prst="curvedConnector3">
              <a:avLst>
                <a:gd name="adj1" fmla="val 50000"/>
              </a:avLst>
            </a:prstGeom>
            <a:noFill/>
            <a:ln w="63500">
              <a:solidFill>
                <a:srgbClr val="0070C0"/>
              </a:solidFill>
              <a:round/>
              <a:headEnd/>
              <a:tailEnd type="triangle" w="med" len="med"/>
            </a:ln>
          </p:spPr>
        </p:cxnSp>
        <p:sp>
          <p:nvSpPr>
            <p:cNvPr id="4338" name="Text Box 101"/>
            <p:cNvSpPr txBox="1">
              <a:spLocks noChangeArrowheads="1"/>
            </p:cNvSpPr>
            <p:nvPr/>
          </p:nvSpPr>
          <p:spPr bwMode="auto">
            <a:xfrm>
              <a:off x="5715000" y="2857500"/>
              <a:ext cx="890588" cy="231775"/>
            </a:xfrm>
            <a:prstGeom prst="rect">
              <a:avLst/>
            </a:prstGeom>
            <a:noFill/>
            <a:ln w="19050">
              <a:noFill/>
              <a:miter lim="800000"/>
              <a:headEnd/>
              <a:tailEnd/>
            </a:ln>
          </p:spPr>
          <p:txBody>
            <a:bodyPr wrap="none" lIns="92075" tIns="46038" rIns="92075" bIns="46038">
              <a:spAutoFit/>
            </a:bodyPr>
            <a:lstStyle/>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b="1">
                  <a:solidFill>
                    <a:srgbClr val="000066"/>
                  </a:solidFill>
                  <a:ea typeface="华文楷体" pitchFamily="2" charset="-122"/>
                </a:rPr>
                <a:t>发送到制造</a:t>
              </a:r>
              <a:endParaRPr lang="en-US" altLang="zh-CN" sz="1100" b="1">
                <a:solidFill>
                  <a:srgbClr val="000066"/>
                </a:solidFill>
                <a:ea typeface="华文楷体" pitchFamily="2" charset="-122"/>
              </a:endParaRPr>
            </a:p>
          </p:txBody>
        </p:sp>
      </p:grpSp>
      <p:grpSp>
        <p:nvGrpSpPr>
          <p:cNvPr id="4446" name="组合 464"/>
          <p:cNvGrpSpPr>
            <a:grpSpLocks/>
          </p:cNvGrpSpPr>
          <p:nvPr/>
        </p:nvGrpSpPr>
        <p:grpSpPr bwMode="auto">
          <a:xfrm>
            <a:off x="4429124" y="3405188"/>
            <a:ext cx="2116138" cy="3154362"/>
            <a:chOff x="4429125" y="3500438"/>
            <a:chExt cx="2116138" cy="3154362"/>
          </a:xfrm>
        </p:grpSpPr>
        <p:grpSp>
          <p:nvGrpSpPr>
            <p:cNvPr id="4462" name="组合 792"/>
            <p:cNvGrpSpPr>
              <a:grpSpLocks/>
            </p:cNvGrpSpPr>
            <p:nvPr/>
          </p:nvGrpSpPr>
          <p:grpSpPr bwMode="auto">
            <a:xfrm>
              <a:off x="5429250" y="4056063"/>
              <a:ext cx="1116013" cy="1016000"/>
              <a:chOff x="5143504" y="3929066"/>
              <a:chExt cx="1116013" cy="1015727"/>
            </a:xfrm>
          </p:grpSpPr>
          <p:pic>
            <p:nvPicPr>
              <p:cNvPr id="4325" name="Picture 44"/>
              <p:cNvPicPr>
                <a:picLocks noChangeAspect="1" noChangeArrowheads="1"/>
              </p:cNvPicPr>
              <p:nvPr/>
            </p:nvPicPr>
            <p:blipFill>
              <a:blip r:embed="rId62" cstate="print"/>
              <a:srcRect/>
              <a:stretch>
                <a:fillRect/>
              </a:stretch>
            </p:blipFill>
            <p:spPr bwMode="auto">
              <a:xfrm>
                <a:off x="5357818" y="3929066"/>
                <a:ext cx="666895" cy="492123"/>
              </a:xfrm>
              <a:prstGeom prst="rect">
                <a:avLst/>
              </a:prstGeom>
              <a:noFill/>
              <a:ln w="0">
                <a:noFill/>
                <a:miter lim="800000"/>
                <a:headEnd/>
                <a:tailEnd/>
              </a:ln>
            </p:spPr>
          </p:pic>
          <p:sp>
            <p:nvSpPr>
              <p:cNvPr id="4326" name="矩形 783"/>
              <p:cNvSpPr>
                <a:spLocks noChangeArrowheads="1"/>
              </p:cNvSpPr>
              <p:nvPr/>
            </p:nvSpPr>
            <p:spPr bwMode="auto">
              <a:xfrm>
                <a:off x="5143504" y="4429132"/>
                <a:ext cx="1071570" cy="261610"/>
              </a:xfrm>
              <a:prstGeom prst="rect">
                <a:avLst/>
              </a:prstGeom>
              <a:noFill/>
              <a:ln w="9525">
                <a:noFill/>
                <a:miter lim="800000"/>
                <a:headEnd/>
                <a:tailEnd/>
              </a:ln>
            </p:spPr>
            <p:txBody>
              <a:bodyPr>
                <a:spAutoFit/>
              </a:bodyPr>
              <a:lstStyle/>
              <a:p>
                <a:r>
                  <a:rPr lang="zh-CN" altLang="en-US" sz="1100" b="1">
                    <a:solidFill>
                      <a:srgbClr val="000066"/>
                    </a:solidFill>
                    <a:ea typeface="华文楷体" pitchFamily="2" charset="-122"/>
                  </a:rPr>
                  <a:t>工程更改控制</a:t>
                </a:r>
                <a:endParaRPr lang="zh-CN" altLang="en-US" sz="1100" b="1"/>
              </a:p>
            </p:txBody>
          </p:sp>
          <p:pic>
            <p:nvPicPr>
              <p:cNvPr id="4327" name="Picture 22" descr="user2"/>
              <p:cNvPicPr>
                <a:picLocks noChangeAspect="1" noChangeArrowheads="1"/>
              </p:cNvPicPr>
              <p:nvPr/>
            </p:nvPicPr>
            <p:blipFill>
              <a:blip r:embed="rId63" cstate="print"/>
              <a:srcRect/>
              <a:stretch>
                <a:fillRect/>
              </a:stretch>
            </p:blipFill>
            <p:spPr bwMode="auto">
              <a:xfrm>
                <a:off x="5214942" y="4714884"/>
                <a:ext cx="258757" cy="229909"/>
              </a:xfrm>
              <a:prstGeom prst="rect">
                <a:avLst/>
              </a:prstGeom>
              <a:noFill/>
              <a:ln w="9525">
                <a:noFill/>
                <a:miter lim="800000"/>
                <a:headEnd/>
                <a:tailEnd/>
              </a:ln>
            </p:spPr>
          </p:pic>
          <p:sp>
            <p:nvSpPr>
              <p:cNvPr id="4328" name="Text Box 23"/>
              <p:cNvSpPr txBox="1">
                <a:spLocks noChangeArrowheads="1"/>
              </p:cNvSpPr>
              <p:nvPr/>
            </p:nvSpPr>
            <p:spPr bwMode="auto">
              <a:xfrm>
                <a:off x="5614997" y="4622808"/>
                <a:ext cx="206375" cy="304800"/>
              </a:xfrm>
              <a:prstGeom prst="rect">
                <a:avLst/>
              </a:prstGeom>
              <a:noFill/>
              <a:ln w="9525" algn="ctr">
                <a:noFill/>
                <a:miter lim="800000"/>
                <a:headEnd/>
                <a:tailEnd/>
              </a:ln>
            </p:spPr>
            <p:txBody>
              <a:bodyPr lIns="18000" tIns="0" rIns="18000" bIns="0">
                <a:spAutoFit/>
              </a:bodyPr>
              <a:lstStyle/>
              <a:p>
                <a:pPr>
                  <a:spcBef>
                    <a:spcPct val="50000"/>
                  </a:spcBef>
                </a:pPr>
                <a:r>
                  <a:rPr lang="en-US" altLang="zh-CN" sz="2000" b="1">
                    <a:solidFill>
                      <a:srgbClr val="0000CC"/>
                    </a:solidFill>
                    <a:latin typeface="Arial Narrow" pitchFamily="34" charset="0"/>
                    <a:ea typeface="华文楷体" pitchFamily="2" charset="-122"/>
                  </a:rPr>
                  <a:t>...</a:t>
                </a:r>
              </a:p>
            </p:txBody>
          </p:sp>
          <p:cxnSp>
            <p:nvCxnSpPr>
              <p:cNvPr id="4329" name="AutoShape 25"/>
              <p:cNvCxnSpPr>
                <a:cxnSpLocks noChangeShapeType="1"/>
              </p:cNvCxnSpPr>
              <p:nvPr/>
            </p:nvCxnSpPr>
            <p:spPr bwMode="auto">
              <a:xfrm flipV="1">
                <a:off x="5410210" y="4857758"/>
                <a:ext cx="204787" cy="0"/>
              </a:xfrm>
              <a:prstGeom prst="straightConnector1">
                <a:avLst/>
              </a:prstGeom>
              <a:noFill/>
              <a:ln w="9525">
                <a:solidFill>
                  <a:srgbClr val="009900"/>
                </a:solidFill>
                <a:round/>
                <a:headEnd/>
                <a:tailEnd type="triangle" w="med" len="med"/>
              </a:ln>
            </p:spPr>
          </p:cxnSp>
          <p:cxnSp>
            <p:nvCxnSpPr>
              <p:cNvPr id="4330" name="AutoShape 26"/>
              <p:cNvCxnSpPr>
                <a:cxnSpLocks noChangeShapeType="1"/>
              </p:cNvCxnSpPr>
              <p:nvPr/>
            </p:nvCxnSpPr>
            <p:spPr bwMode="auto">
              <a:xfrm flipV="1">
                <a:off x="5859472" y="4849821"/>
                <a:ext cx="204788" cy="0"/>
              </a:xfrm>
              <a:prstGeom prst="straightConnector1">
                <a:avLst/>
              </a:prstGeom>
              <a:noFill/>
              <a:ln w="9525">
                <a:solidFill>
                  <a:srgbClr val="009900"/>
                </a:solidFill>
                <a:round/>
                <a:headEnd/>
                <a:tailEnd type="triangle" w="med" len="med"/>
              </a:ln>
            </p:spPr>
          </p:cxnSp>
          <p:pic>
            <p:nvPicPr>
              <p:cNvPr id="4331" name="Picture 22" descr="user2"/>
              <p:cNvPicPr>
                <a:picLocks noChangeAspect="1" noChangeArrowheads="1"/>
              </p:cNvPicPr>
              <p:nvPr/>
            </p:nvPicPr>
            <p:blipFill>
              <a:blip r:embed="rId63" cstate="print"/>
              <a:srcRect/>
              <a:stretch>
                <a:fillRect/>
              </a:stretch>
            </p:blipFill>
            <p:spPr bwMode="auto">
              <a:xfrm>
                <a:off x="6000760" y="4714884"/>
                <a:ext cx="258757" cy="229909"/>
              </a:xfrm>
              <a:prstGeom prst="rect">
                <a:avLst/>
              </a:prstGeom>
              <a:noFill/>
              <a:ln w="9525">
                <a:noFill/>
                <a:miter lim="800000"/>
                <a:headEnd/>
                <a:tailEnd/>
              </a:ln>
            </p:spPr>
          </p:pic>
        </p:grpSp>
        <p:cxnSp>
          <p:nvCxnSpPr>
            <p:cNvPr id="4323" name="AutoShape 244"/>
            <p:cNvCxnSpPr>
              <a:cxnSpLocks noChangeShapeType="1"/>
            </p:cNvCxnSpPr>
            <p:nvPr/>
          </p:nvCxnSpPr>
          <p:spPr bwMode="auto">
            <a:xfrm rot="16200000" flipV="1">
              <a:off x="5443538" y="3522663"/>
              <a:ext cx="555625" cy="511175"/>
            </a:xfrm>
            <a:prstGeom prst="curvedConnector3">
              <a:avLst>
                <a:gd name="adj1" fmla="val 50000"/>
              </a:avLst>
            </a:prstGeom>
            <a:noFill/>
            <a:ln w="63500">
              <a:solidFill>
                <a:srgbClr val="FFCC00"/>
              </a:solidFill>
              <a:round/>
              <a:headEnd/>
              <a:tailEnd type="triangle" w="med" len="med"/>
            </a:ln>
          </p:spPr>
        </p:cxnSp>
        <p:cxnSp>
          <p:nvCxnSpPr>
            <p:cNvPr id="4324" name="AutoShape 244"/>
            <p:cNvCxnSpPr>
              <a:cxnSpLocks noChangeShapeType="1"/>
              <a:stCxn id="4328" idx="2"/>
            </p:cNvCxnSpPr>
            <p:nvPr/>
          </p:nvCxnSpPr>
          <p:spPr bwMode="auto">
            <a:xfrm rot="5400000">
              <a:off x="4416425" y="5067300"/>
              <a:ext cx="1600200" cy="1574800"/>
            </a:xfrm>
            <a:prstGeom prst="curvedConnector3">
              <a:avLst>
                <a:gd name="adj1" fmla="val 62139"/>
              </a:avLst>
            </a:prstGeom>
            <a:noFill/>
            <a:ln w="63500">
              <a:solidFill>
                <a:srgbClr val="FFCC00"/>
              </a:solidFill>
              <a:round/>
              <a:headEnd/>
              <a:tailEnd type="triangle" w="med" len="med"/>
            </a:ln>
          </p:spPr>
        </p:cxnSp>
      </p:grpSp>
      <p:grpSp>
        <p:nvGrpSpPr>
          <p:cNvPr id="4497" name="组合 472"/>
          <p:cNvGrpSpPr>
            <a:grpSpLocks/>
          </p:cNvGrpSpPr>
          <p:nvPr/>
        </p:nvGrpSpPr>
        <p:grpSpPr bwMode="auto">
          <a:xfrm>
            <a:off x="4500563" y="2762250"/>
            <a:ext cx="3621087" cy="3643313"/>
            <a:chOff x="4500563" y="2857500"/>
            <a:chExt cx="3621087" cy="3643313"/>
          </a:xfrm>
        </p:grpSpPr>
        <p:grpSp>
          <p:nvGrpSpPr>
            <p:cNvPr id="4499" name="Group 59"/>
            <p:cNvGrpSpPr>
              <a:grpSpLocks/>
            </p:cNvGrpSpPr>
            <p:nvPr/>
          </p:nvGrpSpPr>
          <p:grpSpPr bwMode="auto">
            <a:xfrm>
              <a:off x="7286625" y="2857500"/>
              <a:ext cx="835025" cy="1023938"/>
              <a:chOff x="1063" y="2816"/>
              <a:chExt cx="617" cy="791"/>
            </a:xfrm>
          </p:grpSpPr>
          <p:grpSp>
            <p:nvGrpSpPr>
              <p:cNvPr id="4531" name="Group 60"/>
              <p:cNvGrpSpPr>
                <a:grpSpLocks/>
              </p:cNvGrpSpPr>
              <p:nvPr/>
            </p:nvGrpSpPr>
            <p:grpSpPr bwMode="auto">
              <a:xfrm>
                <a:off x="1201" y="2982"/>
                <a:ext cx="479" cy="625"/>
                <a:chOff x="84" y="1087"/>
                <a:chExt cx="479" cy="625"/>
              </a:xfrm>
            </p:grpSpPr>
            <p:sp>
              <p:nvSpPr>
                <p:cNvPr id="4292" name="Line 61"/>
                <p:cNvSpPr>
                  <a:spLocks noChangeShapeType="1"/>
                </p:cNvSpPr>
                <p:nvPr/>
              </p:nvSpPr>
              <p:spPr bwMode="auto">
                <a:xfrm>
                  <a:off x="142" y="1190"/>
                  <a:ext cx="11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293" name="Line 62"/>
                <p:cNvSpPr>
                  <a:spLocks noChangeShapeType="1"/>
                </p:cNvSpPr>
                <p:nvPr/>
              </p:nvSpPr>
              <p:spPr bwMode="auto">
                <a:xfrm>
                  <a:off x="142" y="1236"/>
                  <a:ext cx="147"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294" name="Line 63"/>
                <p:cNvSpPr>
                  <a:spLocks noChangeShapeType="1"/>
                </p:cNvSpPr>
                <p:nvPr/>
              </p:nvSpPr>
              <p:spPr bwMode="auto">
                <a:xfrm>
                  <a:off x="142" y="1145"/>
                  <a:ext cx="99"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295" name="Line 64"/>
                <p:cNvSpPr>
                  <a:spLocks noChangeShapeType="1"/>
                </p:cNvSpPr>
                <p:nvPr/>
              </p:nvSpPr>
              <p:spPr bwMode="auto">
                <a:xfrm>
                  <a:off x="142" y="1278"/>
                  <a:ext cx="99"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296" name="Rectangle 65"/>
                <p:cNvSpPr>
                  <a:spLocks noChangeArrowheads="1"/>
                </p:cNvSpPr>
                <p:nvPr/>
              </p:nvSpPr>
              <p:spPr bwMode="auto">
                <a:xfrm>
                  <a:off x="84" y="1087"/>
                  <a:ext cx="315" cy="29"/>
                </a:xfrm>
                <a:prstGeom prst="rect">
                  <a:avLst/>
                </a:prstGeom>
                <a:solidFill>
                  <a:schemeClr val="bg2"/>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Tractor – Model 800</a:t>
                  </a:r>
                </a:p>
              </p:txBody>
            </p:sp>
            <p:sp>
              <p:nvSpPr>
                <p:cNvPr id="4297" name="Line 66"/>
                <p:cNvSpPr>
                  <a:spLocks noChangeShapeType="1"/>
                </p:cNvSpPr>
                <p:nvPr/>
              </p:nvSpPr>
              <p:spPr bwMode="auto">
                <a:xfrm>
                  <a:off x="265" y="1428"/>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298" name="Line 67"/>
                <p:cNvSpPr>
                  <a:spLocks noChangeShapeType="1"/>
                </p:cNvSpPr>
                <p:nvPr/>
              </p:nvSpPr>
              <p:spPr bwMode="auto">
                <a:xfrm flipH="1">
                  <a:off x="142" y="1121"/>
                  <a:ext cx="0" cy="157"/>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299" name="Line 68"/>
                <p:cNvSpPr>
                  <a:spLocks noChangeShapeType="1"/>
                </p:cNvSpPr>
                <p:nvPr/>
              </p:nvSpPr>
              <p:spPr bwMode="auto">
                <a:xfrm flipH="1">
                  <a:off x="266" y="1393"/>
                  <a:ext cx="0" cy="308"/>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00" name="Line 69"/>
                <p:cNvSpPr>
                  <a:spLocks noChangeShapeType="1"/>
                </p:cNvSpPr>
                <p:nvPr/>
              </p:nvSpPr>
              <p:spPr bwMode="auto">
                <a:xfrm>
                  <a:off x="265" y="1476"/>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01" name="Line 70"/>
                <p:cNvSpPr>
                  <a:spLocks noChangeShapeType="1"/>
                </p:cNvSpPr>
                <p:nvPr/>
              </p:nvSpPr>
              <p:spPr bwMode="auto">
                <a:xfrm>
                  <a:off x="265" y="1520"/>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02" name="Line 71"/>
                <p:cNvSpPr>
                  <a:spLocks noChangeShapeType="1"/>
                </p:cNvSpPr>
                <p:nvPr/>
              </p:nvSpPr>
              <p:spPr bwMode="auto">
                <a:xfrm>
                  <a:off x="266" y="1561"/>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03" name="Line 72"/>
                <p:cNvSpPr>
                  <a:spLocks noChangeShapeType="1"/>
                </p:cNvSpPr>
                <p:nvPr/>
              </p:nvSpPr>
              <p:spPr bwMode="auto">
                <a:xfrm>
                  <a:off x="265" y="1603"/>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04" name="Line 73"/>
                <p:cNvSpPr>
                  <a:spLocks noChangeShapeType="1"/>
                </p:cNvSpPr>
                <p:nvPr/>
              </p:nvSpPr>
              <p:spPr bwMode="auto">
                <a:xfrm>
                  <a:off x="266" y="1650"/>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05" name="Line 74"/>
                <p:cNvSpPr>
                  <a:spLocks noChangeShapeType="1"/>
                </p:cNvSpPr>
                <p:nvPr/>
              </p:nvSpPr>
              <p:spPr bwMode="auto">
                <a:xfrm>
                  <a:off x="265" y="1698"/>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06" name="Line 75"/>
                <p:cNvSpPr>
                  <a:spLocks noChangeShapeType="1"/>
                </p:cNvSpPr>
                <p:nvPr/>
              </p:nvSpPr>
              <p:spPr bwMode="auto">
                <a:xfrm>
                  <a:off x="220" y="1294"/>
                  <a:ext cx="0" cy="82"/>
                </a:xfrm>
                <a:prstGeom prst="line">
                  <a:avLst/>
                </a:prstGeom>
                <a:noFill/>
                <a:ln w="12700">
                  <a:solidFill>
                    <a:schemeClr val="tx1"/>
                  </a:solidFill>
                  <a:round/>
                  <a:headEnd/>
                  <a:tailEnd/>
                </a:ln>
              </p:spPr>
              <p:txBody>
                <a:bodyPr wrap="none" lIns="92075" tIns="46038" rIns="92075" bIns="46038" anchor="ctr"/>
                <a:lstStyle/>
                <a:p>
                  <a:endParaRPr lang="zh-CN" altLang="en-US"/>
                </a:p>
              </p:txBody>
            </p:sp>
            <p:sp>
              <p:nvSpPr>
                <p:cNvPr id="4307" name="Line 76"/>
                <p:cNvSpPr>
                  <a:spLocks noChangeShapeType="1"/>
                </p:cNvSpPr>
                <p:nvPr/>
              </p:nvSpPr>
              <p:spPr bwMode="auto">
                <a:xfrm>
                  <a:off x="223" y="1376"/>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08" name="Line 77"/>
                <p:cNvSpPr>
                  <a:spLocks noChangeShapeType="1"/>
                </p:cNvSpPr>
                <p:nvPr/>
              </p:nvSpPr>
              <p:spPr bwMode="auto">
                <a:xfrm>
                  <a:off x="223" y="1331"/>
                  <a:ext cx="44" cy="0"/>
                </a:xfrm>
                <a:prstGeom prst="line">
                  <a:avLst/>
                </a:prstGeom>
                <a:noFill/>
                <a:ln w="19050">
                  <a:solidFill>
                    <a:schemeClr val="bg2"/>
                  </a:solidFill>
                  <a:round/>
                  <a:headEnd/>
                  <a:tailEnd/>
                </a:ln>
              </p:spPr>
              <p:txBody>
                <a:bodyPr lIns="92075" tIns="46038" rIns="92075" bIns="46038" anchor="ctr">
                  <a:spAutoFit/>
                </a:bodyPr>
                <a:lstStyle/>
                <a:p>
                  <a:endParaRPr lang="zh-CN" altLang="en-US"/>
                </a:p>
              </p:txBody>
            </p:sp>
            <p:sp>
              <p:nvSpPr>
                <p:cNvPr id="4309" name="Rectangle 78"/>
                <p:cNvSpPr>
                  <a:spLocks noChangeArrowheads="1"/>
                </p:cNvSpPr>
                <p:nvPr/>
              </p:nvSpPr>
              <p:spPr bwMode="auto">
                <a:xfrm>
                  <a:off x="284" y="1411"/>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Block – B40932</a:t>
                  </a:r>
                </a:p>
              </p:txBody>
            </p:sp>
            <p:graphicFrame>
              <p:nvGraphicFramePr>
                <p:cNvPr id="4098" name="Object 79"/>
                <p:cNvGraphicFramePr>
                  <a:graphicFrameLocks noChangeAspect="1"/>
                </p:cNvGraphicFramePr>
                <p:nvPr/>
              </p:nvGraphicFramePr>
              <p:xfrm>
                <a:off x="296" y="1419"/>
                <a:ext cx="19" cy="17"/>
              </p:xfrm>
              <a:graphic>
                <a:graphicData uri="http://schemas.openxmlformats.org/presentationml/2006/ole">
                  <p:oleObj spid="_x0000_s285698" name="Image" r:id="rId64" imgW="203031" imgH="203031" progId="">
                    <p:embed/>
                  </p:oleObj>
                </a:graphicData>
              </a:graphic>
            </p:graphicFrame>
            <p:sp>
              <p:nvSpPr>
                <p:cNvPr id="4310" name="Rectangle 80"/>
                <p:cNvSpPr>
                  <a:spLocks noChangeArrowheads="1"/>
                </p:cNvSpPr>
                <p:nvPr/>
              </p:nvSpPr>
              <p:spPr bwMode="auto">
                <a:xfrm>
                  <a:off x="284" y="1458"/>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Head – H40932</a:t>
                  </a:r>
                </a:p>
              </p:txBody>
            </p:sp>
            <p:sp>
              <p:nvSpPr>
                <p:cNvPr id="4311" name="Rectangle 81"/>
                <p:cNvSpPr>
                  <a:spLocks noChangeArrowheads="1"/>
                </p:cNvSpPr>
                <p:nvPr/>
              </p:nvSpPr>
              <p:spPr bwMode="auto">
                <a:xfrm>
                  <a:off x="284" y="1504"/>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Filter – F48372</a:t>
                  </a:r>
                </a:p>
              </p:txBody>
            </p:sp>
            <p:sp>
              <p:nvSpPr>
                <p:cNvPr id="4312" name="Rectangle 82"/>
                <p:cNvSpPr>
                  <a:spLocks noChangeArrowheads="1"/>
                </p:cNvSpPr>
                <p:nvPr/>
              </p:nvSpPr>
              <p:spPr bwMode="auto">
                <a:xfrm>
                  <a:off x="284" y="1548"/>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Bolt – B40542</a:t>
                  </a:r>
                </a:p>
              </p:txBody>
            </p:sp>
            <p:sp>
              <p:nvSpPr>
                <p:cNvPr id="4313" name="Rectangle 83"/>
                <p:cNvSpPr>
                  <a:spLocks noChangeArrowheads="1"/>
                </p:cNvSpPr>
                <p:nvPr/>
              </p:nvSpPr>
              <p:spPr bwMode="auto">
                <a:xfrm>
                  <a:off x="284" y="1589"/>
                  <a:ext cx="248" cy="33"/>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Gasket – G64232</a:t>
                  </a:r>
                </a:p>
              </p:txBody>
            </p:sp>
            <p:sp>
              <p:nvSpPr>
                <p:cNvPr id="4314" name="Rectangle 84"/>
                <p:cNvSpPr>
                  <a:spLocks noChangeArrowheads="1"/>
                </p:cNvSpPr>
                <p:nvPr/>
              </p:nvSpPr>
              <p:spPr bwMode="auto">
                <a:xfrm>
                  <a:off x="284" y="1633"/>
                  <a:ext cx="279"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Alternator – A47522</a:t>
                  </a:r>
                </a:p>
              </p:txBody>
            </p:sp>
            <p:sp>
              <p:nvSpPr>
                <p:cNvPr id="4315" name="Rectangle 85"/>
                <p:cNvSpPr>
                  <a:spLocks noChangeArrowheads="1"/>
                </p:cNvSpPr>
                <p:nvPr/>
              </p:nvSpPr>
              <p:spPr bwMode="auto">
                <a:xfrm>
                  <a:off x="284" y="1681"/>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Pump – P59932</a:t>
                  </a:r>
                </a:p>
              </p:txBody>
            </p:sp>
            <p:graphicFrame>
              <p:nvGraphicFramePr>
                <p:cNvPr id="4099" name="Object 86"/>
                <p:cNvGraphicFramePr>
                  <a:graphicFrameLocks noChangeAspect="1"/>
                </p:cNvGraphicFramePr>
                <p:nvPr/>
              </p:nvGraphicFramePr>
              <p:xfrm>
                <a:off x="296" y="1465"/>
                <a:ext cx="19" cy="17"/>
              </p:xfrm>
              <a:graphic>
                <a:graphicData uri="http://schemas.openxmlformats.org/presentationml/2006/ole">
                  <p:oleObj spid="_x0000_s285699" name="Image" r:id="rId65" imgW="203031" imgH="203031" progId="">
                    <p:embed/>
                  </p:oleObj>
                </a:graphicData>
              </a:graphic>
            </p:graphicFrame>
            <p:graphicFrame>
              <p:nvGraphicFramePr>
                <p:cNvPr id="4100" name="Object 87"/>
                <p:cNvGraphicFramePr>
                  <a:graphicFrameLocks noChangeAspect="1"/>
                </p:cNvGraphicFramePr>
                <p:nvPr/>
              </p:nvGraphicFramePr>
              <p:xfrm>
                <a:off x="296" y="1512"/>
                <a:ext cx="19" cy="17"/>
              </p:xfrm>
              <a:graphic>
                <a:graphicData uri="http://schemas.openxmlformats.org/presentationml/2006/ole">
                  <p:oleObj spid="_x0000_s285700" name="Image" r:id="rId66" imgW="203031" imgH="203031" progId="">
                    <p:embed/>
                  </p:oleObj>
                </a:graphicData>
              </a:graphic>
            </p:graphicFrame>
            <p:graphicFrame>
              <p:nvGraphicFramePr>
                <p:cNvPr id="4101" name="Object 88"/>
                <p:cNvGraphicFramePr>
                  <a:graphicFrameLocks noChangeAspect="1"/>
                </p:cNvGraphicFramePr>
                <p:nvPr/>
              </p:nvGraphicFramePr>
              <p:xfrm>
                <a:off x="295" y="1554"/>
                <a:ext cx="18" cy="17"/>
              </p:xfrm>
              <a:graphic>
                <a:graphicData uri="http://schemas.openxmlformats.org/presentationml/2006/ole">
                  <p:oleObj spid="_x0000_s285701" name="Image" r:id="rId67" imgW="203031" imgH="203031" progId="">
                    <p:embed/>
                  </p:oleObj>
                </a:graphicData>
              </a:graphic>
            </p:graphicFrame>
            <p:graphicFrame>
              <p:nvGraphicFramePr>
                <p:cNvPr id="4102" name="Object 89"/>
                <p:cNvGraphicFramePr>
                  <a:graphicFrameLocks noChangeAspect="1"/>
                </p:cNvGraphicFramePr>
                <p:nvPr/>
              </p:nvGraphicFramePr>
              <p:xfrm>
                <a:off x="295" y="1596"/>
                <a:ext cx="18" cy="17"/>
              </p:xfrm>
              <a:graphic>
                <a:graphicData uri="http://schemas.openxmlformats.org/presentationml/2006/ole">
                  <p:oleObj spid="_x0000_s285702" name="Image" r:id="rId68" imgW="203031" imgH="203031" progId="">
                    <p:embed/>
                  </p:oleObj>
                </a:graphicData>
              </a:graphic>
            </p:graphicFrame>
            <p:graphicFrame>
              <p:nvGraphicFramePr>
                <p:cNvPr id="4103" name="Object 90"/>
                <p:cNvGraphicFramePr>
                  <a:graphicFrameLocks noChangeAspect="1"/>
                </p:cNvGraphicFramePr>
                <p:nvPr/>
              </p:nvGraphicFramePr>
              <p:xfrm>
                <a:off x="294" y="1643"/>
                <a:ext cx="18" cy="17"/>
              </p:xfrm>
              <a:graphic>
                <a:graphicData uri="http://schemas.openxmlformats.org/presentationml/2006/ole">
                  <p:oleObj spid="_x0000_s285703" name="Image" r:id="rId69" imgW="203031" imgH="203031" progId="">
                    <p:embed/>
                  </p:oleObj>
                </a:graphicData>
              </a:graphic>
            </p:graphicFrame>
            <p:graphicFrame>
              <p:nvGraphicFramePr>
                <p:cNvPr id="4104" name="Object 91"/>
                <p:cNvGraphicFramePr>
                  <a:graphicFrameLocks noChangeAspect="1"/>
                </p:cNvGraphicFramePr>
                <p:nvPr/>
              </p:nvGraphicFramePr>
              <p:xfrm>
                <a:off x="294" y="1688"/>
                <a:ext cx="18" cy="17"/>
              </p:xfrm>
              <a:graphic>
                <a:graphicData uri="http://schemas.openxmlformats.org/presentationml/2006/ole">
                  <p:oleObj spid="_x0000_s285704" name="Image" r:id="rId70" imgW="203031" imgH="203031" progId="">
                    <p:embed/>
                  </p:oleObj>
                </a:graphicData>
              </a:graphic>
            </p:graphicFrame>
            <p:sp>
              <p:nvSpPr>
                <p:cNvPr id="4316" name="Rectangle 92"/>
                <p:cNvSpPr>
                  <a:spLocks noChangeArrowheads="1"/>
                </p:cNvSpPr>
                <p:nvPr/>
              </p:nvSpPr>
              <p:spPr bwMode="auto">
                <a:xfrm>
                  <a:off x="241" y="1312"/>
                  <a:ext cx="236" cy="32"/>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4.0 L – E18543</a:t>
                  </a:r>
                </a:p>
              </p:txBody>
            </p:sp>
            <p:graphicFrame>
              <p:nvGraphicFramePr>
                <p:cNvPr id="4105" name="Object 93"/>
                <p:cNvGraphicFramePr>
                  <a:graphicFrameLocks noChangeAspect="1"/>
                </p:cNvGraphicFramePr>
                <p:nvPr/>
              </p:nvGraphicFramePr>
              <p:xfrm>
                <a:off x="247" y="1321"/>
                <a:ext cx="19" cy="17"/>
              </p:xfrm>
              <a:graphic>
                <a:graphicData uri="http://schemas.openxmlformats.org/presentationml/2006/ole">
                  <p:oleObj spid="_x0000_s285705" name="Image" r:id="rId71" imgW="203031" imgH="203031" progId="">
                    <p:embed/>
                  </p:oleObj>
                </a:graphicData>
              </a:graphic>
            </p:graphicFrame>
            <p:sp>
              <p:nvSpPr>
                <p:cNvPr id="4317" name="Rectangle 94"/>
                <p:cNvSpPr>
                  <a:spLocks noChangeArrowheads="1"/>
                </p:cNvSpPr>
                <p:nvPr/>
              </p:nvSpPr>
              <p:spPr bwMode="auto">
                <a:xfrm>
                  <a:off x="241" y="1362"/>
                  <a:ext cx="231" cy="31"/>
                </a:xfrm>
                <a:prstGeom prst="rect">
                  <a:avLst/>
                </a:prstGeom>
                <a:solidFill>
                  <a:srgbClr val="66FF33"/>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  5.2 L – E76432</a:t>
                  </a:r>
                </a:p>
              </p:txBody>
            </p:sp>
            <p:graphicFrame>
              <p:nvGraphicFramePr>
                <p:cNvPr id="4106" name="Object 95"/>
                <p:cNvGraphicFramePr>
                  <a:graphicFrameLocks noChangeAspect="1"/>
                </p:cNvGraphicFramePr>
                <p:nvPr/>
              </p:nvGraphicFramePr>
              <p:xfrm>
                <a:off x="247" y="1370"/>
                <a:ext cx="19" cy="17"/>
              </p:xfrm>
              <a:graphic>
                <a:graphicData uri="http://schemas.openxmlformats.org/presentationml/2006/ole">
                  <p:oleObj spid="_x0000_s285706" name="Image" r:id="rId72" imgW="203031" imgH="203031" progId="">
                    <p:embed/>
                  </p:oleObj>
                </a:graphicData>
              </a:graphic>
            </p:graphicFrame>
            <p:sp>
              <p:nvSpPr>
                <p:cNvPr id="4318" name="Rectangle 96"/>
                <p:cNvSpPr>
                  <a:spLocks noChangeArrowheads="1"/>
                </p:cNvSpPr>
                <p:nvPr/>
              </p:nvSpPr>
              <p:spPr bwMode="auto">
                <a:xfrm>
                  <a:off x="197" y="1126"/>
                  <a:ext cx="133" cy="32"/>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Body</a:t>
                  </a:r>
                </a:p>
              </p:txBody>
            </p:sp>
            <p:graphicFrame>
              <p:nvGraphicFramePr>
                <p:cNvPr id="4107" name="Object 97"/>
                <p:cNvGraphicFramePr>
                  <a:graphicFrameLocks noChangeAspect="1"/>
                </p:cNvGraphicFramePr>
                <p:nvPr/>
              </p:nvGraphicFramePr>
              <p:xfrm>
                <a:off x="269" y="1188"/>
                <a:ext cx="19" cy="17"/>
              </p:xfrm>
              <a:graphic>
                <a:graphicData uri="http://schemas.openxmlformats.org/presentationml/2006/ole">
                  <p:oleObj spid="_x0000_s285707" name="Image" r:id="rId73" imgW="203031" imgH="203031" progId="">
                    <p:embed/>
                  </p:oleObj>
                </a:graphicData>
              </a:graphic>
            </p:graphicFrame>
            <p:sp>
              <p:nvSpPr>
                <p:cNvPr id="4319" name="Rectangle 98"/>
                <p:cNvSpPr>
                  <a:spLocks noChangeArrowheads="1"/>
                </p:cNvSpPr>
                <p:nvPr/>
              </p:nvSpPr>
              <p:spPr bwMode="auto">
                <a:xfrm>
                  <a:off x="197" y="1174"/>
                  <a:ext cx="133" cy="31"/>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Tires</a:t>
                  </a:r>
                </a:p>
              </p:txBody>
            </p:sp>
            <p:sp>
              <p:nvSpPr>
                <p:cNvPr id="4320" name="Rectangle 99"/>
                <p:cNvSpPr>
                  <a:spLocks noChangeArrowheads="1"/>
                </p:cNvSpPr>
                <p:nvPr/>
              </p:nvSpPr>
              <p:spPr bwMode="auto">
                <a:xfrm>
                  <a:off x="197" y="1221"/>
                  <a:ext cx="179" cy="31"/>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Transmission</a:t>
                  </a:r>
                </a:p>
              </p:txBody>
            </p:sp>
            <p:sp>
              <p:nvSpPr>
                <p:cNvPr id="4321" name="Rectangle 100"/>
                <p:cNvSpPr>
                  <a:spLocks noChangeArrowheads="1"/>
                </p:cNvSpPr>
                <p:nvPr/>
              </p:nvSpPr>
              <p:spPr bwMode="auto">
                <a:xfrm>
                  <a:off x="197" y="1266"/>
                  <a:ext cx="126" cy="31"/>
                </a:xfrm>
                <a:prstGeom prst="rect">
                  <a:avLst/>
                </a:prstGeom>
                <a:solidFill>
                  <a:srgbClr val="B5D2E5"/>
                </a:solidFill>
                <a:ln w="19050">
                  <a:solidFill>
                    <a:schemeClr val="bg2"/>
                  </a:solidFill>
                  <a:miter lim="800000"/>
                  <a:headEnd/>
                  <a:tailEnd/>
                </a:ln>
              </p:spPr>
              <p:txBody>
                <a:bodyPr wrap="none" lIns="91435" tIns="45718" rIns="91435" bIns="45718" anchor="ctr"/>
                <a:lstStyle/>
                <a:p>
                  <a:pPr marL="230188" indent="-230188" eaLnBrk="0" hangingPunct="0">
                    <a:lnSpc>
                      <a:spcPct val="90000"/>
                    </a:lnSpc>
                  </a:pPr>
                  <a:r>
                    <a:rPr lang="en-US" altLang="zh-TW" sz="200">
                      <a:solidFill>
                        <a:srgbClr val="000066"/>
                      </a:solidFill>
                      <a:ea typeface="华文楷体" pitchFamily="2" charset="-122"/>
                    </a:rPr>
                    <a:t>Engine</a:t>
                  </a:r>
                </a:p>
              </p:txBody>
            </p:sp>
          </p:grpSp>
          <p:sp>
            <p:nvSpPr>
              <p:cNvPr id="4291" name="Text Box 101"/>
              <p:cNvSpPr txBox="1">
                <a:spLocks noChangeArrowheads="1"/>
              </p:cNvSpPr>
              <p:nvPr/>
            </p:nvSpPr>
            <p:spPr bwMode="auto">
              <a:xfrm>
                <a:off x="1063" y="2816"/>
                <a:ext cx="554" cy="176"/>
              </a:xfrm>
              <a:prstGeom prst="rect">
                <a:avLst/>
              </a:prstGeom>
              <a:noFill/>
              <a:ln w="19050">
                <a:noFill/>
                <a:miter lim="800000"/>
                <a:headEnd/>
                <a:tailEnd/>
              </a:ln>
            </p:spPr>
            <p:txBody>
              <a:bodyPr wrap="none" lIns="92075" tIns="46038" rIns="92075" bIns="46038">
                <a:spAutoFit/>
              </a:bodyPr>
              <a:lstStyle/>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b="1" dirty="0" smtClean="0">
                    <a:solidFill>
                      <a:srgbClr val="000066"/>
                    </a:solidFill>
                    <a:ea typeface="华文楷体" pitchFamily="2" charset="-122"/>
                  </a:rPr>
                  <a:t>选配视</a:t>
                </a:r>
                <a:r>
                  <a:rPr lang="zh-CN" altLang="en-US" sz="1100" b="1" dirty="0">
                    <a:solidFill>
                      <a:srgbClr val="000066"/>
                    </a:solidFill>
                    <a:ea typeface="华文楷体" pitchFamily="2" charset="-122"/>
                  </a:rPr>
                  <a:t>图</a:t>
                </a:r>
                <a:endParaRPr lang="en-US" altLang="zh-CN" sz="1100" b="1" dirty="0">
                  <a:solidFill>
                    <a:srgbClr val="000066"/>
                  </a:solidFill>
                  <a:ea typeface="华文楷体" pitchFamily="2" charset="-122"/>
                </a:endParaRPr>
              </a:p>
            </p:txBody>
          </p:sp>
        </p:grpSp>
        <p:cxnSp>
          <p:nvCxnSpPr>
            <p:cNvPr id="4286" name="AutoShape 244"/>
            <p:cNvCxnSpPr>
              <a:cxnSpLocks noChangeShapeType="1"/>
            </p:cNvCxnSpPr>
            <p:nvPr/>
          </p:nvCxnSpPr>
          <p:spPr bwMode="auto">
            <a:xfrm>
              <a:off x="5676900" y="3290888"/>
              <a:ext cx="2038350" cy="352425"/>
            </a:xfrm>
            <a:prstGeom prst="curvedConnector3">
              <a:avLst>
                <a:gd name="adj1" fmla="val 50000"/>
              </a:avLst>
            </a:prstGeom>
            <a:noFill/>
            <a:ln w="63500">
              <a:solidFill>
                <a:srgbClr val="0070C0"/>
              </a:solidFill>
              <a:round/>
              <a:headEnd/>
              <a:tailEnd type="triangle" w="med" len="med"/>
            </a:ln>
          </p:spPr>
        </p:cxnSp>
        <p:cxnSp>
          <p:nvCxnSpPr>
            <p:cNvPr id="4287" name="AutoShape 244"/>
            <p:cNvCxnSpPr>
              <a:cxnSpLocks noChangeShapeType="1"/>
            </p:cNvCxnSpPr>
            <p:nvPr/>
          </p:nvCxnSpPr>
          <p:spPr bwMode="auto">
            <a:xfrm flipV="1">
              <a:off x="4500563" y="3857625"/>
              <a:ext cx="3214687" cy="2643188"/>
            </a:xfrm>
            <a:prstGeom prst="curvedConnector3">
              <a:avLst>
                <a:gd name="adj1" fmla="val 63847"/>
              </a:avLst>
            </a:prstGeom>
            <a:noFill/>
            <a:ln w="63500">
              <a:solidFill>
                <a:srgbClr val="0070C0"/>
              </a:solidFill>
              <a:round/>
              <a:headEnd/>
              <a:tailEnd type="triangle" w="med" len="med"/>
            </a:ln>
          </p:spPr>
        </p:cxnSp>
        <p:sp>
          <p:nvSpPr>
            <p:cNvPr id="4288" name="Text Box 101"/>
            <p:cNvSpPr txBox="1">
              <a:spLocks noChangeArrowheads="1"/>
            </p:cNvSpPr>
            <p:nvPr/>
          </p:nvSpPr>
          <p:spPr bwMode="auto">
            <a:xfrm>
              <a:off x="6072188" y="3286125"/>
              <a:ext cx="890587" cy="231775"/>
            </a:xfrm>
            <a:prstGeom prst="rect">
              <a:avLst/>
            </a:prstGeom>
            <a:noFill/>
            <a:ln w="19050">
              <a:noFill/>
              <a:miter lim="800000"/>
              <a:headEnd/>
              <a:tailEnd/>
            </a:ln>
          </p:spPr>
          <p:txBody>
            <a:bodyPr wrap="none" lIns="92075" tIns="46038" rIns="92075" bIns="46038">
              <a:spAutoFit/>
            </a:bodyPr>
            <a:lstStyle/>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b="1">
                  <a:solidFill>
                    <a:srgbClr val="000066"/>
                  </a:solidFill>
                  <a:ea typeface="华文楷体" pitchFamily="2" charset="-122"/>
                </a:rPr>
                <a:t>映射到选项</a:t>
              </a:r>
              <a:endParaRPr lang="en-US" altLang="zh-CN" sz="1100" b="1">
                <a:solidFill>
                  <a:srgbClr val="000066"/>
                </a:solidFill>
                <a:ea typeface="华文楷体" pitchFamily="2" charset="-122"/>
              </a:endParaRPr>
            </a:p>
          </p:txBody>
        </p:sp>
        <p:sp>
          <p:nvSpPr>
            <p:cNvPr id="4289" name="Text Box 101"/>
            <p:cNvSpPr txBox="1">
              <a:spLocks noChangeArrowheads="1"/>
            </p:cNvSpPr>
            <p:nvPr/>
          </p:nvSpPr>
          <p:spPr bwMode="auto">
            <a:xfrm>
              <a:off x="6143625" y="5429250"/>
              <a:ext cx="890588" cy="231775"/>
            </a:xfrm>
            <a:prstGeom prst="rect">
              <a:avLst/>
            </a:prstGeom>
            <a:noFill/>
            <a:ln w="19050">
              <a:noFill/>
              <a:miter lim="800000"/>
              <a:headEnd/>
              <a:tailEnd/>
            </a:ln>
          </p:spPr>
          <p:txBody>
            <a:bodyPr wrap="none" lIns="92075" tIns="46038" rIns="92075" bIns="46038">
              <a:spAutoFit/>
            </a:bodyPr>
            <a:lstStyle/>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b="1">
                  <a:solidFill>
                    <a:srgbClr val="000066"/>
                  </a:solidFill>
                  <a:ea typeface="华文楷体" pitchFamily="2" charset="-122"/>
                </a:rPr>
                <a:t>映射到选项</a:t>
              </a:r>
              <a:endParaRPr lang="en-US" altLang="zh-CN" sz="1100" b="1">
                <a:solidFill>
                  <a:srgbClr val="000066"/>
                </a:solidFill>
                <a:ea typeface="华文楷体" pitchFamily="2" charset="-122"/>
              </a:endParaRPr>
            </a:p>
          </p:txBody>
        </p:sp>
      </p:grpSp>
      <p:grpSp>
        <p:nvGrpSpPr>
          <p:cNvPr id="4534" name="组合 468"/>
          <p:cNvGrpSpPr>
            <a:grpSpLocks/>
          </p:cNvGrpSpPr>
          <p:nvPr/>
        </p:nvGrpSpPr>
        <p:grpSpPr bwMode="auto">
          <a:xfrm>
            <a:off x="4500563" y="4976813"/>
            <a:ext cx="4381500" cy="1647825"/>
            <a:chOff x="4500563" y="5072063"/>
            <a:chExt cx="4381500" cy="1647825"/>
          </a:xfrm>
        </p:grpSpPr>
        <p:grpSp>
          <p:nvGrpSpPr>
            <p:cNvPr id="4566" name="Group 170"/>
            <p:cNvGrpSpPr>
              <a:grpSpLocks/>
            </p:cNvGrpSpPr>
            <p:nvPr/>
          </p:nvGrpSpPr>
          <p:grpSpPr bwMode="auto">
            <a:xfrm>
              <a:off x="7500938" y="5357813"/>
              <a:ext cx="936625" cy="941387"/>
              <a:chOff x="1638" y="1170"/>
              <a:chExt cx="1716" cy="2106"/>
            </a:xfrm>
          </p:grpSpPr>
          <p:sp>
            <p:nvSpPr>
              <p:cNvPr id="4193" name="AutoShape 77"/>
              <p:cNvSpPr>
                <a:spLocks noChangeArrowheads="1"/>
              </p:cNvSpPr>
              <p:nvPr/>
            </p:nvSpPr>
            <p:spPr bwMode="auto">
              <a:xfrm>
                <a:off x="1638" y="1170"/>
                <a:ext cx="1716" cy="2106"/>
              </a:xfrm>
              <a:prstGeom prst="can">
                <a:avLst>
                  <a:gd name="adj" fmla="val 23716"/>
                </a:avLst>
              </a:prstGeom>
              <a:gradFill rotWithShape="1">
                <a:gsLst>
                  <a:gs pos="0">
                    <a:srgbClr val="CCFFFF"/>
                  </a:gs>
                  <a:gs pos="50000">
                    <a:srgbClr val="FFFFFF"/>
                  </a:gs>
                  <a:gs pos="100000">
                    <a:srgbClr val="CCFFFF"/>
                  </a:gs>
                </a:gsLst>
                <a:lin ang="5400000" scaled="1"/>
              </a:gradFill>
              <a:ln w="9525">
                <a:solidFill>
                  <a:srgbClr val="009900"/>
                </a:solidFill>
                <a:round/>
                <a:headEnd/>
                <a:tailEnd/>
              </a:ln>
            </p:spPr>
            <p:txBody>
              <a:bodyPr wrap="none" anchor="ctr"/>
              <a:lstStyle/>
              <a:p>
                <a:pPr algn="ctr" eaLnBrk="0" hangingPunct="0"/>
                <a:endParaRPr lang="zh-CN" altLang="en-US"/>
              </a:p>
            </p:txBody>
          </p:sp>
          <p:grpSp>
            <p:nvGrpSpPr>
              <p:cNvPr id="4567" name="Group 78"/>
              <p:cNvGrpSpPr>
                <a:grpSpLocks/>
              </p:cNvGrpSpPr>
              <p:nvPr/>
            </p:nvGrpSpPr>
            <p:grpSpPr bwMode="auto">
              <a:xfrm>
                <a:off x="1838" y="1766"/>
                <a:ext cx="238" cy="200"/>
                <a:chOff x="770" y="3540"/>
                <a:chExt cx="466" cy="440"/>
              </a:xfrm>
            </p:grpSpPr>
            <p:sp>
              <p:nvSpPr>
                <p:cNvPr id="4279" name="AutoShape 79"/>
                <p:cNvSpPr>
                  <a:spLocks noChangeArrowheads="1"/>
                </p:cNvSpPr>
                <p:nvPr/>
              </p:nvSpPr>
              <p:spPr bwMode="auto">
                <a:xfrm>
                  <a:off x="770" y="3548"/>
                  <a:ext cx="464" cy="432"/>
                </a:xfrm>
                <a:prstGeom prst="cube">
                  <a:avLst>
                    <a:gd name="adj" fmla="val 25000"/>
                  </a:avLst>
                </a:prstGeom>
                <a:solidFill>
                  <a:srgbClr val="CC99FF"/>
                </a:solidFill>
                <a:ln w="9525">
                  <a:solidFill>
                    <a:schemeClr val="tx1"/>
                  </a:solidFill>
                  <a:miter lim="800000"/>
                  <a:headEnd/>
                  <a:tailEnd/>
                </a:ln>
              </p:spPr>
              <p:txBody>
                <a:bodyPr wrap="none" anchor="ctr"/>
                <a:lstStyle/>
                <a:p>
                  <a:pPr algn="r" eaLnBrk="0" hangingPunct="0"/>
                  <a:endParaRPr lang="zh-CN" altLang="en-US"/>
                </a:p>
              </p:txBody>
            </p:sp>
            <p:sp>
              <p:nvSpPr>
                <p:cNvPr id="4280" name="Freeform 80"/>
                <p:cNvSpPr>
                  <a:spLocks/>
                </p:cNvSpPr>
                <p:nvPr/>
              </p:nvSpPr>
              <p:spPr bwMode="auto">
                <a:xfrm>
                  <a:off x="991" y="3549"/>
                  <a:ext cx="242" cy="200"/>
                </a:xfrm>
                <a:custGeom>
                  <a:avLst/>
                  <a:gdLst>
                    <a:gd name="T0" fmla="*/ 1 w 422"/>
                    <a:gd name="T1" fmla="*/ 0 h 355"/>
                    <a:gd name="T2" fmla="*/ 0 w 422"/>
                    <a:gd name="T3" fmla="*/ 1 h 355"/>
                    <a:gd name="T4" fmla="*/ 1 w 422"/>
                    <a:gd name="T5" fmla="*/ 1 h 355"/>
                    <a:gd name="T6" fmla="*/ 1 w 422"/>
                    <a:gd name="T7" fmla="*/ 1 h 355"/>
                    <a:gd name="T8" fmla="*/ 1 w 422"/>
                    <a:gd name="T9" fmla="*/ 0 h 355"/>
                    <a:gd name="T10" fmla="*/ 1 w 422"/>
                    <a:gd name="T11" fmla="*/ 0 h 355"/>
                    <a:gd name="T12" fmla="*/ 0 60000 65536"/>
                    <a:gd name="T13" fmla="*/ 0 60000 65536"/>
                    <a:gd name="T14" fmla="*/ 0 60000 65536"/>
                    <a:gd name="T15" fmla="*/ 0 60000 65536"/>
                    <a:gd name="T16" fmla="*/ 0 60000 65536"/>
                    <a:gd name="T17" fmla="*/ 0 60000 65536"/>
                    <a:gd name="T18" fmla="*/ 0 w 422"/>
                    <a:gd name="T19" fmla="*/ 0 h 355"/>
                    <a:gd name="T20" fmla="*/ 422 w 422"/>
                    <a:gd name="T21" fmla="*/ 355 h 355"/>
                  </a:gdLst>
                  <a:ahLst/>
                  <a:cxnLst>
                    <a:cxn ang="T12">
                      <a:pos x="T0" y="T1"/>
                    </a:cxn>
                    <a:cxn ang="T13">
                      <a:pos x="T2" y="T3"/>
                    </a:cxn>
                    <a:cxn ang="T14">
                      <a:pos x="T4" y="T5"/>
                    </a:cxn>
                    <a:cxn ang="T15">
                      <a:pos x="T6" y="T7"/>
                    </a:cxn>
                    <a:cxn ang="T16">
                      <a:pos x="T8" y="T9"/>
                    </a:cxn>
                    <a:cxn ang="T17">
                      <a:pos x="T10" y="T11"/>
                    </a:cxn>
                  </a:cxnLst>
                  <a:rect l="T18" t="T19" r="T20" b="T21"/>
                  <a:pathLst>
                    <a:path w="422" h="355">
                      <a:moveTo>
                        <a:pt x="193" y="0"/>
                      </a:moveTo>
                      <a:lnTo>
                        <a:pt x="0" y="192"/>
                      </a:lnTo>
                      <a:lnTo>
                        <a:pt x="230" y="355"/>
                      </a:lnTo>
                      <a:lnTo>
                        <a:pt x="422" y="163"/>
                      </a:lnTo>
                      <a:lnTo>
                        <a:pt x="422" y="0"/>
                      </a:lnTo>
                      <a:lnTo>
                        <a:pt x="193" y="0"/>
                      </a:lnTo>
                      <a:close/>
                    </a:path>
                  </a:pathLst>
                </a:custGeom>
                <a:solidFill>
                  <a:srgbClr val="CC99FF"/>
                </a:solidFill>
                <a:ln w="9525">
                  <a:solidFill>
                    <a:schemeClr val="tx1"/>
                  </a:solidFill>
                  <a:round/>
                  <a:headEnd/>
                  <a:tailEnd/>
                </a:ln>
              </p:spPr>
              <p:txBody>
                <a:bodyPr wrap="none" anchor="ctr"/>
                <a:lstStyle/>
                <a:p>
                  <a:pPr algn="r" eaLnBrk="0" hangingPunct="0"/>
                  <a:endParaRPr lang="zh-CN" altLang="en-US"/>
                </a:p>
              </p:txBody>
            </p:sp>
            <p:sp>
              <p:nvSpPr>
                <p:cNvPr id="4281" name="AutoShape 81"/>
                <p:cNvSpPr>
                  <a:spLocks noChangeArrowheads="1"/>
                </p:cNvSpPr>
                <p:nvPr/>
              </p:nvSpPr>
              <p:spPr bwMode="auto">
                <a:xfrm rot="10800000">
                  <a:off x="1094" y="3548"/>
                  <a:ext cx="132" cy="102"/>
                </a:xfrm>
                <a:prstGeom prst="rtTriangle">
                  <a:avLst/>
                </a:prstGeom>
                <a:solidFill>
                  <a:schemeClr val="bg1"/>
                </a:solidFill>
                <a:ln w="9525">
                  <a:noFill/>
                  <a:miter lim="800000"/>
                  <a:headEnd/>
                  <a:tailEnd/>
                </a:ln>
              </p:spPr>
              <p:txBody>
                <a:bodyPr wrap="none" anchor="ctr"/>
                <a:lstStyle/>
                <a:p>
                  <a:pPr algn="r" eaLnBrk="0" hangingPunct="0"/>
                  <a:endParaRPr lang="zh-CN" altLang="en-US"/>
                </a:p>
              </p:txBody>
            </p:sp>
            <p:sp>
              <p:nvSpPr>
                <p:cNvPr id="4282" name="Line 82"/>
                <p:cNvSpPr>
                  <a:spLocks noChangeShapeType="1"/>
                </p:cNvSpPr>
                <p:nvPr/>
              </p:nvSpPr>
              <p:spPr bwMode="auto">
                <a:xfrm>
                  <a:off x="1104" y="3546"/>
                  <a:ext cx="126" cy="0"/>
                </a:xfrm>
                <a:prstGeom prst="line">
                  <a:avLst/>
                </a:prstGeom>
                <a:noFill/>
                <a:ln w="19050">
                  <a:solidFill>
                    <a:schemeClr val="bg1"/>
                  </a:solidFill>
                  <a:round/>
                  <a:headEnd/>
                  <a:tailEnd/>
                </a:ln>
              </p:spPr>
              <p:txBody>
                <a:bodyPr/>
                <a:lstStyle/>
                <a:p>
                  <a:endParaRPr lang="zh-CN" altLang="en-US"/>
                </a:p>
              </p:txBody>
            </p:sp>
            <p:sp>
              <p:nvSpPr>
                <p:cNvPr id="4283" name="Line 83"/>
                <p:cNvSpPr>
                  <a:spLocks noChangeShapeType="1"/>
                </p:cNvSpPr>
                <p:nvPr/>
              </p:nvSpPr>
              <p:spPr bwMode="auto">
                <a:xfrm>
                  <a:off x="1236" y="3540"/>
                  <a:ext cx="0" cy="114"/>
                </a:xfrm>
                <a:prstGeom prst="line">
                  <a:avLst/>
                </a:prstGeom>
                <a:noFill/>
                <a:ln w="38100">
                  <a:solidFill>
                    <a:schemeClr val="bg1"/>
                  </a:solidFill>
                  <a:round/>
                  <a:headEnd/>
                  <a:tailEnd/>
                </a:ln>
              </p:spPr>
              <p:txBody>
                <a:bodyPr/>
                <a:lstStyle/>
                <a:p>
                  <a:endParaRPr lang="zh-CN" altLang="en-US"/>
                </a:p>
              </p:txBody>
            </p:sp>
            <p:sp>
              <p:nvSpPr>
                <p:cNvPr id="4284" name="Line 84"/>
                <p:cNvSpPr>
                  <a:spLocks noChangeShapeType="1"/>
                </p:cNvSpPr>
                <p:nvPr/>
              </p:nvSpPr>
              <p:spPr bwMode="auto">
                <a:xfrm>
                  <a:off x="1098" y="3546"/>
                  <a:ext cx="138" cy="108"/>
                </a:xfrm>
                <a:prstGeom prst="line">
                  <a:avLst/>
                </a:prstGeom>
                <a:noFill/>
                <a:ln w="9525">
                  <a:solidFill>
                    <a:schemeClr val="tx1"/>
                  </a:solidFill>
                  <a:round/>
                  <a:headEnd/>
                  <a:tailEnd/>
                </a:ln>
              </p:spPr>
              <p:txBody>
                <a:bodyPr/>
                <a:lstStyle/>
                <a:p>
                  <a:endParaRPr lang="zh-CN" altLang="en-US"/>
                </a:p>
              </p:txBody>
            </p:sp>
          </p:grpSp>
          <p:grpSp>
            <p:nvGrpSpPr>
              <p:cNvPr id="4568" name="Group 85"/>
              <p:cNvGrpSpPr>
                <a:grpSpLocks/>
              </p:cNvGrpSpPr>
              <p:nvPr/>
            </p:nvGrpSpPr>
            <p:grpSpPr bwMode="auto">
              <a:xfrm>
                <a:off x="1802" y="2216"/>
                <a:ext cx="238" cy="200"/>
                <a:chOff x="770" y="3540"/>
                <a:chExt cx="466" cy="440"/>
              </a:xfrm>
            </p:grpSpPr>
            <p:sp>
              <p:nvSpPr>
                <p:cNvPr id="4273" name="AutoShape 86"/>
                <p:cNvSpPr>
                  <a:spLocks noChangeArrowheads="1"/>
                </p:cNvSpPr>
                <p:nvPr/>
              </p:nvSpPr>
              <p:spPr bwMode="auto">
                <a:xfrm>
                  <a:off x="770" y="3548"/>
                  <a:ext cx="464" cy="432"/>
                </a:xfrm>
                <a:prstGeom prst="cube">
                  <a:avLst>
                    <a:gd name="adj" fmla="val 25000"/>
                  </a:avLst>
                </a:prstGeom>
                <a:solidFill>
                  <a:srgbClr val="CC99FF"/>
                </a:solidFill>
                <a:ln w="9525">
                  <a:solidFill>
                    <a:schemeClr val="tx1"/>
                  </a:solidFill>
                  <a:miter lim="800000"/>
                  <a:headEnd/>
                  <a:tailEnd/>
                </a:ln>
              </p:spPr>
              <p:txBody>
                <a:bodyPr wrap="none" anchor="ctr"/>
                <a:lstStyle/>
                <a:p>
                  <a:pPr algn="r" eaLnBrk="0" hangingPunct="0"/>
                  <a:endParaRPr lang="zh-CN" altLang="en-US"/>
                </a:p>
              </p:txBody>
            </p:sp>
            <p:sp>
              <p:nvSpPr>
                <p:cNvPr id="4274" name="Freeform 87"/>
                <p:cNvSpPr>
                  <a:spLocks/>
                </p:cNvSpPr>
                <p:nvPr/>
              </p:nvSpPr>
              <p:spPr bwMode="auto">
                <a:xfrm>
                  <a:off x="991" y="3549"/>
                  <a:ext cx="242" cy="200"/>
                </a:xfrm>
                <a:custGeom>
                  <a:avLst/>
                  <a:gdLst>
                    <a:gd name="T0" fmla="*/ 1 w 422"/>
                    <a:gd name="T1" fmla="*/ 0 h 355"/>
                    <a:gd name="T2" fmla="*/ 0 w 422"/>
                    <a:gd name="T3" fmla="*/ 1 h 355"/>
                    <a:gd name="T4" fmla="*/ 1 w 422"/>
                    <a:gd name="T5" fmla="*/ 1 h 355"/>
                    <a:gd name="T6" fmla="*/ 1 w 422"/>
                    <a:gd name="T7" fmla="*/ 1 h 355"/>
                    <a:gd name="T8" fmla="*/ 1 w 422"/>
                    <a:gd name="T9" fmla="*/ 0 h 355"/>
                    <a:gd name="T10" fmla="*/ 1 w 422"/>
                    <a:gd name="T11" fmla="*/ 0 h 355"/>
                    <a:gd name="T12" fmla="*/ 0 60000 65536"/>
                    <a:gd name="T13" fmla="*/ 0 60000 65536"/>
                    <a:gd name="T14" fmla="*/ 0 60000 65536"/>
                    <a:gd name="T15" fmla="*/ 0 60000 65536"/>
                    <a:gd name="T16" fmla="*/ 0 60000 65536"/>
                    <a:gd name="T17" fmla="*/ 0 60000 65536"/>
                    <a:gd name="T18" fmla="*/ 0 w 422"/>
                    <a:gd name="T19" fmla="*/ 0 h 355"/>
                    <a:gd name="T20" fmla="*/ 422 w 422"/>
                    <a:gd name="T21" fmla="*/ 355 h 355"/>
                  </a:gdLst>
                  <a:ahLst/>
                  <a:cxnLst>
                    <a:cxn ang="T12">
                      <a:pos x="T0" y="T1"/>
                    </a:cxn>
                    <a:cxn ang="T13">
                      <a:pos x="T2" y="T3"/>
                    </a:cxn>
                    <a:cxn ang="T14">
                      <a:pos x="T4" y="T5"/>
                    </a:cxn>
                    <a:cxn ang="T15">
                      <a:pos x="T6" y="T7"/>
                    </a:cxn>
                    <a:cxn ang="T16">
                      <a:pos x="T8" y="T9"/>
                    </a:cxn>
                    <a:cxn ang="T17">
                      <a:pos x="T10" y="T11"/>
                    </a:cxn>
                  </a:cxnLst>
                  <a:rect l="T18" t="T19" r="T20" b="T21"/>
                  <a:pathLst>
                    <a:path w="422" h="355">
                      <a:moveTo>
                        <a:pt x="193" y="0"/>
                      </a:moveTo>
                      <a:lnTo>
                        <a:pt x="0" y="192"/>
                      </a:lnTo>
                      <a:lnTo>
                        <a:pt x="230" y="355"/>
                      </a:lnTo>
                      <a:lnTo>
                        <a:pt x="422" y="163"/>
                      </a:lnTo>
                      <a:lnTo>
                        <a:pt x="422" y="0"/>
                      </a:lnTo>
                      <a:lnTo>
                        <a:pt x="193" y="0"/>
                      </a:lnTo>
                      <a:close/>
                    </a:path>
                  </a:pathLst>
                </a:custGeom>
                <a:solidFill>
                  <a:srgbClr val="CC99FF"/>
                </a:solidFill>
                <a:ln w="9525">
                  <a:solidFill>
                    <a:schemeClr val="tx1"/>
                  </a:solidFill>
                  <a:round/>
                  <a:headEnd/>
                  <a:tailEnd/>
                </a:ln>
              </p:spPr>
              <p:txBody>
                <a:bodyPr wrap="none" anchor="ctr"/>
                <a:lstStyle/>
                <a:p>
                  <a:pPr algn="r" eaLnBrk="0" hangingPunct="0"/>
                  <a:endParaRPr lang="zh-CN" altLang="en-US"/>
                </a:p>
              </p:txBody>
            </p:sp>
            <p:sp>
              <p:nvSpPr>
                <p:cNvPr id="4275" name="AutoShape 88"/>
                <p:cNvSpPr>
                  <a:spLocks noChangeArrowheads="1"/>
                </p:cNvSpPr>
                <p:nvPr/>
              </p:nvSpPr>
              <p:spPr bwMode="auto">
                <a:xfrm rot="10800000">
                  <a:off x="1094" y="3548"/>
                  <a:ext cx="132" cy="102"/>
                </a:xfrm>
                <a:prstGeom prst="rtTriangle">
                  <a:avLst/>
                </a:prstGeom>
                <a:solidFill>
                  <a:schemeClr val="bg1"/>
                </a:solidFill>
                <a:ln w="9525">
                  <a:noFill/>
                  <a:miter lim="800000"/>
                  <a:headEnd/>
                  <a:tailEnd/>
                </a:ln>
              </p:spPr>
              <p:txBody>
                <a:bodyPr wrap="none" anchor="ctr"/>
                <a:lstStyle/>
                <a:p>
                  <a:pPr algn="r" eaLnBrk="0" hangingPunct="0"/>
                  <a:endParaRPr lang="zh-CN" altLang="en-US"/>
                </a:p>
              </p:txBody>
            </p:sp>
            <p:sp>
              <p:nvSpPr>
                <p:cNvPr id="4276" name="Line 89"/>
                <p:cNvSpPr>
                  <a:spLocks noChangeShapeType="1"/>
                </p:cNvSpPr>
                <p:nvPr/>
              </p:nvSpPr>
              <p:spPr bwMode="auto">
                <a:xfrm>
                  <a:off x="1104" y="3546"/>
                  <a:ext cx="126" cy="0"/>
                </a:xfrm>
                <a:prstGeom prst="line">
                  <a:avLst/>
                </a:prstGeom>
                <a:noFill/>
                <a:ln w="19050">
                  <a:solidFill>
                    <a:schemeClr val="bg1"/>
                  </a:solidFill>
                  <a:round/>
                  <a:headEnd/>
                  <a:tailEnd/>
                </a:ln>
              </p:spPr>
              <p:txBody>
                <a:bodyPr/>
                <a:lstStyle/>
                <a:p>
                  <a:endParaRPr lang="zh-CN" altLang="en-US"/>
                </a:p>
              </p:txBody>
            </p:sp>
            <p:sp>
              <p:nvSpPr>
                <p:cNvPr id="4277" name="Line 90"/>
                <p:cNvSpPr>
                  <a:spLocks noChangeShapeType="1"/>
                </p:cNvSpPr>
                <p:nvPr/>
              </p:nvSpPr>
              <p:spPr bwMode="auto">
                <a:xfrm>
                  <a:off x="1236" y="3540"/>
                  <a:ext cx="0" cy="114"/>
                </a:xfrm>
                <a:prstGeom prst="line">
                  <a:avLst/>
                </a:prstGeom>
                <a:noFill/>
                <a:ln w="38100">
                  <a:solidFill>
                    <a:schemeClr val="bg1"/>
                  </a:solidFill>
                  <a:round/>
                  <a:headEnd/>
                  <a:tailEnd/>
                </a:ln>
              </p:spPr>
              <p:txBody>
                <a:bodyPr/>
                <a:lstStyle/>
                <a:p>
                  <a:endParaRPr lang="zh-CN" altLang="en-US"/>
                </a:p>
              </p:txBody>
            </p:sp>
            <p:sp>
              <p:nvSpPr>
                <p:cNvPr id="4278" name="Line 91"/>
                <p:cNvSpPr>
                  <a:spLocks noChangeShapeType="1"/>
                </p:cNvSpPr>
                <p:nvPr/>
              </p:nvSpPr>
              <p:spPr bwMode="auto">
                <a:xfrm>
                  <a:off x="1098" y="3546"/>
                  <a:ext cx="138" cy="108"/>
                </a:xfrm>
                <a:prstGeom prst="line">
                  <a:avLst/>
                </a:prstGeom>
                <a:noFill/>
                <a:ln w="9525">
                  <a:solidFill>
                    <a:schemeClr val="tx1"/>
                  </a:solidFill>
                  <a:round/>
                  <a:headEnd/>
                  <a:tailEnd/>
                </a:ln>
              </p:spPr>
              <p:txBody>
                <a:bodyPr/>
                <a:lstStyle/>
                <a:p>
                  <a:endParaRPr lang="zh-CN" altLang="en-US"/>
                </a:p>
              </p:txBody>
            </p:sp>
          </p:grpSp>
          <p:grpSp>
            <p:nvGrpSpPr>
              <p:cNvPr id="4569" name="Group 92"/>
              <p:cNvGrpSpPr>
                <a:grpSpLocks/>
              </p:cNvGrpSpPr>
              <p:nvPr/>
            </p:nvGrpSpPr>
            <p:grpSpPr bwMode="auto">
              <a:xfrm>
                <a:off x="2210" y="1838"/>
                <a:ext cx="238" cy="200"/>
                <a:chOff x="770" y="3540"/>
                <a:chExt cx="466" cy="440"/>
              </a:xfrm>
            </p:grpSpPr>
            <p:sp>
              <p:nvSpPr>
                <p:cNvPr id="4267" name="AutoShape 93"/>
                <p:cNvSpPr>
                  <a:spLocks noChangeArrowheads="1"/>
                </p:cNvSpPr>
                <p:nvPr/>
              </p:nvSpPr>
              <p:spPr bwMode="auto">
                <a:xfrm>
                  <a:off x="770" y="3548"/>
                  <a:ext cx="464" cy="432"/>
                </a:xfrm>
                <a:prstGeom prst="cube">
                  <a:avLst>
                    <a:gd name="adj" fmla="val 25000"/>
                  </a:avLst>
                </a:prstGeom>
                <a:solidFill>
                  <a:srgbClr val="CC99FF"/>
                </a:solidFill>
                <a:ln w="9525">
                  <a:solidFill>
                    <a:schemeClr val="tx1"/>
                  </a:solidFill>
                  <a:miter lim="800000"/>
                  <a:headEnd/>
                  <a:tailEnd/>
                </a:ln>
              </p:spPr>
              <p:txBody>
                <a:bodyPr wrap="none" anchor="ctr"/>
                <a:lstStyle/>
                <a:p>
                  <a:pPr algn="r" eaLnBrk="0" hangingPunct="0"/>
                  <a:endParaRPr lang="zh-CN" altLang="en-US"/>
                </a:p>
              </p:txBody>
            </p:sp>
            <p:sp>
              <p:nvSpPr>
                <p:cNvPr id="4268" name="Freeform 94"/>
                <p:cNvSpPr>
                  <a:spLocks/>
                </p:cNvSpPr>
                <p:nvPr/>
              </p:nvSpPr>
              <p:spPr bwMode="auto">
                <a:xfrm>
                  <a:off x="991" y="3549"/>
                  <a:ext cx="242" cy="200"/>
                </a:xfrm>
                <a:custGeom>
                  <a:avLst/>
                  <a:gdLst>
                    <a:gd name="T0" fmla="*/ 1 w 422"/>
                    <a:gd name="T1" fmla="*/ 0 h 355"/>
                    <a:gd name="T2" fmla="*/ 0 w 422"/>
                    <a:gd name="T3" fmla="*/ 1 h 355"/>
                    <a:gd name="T4" fmla="*/ 1 w 422"/>
                    <a:gd name="T5" fmla="*/ 1 h 355"/>
                    <a:gd name="T6" fmla="*/ 1 w 422"/>
                    <a:gd name="T7" fmla="*/ 1 h 355"/>
                    <a:gd name="T8" fmla="*/ 1 w 422"/>
                    <a:gd name="T9" fmla="*/ 0 h 355"/>
                    <a:gd name="T10" fmla="*/ 1 w 422"/>
                    <a:gd name="T11" fmla="*/ 0 h 355"/>
                    <a:gd name="T12" fmla="*/ 0 60000 65536"/>
                    <a:gd name="T13" fmla="*/ 0 60000 65536"/>
                    <a:gd name="T14" fmla="*/ 0 60000 65536"/>
                    <a:gd name="T15" fmla="*/ 0 60000 65536"/>
                    <a:gd name="T16" fmla="*/ 0 60000 65536"/>
                    <a:gd name="T17" fmla="*/ 0 60000 65536"/>
                    <a:gd name="T18" fmla="*/ 0 w 422"/>
                    <a:gd name="T19" fmla="*/ 0 h 355"/>
                    <a:gd name="T20" fmla="*/ 422 w 422"/>
                    <a:gd name="T21" fmla="*/ 355 h 355"/>
                  </a:gdLst>
                  <a:ahLst/>
                  <a:cxnLst>
                    <a:cxn ang="T12">
                      <a:pos x="T0" y="T1"/>
                    </a:cxn>
                    <a:cxn ang="T13">
                      <a:pos x="T2" y="T3"/>
                    </a:cxn>
                    <a:cxn ang="T14">
                      <a:pos x="T4" y="T5"/>
                    </a:cxn>
                    <a:cxn ang="T15">
                      <a:pos x="T6" y="T7"/>
                    </a:cxn>
                    <a:cxn ang="T16">
                      <a:pos x="T8" y="T9"/>
                    </a:cxn>
                    <a:cxn ang="T17">
                      <a:pos x="T10" y="T11"/>
                    </a:cxn>
                  </a:cxnLst>
                  <a:rect l="T18" t="T19" r="T20" b="T21"/>
                  <a:pathLst>
                    <a:path w="422" h="355">
                      <a:moveTo>
                        <a:pt x="193" y="0"/>
                      </a:moveTo>
                      <a:lnTo>
                        <a:pt x="0" y="192"/>
                      </a:lnTo>
                      <a:lnTo>
                        <a:pt x="230" y="355"/>
                      </a:lnTo>
                      <a:lnTo>
                        <a:pt x="422" y="163"/>
                      </a:lnTo>
                      <a:lnTo>
                        <a:pt x="422" y="0"/>
                      </a:lnTo>
                      <a:lnTo>
                        <a:pt x="193" y="0"/>
                      </a:lnTo>
                      <a:close/>
                    </a:path>
                  </a:pathLst>
                </a:custGeom>
                <a:solidFill>
                  <a:srgbClr val="CC99FF"/>
                </a:solidFill>
                <a:ln w="9525">
                  <a:solidFill>
                    <a:schemeClr val="tx1"/>
                  </a:solidFill>
                  <a:round/>
                  <a:headEnd/>
                  <a:tailEnd/>
                </a:ln>
              </p:spPr>
              <p:txBody>
                <a:bodyPr wrap="none" anchor="ctr"/>
                <a:lstStyle/>
                <a:p>
                  <a:pPr algn="r" eaLnBrk="0" hangingPunct="0"/>
                  <a:endParaRPr lang="zh-CN" altLang="en-US"/>
                </a:p>
              </p:txBody>
            </p:sp>
            <p:sp>
              <p:nvSpPr>
                <p:cNvPr id="4269" name="AutoShape 95"/>
                <p:cNvSpPr>
                  <a:spLocks noChangeArrowheads="1"/>
                </p:cNvSpPr>
                <p:nvPr/>
              </p:nvSpPr>
              <p:spPr bwMode="auto">
                <a:xfrm rot="10800000">
                  <a:off x="1094" y="3548"/>
                  <a:ext cx="132" cy="102"/>
                </a:xfrm>
                <a:prstGeom prst="rtTriangle">
                  <a:avLst/>
                </a:prstGeom>
                <a:solidFill>
                  <a:schemeClr val="bg1"/>
                </a:solidFill>
                <a:ln w="9525">
                  <a:noFill/>
                  <a:miter lim="800000"/>
                  <a:headEnd/>
                  <a:tailEnd/>
                </a:ln>
              </p:spPr>
              <p:txBody>
                <a:bodyPr wrap="none" anchor="ctr"/>
                <a:lstStyle/>
                <a:p>
                  <a:pPr algn="r" eaLnBrk="0" hangingPunct="0"/>
                  <a:endParaRPr lang="zh-CN" altLang="en-US"/>
                </a:p>
              </p:txBody>
            </p:sp>
            <p:sp>
              <p:nvSpPr>
                <p:cNvPr id="4270" name="Line 96"/>
                <p:cNvSpPr>
                  <a:spLocks noChangeShapeType="1"/>
                </p:cNvSpPr>
                <p:nvPr/>
              </p:nvSpPr>
              <p:spPr bwMode="auto">
                <a:xfrm>
                  <a:off x="1104" y="3546"/>
                  <a:ext cx="126" cy="0"/>
                </a:xfrm>
                <a:prstGeom prst="line">
                  <a:avLst/>
                </a:prstGeom>
                <a:noFill/>
                <a:ln w="19050">
                  <a:solidFill>
                    <a:schemeClr val="bg1"/>
                  </a:solidFill>
                  <a:round/>
                  <a:headEnd/>
                  <a:tailEnd/>
                </a:ln>
              </p:spPr>
              <p:txBody>
                <a:bodyPr/>
                <a:lstStyle/>
                <a:p>
                  <a:endParaRPr lang="zh-CN" altLang="en-US"/>
                </a:p>
              </p:txBody>
            </p:sp>
            <p:sp>
              <p:nvSpPr>
                <p:cNvPr id="4271" name="Line 97"/>
                <p:cNvSpPr>
                  <a:spLocks noChangeShapeType="1"/>
                </p:cNvSpPr>
                <p:nvPr/>
              </p:nvSpPr>
              <p:spPr bwMode="auto">
                <a:xfrm>
                  <a:off x="1236" y="3540"/>
                  <a:ext cx="0" cy="114"/>
                </a:xfrm>
                <a:prstGeom prst="line">
                  <a:avLst/>
                </a:prstGeom>
                <a:noFill/>
                <a:ln w="38100">
                  <a:solidFill>
                    <a:schemeClr val="bg1"/>
                  </a:solidFill>
                  <a:round/>
                  <a:headEnd/>
                  <a:tailEnd/>
                </a:ln>
              </p:spPr>
              <p:txBody>
                <a:bodyPr/>
                <a:lstStyle/>
                <a:p>
                  <a:endParaRPr lang="zh-CN" altLang="en-US"/>
                </a:p>
              </p:txBody>
            </p:sp>
            <p:sp>
              <p:nvSpPr>
                <p:cNvPr id="4272" name="Line 98"/>
                <p:cNvSpPr>
                  <a:spLocks noChangeShapeType="1"/>
                </p:cNvSpPr>
                <p:nvPr/>
              </p:nvSpPr>
              <p:spPr bwMode="auto">
                <a:xfrm>
                  <a:off x="1098" y="3546"/>
                  <a:ext cx="138" cy="108"/>
                </a:xfrm>
                <a:prstGeom prst="line">
                  <a:avLst/>
                </a:prstGeom>
                <a:noFill/>
                <a:ln w="9525">
                  <a:solidFill>
                    <a:schemeClr val="tx1"/>
                  </a:solidFill>
                  <a:round/>
                  <a:headEnd/>
                  <a:tailEnd/>
                </a:ln>
              </p:spPr>
              <p:txBody>
                <a:bodyPr/>
                <a:lstStyle/>
                <a:p>
                  <a:endParaRPr lang="zh-CN" altLang="en-US"/>
                </a:p>
              </p:txBody>
            </p:sp>
          </p:grpSp>
          <p:grpSp>
            <p:nvGrpSpPr>
              <p:cNvPr id="4570" name="Group 99"/>
              <p:cNvGrpSpPr>
                <a:grpSpLocks/>
              </p:cNvGrpSpPr>
              <p:nvPr/>
            </p:nvGrpSpPr>
            <p:grpSpPr bwMode="auto">
              <a:xfrm>
                <a:off x="2390" y="2132"/>
                <a:ext cx="238" cy="200"/>
                <a:chOff x="770" y="3540"/>
                <a:chExt cx="466" cy="440"/>
              </a:xfrm>
            </p:grpSpPr>
            <p:sp>
              <p:nvSpPr>
                <p:cNvPr id="4261" name="AutoShape 100"/>
                <p:cNvSpPr>
                  <a:spLocks noChangeArrowheads="1"/>
                </p:cNvSpPr>
                <p:nvPr/>
              </p:nvSpPr>
              <p:spPr bwMode="auto">
                <a:xfrm>
                  <a:off x="770" y="3548"/>
                  <a:ext cx="464" cy="432"/>
                </a:xfrm>
                <a:prstGeom prst="cube">
                  <a:avLst>
                    <a:gd name="adj" fmla="val 25000"/>
                  </a:avLst>
                </a:prstGeom>
                <a:solidFill>
                  <a:srgbClr val="CC99FF"/>
                </a:solidFill>
                <a:ln w="9525">
                  <a:solidFill>
                    <a:schemeClr val="tx1"/>
                  </a:solidFill>
                  <a:miter lim="800000"/>
                  <a:headEnd/>
                  <a:tailEnd/>
                </a:ln>
              </p:spPr>
              <p:txBody>
                <a:bodyPr wrap="none" anchor="ctr"/>
                <a:lstStyle/>
                <a:p>
                  <a:pPr algn="r" eaLnBrk="0" hangingPunct="0"/>
                  <a:endParaRPr lang="zh-CN" altLang="en-US"/>
                </a:p>
              </p:txBody>
            </p:sp>
            <p:sp>
              <p:nvSpPr>
                <p:cNvPr id="4262" name="Freeform 101"/>
                <p:cNvSpPr>
                  <a:spLocks/>
                </p:cNvSpPr>
                <p:nvPr/>
              </p:nvSpPr>
              <p:spPr bwMode="auto">
                <a:xfrm>
                  <a:off x="991" y="3549"/>
                  <a:ext cx="242" cy="200"/>
                </a:xfrm>
                <a:custGeom>
                  <a:avLst/>
                  <a:gdLst>
                    <a:gd name="T0" fmla="*/ 1 w 422"/>
                    <a:gd name="T1" fmla="*/ 0 h 355"/>
                    <a:gd name="T2" fmla="*/ 0 w 422"/>
                    <a:gd name="T3" fmla="*/ 1 h 355"/>
                    <a:gd name="T4" fmla="*/ 1 w 422"/>
                    <a:gd name="T5" fmla="*/ 1 h 355"/>
                    <a:gd name="T6" fmla="*/ 1 w 422"/>
                    <a:gd name="T7" fmla="*/ 1 h 355"/>
                    <a:gd name="T8" fmla="*/ 1 w 422"/>
                    <a:gd name="T9" fmla="*/ 0 h 355"/>
                    <a:gd name="T10" fmla="*/ 1 w 422"/>
                    <a:gd name="T11" fmla="*/ 0 h 355"/>
                    <a:gd name="T12" fmla="*/ 0 60000 65536"/>
                    <a:gd name="T13" fmla="*/ 0 60000 65536"/>
                    <a:gd name="T14" fmla="*/ 0 60000 65536"/>
                    <a:gd name="T15" fmla="*/ 0 60000 65536"/>
                    <a:gd name="T16" fmla="*/ 0 60000 65536"/>
                    <a:gd name="T17" fmla="*/ 0 60000 65536"/>
                    <a:gd name="T18" fmla="*/ 0 w 422"/>
                    <a:gd name="T19" fmla="*/ 0 h 355"/>
                    <a:gd name="T20" fmla="*/ 422 w 422"/>
                    <a:gd name="T21" fmla="*/ 355 h 355"/>
                  </a:gdLst>
                  <a:ahLst/>
                  <a:cxnLst>
                    <a:cxn ang="T12">
                      <a:pos x="T0" y="T1"/>
                    </a:cxn>
                    <a:cxn ang="T13">
                      <a:pos x="T2" y="T3"/>
                    </a:cxn>
                    <a:cxn ang="T14">
                      <a:pos x="T4" y="T5"/>
                    </a:cxn>
                    <a:cxn ang="T15">
                      <a:pos x="T6" y="T7"/>
                    </a:cxn>
                    <a:cxn ang="T16">
                      <a:pos x="T8" y="T9"/>
                    </a:cxn>
                    <a:cxn ang="T17">
                      <a:pos x="T10" y="T11"/>
                    </a:cxn>
                  </a:cxnLst>
                  <a:rect l="T18" t="T19" r="T20" b="T21"/>
                  <a:pathLst>
                    <a:path w="422" h="355">
                      <a:moveTo>
                        <a:pt x="193" y="0"/>
                      </a:moveTo>
                      <a:lnTo>
                        <a:pt x="0" y="192"/>
                      </a:lnTo>
                      <a:lnTo>
                        <a:pt x="230" y="355"/>
                      </a:lnTo>
                      <a:lnTo>
                        <a:pt x="422" y="163"/>
                      </a:lnTo>
                      <a:lnTo>
                        <a:pt x="422" y="0"/>
                      </a:lnTo>
                      <a:lnTo>
                        <a:pt x="193" y="0"/>
                      </a:lnTo>
                      <a:close/>
                    </a:path>
                  </a:pathLst>
                </a:custGeom>
                <a:solidFill>
                  <a:srgbClr val="CC99FF"/>
                </a:solidFill>
                <a:ln w="9525">
                  <a:solidFill>
                    <a:schemeClr val="tx1"/>
                  </a:solidFill>
                  <a:round/>
                  <a:headEnd/>
                  <a:tailEnd/>
                </a:ln>
              </p:spPr>
              <p:txBody>
                <a:bodyPr wrap="none" anchor="ctr"/>
                <a:lstStyle/>
                <a:p>
                  <a:pPr algn="r" eaLnBrk="0" hangingPunct="0"/>
                  <a:endParaRPr lang="zh-CN" altLang="en-US"/>
                </a:p>
              </p:txBody>
            </p:sp>
            <p:sp>
              <p:nvSpPr>
                <p:cNvPr id="4263" name="AutoShape 102"/>
                <p:cNvSpPr>
                  <a:spLocks noChangeArrowheads="1"/>
                </p:cNvSpPr>
                <p:nvPr/>
              </p:nvSpPr>
              <p:spPr bwMode="auto">
                <a:xfrm rot="10800000">
                  <a:off x="1094" y="3548"/>
                  <a:ext cx="132" cy="102"/>
                </a:xfrm>
                <a:prstGeom prst="rtTriangle">
                  <a:avLst/>
                </a:prstGeom>
                <a:solidFill>
                  <a:schemeClr val="bg1"/>
                </a:solidFill>
                <a:ln w="9525">
                  <a:noFill/>
                  <a:miter lim="800000"/>
                  <a:headEnd/>
                  <a:tailEnd/>
                </a:ln>
              </p:spPr>
              <p:txBody>
                <a:bodyPr wrap="none" anchor="ctr"/>
                <a:lstStyle/>
                <a:p>
                  <a:pPr algn="r" eaLnBrk="0" hangingPunct="0"/>
                  <a:endParaRPr lang="zh-CN" altLang="en-US"/>
                </a:p>
              </p:txBody>
            </p:sp>
            <p:sp>
              <p:nvSpPr>
                <p:cNvPr id="4264" name="Line 103"/>
                <p:cNvSpPr>
                  <a:spLocks noChangeShapeType="1"/>
                </p:cNvSpPr>
                <p:nvPr/>
              </p:nvSpPr>
              <p:spPr bwMode="auto">
                <a:xfrm>
                  <a:off x="1104" y="3546"/>
                  <a:ext cx="126" cy="0"/>
                </a:xfrm>
                <a:prstGeom prst="line">
                  <a:avLst/>
                </a:prstGeom>
                <a:noFill/>
                <a:ln w="19050">
                  <a:solidFill>
                    <a:schemeClr val="bg1"/>
                  </a:solidFill>
                  <a:round/>
                  <a:headEnd/>
                  <a:tailEnd/>
                </a:ln>
              </p:spPr>
              <p:txBody>
                <a:bodyPr/>
                <a:lstStyle/>
                <a:p>
                  <a:endParaRPr lang="zh-CN" altLang="en-US"/>
                </a:p>
              </p:txBody>
            </p:sp>
            <p:sp>
              <p:nvSpPr>
                <p:cNvPr id="4265" name="Line 104"/>
                <p:cNvSpPr>
                  <a:spLocks noChangeShapeType="1"/>
                </p:cNvSpPr>
                <p:nvPr/>
              </p:nvSpPr>
              <p:spPr bwMode="auto">
                <a:xfrm>
                  <a:off x="1236" y="3540"/>
                  <a:ext cx="0" cy="114"/>
                </a:xfrm>
                <a:prstGeom prst="line">
                  <a:avLst/>
                </a:prstGeom>
                <a:noFill/>
                <a:ln w="38100">
                  <a:solidFill>
                    <a:schemeClr val="bg1"/>
                  </a:solidFill>
                  <a:round/>
                  <a:headEnd/>
                  <a:tailEnd/>
                </a:ln>
              </p:spPr>
              <p:txBody>
                <a:bodyPr/>
                <a:lstStyle/>
                <a:p>
                  <a:endParaRPr lang="zh-CN" altLang="en-US"/>
                </a:p>
              </p:txBody>
            </p:sp>
            <p:sp>
              <p:nvSpPr>
                <p:cNvPr id="4266" name="Line 105"/>
                <p:cNvSpPr>
                  <a:spLocks noChangeShapeType="1"/>
                </p:cNvSpPr>
                <p:nvPr/>
              </p:nvSpPr>
              <p:spPr bwMode="auto">
                <a:xfrm>
                  <a:off x="1098" y="3546"/>
                  <a:ext cx="138" cy="108"/>
                </a:xfrm>
                <a:prstGeom prst="line">
                  <a:avLst/>
                </a:prstGeom>
                <a:noFill/>
                <a:ln w="9525">
                  <a:solidFill>
                    <a:schemeClr val="tx1"/>
                  </a:solidFill>
                  <a:round/>
                  <a:headEnd/>
                  <a:tailEnd/>
                </a:ln>
              </p:spPr>
              <p:txBody>
                <a:bodyPr/>
                <a:lstStyle/>
                <a:p>
                  <a:endParaRPr lang="zh-CN" altLang="en-US"/>
                </a:p>
              </p:txBody>
            </p:sp>
          </p:grpSp>
          <p:grpSp>
            <p:nvGrpSpPr>
              <p:cNvPr id="4571" name="Group 106"/>
              <p:cNvGrpSpPr>
                <a:grpSpLocks/>
              </p:cNvGrpSpPr>
              <p:nvPr/>
            </p:nvGrpSpPr>
            <p:grpSpPr bwMode="auto">
              <a:xfrm>
                <a:off x="2618" y="1796"/>
                <a:ext cx="238" cy="200"/>
                <a:chOff x="770" y="3540"/>
                <a:chExt cx="466" cy="440"/>
              </a:xfrm>
            </p:grpSpPr>
            <p:sp>
              <p:nvSpPr>
                <p:cNvPr id="4255" name="AutoShape 107"/>
                <p:cNvSpPr>
                  <a:spLocks noChangeArrowheads="1"/>
                </p:cNvSpPr>
                <p:nvPr/>
              </p:nvSpPr>
              <p:spPr bwMode="auto">
                <a:xfrm>
                  <a:off x="770" y="3548"/>
                  <a:ext cx="464" cy="432"/>
                </a:xfrm>
                <a:prstGeom prst="cube">
                  <a:avLst>
                    <a:gd name="adj" fmla="val 25000"/>
                  </a:avLst>
                </a:prstGeom>
                <a:solidFill>
                  <a:srgbClr val="CC99FF"/>
                </a:solidFill>
                <a:ln w="9525">
                  <a:solidFill>
                    <a:schemeClr val="tx1"/>
                  </a:solidFill>
                  <a:miter lim="800000"/>
                  <a:headEnd/>
                  <a:tailEnd/>
                </a:ln>
              </p:spPr>
              <p:txBody>
                <a:bodyPr wrap="none" anchor="ctr"/>
                <a:lstStyle/>
                <a:p>
                  <a:pPr algn="r" eaLnBrk="0" hangingPunct="0"/>
                  <a:endParaRPr lang="zh-CN" altLang="en-US"/>
                </a:p>
              </p:txBody>
            </p:sp>
            <p:sp>
              <p:nvSpPr>
                <p:cNvPr id="4256" name="Freeform 108"/>
                <p:cNvSpPr>
                  <a:spLocks/>
                </p:cNvSpPr>
                <p:nvPr/>
              </p:nvSpPr>
              <p:spPr bwMode="auto">
                <a:xfrm>
                  <a:off x="991" y="3549"/>
                  <a:ext cx="242" cy="200"/>
                </a:xfrm>
                <a:custGeom>
                  <a:avLst/>
                  <a:gdLst>
                    <a:gd name="T0" fmla="*/ 1 w 422"/>
                    <a:gd name="T1" fmla="*/ 0 h 355"/>
                    <a:gd name="T2" fmla="*/ 0 w 422"/>
                    <a:gd name="T3" fmla="*/ 1 h 355"/>
                    <a:gd name="T4" fmla="*/ 1 w 422"/>
                    <a:gd name="T5" fmla="*/ 1 h 355"/>
                    <a:gd name="T6" fmla="*/ 1 w 422"/>
                    <a:gd name="T7" fmla="*/ 1 h 355"/>
                    <a:gd name="T8" fmla="*/ 1 w 422"/>
                    <a:gd name="T9" fmla="*/ 0 h 355"/>
                    <a:gd name="T10" fmla="*/ 1 w 422"/>
                    <a:gd name="T11" fmla="*/ 0 h 355"/>
                    <a:gd name="T12" fmla="*/ 0 60000 65536"/>
                    <a:gd name="T13" fmla="*/ 0 60000 65536"/>
                    <a:gd name="T14" fmla="*/ 0 60000 65536"/>
                    <a:gd name="T15" fmla="*/ 0 60000 65536"/>
                    <a:gd name="T16" fmla="*/ 0 60000 65536"/>
                    <a:gd name="T17" fmla="*/ 0 60000 65536"/>
                    <a:gd name="T18" fmla="*/ 0 w 422"/>
                    <a:gd name="T19" fmla="*/ 0 h 355"/>
                    <a:gd name="T20" fmla="*/ 422 w 422"/>
                    <a:gd name="T21" fmla="*/ 355 h 355"/>
                  </a:gdLst>
                  <a:ahLst/>
                  <a:cxnLst>
                    <a:cxn ang="T12">
                      <a:pos x="T0" y="T1"/>
                    </a:cxn>
                    <a:cxn ang="T13">
                      <a:pos x="T2" y="T3"/>
                    </a:cxn>
                    <a:cxn ang="T14">
                      <a:pos x="T4" y="T5"/>
                    </a:cxn>
                    <a:cxn ang="T15">
                      <a:pos x="T6" y="T7"/>
                    </a:cxn>
                    <a:cxn ang="T16">
                      <a:pos x="T8" y="T9"/>
                    </a:cxn>
                    <a:cxn ang="T17">
                      <a:pos x="T10" y="T11"/>
                    </a:cxn>
                  </a:cxnLst>
                  <a:rect l="T18" t="T19" r="T20" b="T21"/>
                  <a:pathLst>
                    <a:path w="422" h="355">
                      <a:moveTo>
                        <a:pt x="193" y="0"/>
                      </a:moveTo>
                      <a:lnTo>
                        <a:pt x="0" y="192"/>
                      </a:lnTo>
                      <a:lnTo>
                        <a:pt x="230" y="355"/>
                      </a:lnTo>
                      <a:lnTo>
                        <a:pt x="422" y="163"/>
                      </a:lnTo>
                      <a:lnTo>
                        <a:pt x="422" y="0"/>
                      </a:lnTo>
                      <a:lnTo>
                        <a:pt x="193" y="0"/>
                      </a:lnTo>
                      <a:close/>
                    </a:path>
                  </a:pathLst>
                </a:custGeom>
                <a:solidFill>
                  <a:srgbClr val="CC99FF"/>
                </a:solidFill>
                <a:ln w="9525">
                  <a:solidFill>
                    <a:schemeClr val="tx1"/>
                  </a:solidFill>
                  <a:round/>
                  <a:headEnd/>
                  <a:tailEnd/>
                </a:ln>
              </p:spPr>
              <p:txBody>
                <a:bodyPr wrap="none" anchor="ctr"/>
                <a:lstStyle/>
                <a:p>
                  <a:pPr algn="r" eaLnBrk="0" hangingPunct="0"/>
                  <a:endParaRPr lang="zh-CN" altLang="en-US"/>
                </a:p>
              </p:txBody>
            </p:sp>
            <p:sp>
              <p:nvSpPr>
                <p:cNvPr id="4257" name="AutoShape 109"/>
                <p:cNvSpPr>
                  <a:spLocks noChangeArrowheads="1"/>
                </p:cNvSpPr>
                <p:nvPr/>
              </p:nvSpPr>
              <p:spPr bwMode="auto">
                <a:xfrm rot="10800000">
                  <a:off x="1094" y="3548"/>
                  <a:ext cx="132" cy="102"/>
                </a:xfrm>
                <a:prstGeom prst="rtTriangle">
                  <a:avLst/>
                </a:prstGeom>
                <a:solidFill>
                  <a:schemeClr val="bg1"/>
                </a:solidFill>
                <a:ln w="9525">
                  <a:noFill/>
                  <a:miter lim="800000"/>
                  <a:headEnd/>
                  <a:tailEnd/>
                </a:ln>
              </p:spPr>
              <p:txBody>
                <a:bodyPr wrap="none" anchor="ctr"/>
                <a:lstStyle/>
                <a:p>
                  <a:pPr algn="r" eaLnBrk="0" hangingPunct="0"/>
                  <a:endParaRPr lang="zh-CN" altLang="en-US"/>
                </a:p>
              </p:txBody>
            </p:sp>
            <p:sp>
              <p:nvSpPr>
                <p:cNvPr id="4258" name="Line 110"/>
                <p:cNvSpPr>
                  <a:spLocks noChangeShapeType="1"/>
                </p:cNvSpPr>
                <p:nvPr/>
              </p:nvSpPr>
              <p:spPr bwMode="auto">
                <a:xfrm>
                  <a:off x="1104" y="3546"/>
                  <a:ext cx="126" cy="0"/>
                </a:xfrm>
                <a:prstGeom prst="line">
                  <a:avLst/>
                </a:prstGeom>
                <a:noFill/>
                <a:ln w="19050">
                  <a:solidFill>
                    <a:schemeClr val="bg1"/>
                  </a:solidFill>
                  <a:round/>
                  <a:headEnd/>
                  <a:tailEnd/>
                </a:ln>
              </p:spPr>
              <p:txBody>
                <a:bodyPr/>
                <a:lstStyle/>
                <a:p>
                  <a:endParaRPr lang="zh-CN" altLang="en-US"/>
                </a:p>
              </p:txBody>
            </p:sp>
            <p:sp>
              <p:nvSpPr>
                <p:cNvPr id="4259" name="Line 111"/>
                <p:cNvSpPr>
                  <a:spLocks noChangeShapeType="1"/>
                </p:cNvSpPr>
                <p:nvPr/>
              </p:nvSpPr>
              <p:spPr bwMode="auto">
                <a:xfrm>
                  <a:off x="1236" y="3540"/>
                  <a:ext cx="0" cy="114"/>
                </a:xfrm>
                <a:prstGeom prst="line">
                  <a:avLst/>
                </a:prstGeom>
                <a:noFill/>
                <a:ln w="38100">
                  <a:solidFill>
                    <a:schemeClr val="bg1"/>
                  </a:solidFill>
                  <a:round/>
                  <a:headEnd/>
                  <a:tailEnd/>
                </a:ln>
              </p:spPr>
              <p:txBody>
                <a:bodyPr/>
                <a:lstStyle/>
                <a:p>
                  <a:endParaRPr lang="zh-CN" altLang="en-US"/>
                </a:p>
              </p:txBody>
            </p:sp>
            <p:sp>
              <p:nvSpPr>
                <p:cNvPr id="4260" name="Line 112"/>
                <p:cNvSpPr>
                  <a:spLocks noChangeShapeType="1"/>
                </p:cNvSpPr>
                <p:nvPr/>
              </p:nvSpPr>
              <p:spPr bwMode="auto">
                <a:xfrm>
                  <a:off x="1098" y="3546"/>
                  <a:ext cx="138" cy="108"/>
                </a:xfrm>
                <a:prstGeom prst="line">
                  <a:avLst/>
                </a:prstGeom>
                <a:noFill/>
                <a:ln w="9525">
                  <a:solidFill>
                    <a:schemeClr val="tx1"/>
                  </a:solidFill>
                  <a:round/>
                  <a:headEnd/>
                  <a:tailEnd/>
                </a:ln>
              </p:spPr>
              <p:txBody>
                <a:bodyPr/>
                <a:lstStyle/>
                <a:p>
                  <a:endParaRPr lang="zh-CN" altLang="en-US"/>
                </a:p>
              </p:txBody>
            </p:sp>
          </p:grpSp>
          <p:grpSp>
            <p:nvGrpSpPr>
              <p:cNvPr id="4572" name="Group 113"/>
              <p:cNvGrpSpPr>
                <a:grpSpLocks/>
              </p:cNvGrpSpPr>
              <p:nvPr/>
            </p:nvGrpSpPr>
            <p:grpSpPr bwMode="auto">
              <a:xfrm>
                <a:off x="2834" y="2078"/>
                <a:ext cx="238" cy="200"/>
                <a:chOff x="770" y="3540"/>
                <a:chExt cx="466" cy="440"/>
              </a:xfrm>
            </p:grpSpPr>
            <p:sp>
              <p:nvSpPr>
                <p:cNvPr id="4249" name="AutoShape 114"/>
                <p:cNvSpPr>
                  <a:spLocks noChangeArrowheads="1"/>
                </p:cNvSpPr>
                <p:nvPr/>
              </p:nvSpPr>
              <p:spPr bwMode="auto">
                <a:xfrm>
                  <a:off x="770" y="3548"/>
                  <a:ext cx="464" cy="432"/>
                </a:xfrm>
                <a:prstGeom prst="cube">
                  <a:avLst>
                    <a:gd name="adj" fmla="val 25000"/>
                  </a:avLst>
                </a:prstGeom>
                <a:solidFill>
                  <a:srgbClr val="CC99FF"/>
                </a:solidFill>
                <a:ln w="9525">
                  <a:solidFill>
                    <a:schemeClr val="tx1"/>
                  </a:solidFill>
                  <a:miter lim="800000"/>
                  <a:headEnd/>
                  <a:tailEnd/>
                </a:ln>
              </p:spPr>
              <p:txBody>
                <a:bodyPr wrap="none" anchor="ctr"/>
                <a:lstStyle/>
                <a:p>
                  <a:pPr algn="r" eaLnBrk="0" hangingPunct="0"/>
                  <a:endParaRPr lang="zh-CN" altLang="en-US"/>
                </a:p>
              </p:txBody>
            </p:sp>
            <p:sp>
              <p:nvSpPr>
                <p:cNvPr id="4250" name="Freeform 115"/>
                <p:cNvSpPr>
                  <a:spLocks/>
                </p:cNvSpPr>
                <p:nvPr/>
              </p:nvSpPr>
              <p:spPr bwMode="auto">
                <a:xfrm>
                  <a:off x="991" y="3549"/>
                  <a:ext cx="242" cy="200"/>
                </a:xfrm>
                <a:custGeom>
                  <a:avLst/>
                  <a:gdLst>
                    <a:gd name="T0" fmla="*/ 1 w 422"/>
                    <a:gd name="T1" fmla="*/ 0 h 355"/>
                    <a:gd name="T2" fmla="*/ 0 w 422"/>
                    <a:gd name="T3" fmla="*/ 1 h 355"/>
                    <a:gd name="T4" fmla="*/ 1 w 422"/>
                    <a:gd name="T5" fmla="*/ 1 h 355"/>
                    <a:gd name="T6" fmla="*/ 1 w 422"/>
                    <a:gd name="T7" fmla="*/ 1 h 355"/>
                    <a:gd name="T8" fmla="*/ 1 w 422"/>
                    <a:gd name="T9" fmla="*/ 0 h 355"/>
                    <a:gd name="T10" fmla="*/ 1 w 422"/>
                    <a:gd name="T11" fmla="*/ 0 h 355"/>
                    <a:gd name="T12" fmla="*/ 0 60000 65536"/>
                    <a:gd name="T13" fmla="*/ 0 60000 65536"/>
                    <a:gd name="T14" fmla="*/ 0 60000 65536"/>
                    <a:gd name="T15" fmla="*/ 0 60000 65536"/>
                    <a:gd name="T16" fmla="*/ 0 60000 65536"/>
                    <a:gd name="T17" fmla="*/ 0 60000 65536"/>
                    <a:gd name="T18" fmla="*/ 0 w 422"/>
                    <a:gd name="T19" fmla="*/ 0 h 355"/>
                    <a:gd name="T20" fmla="*/ 422 w 422"/>
                    <a:gd name="T21" fmla="*/ 355 h 355"/>
                  </a:gdLst>
                  <a:ahLst/>
                  <a:cxnLst>
                    <a:cxn ang="T12">
                      <a:pos x="T0" y="T1"/>
                    </a:cxn>
                    <a:cxn ang="T13">
                      <a:pos x="T2" y="T3"/>
                    </a:cxn>
                    <a:cxn ang="T14">
                      <a:pos x="T4" y="T5"/>
                    </a:cxn>
                    <a:cxn ang="T15">
                      <a:pos x="T6" y="T7"/>
                    </a:cxn>
                    <a:cxn ang="T16">
                      <a:pos x="T8" y="T9"/>
                    </a:cxn>
                    <a:cxn ang="T17">
                      <a:pos x="T10" y="T11"/>
                    </a:cxn>
                  </a:cxnLst>
                  <a:rect l="T18" t="T19" r="T20" b="T21"/>
                  <a:pathLst>
                    <a:path w="422" h="355">
                      <a:moveTo>
                        <a:pt x="193" y="0"/>
                      </a:moveTo>
                      <a:lnTo>
                        <a:pt x="0" y="192"/>
                      </a:lnTo>
                      <a:lnTo>
                        <a:pt x="230" y="355"/>
                      </a:lnTo>
                      <a:lnTo>
                        <a:pt x="422" y="163"/>
                      </a:lnTo>
                      <a:lnTo>
                        <a:pt x="422" y="0"/>
                      </a:lnTo>
                      <a:lnTo>
                        <a:pt x="193" y="0"/>
                      </a:lnTo>
                      <a:close/>
                    </a:path>
                  </a:pathLst>
                </a:custGeom>
                <a:solidFill>
                  <a:srgbClr val="CC99FF"/>
                </a:solidFill>
                <a:ln w="9525">
                  <a:solidFill>
                    <a:schemeClr val="tx1"/>
                  </a:solidFill>
                  <a:round/>
                  <a:headEnd/>
                  <a:tailEnd/>
                </a:ln>
              </p:spPr>
              <p:txBody>
                <a:bodyPr wrap="none" anchor="ctr"/>
                <a:lstStyle/>
                <a:p>
                  <a:pPr algn="r" eaLnBrk="0" hangingPunct="0"/>
                  <a:endParaRPr lang="zh-CN" altLang="en-US"/>
                </a:p>
              </p:txBody>
            </p:sp>
            <p:sp>
              <p:nvSpPr>
                <p:cNvPr id="4251" name="AutoShape 116"/>
                <p:cNvSpPr>
                  <a:spLocks noChangeArrowheads="1"/>
                </p:cNvSpPr>
                <p:nvPr/>
              </p:nvSpPr>
              <p:spPr bwMode="auto">
                <a:xfrm rot="10800000">
                  <a:off x="1094" y="3548"/>
                  <a:ext cx="132" cy="102"/>
                </a:xfrm>
                <a:prstGeom prst="rtTriangle">
                  <a:avLst/>
                </a:prstGeom>
                <a:solidFill>
                  <a:schemeClr val="bg1"/>
                </a:solidFill>
                <a:ln w="9525">
                  <a:noFill/>
                  <a:miter lim="800000"/>
                  <a:headEnd/>
                  <a:tailEnd/>
                </a:ln>
              </p:spPr>
              <p:txBody>
                <a:bodyPr wrap="none" anchor="ctr"/>
                <a:lstStyle/>
                <a:p>
                  <a:pPr algn="r" eaLnBrk="0" hangingPunct="0"/>
                  <a:endParaRPr lang="zh-CN" altLang="en-US"/>
                </a:p>
              </p:txBody>
            </p:sp>
            <p:sp>
              <p:nvSpPr>
                <p:cNvPr id="4252" name="Line 117"/>
                <p:cNvSpPr>
                  <a:spLocks noChangeShapeType="1"/>
                </p:cNvSpPr>
                <p:nvPr/>
              </p:nvSpPr>
              <p:spPr bwMode="auto">
                <a:xfrm>
                  <a:off x="1104" y="3546"/>
                  <a:ext cx="126" cy="0"/>
                </a:xfrm>
                <a:prstGeom prst="line">
                  <a:avLst/>
                </a:prstGeom>
                <a:noFill/>
                <a:ln w="19050">
                  <a:solidFill>
                    <a:schemeClr val="bg1"/>
                  </a:solidFill>
                  <a:round/>
                  <a:headEnd/>
                  <a:tailEnd/>
                </a:ln>
              </p:spPr>
              <p:txBody>
                <a:bodyPr/>
                <a:lstStyle/>
                <a:p>
                  <a:endParaRPr lang="zh-CN" altLang="en-US"/>
                </a:p>
              </p:txBody>
            </p:sp>
            <p:sp>
              <p:nvSpPr>
                <p:cNvPr id="4253" name="Line 118"/>
                <p:cNvSpPr>
                  <a:spLocks noChangeShapeType="1"/>
                </p:cNvSpPr>
                <p:nvPr/>
              </p:nvSpPr>
              <p:spPr bwMode="auto">
                <a:xfrm>
                  <a:off x="1236" y="3540"/>
                  <a:ext cx="0" cy="114"/>
                </a:xfrm>
                <a:prstGeom prst="line">
                  <a:avLst/>
                </a:prstGeom>
                <a:noFill/>
                <a:ln w="38100">
                  <a:solidFill>
                    <a:schemeClr val="bg1"/>
                  </a:solidFill>
                  <a:round/>
                  <a:headEnd/>
                  <a:tailEnd/>
                </a:ln>
              </p:spPr>
              <p:txBody>
                <a:bodyPr/>
                <a:lstStyle/>
                <a:p>
                  <a:endParaRPr lang="zh-CN" altLang="en-US"/>
                </a:p>
              </p:txBody>
            </p:sp>
            <p:sp>
              <p:nvSpPr>
                <p:cNvPr id="4254" name="Line 119"/>
                <p:cNvSpPr>
                  <a:spLocks noChangeShapeType="1"/>
                </p:cNvSpPr>
                <p:nvPr/>
              </p:nvSpPr>
              <p:spPr bwMode="auto">
                <a:xfrm>
                  <a:off x="1098" y="3546"/>
                  <a:ext cx="138" cy="108"/>
                </a:xfrm>
                <a:prstGeom prst="line">
                  <a:avLst/>
                </a:prstGeom>
                <a:noFill/>
                <a:ln w="9525">
                  <a:solidFill>
                    <a:schemeClr val="tx1"/>
                  </a:solidFill>
                  <a:round/>
                  <a:headEnd/>
                  <a:tailEnd/>
                </a:ln>
              </p:spPr>
              <p:txBody>
                <a:bodyPr/>
                <a:lstStyle/>
                <a:p>
                  <a:endParaRPr lang="zh-CN" altLang="en-US"/>
                </a:p>
              </p:txBody>
            </p:sp>
          </p:grpSp>
          <p:grpSp>
            <p:nvGrpSpPr>
              <p:cNvPr id="4573" name="Group 120"/>
              <p:cNvGrpSpPr>
                <a:grpSpLocks/>
              </p:cNvGrpSpPr>
              <p:nvPr/>
            </p:nvGrpSpPr>
            <p:grpSpPr bwMode="auto">
              <a:xfrm>
                <a:off x="2918" y="1796"/>
                <a:ext cx="238" cy="200"/>
                <a:chOff x="770" y="3540"/>
                <a:chExt cx="466" cy="440"/>
              </a:xfrm>
            </p:grpSpPr>
            <p:sp>
              <p:nvSpPr>
                <p:cNvPr id="4243" name="AutoShape 121"/>
                <p:cNvSpPr>
                  <a:spLocks noChangeArrowheads="1"/>
                </p:cNvSpPr>
                <p:nvPr/>
              </p:nvSpPr>
              <p:spPr bwMode="auto">
                <a:xfrm>
                  <a:off x="770" y="3548"/>
                  <a:ext cx="464" cy="432"/>
                </a:xfrm>
                <a:prstGeom prst="cube">
                  <a:avLst>
                    <a:gd name="adj" fmla="val 25000"/>
                  </a:avLst>
                </a:prstGeom>
                <a:solidFill>
                  <a:srgbClr val="CC99FF"/>
                </a:solidFill>
                <a:ln w="9525">
                  <a:solidFill>
                    <a:schemeClr val="tx1"/>
                  </a:solidFill>
                  <a:miter lim="800000"/>
                  <a:headEnd/>
                  <a:tailEnd/>
                </a:ln>
              </p:spPr>
              <p:txBody>
                <a:bodyPr wrap="none" anchor="ctr"/>
                <a:lstStyle/>
                <a:p>
                  <a:pPr algn="r" eaLnBrk="0" hangingPunct="0"/>
                  <a:endParaRPr lang="zh-CN" altLang="en-US"/>
                </a:p>
              </p:txBody>
            </p:sp>
            <p:sp>
              <p:nvSpPr>
                <p:cNvPr id="4244" name="Freeform 122"/>
                <p:cNvSpPr>
                  <a:spLocks/>
                </p:cNvSpPr>
                <p:nvPr/>
              </p:nvSpPr>
              <p:spPr bwMode="auto">
                <a:xfrm>
                  <a:off x="991" y="3549"/>
                  <a:ext cx="242" cy="200"/>
                </a:xfrm>
                <a:custGeom>
                  <a:avLst/>
                  <a:gdLst>
                    <a:gd name="T0" fmla="*/ 1 w 422"/>
                    <a:gd name="T1" fmla="*/ 0 h 355"/>
                    <a:gd name="T2" fmla="*/ 0 w 422"/>
                    <a:gd name="T3" fmla="*/ 1 h 355"/>
                    <a:gd name="T4" fmla="*/ 1 w 422"/>
                    <a:gd name="T5" fmla="*/ 1 h 355"/>
                    <a:gd name="T6" fmla="*/ 1 w 422"/>
                    <a:gd name="T7" fmla="*/ 1 h 355"/>
                    <a:gd name="T8" fmla="*/ 1 w 422"/>
                    <a:gd name="T9" fmla="*/ 0 h 355"/>
                    <a:gd name="T10" fmla="*/ 1 w 422"/>
                    <a:gd name="T11" fmla="*/ 0 h 355"/>
                    <a:gd name="T12" fmla="*/ 0 60000 65536"/>
                    <a:gd name="T13" fmla="*/ 0 60000 65536"/>
                    <a:gd name="T14" fmla="*/ 0 60000 65536"/>
                    <a:gd name="T15" fmla="*/ 0 60000 65536"/>
                    <a:gd name="T16" fmla="*/ 0 60000 65536"/>
                    <a:gd name="T17" fmla="*/ 0 60000 65536"/>
                    <a:gd name="T18" fmla="*/ 0 w 422"/>
                    <a:gd name="T19" fmla="*/ 0 h 355"/>
                    <a:gd name="T20" fmla="*/ 422 w 422"/>
                    <a:gd name="T21" fmla="*/ 355 h 355"/>
                  </a:gdLst>
                  <a:ahLst/>
                  <a:cxnLst>
                    <a:cxn ang="T12">
                      <a:pos x="T0" y="T1"/>
                    </a:cxn>
                    <a:cxn ang="T13">
                      <a:pos x="T2" y="T3"/>
                    </a:cxn>
                    <a:cxn ang="T14">
                      <a:pos x="T4" y="T5"/>
                    </a:cxn>
                    <a:cxn ang="T15">
                      <a:pos x="T6" y="T7"/>
                    </a:cxn>
                    <a:cxn ang="T16">
                      <a:pos x="T8" y="T9"/>
                    </a:cxn>
                    <a:cxn ang="T17">
                      <a:pos x="T10" y="T11"/>
                    </a:cxn>
                  </a:cxnLst>
                  <a:rect l="T18" t="T19" r="T20" b="T21"/>
                  <a:pathLst>
                    <a:path w="422" h="355">
                      <a:moveTo>
                        <a:pt x="193" y="0"/>
                      </a:moveTo>
                      <a:lnTo>
                        <a:pt x="0" y="192"/>
                      </a:lnTo>
                      <a:lnTo>
                        <a:pt x="230" y="355"/>
                      </a:lnTo>
                      <a:lnTo>
                        <a:pt x="422" y="163"/>
                      </a:lnTo>
                      <a:lnTo>
                        <a:pt x="422" y="0"/>
                      </a:lnTo>
                      <a:lnTo>
                        <a:pt x="193" y="0"/>
                      </a:lnTo>
                      <a:close/>
                    </a:path>
                  </a:pathLst>
                </a:custGeom>
                <a:solidFill>
                  <a:srgbClr val="CC99FF"/>
                </a:solidFill>
                <a:ln w="9525">
                  <a:solidFill>
                    <a:schemeClr val="tx1"/>
                  </a:solidFill>
                  <a:round/>
                  <a:headEnd/>
                  <a:tailEnd/>
                </a:ln>
              </p:spPr>
              <p:txBody>
                <a:bodyPr wrap="none" anchor="ctr"/>
                <a:lstStyle/>
                <a:p>
                  <a:pPr algn="r" eaLnBrk="0" hangingPunct="0"/>
                  <a:endParaRPr lang="zh-CN" altLang="en-US"/>
                </a:p>
              </p:txBody>
            </p:sp>
            <p:sp>
              <p:nvSpPr>
                <p:cNvPr id="4245" name="AutoShape 123"/>
                <p:cNvSpPr>
                  <a:spLocks noChangeArrowheads="1"/>
                </p:cNvSpPr>
                <p:nvPr/>
              </p:nvSpPr>
              <p:spPr bwMode="auto">
                <a:xfrm rot="10800000">
                  <a:off x="1094" y="3548"/>
                  <a:ext cx="132" cy="102"/>
                </a:xfrm>
                <a:prstGeom prst="rtTriangle">
                  <a:avLst/>
                </a:prstGeom>
                <a:solidFill>
                  <a:schemeClr val="bg1"/>
                </a:solidFill>
                <a:ln w="9525">
                  <a:noFill/>
                  <a:miter lim="800000"/>
                  <a:headEnd/>
                  <a:tailEnd/>
                </a:ln>
              </p:spPr>
              <p:txBody>
                <a:bodyPr wrap="none" anchor="ctr"/>
                <a:lstStyle/>
                <a:p>
                  <a:pPr algn="r" eaLnBrk="0" hangingPunct="0"/>
                  <a:endParaRPr lang="zh-CN" altLang="en-US"/>
                </a:p>
              </p:txBody>
            </p:sp>
            <p:sp>
              <p:nvSpPr>
                <p:cNvPr id="4246" name="Line 124"/>
                <p:cNvSpPr>
                  <a:spLocks noChangeShapeType="1"/>
                </p:cNvSpPr>
                <p:nvPr/>
              </p:nvSpPr>
              <p:spPr bwMode="auto">
                <a:xfrm>
                  <a:off x="1104" y="3546"/>
                  <a:ext cx="126" cy="0"/>
                </a:xfrm>
                <a:prstGeom prst="line">
                  <a:avLst/>
                </a:prstGeom>
                <a:noFill/>
                <a:ln w="19050">
                  <a:solidFill>
                    <a:schemeClr val="bg1"/>
                  </a:solidFill>
                  <a:round/>
                  <a:headEnd/>
                  <a:tailEnd/>
                </a:ln>
              </p:spPr>
              <p:txBody>
                <a:bodyPr/>
                <a:lstStyle/>
                <a:p>
                  <a:endParaRPr lang="zh-CN" altLang="en-US"/>
                </a:p>
              </p:txBody>
            </p:sp>
            <p:sp>
              <p:nvSpPr>
                <p:cNvPr id="4247" name="Line 125"/>
                <p:cNvSpPr>
                  <a:spLocks noChangeShapeType="1"/>
                </p:cNvSpPr>
                <p:nvPr/>
              </p:nvSpPr>
              <p:spPr bwMode="auto">
                <a:xfrm>
                  <a:off x="1236" y="3540"/>
                  <a:ext cx="0" cy="114"/>
                </a:xfrm>
                <a:prstGeom prst="line">
                  <a:avLst/>
                </a:prstGeom>
                <a:noFill/>
                <a:ln w="38100">
                  <a:solidFill>
                    <a:schemeClr val="bg1"/>
                  </a:solidFill>
                  <a:round/>
                  <a:headEnd/>
                  <a:tailEnd/>
                </a:ln>
              </p:spPr>
              <p:txBody>
                <a:bodyPr/>
                <a:lstStyle/>
                <a:p>
                  <a:endParaRPr lang="zh-CN" altLang="en-US"/>
                </a:p>
              </p:txBody>
            </p:sp>
            <p:sp>
              <p:nvSpPr>
                <p:cNvPr id="4248" name="Line 126"/>
                <p:cNvSpPr>
                  <a:spLocks noChangeShapeType="1"/>
                </p:cNvSpPr>
                <p:nvPr/>
              </p:nvSpPr>
              <p:spPr bwMode="auto">
                <a:xfrm>
                  <a:off x="1098" y="3546"/>
                  <a:ext cx="138" cy="108"/>
                </a:xfrm>
                <a:prstGeom prst="line">
                  <a:avLst/>
                </a:prstGeom>
                <a:noFill/>
                <a:ln w="9525">
                  <a:solidFill>
                    <a:schemeClr val="tx1"/>
                  </a:solidFill>
                  <a:round/>
                  <a:headEnd/>
                  <a:tailEnd/>
                </a:ln>
              </p:spPr>
              <p:txBody>
                <a:bodyPr/>
                <a:lstStyle/>
                <a:p>
                  <a:endParaRPr lang="zh-CN" altLang="en-US"/>
                </a:p>
              </p:txBody>
            </p:sp>
          </p:grpSp>
          <p:grpSp>
            <p:nvGrpSpPr>
              <p:cNvPr id="4574" name="Group 127"/>
              <p:cNvGrpSpPr>
                <a:grpSpLocks/>
              </p:cNvGrpSpPr>
              <p:nvPr/>
            </p:nvGrpSpPr>
            <p:grpSpPr bwMode="auto">
              <a:xfrm>
                <a:off x="1856" y="2696"/>
                <a:ext cx="238" cy="200"/>
                <a:chOff x="770" y="3540"/>
                <a:chExt cx="466" cy="440"/>
              </a:xfrm>
            </p:grpSpPr>
            <p:sp>
              <p:nvSpPr>
                <p:cNvPr id="4237" name="AutoShape 128"/>
                <p:cNvSpPr>
                  <a:spLocks noChangeArrowheads="1"/>
                </p:cNvSpPr>
                <p:nvPr/>
              </p:nvSpPr>
              <p:spPr bwMode="auto">
                <a:xfrm>
                  <a:off x="770" y="3548"/>
                  <a:ext cx="464" cy="432"/>
                </a:xfrm>
                <a:prstGeom prst="cube">
                  <a:avLst>
                    <a:gd name="adj" fmla="val 25000"/>
                  </a:avLst>
                </a:prstGeom>
                <a:solidFill>
                  <a:srgbClr val="CC99FF"/>
                </a:solidFill>
                <a:ln w="9525">
                  <a:solidFill>
                    <a:schemeClr val="tx1"/>
                  </a:solidFill>
                  <a:miter lim="800000"/>
                  <a:headEnd/>
                  <a:tailEnd/>
                </a:ln>
              </p:spPr>
              <p:txBody>
                <a:bodyPr wrap="none" anchor="ctr"/>
                <a:lstStyle/>
                <a:p>
                  <a:pPr algn="r" eaLnBrk="0" hangingPunct="0"/>
                  <a:endParaRPr lang="zh-CN" altLang="en-US"/>
                </a:p>
              </p:txBody>
            </p:sp>
            <p:sp>
              <p:nvSpPr>
                <p:cNvPr id="4238" name="Freeform 129"/>
                <p:cNvSpPr>
                  <a:spLocks/>
                </p:cNvSpPr>
                <p:nvPr/>
              </p:nvSpPr>
              <p:spPr bwMode="auto">
                <a:xfrm>
                  <a:off x="991" y="3549"/>
                  <a:ext cx="242" cy="200"/>
                </a:xfrm>
                <a:custGeom>
                  <a:avLst/>
                  <a:gdLst>
                    <a:gd name="T0" fmla="*/ 1 w 422"/>
                    <a:gd name="T1" fmla="*/ 0 h 355"/>
                    <a:gd name="T2" fmla="*/ 0 w 422"/>
                    <a:gd name="T3" fmla="*/ 1 h 355"/>
                    <a:gd name="T4" fmla="*/ 1 w 422"/>
                    <a:gd name="T5" fmla="*/ 1 h 355"/>
                    <a:gd name="T6" fmla="*/ 1 w 422"/>
                    <a:gd name="T7" fmla="*/ 1 h 355"/>
                    <a:gd name="T8" fmla="*/ 1 w 422"/>
                    <a:gd name="T9" fmla="*/ 0 h 355"/>
                    <a:gd name="T10" fmla="*/ 1 w 422"/>
                    <a:gd name="T11" fmla="*/ 0 h 355"/>
                    <a:gd name="T12" fmla="*/ 0 60000 65536"/>
                    <a:gd name="T13" fmla="*/ 0 60000 65536"/>
                    <a:gd name="T14" fmla="*/ 0 60000 65536"/>
                    <a:gd name="T15" fmla="*/ 0 60000 65536"/>
                    <a:gd name="T16" fmla="*/ 0 60000 65536"/>
                    <a:gd name="T17" fmla="*/ 0 60000 65536"/>
                    <a:gd name="T18" fmla="*/ 0 w 422"/>
                    <a:gd name="T19" fmla="*/ 0 h 355"/>
                    <a:gd name="T20" fmla="*/ 422 w 422"/>
                    <a:gd name="T21" fmla="*/ 355 h 355"/>
                  </a:gdLst>
                  <a:ahLst/>
                  <a:cxnLst>
                    <a:cxn ang="T12">
                      <a:pos x="T0" y="T1"/>
                    </a:cxn>
                    <a:cxn ang="T13">
                      <a:pos x="T2" y="T3"/>
                    </a:cxn>
                    <a:cxn ang="T14">
                      <a:pos x="T4" y="T5"/>
                    </a:cxn>
                    <a:cxn ang="T15">
                      <a:pos x="T6" y="T7"/>
                    </a:cxn>
                    <a:cxn ang="T16">
                      <a:pos x="T8" y="T9"/>
                    </a:cxn>
                    <a:cxn ang="T17">
                      <a:pos x="T10" y="T11"/>
                    </a:cxn>
                  </a:cxnLst>
                  <a:rect l="T18" t="T19" r="T20" b="T21"/>
                  <a:pathLst>
                    <a:path w="422" h="355">
                      <a:moveTo>
                        <a:pt x="193" y="0"/>
                      </a:moveTo>
                      <a:lnTo>
                        <a:pt x="0" y="192"/>
                      </a:lnTo>
                      <a:lnTo>
                        <a:pt x="230" y="355"/>
                      </a:lnTo>
                      <a:lnTo>
                        <a:pt x="422" y="163"/>
                      </a:lnTo>
                      <a:lnTo>
                        <a:pt x="422" y="0"/>
                      </a:lnTo>
                      <a:lnTo>
                        <a:pt x="193" y="0"/>
                      </a:lnTo>
                      <a:close/>
                    </a:path>
                  </a:pathLst>
                </a:custGeom>
                <a:solidFill>
                  <a:srgbClr val="CC99FF"/>
                </a:solidFill>
                <a:ln w="9525">
                  <a:solidFill>
                    <a:schemeClr val="tx1"/>
                  </a:solidFill>
                  <a:round/>
                  <a:headEnd/>
                  <a:tailEnd/>
                </a:ln>
              </p:spPr>
              <p:txBody>
                <a:bodyPr wrap="none" anchor="ctr"/>
                <a:lstStyle/>
                <a:p>
                  <a:pPr algn="r" eaLnBrk="0" hangingPunct="0"/>
                  <a:endParaRPr lang="zh-CN" altLang="en-US"/>
                </a:p>
              </p:txBody>
            </p:sp>
            <p:sp>
              <p:nvSpPr>
                <p:cNvPr id="4239" name="AutoShape 130"/>
                <p:cNvSpPr>
                  <a:spLocks noChangeArrowheads="1"/>
                </p:cNvSpPr>
                <p:nvPr/>
              </p:nvSpPr>
              <p:spPr bwMode="auto">
                <a:xfrm rot="10800000">
                  <a:off x="1094" y="3548"/>
                  <a:ext cx="132" cy="102"/>
                </a:xfrm>
                <a:prstGeom prst="rtTriangle">
                  <a:avLst/>
                </a:prstGeom>
                <a:solidFill>
                  <a:schemeClr val="bg1"/>
                </a:solidFill>
                <a:ln w="9525">
                  <a:noFill/>
                  <a:miter lim="800000"/>
                  <a:headEnd/>
                  <a:tailEnd/>
                </a:ln>
              </p:spPr>
              <p:txBody>
                <a:bodyPr wrap="none" anchor="ctr"/>
                <a:lstStyle/>
                <a:p>
                  <a:pPr algn="r" eaLnBrk="0" hangingPunct="0"/>
                  <a:endParaRPr lang="zh-CN" altLang="en-US"/>
                </a:p>
              </p:txBody>
            </p:sp>
            <p:sp>
              <p:nvSpPr>
                <p:cNvPr id="4240" name="Line 131"/>
                <p:cNvSpPr>
                  <a:spLocks noChangeShapeType="1"/>
                </p:cNvSpPr>
                <p:nvPr/>
              </p:nvSpPr>
              <p:spPr bwMode="auto">
                <a:xfrm>
                  <a:off x="1104" y="3546"/>
                  <a:ext cx="126" cy="0"/>
                </a:xfrm>
                <a:prstGeom prst="line">
                  <a:avLst/>
                </a:prstGeom>
                <a:noFill/>
                <a:ln w="19050">
                  <a:solidFill>
                    <a:schemeClr val="bg1"/>
                  </a:solidFill>
                  <a:round/>
                  <a:headEnd/>
                  <a:tailEnd/>
                </a:ln>
              </p:spPr>
              <p:txBody>
                <a:bodyPr/>
                <a:lstStyle/>
                <a:p>
                  <a:endParaRPr lang="zh-CN" altLang="en-US"/>
                </a:p>
              </p:txBody>
            </p:sp>
            <p:sp>
              <p:nvSpPr>
                <p:cNvPr id="4241" name="Line 132"/>
                <p:cNvSpPr>
                  <a:spLocks noChangeShapeType="1"/>
                </p:cNvSpPr>
                <p:nvPr/>
              </p:nvSpPr>
              <p:spPr bwMode="auto">
                <a:xfrm>
                  <a:off x="1236" y="3540"/>
                  <a:ext cx="0" cy="114"/>
                </a:xfrm>
                <a:prstGeom prst="line">
                  <a:avLst/>
                </a:prstGeom>
                <a:noFill/>
                <a:ln w="38100">
                  <a:solidFill>
                    <a:schemeClr val="bg1"/>
                  </a:solidFill>
                  <a:round/>
                  <a:headEnd/>
                  <a:tailEnd/>
                </a:ln>
              </p:spPr>
              <p:txBody>
                <a:bodyPr/>
                <a:lstStyle/>
                <a:p>
                  <a:endParaRPr lang="zh-CN" altLang="en-US"/>
                </a:p>
              </p:txBody>
            </p:sp>
            <p:sp>
              <p:nvSpPr>
                <p:cNvPr id="4242" name="Line 133"/>
                <p:cNvSpPr>
                  <a:spLocks noChangeShapeType="1"/>
                </p:cNvSpPr>
                <p:nvPr/>
              </p:nvSpPr>
              <p:spPr bwMode="auto">
                <a:xfrm>
                  <a:off x="1098" y="3546"/>
                  <a:ext cx="138" cy="108"/>
                </a:xfrm>
                <a:prstGeom prst="line">
                  <a:avLst/>
                </a:prstGeom>
                <a:noFill/>
                <a:ln w="9525">
                  <a:solidFill>
                    <a:schemeClr val="tx1"/>
                  </a:solidFill>
                  <a:round/>
                  <a:headEnd/>
                  <a:tailEnd/>
                </a:ln>
              </p:spPr>
              <p:txBody>
                <a:bodyPr/>
                <a:lstStyle/>
                <a:p>
                  <a:endParaRPr lang="zh-CN" altLang="en-US"/>
                </a:p>
              </p:txBody>
            </p:sp>
          </p:grpSp>
          <p:grpSp>
            <p:nvGrpSpPr>
              <p:cNvPr id="4575" name="Group 134"/>
              <p:cNvGrpSpPr>
                <a:grpSpLocks/>
              </p:cNvGrpSpPr>
              <p:nvPr/>
            </p:nvGrpSpPr>
            <p:grpSpPr bwMode="auto">
              <a:xfrm>
                <a:off x="2894" y="2426"/>
                <a:ext cx="238" cy="200"/>
                <a:chOff x="770" y="3540"/>
                <a:chExt cx="466" cy="440"/>
              </a:xfrm>
            </p:grpSpPr>
            <p:sp>
              <p:nvSpPr>
                <p:cNvPr id="4231" name="AutoShape 135"/>
                <p:cNvSpPr>
                  <a:spLocks noChangeArrowheads="1"/>
                </p:cNvSpPr>
                <p:nvPr/>
              </p:nvSpPr>
              <p:spPr bwMode="auto">
                <a:xfrm>
                  <a:off x="770" y="3548"/>
                  <a:ext cx="464" cy="432"/>
                </a:xfrm>
                <a:prstGeom prst="cube">
                  <a:avLst>
                    <a:gd name="adj" fmla="val 25000"/>
                  </a:avLst>
                </a:prstGeom>
                <a:solidFill>
                  <a:srgbClr val="CC99FF"/>
                </a:solidFill>
                <a:ln w="9525">
                  <a:solidFill>
                    <a:schemeClr val="tx1"/>
                  </a:solidFill>
                  <a:miter lim="800000"/>
                  <a:headEnd/>
                  <a:tailEnd/>
                </a:ln>
              </p:spPr>
              <p:txBody>
                <a:bodyPr wrap="none" anchor="ctr"/>
                <a:lstStyle/>
                <a:p>
                  <a:pPr algn="r" eaLnBrk="0" hangingPunct="0"/>
                  <a:endParaRPr lang="zh-CN" altLang="en-US"/>
                </a:p>
              </p:txBody>
            </p:sp>
            <p:sp>
              <p:nvSpPr>
                <p:cNvPr id="4232" name="Freeform 136"/>
                <p:cNvSpPr>
                  <a:spLocks/>
                </p:cNvSpPr>
                <p:nvPr/>
              </p:nvSpPr>
              <p:spPr bwMode="auto">
                <a:xfrm>
                  <a:off x="991" y="3549"/>
                  <a:ext cx="242" cy="200"/>
                </a:xfrm>
                <a:custGeom>
                  <a:avLst/>
                  <a:gdLst>
                    <a:gd name="T0" fmla="*/ 1 w 422"/>
                    <a:gd name="T1" fmla="*/ 0 h 355"/>
                    <a:gd name="T2" fmla="*/ 0 w 422"/>
                    <a:gd name="T3" fmla="*/ 1 h 355"/>
                    <a:gd name="T4" fmla="*/ 1 w 422"/>
                    <a:gd name="T5" fmla="*/ 1 h 355"/>
                    <a:gd name="T6" fmla="*/ 1 w 422"/>
                    <a:gd name="T7" fmla="*/ 1 h 355"/>
                    <a:gd name="T8" fmla="*/ 1 w 422"/>
                    <a:gd name="T9" fmla="*/ 0 h 355"/>
                    <a:gd name="T10" fmla="*/ 1 w 422"/>
                    <a:gd name="T11" fmla="*/ 0 h 355"/>
                    <a:gd name="T12" fmla="*/ 0 60000 65536"/>
                    <a:gd name="T13" fmla="*/ 0 60000 65536"/>
                    <a:gd name="T14" fmla="*/ 0 60000 65536"/>
                    <a:gd name="T15" fmla="*/ 0 60000 65536"/>
                    <a:gd name="T16" fmla="*/ 0 60000 65536"/>
                    <a:gd name="T17" fmla="*/ 0 60000 65536"/>
                    <a:gd name="T18" fmla="*/ 0 w 422"/>
                    <a:gd name="T19" fmla="*/ 0 h 355"/>
                    <a:gd name="T20" fmla="*/ 422 w 422"/>
                    <a:gd name="T21" fmla="*/ 355 h 355"/>
                  </a:gdLst>
                  <a:ahLst/>
                  <a:cxnLst>
                    <a:cxn ang="T12">
                      <a:pos x="T0" y="T1"/>
                    </a:cxn>
                    <a:cxn ang="T13">
                      <a:pos x="T2" y="T3"/>
                    </a:cxn>
                    <a:cxn ang="T14">
                      <a:pos x="T4" y="T5"/>
                    </a:cxn>
                    <a:cxn ang="T15">
                      <a:pos x="T6" y="T7"/>
                    </a:cxn>
                    <a:cxn ang="T16">
                      <a:pos x="T8" y="T9"/>
                    </a:cxn>
                    <a:cxn ang="T17">
                      <a:pos x="T10" y="T11"/>
                    </a:cxn>
                  </a:cxnLst>
                  <a:rect l="T18" t="T19" r="T20" b="T21"/>
                  <a:pathLst>
                    <a:path w="422" h="355">
                      <a:moveTo>
                        <a:pt x="193" y="0"/>
                      </a:moveTo>
                      <a:lnTo>
                        <a:pt x="0" y="192"/>
                      </a:lnTo>
                      <a:lnTo>
                        <a:pt x="230" y="355"/>
                      </a:lnTo>
                      <a:lnTo>
                        <a:pt x="422" y="163"/>
                      </a:lnTo>
                      <a:lnTo>
                        <a:pt x="422" y="0"/>
                      </a:lnTo>
                      <a:lnTo>
                        <a:pt x="193" y="0"/>
                      </a:lnTo>
                      <a:close/>
                    </a:path>
                  </a:pathLst>
                </a:custGeom>
                <a:solidFill>
                  <a:srgbClr val="CC99FF"/>
                </a:solidFill>
                <a:ln w="9525">
                  <a:solidFill>
                    <a:schemeClr val="tx1"/>
                  </a:solidFill>
                  <a:round/>
                  <a:headEnd/>
                  <a:tailEnd/>
                </a:ln>
              </p:spPr>
              <p:txBody>
                <a:bodyPr wrap="none" anchor="ctr"/>
                <a:lstStyle/>
                <a:p>
                  <a:pPr algn="r" eaLnBrk="0" hangingPunct="0"/>
                  <a:endParaRPr lang="zh-CN" altLang="en-US"/>
                </a:p>
              </p:txBody>
            </p:sp>
            <p:sp>
              <p:nvSpPr>
                <p:cNvPr id="4233" name="AutoShape 137"/>
                <p:cNvSpPr>
                  <a:spLocks noChangeArrowheads="1"/>
                </p:cNvSpPr>
                <p:nvPr/>
              </p:nvSpPr>
              <p:spPr bwMode="auto">
                <a:xfrm rot="10800000">
                  <a:off x="1094" y="3548"/>
                  <a:ext cx="132" cy="102"/>
                </a:xfrm>
                <a:prstGeom prst="rtTriangle">
                  <a:avLst/>
                </a:prstGeom>
                <a:solidFill>
                  <a:schemeClr val="bg1"/>
                </a:solidFill>
                <a:ln w="9525">
                  <a:noFill/>
                  <a:miter lim="800000"/>
                  <a:headEnd/>
                  <a:tailEnd/>
                </a:ln>
              </p:spPr>
              <p:txBody>
                <a:bodyPr wrap="none" anchor="ctr"/>
                <a:lstStyle/>
                <a:p>
                  <a:pPr algn="r" eaLnBrk="0" hangingPunct="0"/>
                  <a:endParaRPr lang="zh-CN" altLang="en-US"/>
                </a:p>
              </p:txBody>
            </p:sp>
            <p:sp>
              <p:nvSpPr>
                <p:cNvPr id="4234" name="Line 138"/>
                <p:cNvSpPr>
                  <a:spLocks noChangeShapeType="1"/>
                </p:cNvSpPr>
                <p:nvPr/>
              </p:nvSpPr>
              <p:spPr bwMode="auto">
                <a:xfrm>
                  <a:off x="1104" y="3546"/>
                  <a:ext cx="126" cy="0"/>
                </a:xfrm>
                <a:prstGeom prst="line">
                  <a:avLst/>
                </a:prstGeom>
                <a:noFill/>
                <a:ln w="19050">
                  <a:solidFill>
                    <a:schemeClr val="bg1"/>
                  </a:solidFill>
                  <a:round/>
                  <a:headEnd/>
                  <a:tailEnd/>
                </a:ln>
              </p:spPr>
              <p:txBody>
                <a:bodyPr/>
                <a:lstStyle/>
                <a:p>
                  <a:endParaRPr lang="zh-CN" altLang="en-US"/>
                </a:p>
              </p:txBody>
            </p:sp>
            <p:sp>
              <p:nvSpPr>
                <p:cNvPr id="4235" name="Line 139"/>
                <p:cNvSpPr>
                  <a:spLocks noChangeShapeType="1"/>
                </p:cNvSpPr>
                <p:nvPr/>
              </p:nvSpPr>
              <p:spPr bwMode="auto">
                <a:xfrm>
                  <a:off x="1236" y="3540"/>
                  <a:ext cx="0" cy="114"/>
                </a:xfrm>
                <a:prstGeom prst="line">
                  <a:avLst/>
                </a:prstGeom>
                <a:noFill/>
                <a:ln w="38100">
                  <a:solidFill>
                    <a:schemeClr val="bg1"/>
                  </a:solidFill>
                  <a:round/>
                  <a:headEnd/>
                  <a:tailEnd/>
                </a:ln>
              </p:spPr>
              <p:txBody>
                <a:bodyPr/>
                <a:lstStyle/>
                <a:p>
                  <a:endParaRPr lang="zh-CN" altLang="en-US"/>
                </a:p>
              </p:txBody>
            </p:sp>
            <p:sp>
              <p:nvSpPr>
                <p:cNvPr id="4236" name="Line 140"/>
                <p:cNvSpPr>
                  <a:spLocks noChangeShapeType="1"/>
                </p:cNvSpPr>
                <p:nvPr/>
              </p:nvSpPr>
              <p:spPr bwMode="auto">
                <a:xfrm>
                  <a:off x="1098" y="3546"/>
                  <a:ext cx="138" cy="108"/>
                </a:xfrm>
                <a:prstGeom prst="line">
                  <a:avLst/>
                </a:prstGeom>
                <a:noFill/>
                <a:ln w="9525">
                  <a:solidFill>
                    <a:schemeClr val="tx1"/>
                  </a:solidFill>
                  <a:round/>
                  <a:headEnd/>
                  <a:tailEnd/>
                </a:ln>
              </p:spPr>
              <p:txBody>
                <a:bodyPr/>
                <a:lstStyle/>
                <a:p>
                  <a:endParaRPr lang="zh-CN" altLang="en-US"/>
                </a:p>
              </p:txBody>
            </p:sp>
          </p:grpSp>
          <p:grpSp>
            <p:nvGrpSpPr>
              <p:cNvPr id="3104" name="Group 141"/>
              <p:cNvGrpSpPr>
                <a:grpSpLocks/>
              </p:cNvGrpSpPr>
              <p:nvPr/>
            </p:nvGrpSpPr>
            <p:grpSpPr bwMode="auto">
              <a:xfrm>
                <a:off x="2180" y="2432"/>
                <a:ext cx="238" cy="200"/>
                <a:chOff x="770" y="3540"/>
                <a:chExt cx="466" cy="440"/>
              </a:xfrm>
            </p:grpSpPr>
            <p:sp>
              <p:nvSpPr>
                <p:cNvPr id="4225" name="AutoShape 142"/>
                <p:cNvSpPr>
                  <a:spLocks noChangeArrowheads="1"/>
                </p:cNvSpPr>
                <p:nvPr/>
              </p:nvSpPr>
              <p:spPr bwMode="auto">
                <a:xfrm>
                  <a:off x="770" y="3548"/>
                  <a:ext cx="464" cy="432"/>
                </a:xfrm>
                <a:prstGeom prst="cube">
                  <a:avLst>
                    <a:gd name="adj" fmla="val 25000"/>
                  </a:avLst>
                </a:prstGeom>
                <a:solidFill>
                  <a:srgbClr val="CC99FF"/>
                </a:solidFill>
                <a:ln w="9525">
                  <a:solidFill>
                    <a:schemeClr val="tx1"/>
                  </a:solidFill>
                  <a:miter lim="800000"/>
                  <a:headEnd/>
                  <a:tailEnd/>
                </a:ln>
              </p:spPr>
              <p:txBody>
                <a:bodyPr wrap="none" anchor="ctr"/>
                <a:lstStyle/>
                <a:p>
                  <a:pPr algn="r" eaLnBrk="0" hangingPunct="0"/>
                  <a:endParaRPr lang="zh-CN" altLang="en-US"/>
                </a:p>
              </p:txBody>
            </p:sp>
            <p:sp>
              <p:nvSpPr>
                <p:cNvPr id="4226" name="Freeform 143"/>
                <p:cNvSpPr>
                  <a:spLocks/>
                </p:cNvSpPr>
                <p:nvPr/>
              </p:nvSpPr>
              <p:spPr bwMode="auto">
                <a:xfrm>
                  <a:off x="991" y="3549"/>
                  <a:ext cx="242" cy="200"/>
                </a:xfrm>
                <a:custGeom>
                  <a:avLst/>
                  <a:gdLst>
                    <a:gd name="T0" fmla="*/ 1 w 422"/>
                    <a:gd name="T1" fmla="*/ 0 h 355"/>
                    <a:gd name="T2" fmla="*/ 0 w 422"/>
                    <a:gd name="T3" fmla="*/ 1 h 355"/>
                    <a:gd name="T4" fmla="*/ 1 w 422"/>
                    <a:gd name="T5" fmla="*/ 1 h 355"/>
                    <a:gd name="T6" fmla="*/ 1 w 422"/>
                    <a:gd name="T7" fmla="*/ 1 h 355"/>
                    <a:gd name="T8" fmla="*/ 1 w 422"/>
                    <a:gd name="T9" fmla="*/ 0 h 355"/>
                    <a:gd name="T10" fmla="*/ 1 w 422"/>
                    <a:gd name="T11" fmla="*/ 0 h 355"/>
                    <a:gd name="T12" fmla="*/ 0 60000 65536"/>
                    <a:gd name="T13" fmla="*/ 0 60000 65536"/>
                    <a:gd name="T14" fmla="*/ 0 60000 65536"/>
                    <a:gd name="T15" fmla="*/ 0 60000 65536"/>
                    <a:gd name="T16" fmla="*/ 0 60000 65536"/>
                    <a:gd name="T17" fmla="*/ 0 60000 65536"/>
                    <a:gd name="T18" fmla="*/ 0 w 422"/>
                    <a:gd name="T19" fmla="*/ 0 h 355"/>
                    <a:gd name="T20" fmla="*/ 422 w 422"/>
                    <a:gd name="T21" fmla="*/ 355 h 355"/>
                  </a:gdLst>
                  <a:ahLst/>
                  <a:cxnLst>
                    <a:cxn ang="T12">
                      <a:pos x="T0" y="T1"/>
                    </a:cxn>
                    <a:cxn ang="T13">
                      <a:pos x="T2" y="T3"/>
                    </a:cxn>
                    <a:cxn ang="T14">
                      <a:pos x="T4" y="T5"/>
                    </a:cxn>
                    <a:cxn ang="T15">
                      <a:pos x="T6" y="T7"/>
                    </a:cxn>
                    <a:cxn ang="T16">
                      <a:pos x="T8" y="T9"/>
                    </a:cxn>
                    <a:cxn ang="T17">
                      <a:pos x="T10" y="T11"/>
                    </a:cxn>
                  </a:cxnLst>
                  <a:rect l="T18" t="T19" r="T20" b="T21"/>
                  <a:pathLst>
                    <a:path w="422" h="355">
                      <a:moveTo>
                        <a:pt x="193" y="0"/>
                      </a:moveTo>
                      <a:lnTo>
                        <a:pt x="0" y="192"/>
                      </a:lnTo>
                      <a:lnTo>
                        <a:pt x="230" y="355"/>
                      </a:lnTo>
                      <a:lnTo>
                        <a:pt x="422" y="163"/>
                      </a:lnTo>
                      <a:lnTo>
                        <a:pt x="422" y="0"/>
                      </a:lnTo>
                      <a:lnTo>
                        <a:pt x="193" y="0"/>
                      </a:lnTo>
                      <a:close/>
                    </a:path>
                  </a:pathLst>
                </a:custGeom>
                <a:solidFill>
                  <a:srgbClr val="CC99FF"/>
                </a:solidFill>
                <a:ln w="9525">
                  <a:solidFill>
                    <a:schemeClr val="tx1"/>
                  </a:solidFill>
                  <a:round/>
                  <a:headEnd/>
                  <a:tailEnd/>
                </a:ln>
              </p:spPr>
              <p:txBody>
                <a:bodyPr wrap="none" anchor="ctr"/>
                <a:lstStyle/>
                <a:p>
                  <a:pPr algn="r" eaLnBrk="0" hangingPunct="0"/>
                  <a:endParaRPr lang="zh-CN" altLang="en-US"/>
                </a:p>
              </p:txBody>
            </p:sp>
            <p:sp>
              <p:nvSpPr>
                <p:cNvPr id="4227" name="AutoShape 144"/>
                <p:cNvSpPr>
                  <a:spLocks noChangeArrowheads="1"/>
                </p:cNvSpPr>
                <p:nvPr/>
              </p:nvSpPr>
              <p:spPr bwMode="auto">
                <a:xfrm rot="10800000">
                  <a:off x="1094" y="3548"/>
                  <a:ext cx="132" cy="102"/>
                </a:xfrm>
                <a:prstGeom prst="rtTriangle">
                  <a:avLst/>
                </a:prstGeom>
                <a:solidFill>
                  <a:schemeClr val="bg1"/>
                </a:solidFill>
                <a:ln w="9525">
                  <a:noFill/>
                  <a:miter lim="800000"/>
                  <a:headEnd/>
                  <a:tailEnd/>
                </a:ln>
              </p:spPr>
              <p:txBody>
                <a:bodyPr wrap="none" anchor="ctr"/>
                <a:lstStyle/>
                <a:p>
                  <a:pPr algn="r" eaLnBrk="0" hangingPunct="0"/>
                  <a:endParaRPr lang="zh-CN" altLang="en-US"/>
                </a:p>
              </p:txBody>
            </p:sp>
            <p:sp>
              <p:nvSpPr>
                <p:cNvPr id="4228" name="Line 145"/>
                <p:cNvSpPr>
                  <a:spLocks noChangeShapeType="1"/>
                </p:cNvSpPr>
                <p:nvPr/>
              </p:nvSpPr>
              <p:spPr bwMode="auto">
                <a:xfrm>
                  <a:off x="1104" y="3546"/>
                  <a:ext cx="126" cy="0"/>
                </a:xfrm>
                <a:prstGeom prst="line">
                  <a:avLst/>
                </a:prstGeom>
                <a:noFill/>
                <a:ln w="19050">
                  <a:solidFill>
                    <a:schemeClr val="bg1"/>
                  </a:solidFill>
                  <a:round/>
                  <a:headEnd/>
                  <a:tailEnd/>
                </a:ln>
              </p:spPr>
              <p:txBody>
                <a:bodyPr/>
                <a:lstStyle/>
                <a:p>
                  <a:endParaRPr lang="zh-CN" altLang="en-US"/>
                </a:p>
              </p:txBody>
            </p:sp>
            <p:sp>
              <p:nvSpPr>
                <p:cNvPr id="4229" name="Line 146"/>
                <p:cNvSpPr>
                  <a:spLocks noChangeShapeType="1"/>
                </p:cNvSpPr>
                <p:nvPr/>
              </p:nvSpPr>
              <p:spPr bwMode="auto">
                <a:xfrm>
                  <a:off x="1236" y="3540"/>
                  <a:ext cx="0" cy="114"/>
                </a:xfrm>
                <a:prstGeom prst="line">
                  <a:avLst/>
                </a:prstGeom>
                <a:noFill/>
                <a:ln w="38100">
                  <a:solidFill>
                    <a:schemeClr val="bg1"/>
                  </a:solidFill>
                  <a:round/>
                  <a:headEnd/>
                  <a:tailEnd/>
                </a:ln>
              </p:spPr>
              <p:txBody>
                <a:bodyPr/>
                <a:lstStyle/>
                <a:p>
                  <a:endParaRPr lang="zh-CN" altLang="en-US"/>
                </a:p>
              </p:txBody>
            </p:sp>
            <p:sp>
              <p:nvSpPr>
                <p:cNvPr id="4230" name="Line 147"/>
                <p:cNvSpPr>
                  <a:spLocks noChangeShapeType="1"/>
                </p:cNvSpPr>
                <p:nvPr/>
              </p:nvSpPr>
              <p:spPr bwMode="auto">
                <a:xfrm>
                  <a:off x="1098" y="3546"/>
                  <a:ext cx="138" cy="108"/>
                </a:xfrm>
                <a:prstGeom prst="line">
                  <a:avLst/>
                </a:prstGeom>
                <a:noFill/>
                <a:ln w="9525">
                  <a:solidFill>
                    <a:schemeClr val="tx1"/>
                  </a:solidFill>
                  <a:round/>
                  <a:headEnd/>
                  <a:tailEnd/>
                </a:ln>
              </p:spPr>
              <p:txBody>
                <a:bodyPr/>
                <a:lstStyle/>
                <a:p>
                  <a:endParaRPr lang="zh-CN" altLang="en-US"/>
                </a:p>
              </p:txBody>
            </p:sp>
          </p:grpSp>
          <p:grpSp>
            <p:nvGrpSpPr>
              <p:cNvPr id="3105" name="Group 148"/>
              <p:cNvGrpSpPr>
                <a:grpSpLocks/>
              </p:cNvGrpSpPr>
              <p:nvPr/>
            </p:nvGrpSpPr>
            <p:grpSpPr bwMode="auto">
              <a:xfrm>
                <a:off x="2522" y="2768"/>
                <a:ext cx="238" cy="200"/>
                <a:chOff x="770" y="3540"/>
                <a:chExt cx="466" cy="440"/>
              </a:xfrm>
            </p:grpSpPr>
            <p:sp>
              <p:nvSpPr>
                <p:cNvPr id="4219" name="AutoShape 149"/>
                <p:cNvSpPr>
                  <a:spLocks noChangeArrowheads="1"/>
                </p:cNvSpPr>
                <p:nvPr/>
              </p:nvSpPr>
              <p:spPr bwMode="auto">
                <a:xfrm>
                  <a:off x="770" y="3548"/>
                  <a:ext cx="464" cy="432"/>
                </a:xfrm>
                <a:prstGeom prst="cube">
                  <a:avLst>
                    <a:gd name="adj" fmla="val 25000"/>
                  </a:avLst>
                </a:prstGeom>
                <a:solidFill>
                  <a:srgbClr val="CC99FF"/>
                </a:solidFill>
                <a:ln w="9525">
                  <a:solidFill>
                    <a:schemeClr val="tx1"/>
                  </a:solidFill>
                  <a:miter lim="800000"/>
                  <a:headEnd/>
                  <a:tailEnd/>
                </a:ln>
              </p:spPr>
              <p:txBody>
                <a:bodyPr wrap="none" anchor="ctr"/>
                <a:lstStyle/>
                <a:p>
                  <a:pPr algn="r" eaLnBrk="0" hangingPunct="0"/>
                  <a:endParaRPr lang="zh-CN" altLang="en-US"/>
                </a:p>
              </p:txBody>
            </p:sp>
            <p:sp>
              <p:nvSpPr>
                <p:cNvPr id="4220" name="Freeform 150"/>
                <p:cNvSpPr>
                  <a:spLocks/>
                </p:cNvSpPr>
                <p:nvPr/>
              </p:nvSpPr>
              <p:spPr bwMode="auto">
                <a:xfrm>
                  <a:off x="991" y="3549"/>
                  <a:ext cx="242" cy="200"/>
                </a:xfrm>
                <a:custGeom>
                  <a:avLst/>
                  <a:gdLst>
                    <a:gd name="T0" fmla="*/ 1 w 422"/>
                    <a:gd name="T1" fmla="*/ 0 h 355"/>
                    <a:gd name="T2" fmla="*/ 0 w 422"/>
                    <a:gd name="T3" fmla="*/ 1 h 355"/>
                    <a:gd name="T4" fmla="*/ 1 w 422"/>
                    <a:gd name="T5" fmla="*/ 1 h 355"/>
                    <a:gd name="T6" fmla="*/ 1 w 422"/>
                    <a:gd name="T7" fmla="*/ 1 h 355"/>
                    <a:gd name="T8" fmla="*/ 1 w 422"/>
                    <a:gd name="T9" fmla="*/ 0 h 355"/>
                    <a:gd name="T10" fmla="*/ 1 w 422"/>
                    <a:gd name="T11" fmla="*/ 0 h 355"/>
                    <a:gd name="T12" fmla="*/ 0 60000 65536"/>
                    <a:gd name="T13" fmla="*/ 0 60000 65536"/>
                    <a:gd name="T14" fmla="*/ 0 60000 65536"/>
                    <a:gd name="T15" fmla="*/ 0 60000 65536"/>
                    <a:gd name="T16" fmla="*/ 0 60000 65536"/>
                    <a:gd name="T17" fmla="*/ 0 60000 65536"/>
                    <a:gd name="T18" fmla="*/ 0 w 422"/>
                    <a:gd name="T19" fmla="*/ 0 h 355"/>
                    <a:gd name="T20" fmla="*/ 422 w 422"/>
                    <a:gd name="T21" fmla="*/ 355 h 355"/>
                  </a:gdLst>
                  <a:ahLst/>
                  <a:cxnLst>
                    <a:cxn ang="T12">
                      <a:pos x="T0" y="T1"/>
                    </a:cxn>
                    <a:cxn ang="T13">
                      <a:pos x="T2" y="T3"/>
                    </a:cxn>
                    <a:cxn ang="T14">
                      <a:pos x="T4" y="T5"/>
                    </a:cxn>
                    <a:cxn ang="T15">
                      <a:pos x="T6" y="T7"/>
                    </a:cxn>
                    <a:cxn ang="T16">
                      <a:pos x="T8" y="T9"/>
                    </a:cxn>
                    <a:cxn ang="T17">
                      <a:pos x="T10" y="T11"/>
                    </a:cxn>
                  </a:cxnLst>
                  <a:rect l="T18" t="T19" r="T20" b="T21"/>
                  <a:pathLst>
                    <a:path w="422" h="355">
                      <a:moveTo>
                        <a:pt x="193" y="0"/>
                      </a:moveTo>
                      <a:lnTo>
                        <a:pt x="0" y="192"/>
                      </a:lnTo>
                      <a:lnTo>
                        <a:pt x="230" y="355"/>
                      </a:lnTo>
                      <a:lnTo>
                        <a:pt x="422" y="163"/>
                      </a:lnTo>
                      <a:lnTo>
                        <a:pt x="422" y="0"/>
                      </a:lnTo>
                      <a:lnTo>
                        <a:pt x="193" y="0"/>
                      </a:lnTo>
                      <a:close/>
                    </a:path>
                  </a:pathLst>
                </a:custGeom>
                <a:solidFill>
                  <a:srgbClr val="CC99FF"/>
                </a:solidFill>
                <a:ln w="9525">
                  <a:solidFill>
                    <a:schemeClr val="tx1"/>
                  </a:solidFill>
                  <a:round/>
                  <a:headEnd/>
                  <a:tailEnd/>
                </a:ln>
              </p:spPr>
              <p:txBody>
                <a:bodyPr wrap="none" anchor="ctr"/>
                <a:lstStyle/>
                <a:p>
                  <a:pPr algn="r" eaLnBrk="0" hangingPunct="0"/>
                  <a:endParaRPr lang="zh-CN" altLang="en-US"/>
                </a:p>
              </p:txBody>
            </p:sp>
            <p:sp>
              <p:nvSpPr>
                <p:cNvPr id="4221" name="AutoShape 151"/>
                <p:cNvSpPr>
                  <a:spLocks noChangeArrowheads="1"/>
                </p:cNvSpPr>
                <p:nvPr/>
              </p:nvSpPr>
              <p:spPr bwMode="auto">
                <a:xfrm rot="10800000">
                  <a:off x="1094" y="3548"/>
                  <a:ext cx="132" cy="102"/>
                </a:xfrm>
                <a:prstGeom prst="rtTriangle">
                  <a:avLst/>
                </a:prstGeom>
                <a:solidFill>
                  <a:schemeClr val="bg1"/>
                </a:solidFill>
                <a:ln w="9525">
                  <a:noFill/>
                  <a:miter lim="800000"/>
                  <a:headEnd/>
                  <a:tailEnd/>
                </a:ln>
              </p:spPr>
              <p:txBody>
                <a:bodyPr wrap="none" anchor="ctr"/>
                <a:lstStyle/>
                <a:p>
                  <a:pPr algn="r" eaLnBrk="0" hangingPunct="0"/>
                  <a:endParaRPr lang="zh-CN" altLang="en-US"/>
                </a:p>
              </p:txBody>
            </p:sp>
            <p:sp>
              <p:nvSpPr>
                <p:cNvPr id="4222" name="Line 152"/>
                <p:cNvSpPr>
                  <a:spLocks noChangeShapeType="1"/>
                </p:cNvSpPr>
                <p:nvPr/>
              </p:nvSpPr>
              <p:spPr bwMode="auto">
                <a:xfrm>
                  <a:off x="1104" y="3546"/>
                  <a:ext cx="126" cy="0"/>
                </a:xfrm>
                <a:prstGeom prst="line">
                  <a:avLst/>
                </a:prstGeom>
                <a:noFill/>
                <a:ln w="19050">
                  <a:solidFill>
                    <a:schemeClr val="bg1"/>
                  </a:solidFill>
                  <a:round/>
                  <a:headEnd/>
                  <a:tailEnd/>
                </a:ln>
              </p:spPr>
              <p:txBody>
                <a:bodyPr/>
                <a:lstStyle/>
                <a:p>
                  <a:endParaRPr lang="zh-CN" altLang="en-US"/>
                </a:p>
              </p:txBody>
            </p:sp>
            <p:sp>
              <p:nvSpPr>
                <p:cNvPr id="4223" name="Line 153"/>
                <p:cNvSpPr>
                  <a:spLocks noChangeShapeType="1"/>
                </p:cNvSpPr>
                <p:nvPr/>
              </p:nvSpPr>
              <p:spPr bwMode="auto">
                <a:xfrm>
                  <a:off x="1236" y="3540"/>
                  <a:ext cx="0" cy="114"/>
                </a:xfrm>
                <a:prstGeom prst="line">
                  <a:avLst/>
                </a:prstGeom>
                <a:noFill/>
                <a:ln w="38100">
                  <a:solidFill>
                    <a:schemeClr val="bg1"/>
                  </a:solidFill>
                  <a:round/>
                  <a:headEnd/>
                  <a:tailEnd/>
                </a:ln>
              </p:spPr>
              <p:txBody>
                <a:bodyPr/>
                <a:lstStyle/>
                <a:p>
                  <a:endParaRPr lang="zh-CN" altLang="en-US"/>
                </a:p>
              </p:txBody>
            </p:sp>
            <p:sp>
              <p:nvSpPr>
                <p:cNvPr id="4224" name="Line 154"/>
                <p:cNvSpPr>
                  <a:spLocks noChangeShapeType="1"/>
                </p:cNvSpPr>
                <p:nvPr/>
              </p:nvSpPr>
              <p:spPr bwMode="auto">
                <a:xfrm>
                  <a:off x="1098" y="3546"/>
                  <a:ext cx="138" cy="108"/>
                </a:xfrm>
                <a:prstGeom prst="line">
                  <a:avLst/>
                </a:prstGeom>
                <a:noFill/>
                <a:ln w="9525">
                  <a:solidFill>
                    <a:schemeClr val="tx1"/>
                  </a:solidFill>
                  <a:round/>
                  <a:headEnd/>
                  <a:tailEnd/>
                </a:ln>
              </p:spPr>
              <p:txBody>
                <a:bodyPr/>
                <a:lstStyle/>
                <a:p>
                  <a:endParaRPr lang="zh-CN" altLang="en-US"/>
                </a:p>
              </p:txBody>
            </p:sp>
          </p:grpSp>
          <p:grpSp>
            <p:nvGrpSpPr>
              <p:cNvPr id="3106" name="Group 155"/>
              <p:cNvGrpSpPr>
                <a:grpSpLocks/>
              </p:cNvGrpSpPr>
              <p:nvPr/>
            </p:nvGrpSpPr>
            <p:grpSpPr bwMode="auto">
              <a:xfrm>
                <a:off x="2072" y="2942"/>
                <a:ext cx="238" cy="200"/>
                <a:chOff x="770" y="3540"/>
                <a:chExt cx="466" cy="440"/>
              </a:xfrm>
            </p:grpSpPr>
            <p:sp>
              <p:nvSpPr>
                <p:cNvPr id="4213" name="AutoShape 156"/>
                <p:cNvSpPr>
                  <a:spLocks noChangeArrowheads="1"/>
                </p:cNvSpPr>
                <p:nvPr/>
              </p:nvSpPr>
              <p:spPr bwMode="auto">
                <a:xfrm>
                  <a:off x="770" y="3548"/>
                  <a:ext cx="464" cy="432"/>
                </a:xfrm>
                <a:prstGeom prst="cube">
                  <a:avLst>
                    <a:gd name="adj" fmla="val 25000"/>
                  </a:avLst>
                </a:prstGeom>
                <a:solidFill>
                  <a:srgbClr val="CC99FF"/>
                </a:solidFill>
                <a:ln w="9525">
                  <a:solidFill>
                    <a:schemeClr val="tx1"/>
                  </a:solidFill>
                  <a:miter lim="800000"/>
                  <a:headEnd/>
                  <a:tailEnd/>
                </a:ln>
              </p:spPr>
              <p:txBody>
                <a:bodyPr wrap="none" anchor="ctr"/>
                <a:lstStyle/>
                <a:p>
                  <a:pPr algn="r" eaLnBrk="0" hangingPunct="0"/>
                  <a:endParaRPr lang="zh-CN" altLang="en-US"/>
                </a:p>
              </p:txBody>
            </p:sp>
            <p:sp>
              <p:nvSpPr>
                <p:cNvPr id="4214" name="Freeform 157"/>
                <p:cNvSpPr>
                  <a:spLocks/>
                </p:cNvSpPr>
                <p:nvPr/>
              </p:nvSpPr>
              <p:spPr bwMode="auto">
                <a:xfrm>
                  <a:off x="991" y="3549"/>
                  <a:ext cx="242" cy="200"/>
                </a:xfrm>
                <a:custGeom>
                  <a:avLst/>
                  <a:gdLst>
                    <a:gd name="T0" fmla="*/ 1 w 422"/>
                    <a:gd name="T1" fmla="*/ 0 h 355"/>
                    <a:gd name="T2" fmla="*/ 0 w 422"/>
                    <a:gd name="T3" fmla="*/ 1 h 355"/>
                    <a:gd name="T4" fmla="*/ 1 w 422"/>
                    <a:gd name="T5" fmla="*/ 1 h 355"/>
                    <a:gd name="T6" fmla="*/ 1 w 422"/>
                    <a:gd name="T7" fmla="*/ 1 h 355"/>
                    <a:gd name="T8" fmla="*/ 1 w 422"/>
                    <a:gd name="T9" fmla="*/ 0 h 355"/>
                    <a:gd name="T10" fmla="*/ 1 w 422"/>
                    <a:gd name="T11" fmla="*/ 0 h 355"/>
                    <a:gd name="T12" fmla="*/ 0 60000 65536"/>
                    <a:gd name="T13" fmla="*/ 0 60000 65536"/>
                    <a:gd name="T14" fmla="*/ 0 60000 65536"/>
                    <a:gd name="T15" fmla="*/ 0 60000 65536"/>
                    <a:gd name="T16" fmla="*/ 0 60000 65536"/>
                    <a:gd name="T17" fmla="*/ 0 60000 65536"/>
                    <a:gd name="T18" fmla="*/ 0 w 422"/>
                    <a:gd name="T19" fmla="*/ 0 h 355"/>
                    <a:gd name="T20" fmla="*/ 422 w 422"/>
                    <a:gd name="T21" fmla="*/ 355 h 355"/>
                  </a:gdLst>
                  <a:ahLst/>
                  <a:cxnLst>
                    <a:cxn ang="T12">
                      <a:pos x="T0" y="T1"/>
                    </a:cxn>
                    <a:cxn ang="T13">
                      <a:pos x="T2" y="T3"/>
                    </a:cxn>
                    <a:cxn ang="T14">
                      <a:pos x="T4" y="T5"/>
                    </a:cxn>
                    <a:cxn ang="T15">
                      <a:pos x="T6" y="T7"/>
                    </a:cxn>
                    <a:cxn ang="T16">
                      <a:pos x="T8" y="T9"/>
                    </a:cxn>
                    <a:cxn ang="T17">
                      <a:pos x="T10" y="T11"/>
                    </a:cxn>
                  </a:cxnLst>
                  <a:rect l="T18" t="T19" r="T20" b="T21"/>
                  <a:pathLst>
                    <a:path w="422" h="355">
                      <a:moveTo>
                        <a:pt x="193" y="0"/>
                      </a:moveTo>
                      <a:lnTo>
                        <a:pt x="0" y="192"/>
                      </a:lnTo>
                      <a:lnTo>
                        <a:pt x="230" y="355"/>
                      </a:lnTo>
                      <a:lnTo>
                        <a:pt x="422" y="163"/>
                      </a:lnTo>
                      <a:lnTo>
                        <a:pt x="422" y="0"/>
                      </a:lnTo>
                      <a:lnTo>
                        <a:pt x="193" y="0"/>
                      </a:lnTo>
                      <a:close/>
                    </a:path>
                  </a:pathLst>
                </a:custGeom>
                <a:solidFill>
                  <a:srgbClr val="CC99FF"/>
                </a:solidFill>
                <a:ln w="9525">
                  <a:solidFill>
                    <a:schemeClr val="tx1"/>
                  </a:solidFill>
                  <a:round/>
                  <a:headEnd/>
                  <a:tailEnd/>
                </a:ln>
              </p:spPr>
              <p:txBody>
                <a:bodyPr wrap="none" anchor="ctr"/>
                <a:lstStyle/>
                <a:p>
                  <a:pPr algn="r" eaLnBrk="0" hangingPunct="0"/>
                  <a:endParaRPr lang="zh-CN" altLang="en-US"/>
                </a:p>
              </p:txBody>
            </p:sp>
            <p:sp>
              <p:nvSpPr>
                <p:cNvPr id="4215" name="AutoShape 158"/>
                <p:cNvSpPr>
                  <a:spLocks noChangeArrowheads="1"/>
                </p:cNvSpPr>
                <p:nvPr/>
              </p:nvSpPr>
              <p:spPr bwMode="auto">
                <a:xfrm rot="10800000">
                  <a:off x="1094" y="3548"/>
                  <a:ext cx="132" cy="102"/>
                </a:xfrm>
                <a:prstGeom prst="rtTriangle">
                  <a:avLst/>
                </a:prstGeom>
                <a:solidFill>
                  <a:schemeClr val="bg1"/>
                </a:solidFill>
                <a:ln w="9525">
                  <a:noFill/>
                  <a:miter lim="800000"/>
                  <a:headEnd/>
                  <a:tailEnd/>
                </a:ln>
              </p:spPr>
              <p:txBody>
                <a:bodyPr wrap="none" anchor="ctr"/>
                <a:lstStyle/>
                <a:p>
                  <a:pPr algn="r" eaLnBrk="0" hangingPunct="0"/>
                  <a:endParaRPr lang="zh-CN" altLang="en-US"/>
                </a:p>
              </p:txBody>
            </p:sp>
            <p:sp>
              <p:nvSpPr>
                <p:cNvPr id="4216" name="Line 159"/>
                <p:cNvSpPr>
                  <a:spLocks noChangeShapeType="1"/>
                </p:cNvSpPr>
                <p:nvPr/>
              </p:nvSpPr>
              <p:spPr bwMode="auto">
                <a:xfrm>
                  <a:off x="1104" y="3546"/>
                  <a:ext cx="126" cy="0"/>
                </a:xfrm>
                <a:prstGeom prst="line">
                  <a:avLst/>
                </a:prstGeom>
                <a:noFill/>
                <a:ln w="19050">
                  <a:solidFill>
                    <a:schemeClr val="bg1"/>
                  </a:solidFill>
                  <a:round/>
                  <a:headEnd/>
                  <a:tailEnd/>
                </a:ln>
              </p:spPr>
              <p:txBody>
                <a:bodyPr/>
                <a:lstStyle/>
                <a:p>
                  <a:endParaRPr lang="zh-CN" altLang="en-US"/>
                </a:p>
              </p:txBody>
            </p:sp>
            <p:sp>
              <p:nvSpPr>
                <p:cNvPr id="4217" name="Line 160"/>
                <p:cNvSpPr>
                  <a:spLocks noChangeShapeType="1"/>
                </p:cNvSpPr>
                <p:nvPr/>
              </p:nvSpPr>
              <p:spPr bwMode="auto">
                <a:xfrm>
                  <a:off x="1236" y="3540"/>
                  <a:ext cx="0" cy="114"/>
                </a:xfrm>
                <a:prstGeom prst="line">
                  <a:avLst/>
                </a:prstGeom>
                <a:noFill/>
                <a:ln w="38100">
                  <a:solidFill>
                    <a:schemeClr val="bg1"/>
                  </a:solidFill>
                  <a:round/>
                  <a:headEnd/>
                  <a:tailEnd/>
                </a:ln>
              </p:spPr>
              <p:txBody>
                <a:bodyPr/>
                <a:lstStyle/>
                <a:p>
                  <a:endParaRPr lang="zh-CN" altLang="en-US"/>
                </a:p>
              </p:txBody>
            </p:sp>
            <p:sp>
              <p:nvSpPr>
                <p:cNvPr id="4218" name="Line 161"/>
                <p:cNvSpPr>
                  <a:spLocks noChangeShapeType="1"/>
                </p:cNvSpPr>
                <p:nvPr/>
              </p:nvSpPr>
              <p:spPr bwMode="auto">
                <a:xfrm>
                  <a:off x="1098" y="3546"/>
                  <a:ext cx="138" cy="108"/>
                </a:xfrm>
                <a:prstGeom prst="line">
                  <a:avLst/>
                </a:prstGeom>
                <a:noFill/>
                <a:ln w="9525">
                  <a:solidFill>
                    <a:schemeClr val="tx1"/>
                  </a:solidFill>
                  <a:round/>
                  <a:headEnd/>
                  <a:tailEnd/>
                </a:ln>
              </p:spPr>
              <p:txBody>
                <a:bodyPr/>
                <a:lstStyle/>
                <a:p>
                  <a:endParaRPr lang="zh-CN" altLang="en-US"/>
                </a:p>
              </p:txBody>
            </p:sp>
          </p:grpSp>
          <p:grpSp>
            <p:nvGrpSpPr>
              <p:cNvPr id="3107" name="Group 162"/>
              <p:cNvGrpSpPr>
                <a:grpSpLocks/>
              </p:cNvGrpSpPr>
              <p:nvPr/>
            </p:nvGrpSpPr>
            <p:grpSpPr bwMode="auto">
              <a:xfrm>
                <a:off x="2876" y="2786"/>
                <a:ext cx="238" cy="200"/>
                <a:chOff x="770" y="3540"/>
                <a:chExt cx="466" cy="440"/>
              </a:xfrm>
            </p:grpSpPr>
            <p:sp>
              <p:nvSpPr>
                <p:cNvPr id="4207" name="AutoShape 163"/>
                <p:cNvSpPr>
                  <a:spLocks noChangeArrowheads="1"/>
                </p:cNvSpPr>
                <p:nvPr/>
              </p:nvSpPr>
              <p:spPr bwMode="auto">
                <a:xfrm>
                  <a:off x="770" y="3548"/>
                  <a:ext cx="464" cy="432"/>
                </a:xfrm>
                <a:prstGeom prst="cube">
                  <a:avLst>
                    <a:gd name="adj" fmla="val 25000"/>
                  </a:avLst>
                </a:prstGeom>
                <a:solidFill>
                  <a:srgbClr val="CC99FF"/>
                </a:solidFill>
                <a:ln w="9525">
                  <a:solidFill>
                    <a:schemeClr val="tx1"/>
                  </a:solidFill>
                  <a:miter lim="800000"/>
                  <a:headEnd/>
                  <a:tailEnd/>
                </a:ln>
              </p:spPr>
              <p:txBody>
                <a:bodyPr wrap="none" anchor="ctr"/>
                <a:lstStyle/>
                <a:p>
                  <a:pPr algn="r" eaLnBrk="0" hangingPunct="0"/>
                  <a:endParaRPr lang="zh-CN" altLang="en-US"/>
                </a:p>
              </p:txBody>
            </p:sp>
            <p:sp>
              <p:nvSpPr>
                <p:cNvPr id="4208" name="Freeform 164"/>
                <p:cNvSpPr>
                  <a:spLocks/>
                </p:cNvSpPr>
                <p:nvPr/>
              </p:nvSpPr>
              <p:spPr bwMode="auto">
                <a:xfrm>
                  <a:off x="991" y="3549"/>
                  <a:ext cx="242" cy="200"/>
                </a:xfrm>
                <a:custGeom>
                  <a:avLst/>
                  <a:gdLst>
                    <a:gd name="T0" fmla="*/ 1 w 422"/>
                    <a:gd name="T1" fmla="*/ 0 h 355"/>
                    <a:gd name="T2" fmla="*/ 0 w 422"/>
                    <a:gd name="T3" fmla="*/ 1 h 355"/>
                    <a:gd name="T4" fmla="*/ 1 w 422"/>
                    <a:gd name="T5" fmla="*/ 1 h 355"/>
                    <a:gd name="T6" fmla="*/ 1 w 422"/>
                    <a:gd name="T7" fmla="*/ 1 h 355"/>
                    <a:gd name="T8" fmla="*/ 1 w 422"/>
                    <a:gd name="T9" fmla="*/ 0 h 355"/>
                    <a:gd name="T10" fmla="*/ 1 w 422"/>
                    <a:gd name="T11" fmla="*/ 0 h 355"/>
                    <a:gd name="T12" fmla="*/ 0 60000 65536"/>
                    <a:gd name="T13" fmla="*/ 0 60000 65536"/>
                    <a:gd name="T14" fmla="*/ 0 60000 65536"/>
                    <a:gd name="T15" fmla="*/ 0 60000 65536"/>
                    <a:gd name="T16" fmla="*/ 0 60000 65536"/>
                    <a:gd name="T17" fmla="*/ 0 60000 65536"/>
                    <a:gd name="T18" fmla="*/ 0 w 422"/>
                    <a:gd name="T19" fmla="*/ 0 h 355"/>
                    <a:gd name="T20" fmla="*/ 422 w 422"/>
                    <a:gd name="T21" fmla="*/ 355 h 355"/>
                  </a:gdLst>
                  <a:ahLst/>
                  <a:cxnLst>
                    <a:cxn ang="T12">
                      <a:pos x="T0" y="T1"/>
                    </a:cxn>
                    <a:cxn ang="T13">
                      <a:pos x="T2" y="T3"/>
                    </a:cxn>
                    <a:cxn ang="T14">
                      <a:pos x="T4" y="T5"/>
                    </a:cxn>
                    <a:cxn ang="T15">
                      <a:pos x="T6" y="T7"/>
                    </a:cxn>
                    <a:cxn ang="T16">
                      <a:pos x="T8" y="T9"/>
                    </a:cxn>
                    <a:cxn ang="T17">
                      <a:pos x="T10" y="T11"/>
                    </a:cxn>
                  </a:cxnLst>
                  <a:rect l="T18" t="T19" r="T20" b="T21"/>
                  <a:pathLst>
                    <a:path w="422" h="355">
                      <a:moveTo>
                        <a:pt x="193" y="0"/>
                      </a:moveTo>
                      <a:lnTo>
                        <a:pt x="0" y="192"/>
                      </a:lnTo>
                      <a:lnTo>
                        <a:pt x="230" y="355"/>
                      </a:lnTo>
                      <a:lnTo>
                        <a:pt x="422" y="163"/>
                      </a:lnTo>
                      <a:lnTo>
                        <a:pt x="422" y="0"/>
                      </a:lnTo>
                      <a:lnTo>
                        <a:pt x="193" y="0"/>
                      </a:lnTo>
                      <a:close/>
                    </a:path>
                  </a:pathLst>
                </a:custGeom>
                <a:solidFill>
                  <a:srgbClr val="CC99FF"/>
                </a:solidFill>
                <a:ln w="9525">
                  <a:solidFill>
                    <a:schemeClr val="tx1"/>
                  </a:solidFill>
                  <a:round/>
                  <a:headEnd/>
                  <a:tailEnd/>
                </a:ln>
              </p:spPr>
              <p:txBody>
                <a:bodyPr wrap="none" anchor="ctr"/>
                <a:lstStyle/>
                <a:p>
                  <a:pPr algn="r" eaLnBrk="0" hangingPunct="0"/>
                  <a:endParaRPr lang="zh-CN" altLang="en-US"/>
                </a:p>
              </p:txBody>
            </p:sp>
            <p:sp>
              <p:nvSpPr>
                <p:cNvPr id="4209" name="AutoShape 165"/>
                <p:cNvSpPr>
                  <a:spLocks noChangeArrowheads="1"/>
                </p:cNvSpPr>
                <p:nvPr/>
              </p:nvSpPr>
              <p:spPr bwMode="auto">
                <a:xfrm rot="10800000">
                  <a:off x="1094" y="3548"/>
                  <a:ext cx="132" cy="102"/>
                </a:xfrm>
                <a:prstGeom prst="rtTriangle">
                  <a:avLst/>
                </a:prstGeom>
                <a:solidFill>
                  <a:schemeClr val="bg1"/>
                </a:solidFill>
                <a:ln w="9525">
                  <a:noFill/>
                  <a:miter lim="800000"/>
                  <a:headEnd/>
                  <a:tailEnd/>
                </a:ln>
              </p:spPr>
              <p:txBody>
                <a:bodyPr wrap="none" anchor="ctr"/>
                <a:lstStyle/>
                <a:p>
                  <a:pPr algn="r" eaLnBrk="0" hangingPunct="0"/>
                  <a:endParaRPr lang="zh-CN" altLang="en-US"/>
                </a:p>
              </p:txBody>
            </p:sp>
            <p:sp>
              <p:nvSpPr>
                <p:cNvPr id="4210" name="Line 166"/>
                <p:cNvSpPr>
                  <a:spLocks noChangeShapeType="1"/>
                </p:cNvSpPr>
                <p:nvPr/>
              </p:nvSpPr>
              <p:spPr bwMode="auto">
                <a:xfrm>
                  <a:off x="1104" y="3546"/>
                  <a:ext cx="126" cy="0"/>
                </a:xfrm>
                <a:prstGeom prst="line">
                  <a:avLst/>
                </a:prstGeom>
                <a:noFill/>
                <a:ln w="19050">
                  <a:solidFill>
                    <a:schemeClr val="bg1"/>
                  </a:solidFill>
                  <a:round/>
                  <a:headEnd/>
                  <a:tailEnd/>
                </a:ln>
              </p:spPr>
              <p:txBody>
                <a:bodyPr/>
                <a:lstStyle/>
                <a:p>
                  <a:endParaRPr lang="zh-CN" altLang="en-US"/>
                </a:p>
              </p:txBody>
            </p:sp>
            <p:sp>
              <p:nvSpPr>
                <p:cNvPr id="4211" name="Line 167"/>
                <p:cNvSpPr>
                  <a:spLocks noChangeShapeType="1"/>
                </p:cNvSpPr>
                <p:nvPr/>
              </p:nvSpPr>
              <p:spPr bwMode="auto">
                <a:xfrm>
                  <a:off x="1236" y="3540"/>
                  <a:ext cx="0" cy="114"/>
                </a:xfrm>
                <a:prstGeom prst="line">
                  <a:avLst/>
                </a:prstGeom>
                <a:noFill/>
                <a:ln w="38100">
                  <a:solidFill>
                    <a:schemeClr val="bg1"/>
                  </a:solidFill>
                  <a:round/>
                  <a:headEnd/>
                  <a:tailEnd/>
                </a:ln>
              </p:spPr>
              <p:txBody>
                <a:bodyPr/>
                <a:lstStyle/>
                <a:p>
                  <a:endParaRPr lang="zh-CN" altLang="en-US"/>
                </a:p>
              </p:txBody>
            </p:sp>
            <p:sp>
              <p:nvSpPr>
                <p:cNvPr id="4212" name="Line 168"/>
                <p:cNvSpPr>
                  <a:spLocks noChangeShapeType="1"/>
                </p:cNvSpPr>
                <p:nvPr/>
              </p:nvSpPr>
              <p:spPr bwMode="auto">
                <a:xfrm>
                  <a:off x="1098" y="3546"/>
                  <a:ext cx="138" cy="108"/>
                </a:xfrm>
                <a:prstGeom prst="line">
                  <a:avLst/>
                </a:prstGeom>
                <a:noFill/>
                <a:ln w="9525">
                  <a:solidFill>
                    <a:schemeClr val="tx1"/>
                  </a:solidFill>
                  <a:round/>
                  <a:headEnd/>
                  <a:tailEnd/>
                </a:ln>
              </p:spPr>
              <p:txBody>
                <a:bodyPr/>
                <a:lstStyle/>
                <a:p>
                  <a:endParaRPr lang="zh-CN" altLang="en-US"/>
                </a:p>
              </p:txBody>
            </p:sp>
          </p:grpSp>
        </p:grpSp>
        <p:sp>
          <p:nvSpPr>
            <p:cNvPr id="4191" name="Text Box 101"/>
            <p:cNvSpPr txBox="1">
              <a:spLocks noChangeArrowheads="1"/>
            </p:cNvSpPr>
            <p:nvPr/>
          </p:nvSpPr>
          <p:spPr bwMode="auto">
            <a:xfrm>
              <a:off x="7143750" y="5072063"/>
              <a:ext cx="1738313" cy="228600"/>
            </a:xfrm>
            <a:prstGeom prst="rect">
              <a:avLst/>
            </a:prstGeom>
            <a:noFill/>
            <a:ln w="19050">
              <a:noFill/>
              <a:miter lim="800000"/>
              <a:headEnd/>
              <a:tailEnd/>
            </a:ln>
          </p:spPr>
          <p:txBody>
            <a:bodyPr wrap="none" lIns="92075" tIns="46038" rIns="92075" bIns="46038">
              <a:spAutoFit/>
            </a:bodyPr>
            <a:lstStyle/>
            <a:p>
              <a:pPr algn="ctr" eaLnBrk="0" hangingPunct="0">
                <a:lnSpc>
                  <a:spcPct val="80000"/>
                </a:lnSpc>
                <a:spcBef>
                  <a:spcPct val="10000"/>
                </a:spcBef>
                <a:spcAft>
                  <a:spcPct val="10000"/>
                </a:spcAft>
                <a:buClr>
                  <a:schemeClr val="accent1"/>
                </a:buClr>
                <a:buSzPct val="75000"/>
                <a:buFont typeface="Wingdings" pitchFamily="2" charset="2"/>
                <a:buNone/>
              </a:pPr>
              <a:r>
                <a:rPr lang="zh-CN" altLang="en-US" sz="1100" b="1">
                  <a:solidFill>
                    <a:srgbClr val="000066"/>
                  </a:solidFill>
                  <a:ea typeface="华文楷体" pitchFamily="2" charset="-122"/>
                </a:rPr>
                <a:t>设备与机载软件状态管理</a:t>
              </a:r>
              <a:endParaRPr lang="en-US" altLang="zh-CN" sz="1100" b="1">
                <a:solidFill>
                  <a:srgbClr val="000066"/>
                </a:solidFill>
                <a:ea typeface="华文楷体" pitchFamily="2" charset="-122"/>
              </a:endParaRPr>
            </a:p>
          </p:txBody>
        </p:sp>
        <p:cxnSp>
          <p:nvCxnSpPr>
            <p:cNvPr id="4192" name="AutoShape 244"/>
            <p:cNvCxnSpPr>
              <a:cxnSpLocks noChangeShapeType="1"/>
              <a:endCxn id="4193" idx="2"/>
            </p:cNvCxnSpPr>
            <p:nvPr/>
          </p:nvCxnSpPr>
          <p:spPr bwMode="auto">
            <a:xfrm flipV="1">
              <a:off x="4500563" y="5829300"/>
              <a:ext cx="3000375" cy="890588"/>
            </a:xfrm>
            <a:prstGeom prst="curvedConnector3">
              <a:avLst>
                <a:gd name="adj1" fmla="val 50000"/>
              </a:avLst>
            </a:prstGeom>
            <a:noFill/>
            <a:ln w="63500">
              <a:solidFill>
                <a:srgbClr val="0070C0"/>
              </a:solidFill>
              <a:round/>
              <a:headEnd/>
              <a:tailEnd type="triangle" w="med" len="med"/>
            </a:ln>
          </p:spPr>
        </p:cxnSp>
      </p:grpSp>
      <p:cxnSp>
        <p:nvCxnSpPr>
          <p:cNvPr id="3175" name="AutoShape 244"/>
          <p:cNvCxnSpPr>
            <a:cxnSpLocks noChangeShapeType="1"/>
          </p:cNvCxnSpPr>
          <p:nvPr/>
        </p:nvCxnSpPr>
        <p:spPr bwMode="auto">
          <a:xfrm rot="5400000">
            <a:off x="3761762" y="3308532"/>
            <a:ext cx="1285085" cy="1049769"/>
          </a:xfrm>
          <a:prstGeom prst="curvedConnector2">
            <a:avLst/>
          </a:prstGeom>
          <a:noFill/>
          <a:ln w="63500">
            <a:solidFill>
              <a:srgbClr val="0070C0"/>
            </a:solidFill>
            <a:round/>
            <a:headEnd/>
            <a:tailEnd type="triangle" w="med" len="med"/>
          </a:ln>
        </p:spPr>
      </p:cxnSp>
      <p:sp>
        <p:nvSpPr>
          <p:cNvPr id="515" name="矩形 514"/>
          <p:cNvSpPr/>
          <p:nvPr/>
        </p:nvSpPr>
        <p:spPr>
          <a:xfrm>
            <a:off x="0" y="848520"/>
            <a:ext cx="8244408" cy="430887"/>
          </a:xfrm>
          <a:prstGeom prst="rect">
            <a:avLst/>
          </a:prstGeom>
        </p:spPr>
        <p:txBody>
          <a:bodyPr wrap="square">
            <a:spAutoFit/>
          </a:bodyPr>
          <a:lstStyle/>
          <a:p>
            <a:pPr eaLnBrk="0" hangingPunct="0">
              <a:buFont typeface="Wingdings" pitchFamily="2" charset="2"/>
              <a:buChar char="ü"/>
              <a:defRPr/>
            </a:pPr>
            <a:r>
              <a:rPr lang="zh-CN" altLang="en-US" sz="2200" dirty="0" smtClean="0">
                <a:latin typeface="+mj-lt"/>
                <a:ea typeface="+mj-ea"/>
                <a:cs typeface="+mj-cs"/>
              </a:rPr>
              <a:t>从方案定义，初步设计，详细设计到试验试飞各阶段的构型数据</a:t>
            </a:r>
          </a:p>
        </p:txBody>
      </p:sp>
      <p:sp>
        <p:nvSpPr>
          <p:cNvPr id="477"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构型管理的关键要素</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构型管理的关键要素</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
        <p:nvSpPr>
          <p:cNvPr id="6" name="矩形 5"/>
          <p:cNvSpPr/>
          <p:nvPr/>
        </p:nvSpPr>
        <p:spPr>
          <a:xfrm>
            <a:off x="628650" y="1838325"/>
            <a:ext cx="7200899" cy="3194721"/>
          </a:xfrm>
          <a:prstGeom prst="rect">
            <a:avLst/>
          </a:prstGeom>
        </p:spPr>
        <p:txBody>
          <a:bodyPr wrap="square">
            <a:spAutoFit/>
          </a:bodyPr>
          <a:lstStyle/>
          <a:p>
            <a:pPr marL="342900" indent="-342900" eaLnBrk="1" hangingPunct="1">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确定更改（正式更改</a:t>
            </a:r>
            <a:r>
              <a:rPr lang="en-US" altLang="zh-CN" sz="1600" dirty="0" smtClean="0">
                <a:solidFill>
                  <a:srgbClr val="0000CC"/>
                </a:solidFill>
                <a:latin typeface="微软雅黑" pitchFamily="34" charset="-122"/>
                <a:ea typeface="微软雅黑" pitchFamily="34" charset="-122"/>
              </a:rPr>
              <a:t>/</a:t>
            </a:r>
            <a:r>
              <a:rPr lang="zh-CN" altLang="en-US" sz="1600" dirty="0" smtClean="0">
                <a:solidFill>
                  <a:srgbClr val="0000CC"/>
                </a:solidFill>
                <a:latin typeface="微软雅黑" pitchFamily="34" charset="-122"/>
                <a:ea typeface="微软雅黑" pitchFamily="34" charset="-122"/>
              </a:rPr>
              <a:t>临时更改）和偏离</a:t>
            </a:r>
            <a:r>
              <a:rPr lang="en-US" altLang="zh-CN" sz="1600" dirty="0" smtClean="0">
                <a:solidFill>
                  <a:srgbClr val="0000CC"/>
                </a:solidFill>
                <a:latin typeface="微软雅黑" pitchFamily="34" charset="-122"/>
                <a:ea typeface="微软雅黑" pitchFamily="34" charset="-122"/>
              </a:rPr>
              <a:t>/</a:t>
            </a:r>
            <a:r>
              <a:rPr lang="zh-CN" altLang="en-US" sz="1600" dirty="0" smtClean="0">
                <a:solidFill>
                  <a:srgbClr val="0000CC"/>
                </a:solidFill>
                <a:latin typeface="微软雅黑" pitchFamily="34" charset="-122"/>
                <a:ea typeface="微软雅黑" pitchFamily="34" charset="-122"/>
              </a:rPr>
              <a:t>超差的管理需要；</a:t>
            </a:r>
          </a:p>
          <a:p>
            <a:pPr marL="342900" indent="-342900" eaLnBrk="1" hangingPunct="1">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对更改进行分类，不同更改分类经历不同的处理流程；</a:t>
            </a:r>
          </a:p>
          <a:p>
            <a:pPr marL="342900" indent="-342900" eaLnBrk="1" hangingPunct="1">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记录每个更改请求和偏离</a:t>
            </a:r>
            <a:r>
              <a:rPr lang="en-US" altLang="zh-CN" sz="1600" dirty="0" smtClean="0">
                <a:solidFill>
                  <a:srgbClr val="0000CC"/>
                </a:solidFill>
                <a:latin typeface="微软雅黑" pitchFamily="34" charset="-122"/>
                <a:ea typeface="微软雅黑" pitchFamily="34" charset="-122"/>
              </a:rPr>
              <a:t>/</a:t>
            </a:r>
            <a:r>
              <a:rPr lang="zh-CN" altLang="en-US" sz="1600" dirty="0" smtClean="0">
                <a:solidFill>
                  <a:srgbClr val="0000CC"/>
                </a:solidFill>
                <a:latin typeface="微软雅黑" pitchFamily="34" charset="-122"/>
                <a:ea typeface="微软雅黑" pitchFamily="34" charset="-122"/>
              </a:rPr>
              <a:t>超差，并分配唯一标识符；</a:t>
            </a:r>
          </a:p>
          <a:p>
            <a:pPr marL="342900" indent="-342900" eaLnBrk="1" hangingPunct="1">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评估每个更改请求和偏离</a:t>
            </a:r>
            <a:r>
              <a:rPr lang="en-US" altLang="zh-CN" sz="1600" dirty="0" smtClean="0">
                <a:solidFill>
                  <a:srgbClr val="0000CC"/>
                </a:solidFill>
                <a:latin typeface="微软雅黑" pitchFamily="34" charset="-122"/>
                <a:ea typeface="微软雅黑" pitchFamily="34" charset="-122"/>
              </a:rPr>
              <a:t>/</a:t>
            </a:r>
            <a:r>
              <a:rPr lang="zh-CN" altLang="en-US" sz="1600" dirty="0" smtClean="0">
                <a:solidFill>
                  <a:srgbClr val="0000CC"/>
                </a:solidFill>
                <a:latin typeface="微软雅黑" pitchFamily="34" charset="-122"/>
                <a:ea typeface="微软雅黑" pitchFamily="34" charset="-122"/>
              </a:rPr>
              <a:t>超差的影响，和影响方进行协调；</a:t>
            </a:r>
          </a:p>
          <a:p>
            <a:pPr marL="342900" indent="-342900" eaLnBrk="1" hangingPunct="1">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规划更改实施流程；</a:t>
            </a:r>
          </a:p>
          <a:p>
            <a:pPr marL="342900" indent="-342900" eaLnBrk="1" hangingPunct="1">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结合更改请求的处理确定有效性，并将更改实施工作和有效性设置结合起来；</a:t>
            </a:r>
          </a:p>
          <a:p>
            <a:pPr marL="342900" indent="-342900" eaLnBrk="1" hangingPunct="1">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更改结果数据的分发。</a:t>
            </a:r>
          </a:p>
        </p:txBody>
      </p:sp>
      <p:sp>
        <p:nvSpPr>
          <p:cNvPr id="7" name="Rectangle 5"/>
          <p:cNvSpPr>
            <a:spLocks noGrp="1" noChangeArrowheads="1"/>
          </p:cNvSpPr>
          <p:nvPr>
            <p:ph type="title"/>
          </p:nvPr>
        </p:nvSpPr>
        <p:spPr>
          <a:xfrm>
            <a:off x="234950" y="915988"/>
            <a:ext cx="7612063" cy="457200"/>
          </a:xfrm>
        </p:spPr>
        <p:txBody>
          <a:bodyPr/>
          <a:lstStyle/>
          <a:p>
            <a:pPr>
              <a:buFont typeface="Wingdings" pitchFamily="2" charset="2"/>
              <a:buChar char="ü"/>
              <a:defRPr/>
            </a:pPr>
            <a:r>
              <a:rPr lang="zh-CN" altLang="en-US" sz="2200" dirty="0" smtClean="0"/>
              <a:t>构型控制的主要业务活动：</a:t>
            </a:r>
          </a:p>
        </p:txBody>
      </p:sp>
      <p:pic>
        <p:nvPicPr>
          <p:cNvPr id="87041" name="Picture 1"/>
          <p:cNvPicPr>
            <a:picLocks noChangeAspect="1" noChangeArrowheads="1"/>
          </p:cNvPicPr>
          <p:nvPr/>
        </p:nvPicPr>
        <p:blipFill>
          <a:blip r:embed="rId3" cstate="print"/>
          <a:srcRect/>
          <a:stretch>
            <a:fillRect/>
          </a:stretch>
        </p:blipFill>
        <p:spPr bwMode="auto">
          <a:xfrm>
            <a:off x="7576361" y="838200"/>
            <a:ext cx="1567639" cy="1562100"/>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236538" y="866775"/>
            <a:ext cx="8445500" cy="381000"/>
          </a:xfrm>
        </p:spPr>
        <p:txBody>
          <a:bodyPr/>
          <a:lstStyle/>
          <a:p>
            <a:pPr>
              <a:buFont typeface="Wingdings" pitchFamily="2" charset="2"/>
              <a:buChar char="ü"/>
              <a:defRPr/>
            </a:pPr>
            <a:r>
              <a:rPr lang="zh-CN" altLang="en-US" sz="2200" dirty="0" smtClean="0"/>
              <a:t>某国内商用飞机型号变更管理流程示意</a:t>
            </a:r>
            <a:r>
              <a:rPr lang="en-US" altLang="zh-CN" sz="2200" dirty="0" smtClean="0"/>
              <a:t>:</a:t>
            </a:r>
            <a:endParaRPr lang="zh-CN" altLang="en-US" sz="2200" dirty="0"/>
          </a:p>
        </p:txBody>
      </p:sp>
      <p:sp>
        <p:nvSpPr>
          <p:cNvPr id="45"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构型管理的关键要素</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pic>
        <p:nvPicPr>
          <p:cNvPr id="6" name="Picture 1"/>
          <p:cNvPicPr>
            <a:picLocks noChangeAspect="1" noChangeArrowheads="1"/>
          </p:cNvPicPr>
          <p:nvPr/>
        </p:nvPicPr>
        <p:blipFill>
          <a:blip r:embed="rId5" cstate="print"/>
          <a:srcRect/>
          <a:stretch>
            <a:fillRect/>
          </a:stretch>
        </p:blipFill>
        <p:spPr bwMode="auto">
          <a:xfrm>
            <a:off x="7629525" y="0"/>
            <a:ext cx="1514475" cy="1509124"/>
          </a:xfrm>
          <a:prstGeom prst="rect">
            <a:avLst/>
          </a:prstGeom>
          <a:noFill/>
          <a:ln w="9525">
            <a:noFill/>
            <a:miter lim="800000"/>
            <a:headEnd/>
            <a:tailEnd/>
          </a:ln>
        </p:spPr>
      </p:pic>
      <p:graphicFrame>
        <p:nvGraphicFramePr>
          <p:cNvPr id="43011" name="Object 3"/>
          <p:cNvGraphicFramePr>
            <a:graphicFrameLocks noChangeAspect="1"/>
          </p:cNvGraphicFramePr>
          <p:nvPr/>
        </p:nvGraphicFramePr>
        <p:xfrm>
          <a:off x="733424" y="1233142"/>
          <a:ext cx="7153275" cy="5382611"/>
        </p:xfrm>
        <a:graphic>
          <a:graphicData uri="http://schemas.openxmlformats.org/presentationml/2006/ole">
            <p:oleObj spid="_x0000_s43011" name="Slide" r:id="rId6" imgW="4521553" imgH="3389306" progId="PowerPoint.Slide.8">
              <p:embed/>
            </p:oleObj>
          </a:graphicData>
        </a:graphic>
      </p:graphicFrame>
    </p:spTree>
  </p:cSld>
  <p:clrMapOvr>
    <a:overrideClrMapping bg1="lt1" tx1="dk1" bg2="lt2" tx2="dk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1890" name="Object 2"/>
          <p:cNvGraphicFramePr>
            <a:graphicFrameLocks noChangeAspect="1"/>
          </p:cNvGraphicFramePr>
          <p:nvPr/>
        </p:nvGraphicFramePr>
        <p:xfrm>
          <a:off x="-14288" y="1285875"/>
          <a:ext cx="9158288" cy="5572125"/>
        </p:xfrm>
        <a:graphic>
          <a:graphicData uri="http://schemas.openxmlformats.org/presentationml/2006/ole">
            <p:oleObj spid="_x0000_s421890" name="Visio" r:id="rId3" imgW="9741713" imgH="7112813" progId="Visio.Drawing.11">
              <p:embed/>
            </p:oleObj>
          </a:graphicData>
        </a:graphic>
      </p:graphicFrame>
      <p:sp>
        <p:nvSpPr>
          <p:cNvPr id="7"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构型管理的关键要素</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
        <p:nvSpPr>
          <p:cNvPr id="8" name="Rectangle 2"/>
          <p:cNvSpPr>
            <a:spLocks noGrp="1" noChangeArrowheads="1"/>
          </p:cNvSpPr>
          <p:nvPr>
            <p:ph type="title"/>
          </p:nvPr>
        </p:nvSpPr>
        <p:spPr>
          <a:xfrm>
            <a:off x="236538" y="866775"/>
            <a:ext cx="8445500" cy="381000"/>
          </a:xfrm>
        </p:spPr>
        <p:txBody>
          <a:bodyPr/>
          <a:lstStyle/>
          <a:p>
            <a:pPr>
              <a:buFont typeface="Wingdings" pitchFamily="2" charset="2"/>
              <a:buChar char="ü"/>
              <a:defRPr/>
            </a:pPr>
            <a:r>
              <a:rPr lang="en-US" altLang="zh-CN" sz="2200" dirty="0" smtClean="0"/>
              <a:t>Boeing 787</a:t>
            </a:r>
            <a:r>
              <a:rPr lang="zh-CN" altLang="en-US" sz="2200" dirty="0" smtClean="0"/>
              <a:t>更改管理流程示意</a:t>
            </a:r>
            <a:endParaRPr lang="zh-CN" altLang="en-US" sz="22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defRPr/>
            </a:pPr>
            <a:r>
              <a:rPr kumimoji="1" lang="en-US" altLang="zh-CN" dirty="0" smtClean="0">
                <a:effectLst>
                  <a:outerShdw blurRad="38100" dist="38100" dir="2700000" algn="tl">
                    <a:srgbClr val="C0C0C0"/>
                  </a:outerShdw>
                </a:effectLst>
                <a:latin typeface="Arial Narrow" pitchFamily="34" charset="0"/>
                <a:ea typeface="黑体" pitchFamily="2" charset="-122"/>
              </a:rPr>
              <a:t>1.1</a:t>
            </a:r>
            <a:r>
              <a:rPr kumimoji="1" lang="zh-CN" altLang="en-US" dirty="0" smtClean="0">
                <a:effectLst>
                  <a:outerShdw blurRad="38100" dist="38100" dir="2700000" algn="tl">
                    <a:srgbClr val="C0C0C0"/>
                  </a:outerShdw>
                </a:effectLst>
                <a:latin typeface="Arial Narrow" pitchFamily="34" charset="0"/>
                <a:ea typeface="黑体" pitchFamily="2" charset="-122"/>
              </a:rPr>
              <a:t> </a:t>
            </a:r>
            <a:r>
              <a:rPr kumimoji="1" lang="en-US" altLang="zh-CN" dirty="0" smtClean="0">
                <a:effectLst>
                  <a:outerShdw blurRad="38100" dist="38100" dir="2700000" algn="tl">
                    <a:srgbClr val="C0C0C0"/>
                  </a:outerShdw>
                </a:effectLst>
                <a:latin typeface="Arial Narrow" pitchFamily="34" charset="0"/>
                <a:ea typeface="黑体" pitchFamily="2" charset="-122"/>
              </a:rPr>
              <a:t>PLM</a:t>
            </a:r>
            <a:r>
              <a:rPr kumimoji="1" lang="zh-CN" altLang="en-US" dirty="0" smtClean="0">
                <a:effectLst>
                  <a:outerShdw blurRad="38100" dist="38100" dir="2700000" algn="tl">
                    <a:srgbClr val="C0C0C0"/>
                  </a:outerShdw>
                </a:effectLst>
                <a:latin typeface="Arial Narrow" pitchFamily="34" charset="0"/>
                <a:ea typeface="黑体" pitchFamily="2" charset="-122"/>
              </a:rPr>
              <a:t>的历史与概念</a:t>
            </a:r>
          </a:p>
        </p:txBody>
      </p:sp>
      <p:sp>
        <p:nvSpPr>
          <p:cNvPr id="9" name="TextBox 8"/>
          <p:cNvSpPr txBox="1"/>
          <p:nvPr/>
        </p:nvSpPr>
        <p:spPr>
          <a:xfrm>
            <a:off x="298450" y="958215"/>
            <a:ext cx="2905760" cy="338554"/>
          </a:xfrm>
          <a:prstGeom prst="rect">
            <a:avLst/>
          </a:prstGeom>
          <a:noFill/>
        </p:spPr>
        <p:txBody>
          <a:bodyPr wrap="square" lIns="0" tIns="0" rIns="0" bIns="0" rtlCol="0">
            <a:spAutoFit/>
          </a:bodyPr>
          <a:lstStyle/>
          <a:p>
            <a:pPr eaLnBrk="0" hangingPunct="0">
              <a:buFont typeface="Wingdings" pitchFamily="2" charset="2"/>
              <a:buChar char="ü"/>
            </a:pPr>
            <a:r>
              <a:rPr lang="zh-CN" altLang="en-US" sz="2200" dirty="0" smtClean="0">
                <a:latin typeface="+mj-lt"/>
                <a:ea typeface="+mj-ea"/>
                <a:cs typeface="+mj-cs"/>
              </a:rPr>
              <a:t> </a:t>
            </a:r>
            <a:r>
              <a:rPr lang="en-US" altLang="zh-CN" sz="2200" dirty="0" smtClean="0">
                <a:latin typeface="+mj-lt"/>
                <a:ea typeface="+mj-ea"/>
                <a:cs typeface="+mj-cs"/>
              </a:rPr>
              <a:t>PLM</a:t>
            </a:r>
            <a:r>
              <a:rPr lang="zh-CN" altLang="en-US" sz="2200" dirty="0" smtClean="0">
                <a:latin typeface="+mj-lt"/>
                <a:ea typeface="+mj-ea"/>
                <a:cs typeface="+mj-cs"/>
              </a:rPr>
              <a:t>功能发展历程</a:t>
            </a:r>
          </a:p>
        </p:txBody>
      </p:sp>
      <p:sp>
        <p:nvSpPr>
          <p:cNvPr id="8" name="Line 3"/>
          <p:cNvSpPr>
            <a:spLocks noChangeShapeType="1"/>
          </p:cNvSpPr>
          <p:nvPr/>
        </p:nvSpPr>
        <p:spPr bwMode="auto">
          <a:xfrm>
            <a:off x="1668463" y="6068378"/>
            <a:ext cx="846137" cy="0"/>
          </a:xfrm>
          <a:prstGeom prst="line">
            <a:avLst/>
          </a:prstGeom>
          <a:noFill/>
          <a:ln w="76200" cmpd="tri">
            <a:solidFill>
              <a:schemeClr val="tx1"/>
            </a:solidFill>
            <a:round/>
            <a:headEnd/>
            <a:tailEnd/>
          </a:ln>
          <a:effectLst/>
        </p:spPr>
        <p:txBody>
          <a:bodyPr wrap="none" anchor="ctr"/>
          <a:lstStyle/>
          <a:p>
            <a:endParaRPr lang="zh-CN" altLang="en-US"/>
          </a:p>
        </p:txBody>
      </p:sp>
      <p:sp>
        <p:nvSpPr>
          <p:cNvPr id="10" name="Line 4"/>
          <p:cNvSpPr>
            <a:spLocks noChangeShapeType="1"/>
          </p:cNvSpPr>
          <p:nvPr/>
        </p:nvSpPr>
        <p:spPr bwMode="auto">
          <a:xfrm>
            <a:off x="1668463" y="6068378"/>
            <a:ext cx="0" cy="652462"/>
          </a:xfrm>
          <a:prstGeom prst="line">
            <a:avLst/>
          </a:prstGeom>
          <a:noFill/>
          <a:ln w="76200" cmpd="tri">
            <a:solidFill>
              <a:schemeClr val="tx1"/>
            </a:solidFill>
            <a:round/>
            <a:headEnd/>
            <a:tailEnd/>
          </a:ln>
          <a:effectLst/>
        </p:spPr>
        <p:txBody>
          <a:bodyPr wrap="none" anchor="ctr"/>
          <a:lstStyle/>
          <a:p>
            <a:endParaRPr lang="zh-CN" altLang="en-US"/>
          </a:p>
        </p:txBody>
      </p:sp>
      <p:sp>
        <p:nvSpPr>
          <p:cNvPr id="11" name="Line 5"/>
          <p:cNvSpPr>
            <a:spLocks noChangeShapeType="1"/>
          </p:cNvSpPr>
          <p:nvPr/>
        </p:nvSpPr>
        <p:spPr bwMode="auto">
          <a:xfrm flipV="1">
            <a:off x="2514600" y="5476240"/>
            <a:ext cx="0" cy="592138"/>
          </a:xfrm>
          <a:prstGeom prst="line">
            <a:avLst/>
          </a:prstGeom>
          <a:noFill/>
          <a:ln w="76200" cmpd="tri">
            <a:solidFill>
              <a:schemeClr val="tx1"/>
            </a:solidFill>
            <a:round/>
            <a:headEnd/>
            <a:tailEnd/>
          </a:ln>
          <a:effectLst/>
        </p:spPr>
        <p:txBody>
          <a:bodyPr wrap="none" anchor="ctr"/>
          <a:lstStyle/>
          <a:p>
            <a:endParaRPr lang="zh-CN" altLang="en-US"/>
          </a:p>
        </p:txBody>
      </p:sp>
      <p:sp>
        <p:nvSpPr>
          <p:cNvPr id="12" name="Line 6"/>
          <p:cNvSpPr>
            <a:spLocks noChangeShapeType="1"/>
          </p:cNvSpPr>
          <p:nvPr/>
        </p:nvSpPr>
        <p:spPr bwMode="auto">
          <a:xfrm>
            <a:off x="2514600" y="5552440"/>
            <a:ext cx="847725" cy="0"/>
          </a:xfrm>
          <a:prstGeom prst="line">
            <a:avLst/>
          </a:prstGeom>
          <a:noFill/>
          <a:ln w="76200" cmpd="tri">
            <a:solidFill>
              <a:schemeClr val="tx1"/>
            </a:solidFill>
            <a:round/>
            <a:headEnd/>
            <a:tailEnd/>
          </a:ln>
          <a:effectLst/>
        </p:spPr>
        <p:txBody>
          <a:bodyPr wrap="none" anchor="ctr"/>
          <a:lstStyle/>
          <a:p>
            <a:endParaRPr lang="zh-CN" altLang="en-US"/>
          </a:p>
        </p:txBody>
      </p:sp>
      <p:sp>
        <p:nvSpPr>
          <p:cNvPr id="13" name="Line 7"/>
          <p:cNvSpPr>
            <a:spLocks noChangeShapeType="1"/>
          </p:cNvSpPr>
          <p:nvPr/>
        </p:nvSpPr>
        <p:spPr bwMode="auto">
          <a:xfrm flipV="1">
            <a:off x="3276600" y="4968240"/>
            <a:ext cx="0" cy="592138"/>
          </a:xfrm>
          <a:prstGeom prst="line">
            <a:avLst/>
          </a:prstGeom>
          <a:noFill/>
          <a:ln w="76200" cmpd="tri">
            <a:solidFill>
              <a:schemeClr val="tx1"/>
            </a:solidFill>
            <a:round/>
            <a:headEnd/>
            <a:tailEnd/>
          </a:ln>
          <a:effectLst/>
        </p:spPr>
        <p:txBody>
          <a:bodyPr wrap="none" anchor="ctr"/>
          <a:lstStyle/>
          <a:p>
            <a:endParaRPr lang="zh-CN" altLang="en-US"/>
          </a:p>
        </p:txBody>
      </p:sp>
      <p:sp>
        <p:nvSpPr>
          <p:cNvPr id="14" name="Line 8"/>
          <p:cNvSpPr>
            <a:spLocks noChangeShapeType="1"/>
          </p:cNvSpPr>
          <p:nvPr/>
        </p:nvSpPr>
        <p:spPr bwMode="auto">
          <a:xfrm>
            <a:off x="3276600" y="4968240"/>
            <a:ext cx="762000" cy="0"/>
          </a:xfrm>
          <a:prstGeom prst="line">
            <a:avLst/>
          </a:prstGeom>
          <a:noFill/>
          <a:ln w="76200" cmpd="tri">
            <a:solidFill>
              <a:schemeClr val="tx1"/>
            </a:solidFill>
            <a:round/>
            <a:headEnd/>
            <a:tailEnd/>
          </a:ln>
          <a:effectLst/>
        </p:spPr>
        <p:txBody>
          <a:bodyPr wrap="none" anchor="ctr"/>
          <a:lstStyle/>
          <a:p>
            <a:endParaRPr lang="zh-CN" altLang="en-US"/>
          </a:p>
        </p:txBody>
      </p:sp>
      <p:sp>
        <p:nvSpPr>
          <p:cNvPr id="15" name="Line 9"/>
          <p:cNvSpPr>
            <a:spLocks noChangeShapeType="1"/>
          </p:cNvSpPr>
          <p:nvPr/>
        </p:nvSpPr>
        <p:spPr bwMode="auto">
          <a:xfrm flipV="1">
            <a:off x="3954463" y="4291965"/>
            <a:ext cx="0" cy="676275"/>
          </a:xfrm>
          <a:prstGeom prst="line">
            <a:avLst/>
          </a:prstGeom>
          <a:noFill/>
          <a:ln w="76200" cmpd="tri">
            <a:solidFill>
              <a:schemeClr val="tx1"/>
            </a:solidFill>
            <a:round/>
            <a:headEnd/>
            <a:tailEnd/>
          </a:ln>
          <a:effectLst/>
        </p:spPr>
        <p:txBody>
          <a:bodyPr wrap="none" anchor="ctr"/>
          <a:lstStyle/>
          <a:p>
            <a:endParaRPr lang="zh-CN" altLang="en-US"/>
          </a:p>
        </p:txBody>
      </p:sp>
      <p:sp>
        <p:nvSpPr>
          <p:cNvPr id="16" name="Line 10"/>
          <p:cNvSpPr>
            <a:spLocks noChangeShapeType="1"/>
          </p:cNvSpPr>
          <p:nvPr/>
        </p:nvSpPr>
        <p:spPr bwMode="auto">
          <a:xfrm>
            <a:off x="3954463" y="4291965"/>
            <a:ext cx="762000" cy="0"/>
          </a:xfrm>
          <a:prstGeom prst="line">
            <a:avLst/>
          </a:prstGeom>
          <a:noFill/>
          <a:ln w="76200" cmpd="tri">
            <a:solidFill>
              <a:schemeClr val="tx1"/>
            </a:solidFill>
            <a:round/>
            <a:headEnd/>
            <a:tailEnd/>
          </a:ln>
          <a:effectLst/>
        </p:spPr>
        <p:txBody>
          <a:bodyPr wrap="none" anchor="ctr"/>
          <a:lstStyle/>
          <a:p>
            <a:endParaRPr lang="zh-CN" altLang="en-US"/>
          </a:p>
        </p:txBody>
      </p:sp>
      <p:sp>
        <p:nvSpPr>
          <p:cNvPr id="17" name="Line 11"/>
          <p:cNvSpPr>
            <a:spLocks noChangeShapeType="1"/>
          </p:cNvSpPr>
          <p:nvPr/>
        </p:nvSpPr>
        <p:spPr bwMode="auto">
          <a:xfrm flipV="1">
            <a:off x="4716463" y="3614103"/>
            <a:ext cx="0" cy="677862"/>
          </a:xfrm>
          <a:prstGeom prst="line">
            <a:avLst/>
          </a:prstGeom>
          <a:noFill/>
          <a:ln w="76200" cmpd="tri">
            <a:solidFill>
              <a:schemeClr val="tx1"/>
            </a:solidFill>
            <a:round/>
            <a:headEnd/>
            <a:tailEnd/>
          </a:ln>
          <a:effectLst/>
        </p:spPr>
        <p:txBody>
          <a:bodyPr wrap="none" anchor="ctr"/>
          <a:lstStyle/>
          <a:p>
            <a:endParaRPr lang="zh-CN" altLang="en-US"/>
          </a:p>
        </p:txBody>
      </p:sp>
      <p:sp>
        <p:nvSpPr>
          <p:cNvPr id="18" name="Line 12"/>
          <p:cNvSpPr>
            <a:spLocks noChangeShapeType="1"/>
          </p:cNvSpPr>
          <p:nvPr/>
        </p:nvSpPr>
        <p:spPr bwMode="auto">
          <a:xfrm>
            <a:off x="4716463" y="3614103"/>
            <a:ext cx="762000" cy="0"/>
          </a:xfrm>
          <a:prstGeom prst="line">
            <a:avLst/>
          </a:prstGeom>
          <a:noFill/>
          <a:ln w="76200" cmpd="tri">
            <a:solidFill>
              <a:schemeClr val="tx1"/>
            </a:solidFill>
            <a:round/>
            <a:headEnd/>
            <a:tailEnd/>
          </a:ln>
          <a:effectLst/>
        </p:spPr>
        <p:txBody>
          <a:bodyPr wrap="none" anchor="ctr"/>
          <a:lstStyle/>
          <a:p>
            <a:endParaRPr lang="zh-CN" altLang="en-US"/>
          </a:p>
        </p:txBody>
      </p:sp>
      <p:sp>
        <p:nvSpPr>
          <p:cNvPr id="19" name="Line 13"/>
          <p:cNvSpPr>
            <a:spLocks noChangeShapeType="1"/>
          </p:cNvSpPr>
          <p:nvPr/>
        </p:nvSpPr>
        <p:spPr bwMode="auto">
          <a:xfrm flipV="1">
            <a:off x="5478463" y="3021965"/>
            <a:ext cx="0" cy="592138"/>
          </a:xfrm>
          <a:prstGeom prst="line">
            <a:avLst/>
          </a:prstGeom>
          <a:noFill/>
          <a:ln w="76200" cmpd="tri">
            <a:solidFill>
              <a:schemeClr val="tx1"/>
            </a:solidFill>
            <a:round/>
            <a:headEnd/>
            <a:tailEnd/>
          </a:ln>
          <a:effectLst/>
        </p:spPr>
        <p:txBody>
          <a:bodyPr wrap="none" anchor="ctr"/>
          <a:lstStyle/>
          <a:p>
            <a:endParaRPr lang="zh-CN" altLang="en-US"/>
          </a:p>
        </p:txBody>
      </p:sp>
      <p:sp>
        <p:nvSpPr>
          <p:cNvPr id="20" name="Line 14"/>
          <p:cNvSpPr>
            <a:spLocks noChangeShapeType="1"/>
          </p:cNvSpPr>
          <p:nvPr/>
        </p:nvSpPr>
        <p:spPr bwMode="auto">
          <a:xfrm>
            <a:off x="5478463" y="3021965"/>
            <a:ext cx="676275" cy="0"/>
          </a:xfrm>
          <a:prstGeom prst="line">
            <a:avLst/>
          </a:prstGeom>
          <a:noFill/>
          <a:ln w="76200" cmpd="tri">
            <a:solidFill>
              <a:schemeClr val="tx1"/>
            </a:solidFill>
            <a:round/>
            <a:headEnd/>
            <a:tailEnd/>
          </a:ln>
          <a:effectLst/>
        </p:spPr>
        <p:txBody>
          <a:bodyPr wrap="none" anchor="ctr"/>
          <a:lstStyle/>
          <a:p>
            <a:endParaRPr lang="zh-CN" altLang="en-US"/>
          </a:p>
        </p:txBody>
      </p:sp>
      <p:sp>
        <p:nvSpPr>
          <p:cNvPr id="21" name="Line 15"/>
          <p:cNvSpPr>
            <a:spLocks noChangeShapeType="1"/>
          </p:cNvSpPr>
          <p:nvPr/>
        </p:nvSpPr>
        <p:spPr bwMode="auto">
          <a:xfrm flipV="1">
            <a:off x="6154738" y="2429828"/>
            <a:ext cx="0" cy="592137"/>
          </a:xfrm>
          <a:prstGeom prst="line">
            <a:avLst/>
          </a:prstGeom>
          <a:noFill/>
          <a:ln w="76200" cmpd="tri">
            <a:solidFill>
              <a:schemeClr val="tx1"/>
            </a:solidFill>
            <a:round/>
            <a:headEnd/>
            <a:tailEnd/>
          </a:ln>
          <a:effectLst/>
        </p:spPr>
        <p:txBody>
          <a:bodyPr wrap="none" anchor="ctr"/>
          <a:lstStyle/>
          <a:p>
            <a:endParaRPr lang="zh-CN" altLang="en-US"/>
          </a:p>
        </p:txBody>
      </p:sp>
      <p:sp>
        <p:nvSpPr>
          <p:cNvPr id="22" name="Line 16"/>
          <p:cNvSpPr>
            <a:spLocks noChangeShapeType="1"/>
          </p:cNvSpPr>
          <p:nvPr/>
        </p:nvSpPr>
        <p:spPr bwMode="auto">
          <a:xfrm>
            <a:off x="6154738" y="2429828"/>
            <a:ext cx="762000" cy="0"/>
          </a:xfrm>
          <a:prstGeom prst="line">
            <a:avLst/>
          </a:prstGeom>
          <a:noFill/>
          <a:ln w="76200" cmpd="tri">
            <a:solidFill>
              <a:schemeClr val="tx1"/>
            </a:solidFill>
            <a:round/>
            <a:headEnd/>
            <a:tailEnd/>
          </a:ln>
          <a:effectLst/>
        </p:spPr>
        <p:txBody>
          <a:bodyPr wrap="none" anchor="ctr"/>
          <a:lstStyle/>
          <a:p>
            <a:endParaRPr lang="zh-CN" altLang="en-US"/>
          </a:p>
        </p:txBody>
      </p:sp>
      <p:sp>
        <p:nvSpPr>
          <p:cNvPr id="23" name="Line 17"/>
          <p:cNvSpPr>
            <a:spLocks noChangeShapeType="1"/>
          </p:cNvSpPr>
          <p:nvPr/>
        </p:nvSpPr>
        <p:spPr bwMode="auto">
          <a:xfrm flipV="1">
            <a:off x="6916738" y="1837690"/>
            <a:ext cx="0" cy="592138"/>
          </a:xfrm>
          <a:prstGeom prst="line">
            <a:avLst/>
          </a:prstGeom>
          <a:noFill/>
          <a:ln w="76200" cmpd="tri">
            <a:solidFill>
              <a:schemeClr val="tx1"/>
            </a:solidFill>
            <a:round/>
            <a:headEnd/>
            <a:tailEnd/>
          </a:ln>
          <a:effectLst/>
        </p:spPr>
        <p:txBody>
          <a:bodyPr wrap="none" anchor="ctr"/>
          <a:lstStyle/>
          <a:p>
            <a:endParaRPr lang="zh-CN" altLang="en-US"/>
          </a:p>
        </p:txBody>
      </p:sp>
      <p:sp>
        <p:nvSpPr>
          <p:cNvPr id="24" name="Line 18"/>
          <p:cNvSpPr>
            <a:spLocks noChangeShapeType="1"/>
          </p:cNvSpPr>
          <p:nvPr/>
        </p:nvSpPr>
        <p:spPr bwMode="auto">
          <a:xfrm>
            <a:off x="6916738" y="1837690"/>
            <a:ext cx="677862" cy="0"/>
          </a:xfrm>
          <a:prstGeom prst="line">
            <a:avLst/>
          </a:prstGeom>
          <a:noFill/>
          <a:ln w="76200" cmpd="tri">
            <a:solidFill>
              <a:schemeClr val="tx1"/>
            </a:solidFill>
            <a:round/>
            <a:headEnd/>
            <a:tailEnd/>
          </a:ln>
          <a:effectLst/>
        </p:spPr>
        <p:txBody>
          <a:bodyPr wrap="none" anchor="ctr"/>
          <a:lstStyle/>
          <a:p>
            <a:endParaRPr lang="zh-CN" altLang="en-US"/>
          </a:p>
        </p:txBody>
      </p:sp>
      <p:sp>
        <p:nvSpPr>
          <p:cNvPr id="25" name="Line 19"/>
          <p:cNvSpPr>
            <a:spLocks noChangeShapeType="1"/>
          </p:cNvSpPr>
          <p:nvPr/>
        </p:nvSpPr>
        <p:spPr bwMode="auto">
          <a:xfrm flipV="1">
            <a:off x="7510463" y="1207453"/>
            <a:ext cx="0" cy="630237"/>
          </a:xfrm>
          <a:prstGeom prst="line">
            <a:avLst/>
          </a:prstGeom>
          <a:noFill/>
          <a:ln w="76200" cmpd="tri">
            <a:solidFill>
              <a:schemeClr val="tx1"/>
            </a:solidFill>
            <a:round/>
            <a:headEnd/>
            <a:tailEnd/>
          </a:ln>
          <a:effectLst/>
        </p:spPr>
        <p:txBody>
          <a:bodyPr wrap="none" anchor="ctr"/>
          <a:lstStyle/>
          <a:p>
            <a:endParaRPr lang="zh-CN" altLang="en-US"/>
          </a:p>
        </p:txBody>
      </p:sp>
      <p:sp>
        <p:nvSpPr>
          <p:cNvPr id="26" name="Line 20"/>
          <p:cNvSpPr>
            <a:spLocks noChangeShapeType="1"/>
          </p:cNvSpPr>
          <p:nvPr/>
        </p:nvSpPr>
        <p:spPr bwMode="auto">
          <a:xfrm>
            <a:off x="7491413" y="1197928"/>
            <a:ext cx="762000" cy="0"/>
          </a:xfrm>
          <a:prstGeom prst="line">
            <a:avLst/>
          </a:prstGeom>
          <a:noFill/>
          <a:ln w="76200" cmpd="tri">
            <a:solidFill>
              <a:schemeClr val="tx1"/>
            </a:solidFill>
            <a:round/>
            <a:headEnd/>
            <a:tailEnd/>
          </a:ln>
          <a:effectLst/>
        </p:spPr>
        <p:txBody>
          <a:bodyPr wrap="none" anchor="ctr"/>
          <a:lstStyle/>
          <a:p>
            <a:endParaRPr lang="zh-CN" altLang="en-US"/>
          </a:p>
        </p:txBody>
      </p:sp>
      <p:sp>
        <p:nvSpPr>
          <p:cNvPr id="27" name="Text Box 21"/>
          <p:cNvSpPr txBox="1">
            <a:spLocks noChangeArrowheads="1"/>
          </p:cNvSpPr>
          <p:nvPr/>
        </p:nvSpPr>
        <p:spPr bwMode="auto">
          <a:xfrm>
            <a:off x="1754188" y="6154103"/>
            <a:ext cx="2962275" cy="376237"/>
          </a:xfrm>
          <a:prstGeom prst="rect">
            <a:avLst/>
          </a:prstGeom>
          <a:noFill/>
          <a:ln w="9525">
            <a:noFill/>
            <a:miter lim="800000"/>
            <a:headEnd/>
            <a:tailEnd/>
          </a:ln>
          <a:effectLst/>
        </p:spPr>
        <p:txBody>
          <a:bodyPr lIns="101572" tIns="50786" rIns="101572" bIns="50786">
            <a:spAutoFit/>
          </a:bodyPr>
          <a:lstStyle/>
          <a:p>
            <a:pPr defTabSz="1016000" eaLnBrk="0" hangingPunct="0">
              <a:lnSpc>
                <a:spcPct val="100000"/>
              </a:lnSpc>
              <a:spcBef>
                <a:spcPct val="50000"/>
              </a:spcBef>
              <a:spcAft>
                <a:spcPct val="0"/>
              </a:spcAft>
              <a:buClrTx/>
              <a:buFontTx/>
              <a:buNone/>
            </a:pPr>
            <a:r>
              <a:rPr lang="zh-CN" altLang="en-US" sz="1800" b="1">
                <a:solidFill>
                  <a:srgbClr val="333399"/>
                </a:solidFill>
                <a:latin typeface="Arial" pitchFamily="34" charset="0"/>
                <a:ea typeface="黑体" pitchFamily="49" charset="-122"/>
              </a:rPr>
              <a:t>电子数据仓库</a:t>
            </a:r>
            <a:endParaRPr lang="zh-CN" altLang="en-US" b="1">
              <a:solidFill>
                <a:srgbClr val="333399"/>
              </a:solidFill>
              <a:latin typeface="Arial" pitchFamily="34" charset="0"/>
              <a:ea typeface="黑体" pitchFamily="49" charset="-122"/>
            </a:endParaRPr>
          </a:p>
        </p:txBody>
      </p:sp>
      <p:sp>
        <p:nvSpPr>
          <p:cNvPr id="28" name="Text Box 22"/>
          <p:cNvSpPr txBox="1">
            <a:spLocks noChangeArrowheads="1"/>
          </p:cNvSpPr>
          <p:nvPr/>
        </p:nvSpPr>
        <p:spPr bwMode="auto">
          <a:xfrm>
            <a:off x="2768600" y="5646103"/>
            <a:ext cx="2963863" cy="376237"/>
          </a:xfrm>
          <a:prstGeom prst="rect">
            <a:avLst/>
          </a:prstGeom>
          <a:noFill/>
          <a:ln w="9525">
            <a:noFill/>
            <a:miter lim="800000"/>
            <a:headEnd/>
            <a:tailEnd/>
          </a:ln>
          <a:effectLst/>
        </p:spPr>
        <p:txBody>
          <a:bodyPr lIns="101572" tIns="50786" rIns="101572" bIns="50786">
            <a:spAutoFit/>
          </a:bodyPr>
          <a:lstStyle/>
          <a:p>
            <a:pPr defTabSz="1016000" eaLnBrk="0" hangingPunct="0">
              <a:lnSpc>
                <a:spcPct val="100000"/>
              </a:lnSpc>
              <a:spcBef>
                <a:spcPct val="50000"/>
              </a:spcBef>
              <a:spcAft>
                <a:spcPct val="0"/>
              </a:spcAft>
              <a:buClrTx/>
              <a:buFontTx/>
              <a:buNone/>
            </a:pPr>
            <a:r>
              <a:rPr lang="zh-CN" altLang="en-US" sz="1800" b="1">
                <a:solidFill>
                  <a:srgbClr val="333399"/>
                </a:solidFill>
                <a:latin typeface="Arial" pitchFamily="34" charset="0"/>
                <a:ea typeface="黑体" pitchFamily="49" charset="-122"/>
              </a:rPr>
              <a:t>版本控制</a:t>
            </a:r>
          </a:p>
        </p:txBody>
      </p:sp>
      <p:sp>
        <p:nvSpPr>
          <p:cNvPr id="29" name="Text Box 23"/>
          <p:cNvSpPr txBox="1">
            <a:spLocks noChangeArrowheads="1"/>
          </p:cNvSpPr>
          <p:nvPr/>
        </p:nvSpPr>
        <p:spPr bwMode="auto">
          <a:xfrm>
            <a:off x="3348038" y="5053965"/>
            <a:ext cx="2930525" cy="376238"/>
          </a:xfrm>
          <a:prstGeom prst="rect">
            <a:avLst/>
          </a:prstGeom>
          <a:noFill/>
          <a:ln w="9525">
            <a:noFill/>
            <a:miter lim="800000"/>
            <a:headEnd/>
            <a:tailEnd/>
          </a:ln>
          <a:effectLst/>
        </p:spPr>
        <p:txBody>
          <a:bodyPr lIns="101572" tIns="50786" rIns="101572" bIns="50786">
            <a:spAutoFit/>
          </a:bodyPr>
          <a:lstStyle/>
          <a:p>
            <a:pPr defTabSz="1016000" eaLnBrk="0" hangingPunct="0">
              <a:lnSpc>
                <a:spcPct val="100000"/>
              </a:lnSpc>
              <a:spcBef>
                <a:spcPct val="50000"/>
              </a:spcBef>
              <a:spcAft>
                <a:spcPct val="0"/>
              </a:spcAft>
              <a:buClrTx/>
              <a:buFontTx/>
              <a:buNone/>
            </a:pPr>
            <a:r>
              <a:rPr lang="zh-CN" altLang="en-US" sz="1800" b="1">
                <a:solidFill>
                  <a:srgbClr val="333399"/>
                </a:solidFill>
                <a:latin typeface="Arial" pitchFamily="34" charset="0"/>
                <a:ea typeface="黑体" pitchFamily="49" charset="-122"/>
              </a:rPr>
              <a:t>产品结构管理</a:t>
            </a:r>
          </a:p>
        </p:txBody>
      </p:sp>
      <p:sp>
        <p:nvSpPr>
          <p:cNvPr id="30" name="Text Box 24"/>
          <p:cNvSpPr txBox="1">
            <a:spLocks noChangeArrowheads="1"/>
          </p:cNvSpPr>
          <p:nvPr/>
        </p:nvSpPr>
        <p:spPr bwMode="auto">
          <a:xfrm>
            <a:off x="5508625" y="3134678"/>
            <a:ext cx="2047875" cy="376237"/>
          </a:xfrm>
          <a:prstGeom prst="rect">
            <a:avLst/>
          </a:prstGeom>
          <a:noFill/>
          <a:ln w="9525">
            <a:noFill/>
            <a:miter lim="800000"/>
            <a:headEnd/>
            <a:tailEnd/>
          </a:ln>
          <a:effectLst/>
        </p:spPr>
        <p:txBody>
          <a:bodyPr lIns="101572" tIns="50786" rIns="101572" bIns="50786">
            <a:spAutoFit/>
          </a:bodyPr>
          <a:lstStyle/>
          <a:p>
            <a:pPr defTabSz="1016000" eaLnBrk="0" hangingPunct="0">
              <a:lnSpc>
                <a:spcPct val="100000"/>
              </a:lnSpc>
              <a:spcBef>
                <a:spcPct val="50000"/>
              </a:spcBef>
              <a:spcAft>
                <a:spcPct val="0"/>
              </a:spcAft>
              <a:buClrTx/>
              <a:buFontTx/>
              <a:buNone/>
            </a:pPr>
            <a:r>
              <a:rPr lang="zh-CN" altLang="en-US" sz="1800" b="1">
                <a:solidFill>
                  <a:srgbClr val="333399"/>
                </a:solidFill>
                <a:latin typeface="Arial" pitchFamily="34" charset="0"/>
                <a:ea typeface="黑体" pitchFamily="49" charset="-122"/>
              </a:rPr>
              <a:t>配置管理</a:t>
            </a:r>
          </a:p>
        </p:txBody>
      </p:sp>
      <p:sp>
        <p:nvSpPr>
          <p:cNvPr id="31" name="Text Box 25"/>
          <p:cNvSpPr txBox="1">
            <a:spLocks noChangeArrowheads="1"/>
          </p:cNvSpPr>
          <p:nvPr/>
        </p:nvSpPr>
        <p:spPr bwMode="auto">
          <a:xfrm>
            <a:off x="6199188" y="2594928"/>
            <a:ext cx="1978025" cy="376237"/>
          </a:xfrm>
          <a:prstGeom prst="rect">
            <a:avLst/>
          </a:prstGeom>
          <a:noFill/>
          <a:ln w="9525">
            <a:noFill/>
            <a:miter lim="800000"/>
            <a:headEnd/>
            <a:tailEnd/>
          </a:ln>
          <a:effectLst/>
        </p:spPr>
        <p:txBody>
          <a:bodyPr lIns="101572" tIns="50786" rIns="101572" bIns="50786">
            <a:spAutoFit/>
          </a:bodyPr>
          <a:lstStyle/>
          <a:p>
            <a:pPr defTabSz="1016000" eaLnBrk="0" hangingPunct="0">
              <a:lnSpc>
                <a:spcPct val="100000"/>
              </a:lnSpc>
              <a:spcBef>
                <a:spcPct val="50000"/>
              </a:spcBef>
              <a:spcAft>
                <a:spcPct val="0"/>
              </a:spcAft>
              <a:buClrTx/>
              <a:buFontTx/>
              <a:buNone/>
            </a:pPr>
            <a:r>
              <a:rPr lang="en-US" altLang="zh-CN" sz="1800" b="1">
                <a:solidFill>
                  <a:srgbClr val="333399"/>
                </a:solidFill>
                <a:latin typeface="Arial" pitchFamily="34" charset="0"/>
                <a:ea typeface="黑体" pitchFamily="49" charset="-122"/>
              </a:rPr>
              <a:t>DMU</a:t>
            </a:r>
            <a:r>
              <a:rPr lang="zh-CN" altLang="en-US" sz="1800" b="1">
                <a:solidFill>
                  <a:srgbClr val="333399"/>
                </a:solidFill>
                <a:latin typeface="Arial" pitchFamily="34" charset="0"/>
                <a:ea typeface="黑体" pitchFamily="49" charset="-122"/>
              </a:rPr>
              <a:t>数字化样机</a:t>
            </a:r>
          </a:p>
        </p:txBody>
      </p:sp>
      <p:sp>
        <p:nvSpPr>
          <p:cNvPr id="32" name="Text Box 26"/>
          <p:cNvSpPr txBox="1">
            <a:spLocks noChangeArrowheads="1"/>
          </p:cNvSpPr>
          <p:nvPr/>
        </p:nvSpPr>
        <p:spPr bwMode="auto">
          <a:xfrm>
            <a:off x="4022725" y="4418965"/>
            <a:ext cx="2738438" cy="376238"/>
          </a:xfrm>
          <a:prstGeom prst="rect">
            <a:avLst/>
          </a:prstGeom>
          <a:noFill/>
          <a:ln w="9525">
            <a:noFill/>
            <a:miter lim="800000"/>
            <a:headEnd/>
            <a:tailEnd/>
          </a:ln>
          <a:effectLst/>
        </p:spPr>
        <p:txBody>
          <a:bodyPr lIns="101572" tIns="50786" rIns="101572" bIns="50786">
            <a:spAutoFit/>
          </a:bodyPr>
          <a:lstStyle/>
          <a:p>
            <a:pPr defTabSz="1016000" eaLnBrk="0" hangingPunct="0">
              <a:lnSpc>
                <a:spcPct val="100000"/>
              </a:lnSpc>
              <a:spcBef>
                <a:spcPct val="50000"/>
              </a:spcBef>
              <a:spcAft>
                <a:spcPct val="0"/>
              </a:spcAft>
              <a:buClrTx/>
              <a:buFontTx/>
              <a:buNone/>
            </a:pPr>
            <a:r>
              <a:rPr lang="zh-CN" altLang="en-US" sz="1800" b="1">
                <a:solidFill>
                  <a:srgbClr val="333399"/>
                </a:solidFill>
                <a:latin typeface="Arial" pitchFamily="34" charset="0"/>
                <a:ea typeface="黑体" pitchFamily="49" charset="-122"/>
              </a:rPr>
              <a:t>工作流管理</a:t>
            </a:r>
          </a:p>
        </p:txBody>
      </p:sp>
      <p:sp>
        <p:nvSpPr>
          <p:cNvPr id="33" name="Text Box 27"/>
          <p:cNvSpPr txBox="1">
            <a:spLocks noChangeArrowheads="1"/>
          </p:cNvSpPr>
          <p:nvPr/>
        </p:nvSpPr>
        <p:spPr bwMode="auto">
          <a:xfrm>
            <a:off x="4767263" y="3734753"/>
            <a:ext cx="2219325" cy="376237"/>
          </a:xfrm>
          <a:prstGeom prst="rect">
            <a:avLst/>
          </a:prstGeom>
          <a:noFill/>
          <a:ln w="9525">
            <a:noFill/>
            <a:miter lim="800000"/>
            <a:headEnd/>
            <a:tailEnd/>
          </a:ln>
          <a:effectLst/>
        </p:spPr>
        <p:txBody>
          <a:bodyPr lIns="101572" tIns="50786" rIns="101572" bIns="50786">
            <a:spAutoFit/>
          </a:bodyPr>
          <a:lstStyle/>
          <a:p>
            <a:pPr defTabSz="1016000" eaLnBrk="0" hangingPunct="0">
              <a:lnSpc>
                <a:spcPct val="100000"/>
              </a:lnSpc>
              <a:spcBef>
                <a:spcPct val="50000"/>
              </a:spcBef>
              <a:spcAft>
                <a:spcPct val="0"/>
              </a:spcAft>
              <a:buClrTx/>
              <a:buFontTx/>
              <a:buNone/>
            </a:pPr>
            <a:r>
              <a:rPr lang="zh-CN" altLang="en-US" sz="1800" b="1">
                <a:solidFill>
                  <a:srgbClr val="333399"/>
                </a:solidFill>
                <a:latin typeface="Arial" pitchFamily="34" charset="0"/>
                <a:ea typeface="黑体" pitchFamily="49" charset="-122"/>
              </a:rPr>
              <a:t>生命周期管理</a:t>
            </a:r>
          </a:p>
        </p:txBody>
      </p:sp>
      <p:sp>
        <p:nvSpPr>
          <p:cNvPr id="34" name="Text Box 28"/>
          <p:cNvSpPr txBox="1">
            <a:spLocks noChangeArrowheads="1"/>
          </p:cNvSpPr>
          <p:nvPr/>
        </p:nvSpPr>
        <p:spPr bwMode="auto">
          <a:xfrm>
            <a:off x="7018338" y="1846205"/>
            <a:ext cx="2125662" cy="656562"/>
          </a:xfrm>
          <a:prstGeom prst="rect">
            <a:avLst/>
          </a:prstGeom>
          <a:noFill/>
          <a:ln w="9525">
            <a:noFill/>
            <a:miter lim="800000"/>
            <a:headEnd/>
            <a:tailEnd/>
          </a:ln>
          <a:effectLst/>
        </p:spPr>
        <p:txBody>
          <a:bodyPr lIns="101572" tIns="50786" rIns="101572" bIns="50786">
            <a:spAutoFit/>
          </a:bodyPr>
          <a:lstStyle/>
          <a:p>
            <a:pPr defTabSz="1016000" eaLnBrk="0" hangingPunct="0">
              <a:lnSpc>
                <a:spcPct val="100000"/>
              </a:lnSpc>
              <a:spcBef>
                <a:spcPct val="50000"/>
              </a:spcBef>
              <a:spcAft>
                <a:spcPct val="0"/>
              </a:spcAft>
              <a:buClrTx/>
              <a:buFontTx/>
              <a:buNone/>
            </a:pPr>
            <a:r>
              <a:rPr lang="zh-CN" altLang="en-US" sz="1800" b="1" dirty="0" smtClean="0">
                <a:solidFill>
                  <a:srgbClr val="333399"/>
                </a:solidFill>
                <a:latin typeface="Arial" pitchFamily="34" charset="0"/>
                <a:ea typeface="黑体" pitchFamily="49" charset="-122"/>
              </a:rPr>
              <a:t>企业信息中枢</a:t>
            </a:r>
            <a:r>
              <a:rPr lang="en-US" altLang="zh-CN" sz="1800" b="1" dirty="0" smtClean="0">
                <a:solidFill>
                  <a:srgbClr val="333399"/>
                </a:solidFill>
                <a:latin typeface="Arial" pitchFamily="34" charset="0"/>
                <a:ea typeface="黑体" pitchFamily="49" charset="-122"/>
              </a:rPr>
              <a:t>/</a:t>
            </a:r>
            <a:r>
              <a:rPr lang="zh-CN" altLang="en-US" sz="1800" b="1" dirty="0" smtClean="0">
                <a:solidFill>
                  <a:srgbClr val="333399"/>
                </a:solidFill>
                <a:latin typeface="Arial" pitchFamily="34" charset="0"/>
                <a:ea typeface="黑体" pitchFamily="49" charset="-122"/>
              </a:rPr>
              <a:t>供应链协同</a:t>
            </a:r>
            <a:r>
              <a:rPr lang="zh-CN" altLang="en-US" sz="1800" b="1" dirty="0">
                <a:solidFill>
                  <a:srgbClr val="333399"/>
                </a:solidFill>
                <a:latin typeface="Arial" pitchFamily="34" charset="0"/>
                <a:ea typeface="黑体" pitchFamily="49" charset="-122"/>
              </a:rPr>
              <a:t>开发</a:t>
            </a:r>
          </a:p>
        </p:txBody>
      </p:sp>
      <p:sp>
        <p:nvSpPr>
          <p:cNvPr id="35" name="Text Box 29"/>
          <p:cNvSpPr txBox="1">
            <a:spLocks noChangeArrowheads="1"/>
          </p:cNvSpPr>
          <p:nvPr/>
        </p:nvSpPr>
        <p:spPr bwMode="auto">
          <a:xfrm>
            <a:off x="7554191" y="1233863"/>
            <a:ext cx="1589809" cy="656562"/>
          </a:xfrm>
          <a:prstGeom prst="rect">
            <a:avLst/>
          </a:prstGeom>
          <a:noFill/>
          <a:ln w="9525">
            <a:noFill/>
            <a:miter lim="800000"/>
            <a:headEnd/>
            <a:tailEnd/>
          </a:ln>
          <a:effectLst/>
        </p:spPr>
        <p:txBody>
          <a:bodyPr wrap="square" lIns="101572" tIns="50786" rIns="101572" bIns="50786">
            <a:spAutoFit/>
          </a:bodyPr>
          <a:lstStyle/>
          <a:p>
            <a:pPr defTabSz="1016000" eaLnBrk="0" hangingPunct="0">
              <a:lnSpc>
                <a:spcPct val="100000"/>
              </a:lnSpc>
              <a:spcBef>
                <a:spcPct val="50000"/>
              </a:spcBef>
              <a:spcAft>
                <a:spcPct val="0"/>
              </a:spcAft>
              <a:buClrTx/>
              <a:buFontTx/>
              <a:buNone/>
            </a:pPr>
            <a:r>
              <a:rPr lang="zh-CN" altLang="en-US" sz="1800" b="1" dirty="0" smtClean="0">
                <a:solidFill>
                  <a:srgbClr val="333399"/>
                </a:solidFill>
                <a:latin typeface="Arial" pitchFamily="34" charset="0"/>
                <a:ea typeface="黑体" pitchFamily="49" charset="-122"/>
              </a:rPr>
              <a:t>客服支持</a:t>
            </a:r>
            <a:r>
              <a:rPr lang="en-US" altLang="zh-CN" sz="1800" b="1" dirty="0" smtClean="0">
                <a:solidFill>
                  <a:srgbClr val="333399"/>
                </a:solidFill>
                <a:latin typeface="Arial" pitchFamily="34" charset="0"/>
                <a:ea typeface="黑体" pitchFamily="49" charset="-122"/>
              </a:rPr>
              <a:t>/</a:t>
            </a:r>
            <a:r>
              <a:rPr lang="zh-CN" altLang="en-US" sz="1800" b="1" dirty="0" smtClean="0">
                <a:solidFill>
                  <a:srgbClr val="333399"/>
                </a:solidFill>
                <a:latin typeface="Arial" pitchFamily="34" charset="0"/>
                <a:ea typeface="黑体" pitchFamily="49" charset="-122"/>
              </a:rPr>
              <a:t>项目管理</a:t>
            </a:r>
            <a:r>
              <a:rPr lang="en-US" altLang="zh-CN" sz="1800" b="1" dirty="0" smtClean="0">
                <a:solidFill>
                  <a:srgbClr val="333399"/>
                </a:solidFill>
                <a:latin typeface="Arial" pitchFamily="34" charset="0"/>
                <a:ea typeface="黑体" pitchFamily="49" charset="-122"/>
              </a:rPr>
              <a:t>/…</a:t>
            </a:r>
            <a:endParaRPr lang="zh-CN" altLang="en-US" sz="1800" b="1" dirty="0">
              <a:solidFill>
                <a:srgbClr val="333399"/>
              </a:solidFill>
              <a:latin typeface="Arial" pitchFamily="34" charset="0"/>
              <a:ea typeface="黑体" pitchFamily="49" charset="-122"/>
            </a:endParaRPr>
          </a:p>
        </p:txBody>
      </p:sp>
      <p:sp>
        <p:nvSpPr>
          <p:cNvPr id="36" name="Line 30"/>
          <p:cNvSpPr>
            <a:spLocks noChangeShapeType="1"/>
          </p:cNvSpPr>
          <p:nvPr/>
        </p:nvSpPr>
        <p:spPr bwMode="auto">
          <a:xfrm flipH="1">
            <a:off x="1076325" y="4968240"/>
            <a:ext cx="2116138" cy="0"/>
          </a:xfrm>
          <a:prstGeom prst="line">
            <a:avLst/>
          </a:prstGeom>
          <a:noFill/>
          <a:ln w="9525">
            <a:solidFill>
              <a:schemeClr val="tx1"/>
            </a:solidFill>
            <a:round/>
            <a:headEnd/>
            <a:tailEnd/>
          </a:ln>
          <a:effectLst/>
        </p:spPr>
        <p:txBody>
          <a:bodyPr wrap="none" anchor="ctr"/>
          <a:lstStyle/>
          <a:p>
            <a:endParaRPr lang="zh-CN" altLang="en-US"/>
          </a:p>
        </p:txBody>
      </p:sp>
      <p:sp>
        <p:nvSpPr>
          <p:cNvPr id="37" name="Line 31"/>
          <p:cNvSpPr>
            <a:spLocks noChangeShapeType="1"/>
          </p:cNvSpPr>
          <p:nvPr/>
        </p:nvSpPr>
        <p:spPr bwMode="auto">
          <a:xfrm flipH="1">
            <a:off x="1076325" y="3614103"/>
            <a:ext cx="3556000" cy="0"/>
          </a:xfrm>
          <a:prstGeom prst="line">
            <a:avLst/>
          </a:prstGeom>
          <a:noFill/>
          <a:ln w="9525">
            <a:solidFill>
              <a:schemeClr val="tx1"/>
            </a:solidFill>
            <a:round/>
            <a:headEnd/>
            <a:tailEnd/>
          </a:ln>
          <a:effectLst/>
        </p:spPr>
        <p:txBody>
          <a:bodyPr wrap="none" anchor="ctr"/>
          <a:lstStyle/>
          <a:p>
            <a:endParaRPr lang="zh-CN" altLang="en-US"/>
          </a:p>
        </p:txBody>
      </p:sp>
      <p:sp>
        <p:nvSpPr>
          <p:cNvPr id="38" name="Line 32"/>
          <p:cNvSpPr>
            <a:spLocks noChangeShapeType="1"/>
          </p:cNvSpPr>
          <p:nvPr/>
        </p:nvSpPr>
        <p:spPr bwMode="auto">
          <a:xfrm flipH="1">
            <a:off x="822325" y="2429828"/>
            <a:ext cx="5332413" cy="0"/>
          </a:xfrm>
          <a:prstGeom prst="line">
            <a:avLst/>
          </a:prstGeom>
          <a:noFill/>
          <a:ln w="9525">
            <a:solidFill>
              <a:schemeClr val="tx1"/>
            </a:solidFill>
            <a:round/>
            <a:headEnd/>
            <a:tailEnd/>
          </a:ln>
          <a:effectLst/>
        </p:spPr>
        <p:txBody>
          <a:bodyPr wrap="none" anchor="ctr"/>
          <a:lstStyle/>
          <a:p>
            <a:endParaRPr lang="zh-CN" altLang="en-US"/>
          </a:p>
        </p:txBody>
      </p:sp>
      <p:sp>
        <p:nvSpPr>
          <p:cNvPr id="39" name="Text Box 33"/>
          <p:cNvSpPr txBox="1">
            <a:spLocks noChangeArrowheads="1"/>
          </p:cNvSpPr>
          <p:nvPr/>
        </p:nvSpPr>
        <p:spPr bwMode="auto">
          <a:xfrm>
            <a:off x="4208463" y="1499553"/>
            <a:ext cx="2643187" cy="376237"/>
          </a:xfrm>
          <a:prstGeom prst="rect">
            <a:avLst/>
          </a:prstGeom>
          <a:noFill/>
          <a:ln w="9525">
            <a:noFill/>
            <a:miter lim="800000"/>
            <a:headEnd/>
            <a:tailEnd/>
          </a:ln>
          <a:effectLst/>
        </p:spPr>
        <p:txBody>
          <a:bodyPr lIns="101572" tIns="50786" rIns="101572" bIns="50786">
            <a:spAutoFit/>
          </a:bodyPr>
          <a:lstStyle/>
          <a:p>
            <a:pPr defTabSz="1016000" eaLnBrk="0" hangingPunct="0">
              <a:lnSpc>
                <a:spcPct val="100000"/>
              </a:lnSpc>
              <a:spcBef>
                <a:spcPct val="50000"/>
              </a:spcBef>
              <a:spcAft>
                <a:spcPct val="0"/>
              </a:spcAft>
              <a:buClrTx/>
              <a:buFontTx/>
              <a:buNone/>
            </a:pPr>
            <a:r>
              <a:rPr lang="en-US" altLang="zh-CN" sz="1800" b="1">
                <a:solidFill>
                  <a:schemeClr val="tx1"/>
                </a:solidFill>
                <a:latin typeface="Arial" pitchFamily="34" charset="0"/>
                <a:ea typeface="黑体" pitchFamily="49" charset="-122"/>
              </a:rPr>
              <a:t>PLM</a:t>
            </a:r>
            <a:r>
              <a:rPr lang="zh-CN" altLang="en-US" sz="1800" b="1">
                <a:solidFill>
                  <a:schemeClr val="tx1"/>
                </a:solidFill>
                <a:latin typeface="Arial" pitchFamily="34" charset="0"/>
                <a:ea typeface="黑体" pitchFamily="49" charset="-122"/>
              </a:rPr>
              <a:t>产品开发系统</a:t>
            </a:r>
            <a:endParaRPr lang="en-US" altLang="zh-CN">
              <a:solidFill>
                <a:schemeClr val="tx1"/>
              </a:solidFill>
              <a:latin typeface="Arial" pitchFamily="34" charset="0"/>
              <a:ea typeface="黑体" pitchFamily="49" charset="-122"/>
            </a:endParaRPr>
          </a:p>
        </p:txBody>
      </p:sp>
      <p:sp>
        <p:nvSpPr>
          <p:cNvPr id="40" name="Text Box 34"/>
          <p:cNvSpPr txBox="1">
            <a:spLocks noChangeArrowheads="1"/>
          </p:cNvSpPr>
          <p:nvPr/>
        </p:nvSpPr>
        <p:spPr bwMode="auto">
          <a:xfrm>
            <a:off x="1838325" y="3953828"/>
            <a:ext cx="1100138" cy="376237"/>
          </a:xfrm>
          <a:prstGeom prst="rect">
            <a:avLst/>
          </a:prstGeom>
          <a:noFill/>
          <a:ln w="9525">
            <a:noFill/>
            <a:miter lim="800000"/>
            <a:headEnd/>
            <a:tailEnd/>
          </a:ln>
          <a:effectLst/>
        </p:spPr>
        <p:txBody>
          <a:bodyPr lIns="101572" tIns="50786" rIns="101572" bIns="50786">
            <a:spAutoFit/>
          </a:bodyPr>
          <a:lstStyle/>
          <a:p>
            <a:pPr defTabSz="1016000" eaLnBrk="0" hangingPunct="0">
              <a:lnSpc>
                <a:spcPct val="100000"/>
              </a:lnSpc>
              <a:spcBef>
                <a:spcPct val="50000"/>
              </a:spcBef>
              <a:spcAft>
                <a:spcPct val="0"/>
              </a:spcAft>
              <a:buClrTx/>
              <a:buFontTx/>
              <a:buNone/>
            </a:pPr>
            <a:r>
              <a:rPr lang="en-US" altLang="zh-CN" sz="1800" b="1">
                <a:solidFill>
                  <a:schemeClr val="tx1"/>
                </a:solidFill>
                <a:latin typeface="Arial" pitchFamily="34" charset="0"/>
                <a:ea typeface="黑体" pitchFamily="49" charset="-122"/>
              </a:rPr>
              <a:t>PDM II</a:t>
            </a:r>
            <a:endParaRPr lang="en-US" altLang="zh-CN" sz="2700">
              <a:solidFill>
                <a:schemeClr val="tx1"/>
              </a:solidFill>
              <a:latin typeface="Arial" pitchFamily="34" charset="0"/>
              <a:ea typeface="黑体" pitchFamily="49" charset="-122"/>
            </a:endParaRPr>
          </a:p>
        </p:txBody>
      </p:sp>
      <p:sp>
        <p:nvSpPr>
          <p:cNvPr id="41" name="Text Box 35"/>
          <p:cNvSpPr txBox="1">
            <a:spLocks noChangeArrowheads="1"/>
          </p:cNvSpPr>
          <p:nvPr/>
        </p:nvSpPr>
        <p:spPr bwMode="auto">
          <a:xfrm>
            <a:off x="307975" y="5215890"/>
            <a:ext cx="2122488" cy="376238"/>
          </a:xfrm>
          <a:prstGeom prst="rect">
            <a:avLst/>
          </a:prstGeom>
          <a:noFill/>
          <a:ln w="9525">
            <a:noFill/>
            <a:miter lim="800000"/>
            <a:headEnd/>
            <a:tailEnd/>
          </a:ln>
          <a:effectLst/>
        </p:spPr>
        <p:txBody>
          <a:bodyPr lIns="101572" tIns="50786" rIns="101572" bIns="50786">
            <a:spAutoFit/>
          </a:bodyPr>
          <a:lstStyle/>
          <a:p>
            <a:pPr defTabSz="1016000" eaLnBrk="0" hangingPunct="0">
              <a:lnSpc>
                <a:spcPct val="100000"/>
              </a:lnSpc>
              <a:spcBef>
                <a:spcPct val="50000"/>
              </a:spcBef>
              <a:spcAft>
                <a:spcPct val="0"/>
              </a:spcAft>
              <a:buClrTx/>
              <a:buFontTx/>
              <a:buNone/>
            </a:pPr>
            <a:r>
              <a:rPr lang="en-US" altLang="zh-CN" sz="1800" b="1">
                <a:solidFill>
                  <a:schemeClr val="tx1"/>
                </a:solidFill>
                <a:latin typeface="Arial" pitchFamily="34" charset="0"/>
                <a:ea typeface="黑体" pitchFamily="49" charset="-122"/>
              </a:rPr>
              <a:t>PDM</a:t>
            </a:r>
            <a:r>
              <a:rPr lang="zh-CN" altLang="en-US" sz="1800" b="1">
                <a:solidFill>
                  <a:schemeClr val="tx1"/>
                </a:solidFill>
                <a:latin typeface="Arial" pitchFamily="34" charset="0"/>
                <a:ea typeface="黑体" pitchFamily="49" charset="-122"/>
              </a:rPr>
              <a:t>产品数据管理</a:t>
            </a:r>
            <a:endParaRPr lang="zh-CN" altLang="en-US" sz="2700">
              <a:solidFill>
                <a:schemeClr val="tx1"/>
              </a:solidFill>
              <a:latin typeface="Arial" pitchFamily="34" charset="0"/>
              <a:ea typeface="黑体" pitchFamily="49" charset="-122"/>
            </a:endParaRPr>
          </a:p>
        </p:txBody>
      </p:sp>
      <p:sp>
        <p:nvSpPr>
          <p:cNvPr id="42" name="Text Box 36"/>
          <p:cNvSpPr txBox="1">
            <a:spLocks noChangeArrowheads="1"/>
          </p:cNvSpPr>
          <p:nvPr/>
        </p:nvSpPr>
        <p:spPr bwMode="auto">
          <a:xfrm>
            <a:off x="196850" y="6184265"/>
            <a:ext cx="1785938" cy="376238"/>
          </a:xfrm>
          <a:prstGeom prst="rect">
            <a:avLst/>
          </a:prstGeom>
          <a:noFill/>
          <a:ln w="9525">
            <a:noFill/>
            <a:miter lim="800000"/>
            <a:headEnd/>
            <a:tailEnd/>
          </a:ln>
          <a:effectLst/>
        </p:spPr>
        <p:txBody>
          <a:bodyPr lIns="101572" tIns="50786" rIns="101572" bIns="50786">
            <a:spAutoFit/>
          </a:bodyPr>
          <a:lstStyle/>
          <a:p>
            <a:pPr defTabSz="1016000" eaLnBrk="0" hangingPunct="0">
              <a:lnSpc>
                <a:spcPct val="100000"/>
              </a:lnSpc>
              <a:spcBef>
                <a:spcPct val="50000"/>
              </a:spcBef>
              <a:spcAft>
                <a:spcPct val="0"/>
              </a:spcAft>
              <a:buClrTx/>
              <a:buFontTx/>
              <a:buNone/>
            </a:pPr>
            <a:r>
              <a:rPr lang="en-US" altLang="zh-CN" sz="1800" b="1">
                <a:solidFill>
                  <a:schemeClr val="tx1"/>
                </a:solidFill>
                <a:latin typeface="Arial" pitchFamily="34" charset="0"/>
                <a:ea typeface="黑体" pitchFamily="49" charset="-122"/>
              </a:rPr>
              <a:t>DM</a:t>
            </a:r>
            <a:r>
              <a:rPr lang="zh-CN" altLang="en-US" sz="1800" b="1">
                <a:solidFill>
                  <a:schemeClr val="tx1"/>
                </a:solidFill>
                <a:latin typeface="Arial" pitchFamily="34" charset="0"/>
                <a:ea typeface="黑体" pitchFamily="49" charset="-122"/>
              </a:rPr>
              <a:t>数据管理</a:t>
            </a:r>
          </a:p>
        </p:txBody>
      </p:sp>
      <p:sp>
        <p:nvSpPr>
          <p:cNvPr id="43" name="Text Box 37"/>
          <p:cNvSpPr txBox="1">
            <a:spLocks noChangeArrowheads="1"/>
          </p:cNvSpPr>
          <p:nvPr/>
        </p:nvSpPr>
        <p:spPr bwMode="auto">
          <a:xfrm>
            <a:off x="2667000" y="2921953"/>
            <a:ext cx="2705100" cy="376237"/>
          </a:xfrm>
          <a:prstGeom prst="rect">
            <a:avLst/>
          </a:prstGeom>
          <a:noFill/>
          <a:ln w="9525">
            <a:noFill/>
            <a:miter lim="800000"/>
            <a:headEnd/>
            <a:tailEnd/>
          </a:ln>
          <a:effectLst/>
        </p:spPr>
        <p:txBody>
          <a:bodyPr wrap="none" lIns="101572" tIns="50786" rIns="101572" bIns="50786">
            <a:spAutoFit/>
          </a:bodyPr>
          <a:lstStyle/>
          <a:p>
            <a:pPr defTabSz="1016000" eaLnBrk="0" hangingPunct="0">
              <a:lnSpc>
                <a:spcPct val="100000"/>
              </a:lnSpc>
              <a:spcBef>
                <a:spcPct val="0"/>
              </a:spcBef>
              <a:spcAft>
                <a:spcPct val="0"/>
              </a:spcAft>
              <a:buClrTx/>
              <a:buFontTx/>
              <a:buNone/>
            </a:pPr>
            <a:r>
              <a:rPr lang="en-US" altLang="zh-CN" sz="1800" b="1">
                <a:solidFill>
                  <a:schemeClr val="tx1"/>
                </a:solidFill>
                <a:latin typeface="Arial" pitchFamily="34" charset="0"/>
                <a:ea typeface="黑体" pitchFamily="49" charset="-122"/>
              </a:rPr>
              <a:t>VPDM</a:t>
            </a:r>
            <a:r>
              <a:rPr lang="zh-CN" altLang="en-US" sz="1800" b="1">
                <a:solidFill>
                  <a:schemeClr val="tx1"/>
                </a:solidFill>
                <a:latin typeface="Arial" pitchFamily="34" charset="0"/>
                <a:ea typeface="黑体" pitchFamily="49" charset="-122"/>
              </a:rPr>
              <a:t>虚拟产品数据管理</a:t>
            </a:r>
          </a:p>
        </p:txBody>
      </p:sp>
    </p:spTree>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215900" y="811213"/>
            <a:ext cx="7612063" cy="457200"/>
          </a:xfrm>
        </p:spPr>
        <p:txBody>
          <a:bodyPr/>
          <a:lstStyle/>
          <a:p>
            <a:pPr>
              <a:buFont typeface="Wingdings" pitchFamily="2" charset="2"/>
              <a:buChar char="ü"/>
              <a:defRPr/>
            </a:pPr>
            <a:r>
              <a:rPr lang="zh-CN" altLang="en-US" sz="2200" dirty="0"/>
              <a:t>偏离</a:t>
            </a:r>
            <a:r>
              <a:rPr lang="en-US" altLang="zh-CN" sz="2200" dirty="0"/>
              <a:t>/</a:t>
            </a:r>
            <a:r>
              <a:rPr lang="zh-CN" altLang="en-US" sz="2200" dirty="0"/>
              <a:t>超差的</a:t>
            </a:r>
            <a:r>
              <a:rPr lang="zh-CN" altLang="en-US" sz="2200" dirty="0" smtClean="0"/>
              <a:t>处理</a:t>
            </a:r>
          </a:p>
        </p:txBody>
      </p:sp>
      <p:sp>
        <p:nvSpPr>
          <p:cNvPr id="152579" name="Rectangle 3"/>
          <p:cNvSpPr>
            <a:spLocks noGrp="1" noChangeArrowheads="1"/>
          </p:cNvSpPr>
          <p:nvPr>
            <p:ph type="body" idx="1"/>
          </p:nvPr>
        </p:nvSpPr>
        <p:spPr>
          <a:xfrm>
            <a:off x="127000" y="1236663"/>
            <a:ext cx="8842375" cy="5330825"/>
          </a:xfrm>
        </p:spPr>
        <p:txBody>
          <a:bodyPr/>
          <a:lstStyle/>
          <a:p>
            <a:pPr>
              <a:buClr>
                <a:schemeClr val="tx1"/>
              </a:buClr>
              <a:buFont typeface="Wingdings" pitchFamily="2" charset="2"/>
              <a:buChar char="Ø"/>
            </a:pPr>
            <a:endParaRPr lang="zh-CN" altLang="en-US" sz="2000">
              <a:ea typeface="宋体" charset="-122"/>
            </a:endParaRPr>
          </a:p>
          <a:p>
            <a:endParaRPr lang="zh-CN" altLang="en-US" sz="2000">
              <a:ea typeface="宋体" charset="-122"/>
            </a:endParaRPr>
          </a:p>
        </p:txBody>
      </p:sp>
      <p:sp>
        <p:nvSpPr>
          <p:cNvPr id="152580" name="Rectangle 4"/>
          <p:cNvSpPr>
            <a:spLocks noChangeArrowheads="1"/>
          </p:cNvSpPr>
          <p:nvPr/>
        </p:nvSpPr>
        <p:spPr bwMode="auto">
          <a:xfrm>
            <a:off x="231775" y="1266825"/>
            <a:ext cx="8255000" cy="4972050"/>
          </a:xfrm>
          <a:prstGeom prst="rect">
            <a:avLst/>
          </a:prstGeom>
          <a:noFill/>
          <a:ln w="9525" algn="ctr">
            <a:noFill/>
            <a:miter lim="800000"/>
            <a:headEnd/>
            <a:tailEnd/>
          </a:ln>
          <a:effectLst/>
        </p:spPr>
        <p:txBody>
          <a:bodyPr lIns="0" tIns="0" rIns="0" bIns="0"/>
          <a:lstStyle/>
          <a:p>
            <a:pPr marL="266700" indent="-266700" eaLnBrk="1" hangingPunct="1">
              <a:lnSpc>
                <a:spcPct val="90000"/>
              </a:lnSpc>
              <a:spcBef>
                <a:spcPct val="40000"/>
              </a:spcBef>
              <a:spcAft>
                <a:spcPct val="25000"/>
              </a:spcAft>
              <a:buFontTx/>
              <a:buChar char="•"/>
            </a:pPr>
            <a:r>
              <a:rPr lang="zh-CN" altLang="en-US" sz="1600" dirty="0">
                <a:solidFill>
                  <a:srgbClr val="000099"/>
                </a:solidFill>
                <a:latin typeface="微软雅黑" pitchFamily="34" charset="-122"/>
                <a:ea typeface="微软雅黑" pitchFamily="34" charset="-122"/>
              </a:rPr>
              <a:t>代料</a:t>
            </a:r>
            <a:r>
              <a:rPr lang="zh-CN" altLang="en-US" sz="1600" dirty="0" smtClean="0">
                <a:solidFill>
                  <a:srgbClr val="000099"/>
                </a:solidFill>
                <a:latin typeface="微软雅黑" pitchFamily="34" charset="-122"/>
                <a:ea typeface="微软雅黑" pitchFamily="34" charset="-122"/>
              </a:rPr>
              <a:t>单、</a:t>
            </a:r>
            <a:r>
              <a:rPr lang="en-US" altLang="zh-CN" sz="1600" dirty="0" smtClean="0">
                <a:solidFill>
                  <a:srgbClr val="000099"/>
                </a:solidFill>
                <a:latin typeface="微软雅黑" pitchFamily="34" charset="-122"/>
                <a:ea typeface="微软雅黑" pitchFamily="34" charset="-122"/>
              </a:rPr>
              <a:t>FRR</a:t>
            </a:r>
            <a:r>
              <a:rPr lang="zh-CN" altLang="en-US" sz="1600" dirty="0" smtClean="0">
                <a:solidFill>
                  <a:srgbClr val="000099"/>
                </a:solidFill>
                <a:latin typeface="微软雅黑" pitchFamily="34" charset="-122"/>
                <a:ea typeface="微软雅黑" pitchFamily="34" charset="-122"/>
              </a:rPr>
              <a:t>、重量</a:t>
            </a:r>
            <a:r>
              <a:rPr lang="zh-CN" altLang="en-US" sz="1600" dirty="0">
                <a:solidFill>
                  <a:srgbClr val="000099"/>
                </a:solidFill>
                <a:latin typeface="微软雅黑" pitchFamily="34" charset="-122"/>
                <a:ea typeface="微软雅黑" pitchFamily="34" charset="-122"/>
              </a:rPr>
              <a:t>超差</a:t>
            </a:r>
            <a:r>
              <a:rPr lang="zh-CN" altLang="en-US" sz="1600" dirty="0" smtClean="0">
                <a:solidFill>
                  <a:srgbClr val="000099"/>
                </a:solidFill>
                <a:latin typeface="微软雅黑" pitchFamily="34" charset="-122"/>
                <a:ea typeface="微软雅黑" pitchFamily="34" charset="-122"/>
              </a:rPr>
              <a:t>单 </a:t>
            </a:r>
            <a:r>
              <a:rPr lang="en-US" altLang="zh-CN" sz="1600" dirty="0" smtClean="0">
                <a:solidFill>
                  <a:srgbClr val="000099"/>
                </a:solidFill>
                <a:latin typeface="微软雅黑" pitchFamily="34" charset="-122"/>
                <a:ea typeface="微软雅黑" pitchFamily="34" charset="-122"/>
              </a:rPr>
              <a:t>...</a:t>
            </a:r>
            <a:endParaRPr lang="zh-CN" altLang="en-US" sz="1600" dirty="0">
              <a:solidFill>
                <a:srgbClr val="000099"/>
              </a:solidFill>
              <a:latin typeface="微软雅黑" pitchFamily="34" charset="-122"/>
              <a:ea typeface="微软雅黑" pitchFamily="34" charset="-122"/>
            </a:endParaRPr>
          </a:p>
        </p:txBody>
      </p:sp>
      <p:pic>
        <p:nvPicPr>
          <p:cNvPr id="152581" name="Picture 5"/>
          <p:cNvPicPr>
            <a:picLocks noChangeAspect="1" noChangeArrowheads="1"/>
          </p:cNvPicPr>
          <p:nvPr/>
        </p:nvPicPr>
        <p:blipFill>
          <a:blip r:embed="rId2" cstate="print"/>
          <a:srcRect/>
          <a:stretch>
            <a:fillRect/>
          </a:stretch>
        </p:blipFill>
        <p:spPr bwMode="auto">
          <a:xfrm>
            <a:off x="933450" y="1476375"/>
            <a:ext cx="6781800" cy="5105400"/>
          </a:xfrm>
          <a:prstGeom prst="rect">
            <a:avLst/>
          </a:prstGeom>
          <a:noFill/>
          <a:ln w="9525">
            <a:noFill/>
            <a:miter lim="800000"/>
            <a:headEnd/>
            <a:tailEnd/>
          </a:ln>
          <a:effectLst/>
        </p:spPr>
      </p:pic>
      <p:sp>
        <p:nvSpPr>
          <p:cNvPr id="9"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2.3</a:t>
            </a:r>
            <a:r>
              <a:rPr kumimoji="1" lang="zh-CN" altLang="en-US"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构型管理的关键要素</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pic>
        <p:nvPicPr>
          <p:cNvPr id="10" name="Picture 1"/>
          <p:cNvPicPr>
            <a:picLocks noChangeAspect="1" noChangeArrowheads="1"/>
          </p:cNvPicPr>
          <p:nvPr/>
        </p:nvPicPr>
        <p:blipFill>
          <a:blip r:embed="rId3" cstate="print"/>
          <a:srcRect/>
          <a:stretch>
            <a:fillRect/>
          </a:stretch>
        </p:blipFill>
        <p:spPr bwMode="auto">
          <a:xfrm>
            <a:off x="7576361" y="838200"/>
            <a:ext cx="1567639" cy="15621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构型管理的关键要素</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
        <p:nvSpPr>
          <p:cNvPr id="6" name="矩形 5"/>
          <p:cNvSpPr/>
          <p:nvPr/>
        </p:nvSpPr>
        <p:spPr>
          <a:xfrm>
            <a:off x="428625" y="1428750"/>
            <a:ext cx="7115175" cy="4502771"/>
          </a:xfrm>
          <a:prstGeom prst="rect">
            <a:avLst/>
          </a:prstGeom>
        </p:spPr>
        <p:txBody>
          <a:bodyPr wrap="square">
            <a:spAutoFit/>
          </a:bodyPr>
          <a:lstStyle/>
          <a:p>
            <a:pPr marL="342900" indent="-342900">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功能审核</a:t>
            </a:r>
            <a:r>
              <a:rPr lang="en-US" altLang="zh-CN" sz="1600" dirty="0" smtClean="0">
                <a:solidFill>
                  <a:srgbClr val="0000CC"/>
                </a:solidFill>
                <a:latin typeface="微软雅黑" pitchFamily="34" charset="-122"/>
                <a:ea typeface="微软雅黑" pitchFamily="34" charset="-122"/>
              </a:rPr>
              <a:t>/</a:t>
            </a:r>
            <a:r>
              <a:rPr lang="zh-CN" altLang="en-US" sz="1600" dirty="0" smtClean="0">
                <a:solidFill>
                  <a:srgbClr val="0000CC"/>
                </a:solidFill>
                <a:latin typeface="微软雅黑" pitchFamily="34" charset="-122"/>
                <a:ea typeface="微软雅黑" pitchFamily="34" charset="-122"/>
              </a:rPr>
              <a:t>物理审核：</a:t>
            </a:r>
          </a:p>
          <a:p>
            <a:pPr marL="811213" lvl="1" indent="-268288" eaLnBrk="1" hangingPunct="1">
              <a:lnSpc>
                <a:spcPct val="90000"/>
              </a:lnSpc>
              <a:spcBef>
                <a:spcPct val="40000"/>
              </a:spcBef>
              <a:spcAft>
                <a:spcPct val="25000"/>
              </a:spcAft>
              <a:buFont typeface="Wingdings" pitchFamily="2" charset="2"/>
              <a:buChar char="ü"/>
            </a:pPr>
            <a:r>
              <a:rPr lang="zh-CN" altLang="en-US" sz="1400" dirty="0" smtClean="0">
                <a:solidFill>
                  <a:srgbClr val="0000CC"/>
                </a:solidFill>
                <a:latin typeface="微软雅黑" pitchFamily="34" charset="-122"/>
                <a:ea typeface="微软雅黑" pitchFamily="34" charset="-122"/>
              </a:rPr>
              <a:t>应用构型管理等原则，确保产品信息和其它数据的的完整性，例如构型数据的审核批准。</a:t>
            </a:r>
          </a:p>
          <a:p>
            <a:pPr marL="811213" lvl="1" indent="-268288" eaLnBrk="1" hangingPunct="1">
              <a:lnSpc>
                <a:spcPct val="90000"/>
              </a:lnSpc>
              <a:spcBef>
                <a:spcPct val="40000"/>
              </a:spcBef>
              <a:spcAft>
                <a:spcPct val="25000"/>
              </a:spcAft>
              <a:buFont typeface="Wingdings" pitchFamily="2" charset="2"/>
              <a:buChar char="ü"/>
            </a:pPr>
            <a:r>
              <a:rPr lang="zh-CN" altLang="en-US" sz="1400" dirty="0" smtClean="0">
                <a:solidFill>
                  <a:srgbClr val="0000CC"/>
                </a:solidFill>
                <a:latin typeface="微软雅黑" pitchFamily="34" charset="-122"/>
                <a:ea typeface="微软雅黑" pitchFamily="34" charset="-122"/>
              </a:rPr>
              <a:t>在日常产品研制过程中根据规定验证需求、产品功能、性能、特性等的符合性（例如质量</a:t>
            </a:r>
            <a:r>
              <a:rPr lang="en-US" altLang="zh-CN" sz="1400" dirty="0" smtClean="0">
                <a:solidFill>
                  <a:srgbClr val="0000CC"/>
                </a:solidFill>
                <a:latin typeface="微软雅黑" pitchFamily="34" charset="-122"/>
                <a:ea typeface="微软雅黑" pitchFamily="34" charset="-122"/>
              </a:rPr>
              <a:t>/</a:t>
            </a:r>
            <a:r>
              <a:rPr lang="zh-CN" altLang="en-US" sz="1400" dirty="0" smtClean="0">
                <a:solidFill>
                  <a:srgbClr val="0000CC"/>
                </a:solidFill>
                <a:latin typeface="微软雅黑" pitchFamily="34" charset="-122"/>
                <a:ea typeface="微软雅黑" pitchFamily="34" charset="-122"/>
              </a:rPr>
              <a:t>适航审查）。</a:t>
            </a:r>
          </a:p>
          <a:p>
            <a:pPr marL="811213" lvl="1" indent="-268288" eaLnBrk="1" hangingPunct="1">
              <a:lnSpc>
                <a:spcPct val="90000"/>
              </a:lnSpc>
              <a:spcBef>
                <a:spcPct val="40000"/>
              </a:spcBef>
              <a:spcAft>
                <a:spcPct val="25000"/>
              </a:spcAft>
              <a:buFont typeface="Wingdings" pitchFamily="2" charset="2"/>
              <a:buChar char="ü"/>
            </a:pPr>
            <a:r>
              <a:rPr lang="zh-CN" altLang="en-US" sz="1400" dirty="0" smtClean="0">
                <a:solidFill>
                  <a:srgbClr val="0000CC"/>
                </a:solidFill>
                <a:latin typeface="微软雅黑" pitchFamily="34" charset="-122"/>
                <a:ea typeface="微软雅黑" pitchFamily="34" charset="-122"/>
              </a:rPr>
              <a:t>更改实施以后，验证重新建立的产品、文档、操作、维护信息、客户服务和培训之间的一致性。</a:t>
            </a:r>
          </a:p>
          <a:p>
            <a:pPr marL="811213" lvl="1" indent="-268288" eaLnBrk="1" hangingPunct="1">
              <a:lnSpc>
                <a:spcPct val="90000"/>
              </a:lnSpc>
              <a:spcBef>
                <a:spcPct val="40000"/>
              </a:spcBef>
              <a:spcAft>
                <a:spcPct val="25000"/>
              </a:spcAft>
              <a:buFont typeface="Wingdings" pitchFamily="2" charset="2"/>
              <a:buChar char="ü"/>
            </a:pPr>
            <a:r>
              <a:rPr lang="zh-CN" altLang="en-US" sz="1400" dirty="0" smtClean="0">
                <a:solidFill>
                  <a:srgbClr val="0000CC"/>
                </a:solidFill>
                <a:latin typeface="微软雅黑" pitchFamily="34" charset="-122"/>
                <a:ea typeface="微软雅黑" pitchFamily="34" charset="-122"/>
              </a:rPr>
              <a:t>转阶段和正式评审</a:t>
            </a:r>
          </a:p>
          <a:p>
            <a:pPr marL="811213" lvl="1" indent="-268288" eaLnBrk="1" hangingPunct="1">
              <a:lnSpc>
                <a:spcPct val="90000"/>
              </a:lnSpc>
              <a:spcBef>
                <a:spcPct val="40000"/>
              </a:spcBef>
              <a:spcAft>
                <a:spcPct val="25000"/>
              </a:spcAft>
              <a:buFont typeface="Wingdings" pitchFamily="2" charset="2"/>
              <a:buChar char="ü"/>
            </a:pPr>
            <a:r>
              <a:rPr lang="zh-CN" altLang="en-US" sz="1400" dirty="0" smtClean="0">
                <a:solidFill>
                  <a:srgbClr val="0000CC"/>
                </a:solidFill>
                <a:latin typeface="微软雅黑" pitchFamily="34" charset="-122"/>
                <a:ea typeface="微软雅黑" pitchFamily="34" charset="-122"/>
              </a:rPr>
              <a:t>拟定测试计划</a:t>
            </a:r>
            <a:r>
              <a:rPr lang="en-US" altLang="zh-CN" sz="1400" dirty="0" smtClean="0">
                <a:solidFill>
                  <a:srgbClr val="0000CC"/>
                </a:solidFill>
                <a:latin typeface="微软雅黑" pitchFamily="34" charset="-122"/>
                <a:ea typeface="微软雅黑" pitchFamily="34" charset="-122"/>
              </a:rPr>
              <a:t>/</a:t>
            </a:r>
            <a:r>
              <a:rPr lang="zh-CN" altLang="en-US" sz="1400" dirty="0" smtClean="0">
                <a:solidFill>
                  <a:srgbClr val="0000CC"/>
                </a:solidFill>
                <a:latin typeface="微软雅黑" pitchFamily="34" charset="-122"/>
                <a:ea typeface="微软雅黑" pitchFamily="34" charset="-122"/>
              </a:rPr>
              <a:t>大纲</a:t>
            </a:r>
          </a:p>
          <a:p>
            <a:pPr marL="811213" lvl="1" indent="-268288" eaLnBrk="1" hangingPunct="1">
              <a:lnSpc>
                <a:spcPct val="90000"/>
              </a:lnSpc>
              <a:spcBef>
                <a:spcPct val="40000"/>
              </a:spcBef>
              <a:spcAft>
                <a:spcPct val="25000"/>
              </a:spcAft>
              <a:buFont typeface="Wingdings" pitchFamily="2" charset="2"/>
              <a:buChar char="ü"/>
            </a:pPr>
            <a:r>
              <a:rPr lang="zh-CN" altLang="en-US" sz="1400" dirty="0" smtClean="0">
                <a:solidFill>
                  <a:srgbClr val="0000CC"/>
                </a:solidFill>
                <a:latin typeface="微软雅黑" pitchFamily="34" charset="-122"/>
                <a:ea typeface="微软雅黑" pitchFamily="34" charset="-122"/>
              </a:rPr>
              <a:t>产品的检验</a:t>
            </a:r>
            <a:r>
              <a:rPr lang="en-US" altLang="zh-CN" sz="1400" dirty="0" smtClean="0">
                <a:solidFill>
                  <a:srgbClr val="0000CC"/>
                </a:solidFill>
                <a:latin typeface="微软雅黑" pitchFamily="34" charset="-122"/>
                <a:ea typeface="微软雅黑" pitchFamily="34" charset="-122"/>
              </a:rPr>
              <a:t>/</a:t>
            </a:r>
            <a:r>
              <a:rPr lang="zh-CN" altLang="en-US" sz="1400" dirty="0" smtClean="0">
                <a:solidFill>
                  <a:srgbClr val="0000CC"/>
                </a:solidFill>
                <a:latin typeface="微软雅黑" pitchFamily="34" charset="-122"/>
                <a:ea typeface="微软雅黑" pitchFamily="34" charset="-122"/>
              </a:rPr>
              <a:t>地面试验</a:t>
            </a:r>
            <a:r>
              <a:rPr lang="en-US" altLang="zh-CN" sz="1400" dirty="0" smtClean="0">
                <a:solidFill>
                  <a:srgbClr val="0000CC"/>
                </a:solidFill>
                <a:latin typeface="微软雅黑" pitchFamily="34" charset="-122"/>
                <a:ea typeface="微软雅黑" pitchFamily="34" charset="-122"/>
              </a:rPr>
              <a:t>/</a:t>
            </a:r>
            <a:r>
              <a:rPr lang="zh-CN" altLang="en-US" sz="1400" dirty="0" smtClean="0">
                <a:solidFill>
                  <a:srgbClr val="0000CC"/>
                </a:solidFill>
                <a:latin typeface="微软雅黑" pitchFamily="34" charset="-122"/>
                <a:ea typeface="微软雅黑" pitchFamily="34" charset="-122"/>
              </a:rPr>
              <a:t>飞行试验</a:t>
            </a:r>
            <a:r>
              <a:rPr lang="en-US" altLang="zh-CN" sz="1400" dirty="0" smtClean="0">
                <a:solidFill>
                  <a:srgbClr val="0000CC"/>
                </a:solidFill>
                <a:latin typeface="微软雅黑" pitchFamily="34" charset="-122"/>
                <a:ea typeface="微软雅黑" pitchFamily="34" charset="-122"/>
              </a:rPr>
              <a:t>/</a:t>
            </a:r>
            <a:r>
              <a:rPr lang="zh-CN" altLang="en-US" sz="1400" dirty="0" smtClean="0">
                <a:solidFill>
                  <a:srgbClr val="0000CC"/>
                </a:solidFill>
                <a:latin typeface="微软雅黑" pitchFamily="34" charset="-122"/>
                <a:ea typeface="微软雅黑" pitchFamily="34" charset="-122"/>
              </a:rPr>
              <a:t>外场试验</a:t>
            </a:r>
          </a:p>
          <a:p>
            <a:pPr marL="811213" lvl="1" indent="-268288" eaLnBrk="1" hangingPunct="1">
              <a:lnSpc>
                <a:spcPct val="90000"/>
              </a:lnSpc>
              <a:spcBef>
                <a:spcPct val="40000"/>
              </a:spcBef>
              <a:spcAft>
                <a:spcPct val="25000"/>
              </a:spcAft>
              <a:buFont typeface="Wingdings" pitchFamily="2" charset="2"/>
              <a:buChar char="ü"/>
            </a:pPr>
            <a:r>
              <a:rPr lang="zh-CN" altLang="en-US" sz="1400" dirty="0" smtClean="0">
                <a:solidFill>
                  <a:srgbClr val="0000CC"/>
                </a:solidFill>
                <a:latin typeface="微软雅黑" pitchFamily="34" charset="-122"/>
                <a:ea typeface="微软雅黑" pitchFamily="34" charset="-122"/>
              </a:rPr>
              <a:t>软件测试</a:t>
            </a:r>
          </a:p>
          <a:p>
            <a:pPr marL="811213" lvl="1" indent="-268288" eaLnBrk="1" hangingPunct="1">
              <a:lnSpc>
                <a:spcPct val="90000"/>
              </a:lnSpc>
              <a:spcBef>
                <a:spcPct val="40000"/>
              </a:spcBef>
              <a:spcAft>
                <a:spcPct val="25000"/>
              </a:spcAft>
              <a:buFont typeface="Wingdings" pitchFamily="2" charset="2"/>
              <a:buChar char="ü"/>
            </a:pPr>
            <a:r>
              <a:rPr lang="zh-CN" altLang="en-US" sz="1400" dirty="0" smtClean="0">
                <a:solidFill>
                  <a:srgbClr val="0000CC"/>
                </a:solidFill>
                <a:latin typeface="微软雅黑" pitchFamily="34" charset="-122"/>
                <a:ea typeface="微软雅黑" pitchFamily="34" charset="-122"/>
              </a:rPr>
              <a:t>审核测试</a:t>
            </a:r>
            <a:r>
              <a:rPr lang="en-US" altLang="zh-CN" sz="1400" dirty="0" smtClean="0">
                <a:solidFill>
                  <a:srgbClr val="0000CC"/>
                </a:solidFill>
                <a:latin typeface="微软雅黑" pitchFamily="34" charset="-122"/>
                <a:ea typeface="微软雅黑" pitchFamily="34" charset="-122"/>
              </a:rPr>
              <a:t>/</a:t>
            </a:r>
            <a:r>
              <a:rPr lang="zh-CN" altLang="en-US" sz="1400" dirty="0" smtClean="0">
                <a:solidFill>
                  <a:srgbClr val="0000CC"/>
                </a:solidFill>
                <a:latin typeface="微软雅黑" pitchFamily="34" charset="-122"/>
                <a:ea typeface="微软雅黑" pitchFamily="34" charset="-122"/>
              </a:rPr>
              <a:t>试验结果，确保一致性</a:t>
            </a:r>
          </a:p>
          <a:p>
            <a:pPr marL="342900" indent="-342900">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记录审核偏差，记录行动项目（</a:t>
            </a:r>
            <a:r>
              <a:rPr lang="en-US" altLang="zh-CN" sz="1600" dirty="0" smtClean="0">
                <a:solidFill>
                  <a:srgbClr val="0000CC"/>
                </a:solidFill>
                <a:latin typeface="微软雅黑" pitchFamily="34" charset="-122"/>
                <a:ea typeface="微软雅黑" pitchFamily="34" charset="-122"/>
              </a:rPr>
              <a:t>Action Item</a:t>
            </a:r>
            <a:r>
              <a:rPr lang="zh-CN" altLang="en-US" sz="1600" dirty="0" smtClean="0">
                <a:solidFill>
                  <a:srgbClr val="0000CC"/>
                </a:solidFill>
                <a:latin typeface="微软雅黑" pitchFamily="34" charset="-122"/>
                <a:ea typeface="微软雅黑" pitchFamily="34" charset="-122"/>
              </a:rPr>
              <a:t>）</a:t>
            </a:r>
          </a:p>
          <a:p>
            <a:pPr marL="342900" indent="-342900">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借助于状态纪实追踪行动项的关闭</a:t>
            </a:r>
            <a:endParaRPr lang="en-US" altLang="zh-CN" sz="1600" dirty="0" smtClean="0">
              <a:solidFill>
                <a:srgbClr val="0000CC"/>
              </a:solidFill>
              <a:latin typeface="微软雅黑" pitchFamily="34" charset="-122"/>
              <a:ea typeface="微软雅黑" pitchFamily="34" charset="-122"/>
            </a:endParaRPr>
          </a:p>
        </p:txBody>
      </p:sp>
      <p:sp>
        <p:nvSpPr>
          <p:cNvPr id="7" name="Rectangle 5"/>
          <p:cNvSpPr>
            <a:spLocks noGrp="1" noChangeArrowheads="1"/>
          </p:cNvSpPr>
          <p:nvPr>
            <p:ph type="title"/>
          </p:nvPr>
        </p:nvSpPr>
        <p:spPr>
          <a:xfrm>
            <a:off x="234950" y="915988"/>
            <a:ext cx="7612063" cy="457200"/>
          </a:xfrm>
        </p:spPr>
        <p:txBody>
          <a:bodyPr/>
          <a:lstStyle/>
          <a:p>
            <a:pPr>
              <a:buFont typeface="Wingdings" pitchFamily="2" charset="2"/>
              <a:buChar char="ü"/>
            </a:pPr>
            <a:r>
              <a:rPr lang="zh-CN" altLang="en-US" sz="2200" dirty="0" smtClean="0"/>
              <a:t>构型审核的主要业务活动：</a:t>
            </a:r>
          </a:p>
        </p:txBody>
      </p:sp>
      <p:pic>
        <p:nvPicPr>
          <p:cNvPr id="130049" name="Picture 1"/>
          <p:cNvPicPr>
            <a:picLocks noChangeAspect="1" noChangeArrowheads="1"/>
          </p:cNvPicPr>
          <p:nvPr/>
        </p:nvPicPr>
        <p:blipFill>
          <a:blip r:embed="rId2" cstate="print"/>
          <a:srcRect/>
          <a:stretch>
            <a:fillRect/>
          </a:stretch>
        </p:blipFill>
        <p:spPr bwMode="auto">
          <a:xfrm>
            <a:off x="7620000" y="814388"/>
            <a:ext cx="1524000" cy="15402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206375" y="858838"/>
            <a:ext cx="7612063" cy="457200"/>
          </a:xfrm>
        </p:spPr>
        <p:txBody>
          <a:bodyPr/>
          <a:lstStyle/>
          <a:p>
            <a:pPr>
              <a:buFont typeface="Wingdings" pitchFamily="2" charset="2"/>
              <a:buChar char="ü"/>
              <a:defRPr/>
            </a:pPr>
            <a:r>
              <a:rPr lang="zh-CN" altLang="en-US" sz="2200" dirty="0" smtClean="0"/>
              <a:t>飞机研制</a:t>
            </a:r>
            <a:r>
              <a:rPr lang="zh-CN" altLang="en-US" sz="2200" dirty="0"/>
              <a:t>过程中的评审活动</a:t>
            </a:r>
          </a:p>
        </p:txBody>
      </p:sp>
      <p:pic>
        <p:nvPicPr>
          <p:cNvPr id="153605" name="Picture 2"/>
          <p:cNvPicPr>
            <a:picLocks noChangeAspect="1" noChangeArrowheads="1"/>
          </p:cNvPicPr>
          <p:nvPr/>
        </p:nvPicPr>
        <p:blipFill>
          <a:blip r:embed="rId2" cstate="print"/>
          <a:srcRect/>
          <a:stretch>
            <a:fillRect/>
          </a:stretch>
        </p:blipFill>
        <p:spPr bwMode="auto">
          <a:xfrm>
            <a:off x="304800" y="1619250"/>
            <a:ext cx="8458200" cy="4860925"/>
          </a:xfrm>
          <a:prstGeom prst="rect">
            <a:avLst/>
          </a:prstGeom>
          <a:noFill/>
        </p:spPr>
      </p:pic>
      <p:sp>
        <p:nvSpPr>
          <p:cNvPr id="5"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构型管理的关键要素</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pic>
        <p:nvPicPr>
          <p:cNvPr id="220161" name="Picture 1"/>
          <p:cNvPicPr>
            <a:picLocks noChangeAspect="1" noChangeArrowheads="1"/>
          </p:cNvPicPr>
          <p:nvPr/>
        </p:nvPicPr>
        <p:blipFill>
          <a:blip r:embed="rId3" cstate="print"/>
          <a:srcRect/>
          <a:stretch>
            <a:fillRect/>
          </a:stretch>
        </p:blipFill>
        <p:spPr bwMode="auto">
          <a:xfrm>
            <a:off x="7591424" y="1"/>
            <a:ext cx="1552575" cy="156909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构型管理的关键要素</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
        <p:nvSpPr>
          <p:cNvPr id="6" name="矩形 5"/>
          <p:cNvSpPr/>
          <p:nvPr/>
        </p:nvSpPr>
        <p:spPr>
          <a:xfrm>
            <a:off x="428625" y="1428750"/>
            <a:ext cx="7115175" cy="3514808"/>
          </a:xfrm>
          <a:prstGeom prst="rect">
            <a:avLst/>
          </a:prstGeom>
        </p:spPr>
        <p:txBody>
          <a:bodyPr wrap="square">
            <a:spAutoFit/>
          </a:bodyPr>
          <a:lstStyle/>
          <a:p>
            <a:pPr marL="342900" indent="-342900">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文档齐套性；</a:t>
            </a:r>
          </a:p>
          <a:p>
            <a:pPr marL="342900" indent="-342900">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捕获和报告下列信息：产品构型状态、构型文档、当前基线、历史基线、更改请求、更改建议、更改通知、超差</a:t>
            </a:r>
            <a:r>
              <a:rPr lang="en-US" altLang="zh-CN" sz="1600" dirty="0" smtClean="0">
                <a:solidFill>
                  <a:srgbClr val="0000CC"/>
                </a:solidFill>
                <a:latin typeface="微软雅黑" pitchFamily="34" charset="-122"/>
                <a:ea typeface="微软雅黑" pitchFamily="34" charset="-122"/>
              </a:rPr>
              <a:t>/</a:t>
            </a:r>
            <a:r>
              <a:rPr lang="zh-CN" altLang="en-US" sz="1600" dirty="0" smtClean="0">
                <a:solidFill>
                  <a:srgbClr val="0000CC"/>
                </a:solidFill>
                <a:latin typeface="微软雅黑" pitchFamily="34" charset="-122"/>
                <a:ea typeface="微软雅黑" pitchFamily="34" charset="-122"/>
              </a:rPr>
              <a:t>偏离、保证数据</a:t>
            </a:r>
            <a:r>
              <a:rPr lang="en-US" altLang="zh-CN" sz="1600" dirty="0" smtClean="0">
                <a:solidFill>
                  <a:srgbClr val="0000CC"/>
                </a:solidFill>
                <a:latin typeface="微软雅黑" pitchFamily="34" charset="-122"/>
                <a:ea typeface="微软雅黑" pitchFamily="34" charset="-122"/>
              </a:rPr>
              <a:t>/</a:t>
            </a:r>
            <a:r>
              <a:rPr lang="zh-CN" altLang="en-US" sz="1600" dirty="0" smtClean="0">
                <a:solidFill>
                  <a:srgbClr val="0000CC"/>
                </a:solidFill>
                <a:latin typeface="微软雅黑" pitchFamily="34" charset="-122"/>
                <a:ea typeface="微软雅黑" pitchFamily="34" charset="-122"/>
              </a:rPr>
              <a:t>历史、通过维护活动的替换、客户选项选择记录；</a:t>
            </a:r>
          </a:p>
          <a:p>
            <a:pPr marL="342900" indent="-342900">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清零记录：更改归零（包括适航进行的更改闭环检查）、超差</a:t>
            </a:r>
            <a:r>
              <a:rPr lang="en-US" altLang="zh-CN" sz="1600" dirty="0" smtClean="0">
                <a:solidFill>
                  <a:srgbClr val="0000CC"/>
                </a:solidFill>
                <a:latin typeface="微软雅黑" pitchFamily="34" charset="-122"/>
                <a:ea typeface="微软雅黑" pitchFamily="34" charset="-122"/>
              </a:rPr>
              <a:t>/</a:t>
            </a:r>
            <a:r>
              <a:rPr lang="zh-CN" altLang="en-US" sz="1600" dirty="0" smtClean="0">
                <a:solidFill>
                  <a:srgbClr val="0000CC"/>
                </a:solidFill>
                <a:latin typeface="微软雅黑" pitchFamily="34" charset="-122"/>
                <a:ea typeface="微软雅黑" pitchFamily="34" charset="-122"/>
              </a:rPr>
              <a:t>偏离归零、质量问题归零、构型验证和行动项的清零；</a:t>
            </a:r>
          </a:p>
          <a:p>
            <a:pPr marL="342900" indent="-342900">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根据不同用户需要提供数据一致性的验证 （例如</a:t>
            </a:r>
            <a:r>
              <a:rPr lang="en-US" altLang="zh-CN" sz="1600" dirty="0" smtClean="0">
                <a:solidFill>
                  <a:srgbClr val="0000CC"/>
                </a:solidFill>
                <a:latin typeface="微软雅黑" pitchFamily="34" charset="-122"/>
                <a:ea typeface="微软雅黑" pitchFamily="34" charset="-122"/>
              </a:rPr>
              <a:t>EBOM</a:t>
            </a:r>
            <a:r>
              <a:rPr lang="zh-CN" altLang="en-US" sz="1600" dirty="0" smtClean="0">
                <a:solidFill>
                  <a:srgbClr val="0000CC"/>
                </a:solidFill>
                <a:latin typeface="微软雅黑" pitchFamily="34" charset="-122"/>
                <a:ea typeface="微软雅黑" pitchFamily="34" charset="-122"/>
              </a:rPr>
              <a:t>、</a:t>
            </a:r>
            <a:r>
              <a:rPr lang="en-US" altLang="zh-CN" sz="1600" dirty="0" smtClean="0">
                <a:solidFill>
                  <a:srgbClr val="0000CC"/>
                </a:solidFill>
                <a:latin typeface="微软雅黑" pitchFamily="34" charset="-122"/>
                <a:ea typeface="微软雅黑" pitchFamily="34" charset="-122"/>
              </a:rPr>
              <a:t>MBOM</a:t>
            </a:r>
            <a:r>
              <a:rPr lang="zh-CN" altLang="en-US" sz="1600" dirty="0" smtClean="0">
                <a:solidFill>
                  <a:srgbClr val="0000CC"/>
                </a:solidFill>
                <a:latin typeface="微软雅黑" pitchFamily="34" charset="-122"/>
                <a:ea typeface="微软雅黑" pitchFamily="34" charset="-122"/>
              </a:rPr>
              <a:t>符合性验证）；</a:t>
            </a:r>
          </a:p>
          <a:p>
            <a:pPr marL="342900" indent="-342900">
              <a:lnSpc>
                <a:spcPct val="150000"/>
              </a:lnSpc>
              <a:spcBef>
                <a:spcPct val="10000"/>
              </a:spcBef>
              <a:buFont typeface="+mj-ea"/>
              <a:buAutoNum type="circleNumDbPlain"/>
            </a:pPr>
            <a:r>
              <a:rPr lang="zh-CN" altLang="en-US" sz="1600" dirty="0" smtClean="0">
                <a:solidFill>
                  <a:srgbClr val="0000CC"/>
                </a:solidFill>
                <a:latin typeface="微软雅黑" pitchFamily="34" charset="-122"/>
                <a:ea typeface="微软雅黑" pitchFamily="34" charset="-122"/>
              </a:rPr>
              <a:t>各种报表输出；</a:t>
            </a:r>
          </a:p>
        </p:txBody>
      </p:sp>
      <p:sp>
        <p:nvSpPr>
          <p:cNvPr id="7" name="Rectangle 5"/>
          <p:cNvSpPr>
            <a:spLocks noGrp="1" noChangeArrowheads="1"/>
          </p:cNvSpPr>
          <p:nvPr>
            <p:ph type="title"/>
          </p:nvPr>
        </p:nvSpPr>
        <p:spPr>
          <a:xfrm>
            <a:off x="234950" y="915988"/>
            <a:ext cx="7612063" cy="457200"/>
          </a:xfrm>
        </p:spPr>
        <p:txBody>
          <a:bodyPr/>
          <a:lstStyle/>
          <a:p>
            <a:pPr>
              <a:buFont typeface="Wingdings" pitchFamily="2" charset="2"/>
              <a:buChar char="ü"/>
              <a:defRPr/>
            </a:pPr>
            <a:r>
              <a:rPr lang="zh-CN" altLang="en-US" sz="2200" dirty="0" smtClean="0"/>
              <a:t>构型纪实的主要业务活动：</a:t>
            </a:r>
          </a:p>
        </p:txBody>
      </p:sp>
      <p:pic>
        <p:nvPicPr>
          <p:cNvPr id="128001" name="Picture 1"/>
          <p:cNvPicPr>
            <a:picLocks noChangeAspect="1" noChangeArrowheads="1"/>
          </p:cNvPicPr>
          <p:nvPr/>
        </p:nvPicPr>
        <p:blipFill>
          <a:blip r:embed="rId2" cstate="print"/>
          <a:srcRect/>
          <a:stretch>
            <a:fillRect/>
          </a:stretch>
        </p:blipFill>
        <p:spPr bwMode="auto">
          <a:xfrm>
            <a:off x="7715250" y="866775"/>
            <a:ext cx="1428750" cy="1428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构型管理的关键要素</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
        <p:nvSpPr>
          <p:cNvPr id="7" name="Rectangle 5"/>
          <p:cNvSpPr>
            <a:spLocks noGrp="1" noChangeArrowheads="1"/>
          </p:cNvSpPr>
          <p:nvPr>
            <p:ph type="title"/>
          </p:nvPr>
        </p:nvSpPr>
        <p:spPr>
          <a:xfrm>
            <a:off x="234950" y="915988"/>
            <a:ext cx="7612063" cy="457200"/>
          </a:xfrm>
        </p:spPr>
        <p:txBody>
          <a:bodyPr/>
          <a:lstStyle/>
          <a:p>
            <a:pPr>
              <a:buFont typeface="Wingdings" pitchFamily="2" charset="2"/>
              <a:buChar char="ü"/>
              <a:defRPr/>
            </a:pPr>
            <a:r>
              <a:rPr lang="zh-CN" altLang="en-US" sz="2200" dirty="0" smtClean="0"/>
              <a:t>工程更改纪实示意：</a:t>
            </a:r>
          </a:p>
        </p:txBody>
      </p:sp>
      <p:pic>
        <p:nvPicPr>
          <p:cNvPr id="8" name="图片 7"/>
          <p:cNvPicPr/>
          <p:nvPr/>
        </p:nvPicPr>
        <p:blipFill>
          <a:blip r:embed="rId2" cstate="print"/>
          <a:srcRect/>
          <a:stretch>
            <a:fillRect/>
          </a:stretch>
        </p:blipFill>
        <p:spPr bwMode="auto">
          <a:xfrm>
            <a:off x="1028700" y="1571625"/>
            <a:ext cx="6010275" cy="4743450"/>
          </a:xfrm>
          <a:prstGeom prst="rect">
            <a:avLst/>
          </a:prstGeom>
          <a:noFill/>
          <a:ln w="9525">
            <a:noFill/>
            <a:miter lim="800000"/>
            <a:headEnd/>
            <a:tailEnd/>
          </a:ln>
        </p:spPr>
      </p:pic>
      <p:pic>
        <p:nvPicPr>
          <p:cNvPr id="9" name="Picture 1"/>
          <p:cNvPicPr>
            <a:picLocks noChangeAspect="1" noChangeArrowheads="1"/>
          </p:cNvPicPr>
          <p:nvPr/>
        </p:nvPicPr>
        <p:blipFill>
          <a:blip r:embed="rId3" cstate="print"/>
          <a:srcRect/>
          <a:stretch>
            <a:fillRect/>
          </a:stretch>
        </p:blipFill>
        <p:spPr bwMode="auto">
          <a:xfrm>
            <a:off x="7715250" y="866775"/>
            <a:ext cx="1428750" cy="1428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2"/>
          <p:cNvPicPr>
            <a:picLocks noChangeAspect="1" noChangeArrowheads="1"/>
          </p:cNvPicPr>
          <p:nvPr/>
        </p:nvPicPr>
        <p:blipFill>
          <a:blip r:embed="rId2" cstate="print"/>
          <a:srcRect/>
          <a:stretch>
            <a:fillRect/>
          </a:stretch>
        </p:blipFill>
        <p:spPr bwMode="auto">
          <a:xfrm>
            <a:off x="40640" y="2985428"/>
            <a:ext cx="2667284" cy="1889185"/>
          </a:xfrm>
          <a:prstGeom prst="rect">
            <a:avLst/>
          </a:prstGeom>
          <a:noFill/>
          <a:ln w="9525">
            <a:noFill/>
            <a:miter lim="800000"/>
            <a:headEnd/>
            <a:tailEnd/>
          </a:ln>
        </p:spPr>
      </p:pic>
      <p:sp>
        <p:nvSpPr>
          <p:cNvPr id="17410" name="Rectangle 2"/>
          <p:cNvSpPr>
            <a:spLocks noGrp="1"/>
          </p:cNvSpPr>
          <p:nvPr>
            <p:ph type="title" idx="4294967295"/>
          </p:nvPr>
        </p:nvSpPr>
        <p:spPr/>
        <p:txBody>
          <a:bodyPr/>
          <a:lstStyle/>
          <a:p>
            <a:pPr>
              <a:defRPr/>
            </a:pPr>
            <a:r>
              <a:rPr lang="zh-CN" altLang="en-US" dirty="0" smtClean="0">
                <a:solidFill>
                  <a:srgbClr val="000000"/>
                </a:solidFill>
                <a:effectLst>
                  <a:outerShdw blurRad="38100" dist="38100" dir="2700000" algn="tl">
                    <a:srgbClr val="C0C0C0"/>
                  </a:outerShdw>
                </a:effectLst>
              </a:rPr>
              <a:t>议程</a:t>
            </a:r>
          </a:p>
        </p:txBody>
      </p:sp>
      <p:sp>
        <p:nvSpPr>
          <p:cNvPr id="69" name="AutoShape 163"/>
          <p:cNvSpPr>
            <a:spLocks noChangeArrowheads="1"/>
          </p:cNvSpPr>
          <p:nvPr/>
        </p:nvSpPr>
        <p:spPr bwMode="ltGray">
          <a:xfrm rot="5400000">
            <a:off x="-1206500" y="1908175"/>
            <a:ext cx="4392612" cy="41227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808080">
                  <a:gamma/>
                  <a:tint val="45490"/>
                  <a:invGamma/>
                </a:srgbClr>
              </a:gs>
              <a:gs pos="50000">
                <a:srgbClr val="808080"/>
              </a:gs>
              <a:gs pos="100000">
                <a:srgbClr val="808080">
                  <a:gamma/>
                  <a:tint val="45490"/>
                  <a:invGamma/>
                </a:srgbClr>
              </a:gs>
            </a:gsLst>
            <a:lin ang="0" scaled="1"/>
          </a:gradFill>
          <a:ln w="9525" algn="ctr">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70" name="AutoShape 203"/>
          <p:cNvSpPr>
            <a:spLocks noChangeArrowheads="1"/>
          </p:cNvSpPr>
          <p:nvPr/>
        </p:nvSpPr>
        <p:spPr bwMode="gray">
          <a:xfrm>
            <a:off x="3449955" y="1822133"/>
            <a:ext cx="5286375" cy="508000"/>
          </a:xfrm>
          <a:prstGeom prst="roundRect">
            <a:avLst>
              <a:gd name="adj" fmla="val 50000"/>
            </a:avLst>
          </a:prstGeom>
          <a:noFill/>
          <a:ln w="28575" algn="ctr">
            <a:solidFill>
              <a:srgbClr val="808080"/>
            </a:solidFill>
            <a:round/>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2000" i="0" u="none" strike="noStrike" kern="0" cap="none" spc="0" normalizeH="0" baseline="0" noProof="0" dirty="0" smtClean="0">
                <a:ln>
                  <a:noFill/>
                </a:ln>
                <a:solidFill>
                  <a:schemeClr val="tx1">
                    <a:lumMod val="50000"/>
                  </a:schemeClr>
                </a:solidFill>
                <a:effectLst/>
                <a:uLnTx/>
                <a:uFillTx/>
                <a:latin typeface="微软雅黑" pitchFamily="34" charset="-122"/>
                <a:ea typeface="微软雅黑" pitchFamily="34" charset="-122"/>
                <a:cs typeface="Times New Roman" pitchFamily="18" charset="0"/>
              </a:rPr>
              <a:t>PLM</a:t>
            </a:r>
            <a:r>
              <a:rPr kumimoji="0" lang="zh-CN" altLang="en-US" sz="2000" i="0" u="none" strike="noStrike" kern="0" cap="none" spc="0" normalizeH="0" baseline="0" noProof="0" dirty="0" smtClean="0">
                <a:ln>
                  <a:noFill/>
                </a:ln>
                <a:solidFill>
                  <a:schemeClr val="tx1">
                    <a:lumMod val="50000"/>
                  </a:schemeClr>
                </a:solidFill>
                <a:effectLst/>
                <a:uLnTx/>
                <a:uFillTx/>
                <a:latin typeface="微软雅黑" pitchFamily="34" charset="-122"/>
                <a:ea typeface="微软雅黑" pitchFamily="34" charset="-122"/>
                <a:cs typeface="Times New Roman" pitchFamily="18" charset="0"/>
              </a:rPr>
              <a:t>介绍</a:t>
            </a:r>
          </a:p>
        </p:txBody>
      </p:sp>
      <p:grpSp>
        <p:nvGrpSpPr>
          <p:cNvPr id="2" name="Group 213"/>
          <p:cNvGrpSpPr>
            <a:grpSpLocks/>
          </p:cNvGrpSpPr>
          <p:nvPr/>
        </p:nvGrpSpPr>
        <p:grpSpPr bwMode="auto">
          <a:xfrm>
            <a:off x="1897698" y="1848168"/>
            <a:ext cx="611187" cy="612775"/>
            <a:chOff x="1724" y="1435"/>
            <a:chExt cx="385" cy="386"/>
          </a:xfrm>
        </p:grpSpPr>
        <p:grpSp>
          <p:nvGrpSpPr>
            <p:cNvPr id="3" name="Group 164"/>
            <p:cNvGrpSpPr>
              <a:grpSpLocks/>
            </p:cNvGrpSpPr>
            <p:nvPr/>
          </p:nvGrpSpPr>
          <p:grpSpPr bwMode="auto">
            <a:xfrm>
              <a:off x="1724" y="1435"/>
              <a:ext cx="385" cy="386"/>
              <a:chOff x="2078" y="1680"/>
              <a:chExt cx="1615" cy="1615"/>
            </a:xfrm>
          </p:grpSpPr>
          <p:sp>
            <p:nvSpPr>
              <p:cNvPr id="74" name="Oval 16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5" name="Oval 16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6" name="Oval 167"/>
              <p:cNvSpPr>
                <a:spLocks noChangeArrowheads="1"/>
              </p:cNvSpPr>
              <p:nvPr/>
            </p:nvSpPr>
            <p:spPr bwMode="gray">
              <a:xfrm>
                <a:off x="2254" y="1856"/>
                <a:ext cx="1263" cy="1264"/>
              </a:xfrm>
              <a:prstGeom prst="ellipse">
                <a:avLst/>
              </a:prstGeom>
              <a:gradFill rotWithShape="1">
                <a:gsLst>
                  <a:gs pos="0">
                    <a:srgbClr val="8BA1AF">
                      <a:gamma/>
                      <a:tint val="0"/>
                      <a:invGamma/>
                    </a:srgbClr>
                  </a:gs>
                  <a:gs pos="50000">
                    <a:srgbClr val="8BA1AF"/>
                  </a:gs>
                  <a:gs pos="100000">
                    <a:srgbClr val="8BA1AF">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77" name="Oval 168"/>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8" name="Oval 169"/>
              <p:cNvSpPr>
                <a:spLocks noChangeArrowheads="1"/>
              </p:cNvSpPr>
              <p:nvPr/>
            </p:nvSpPr>
            <p:spPr bwMode="gray">
              <a:xfrm>
                <a:off x="2338" y="1939"/>
                <a:ext cx="1095" cy="1096"/>
              </a:xfrm>
              <a:prstGeom prst="ellipse">
                <a:avLst/>
              </a:prstGeom>
              <a:gradFill rotWithShape="1">
                <a:gsLst>
                  <a:gs pos="0">
                    <a:srgbClr val="8BA1AF">
                      <a:gamma/>
                      <a:shade val="54118"/>
                      <a:invGamma/>
                    </a:srgbClr>
                  </a:gs>
                  <a:gs pos="50000">
                    <a:srgbClr val="8BA1AF"/>
                  </a:gs>
                  <a:gs pos="100000">
                    <a:srgbClr val="8BA1AF">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79" name="Oval 170"/>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73" name="Text Box 209"/>
            <p:cNvSpPr txBox="1">
              <a:spLocks noChangeArrowheads="1"/>
            </p:cNvSpPr>
            <p:nvPr/>
          </p:nvSpPr>
          <p:spPr bwMode="auto">
            <a:xfrm>
              <a:off x="1746" y="1513"/>
              <a:ext cx="340" cy="231"/>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smtClean="0">
                  <a:ln>
                    <a:noFill/>
                  </a:ln>
                  <a:solidFill>
                    <a:srgbClr val="000000"/>
                  </a:solidFill>
                  <a:effectLst/>
                  <a:uLnTx/>
                  <a:uFillTx/>
                </a:rPr>
                <a:t>1</a:t>
              </a:r>
            </a:p>
          </p:txBody>
        </p:sp>
      </p:grpSp>
      <p:grpSp>
        <p:nvGrpSpPr>
          <p:cNvPr id="4" name="Group 214"/>
          <p:cNvGrpSpPr>
            <a:grpSpLocks/>
          </p:cNvGrpSpPr>
          <p:nvPr/>
        </p:nvGrpSpPr>
        <p:grpSpPr bwMode="auto">
          <a:xfrm>
            <a:off x="2392680" y="2478723"/>
            <a:ext cx="611188" cy="611187"/>
            <a:chOff x="1928" y="1979"/>
            <a:chExt cx="385" cy="385"/>
          </a:xfrm>
        </p:grpSpPr>
        <p:grpSp>
          <p:nvGrpSpPr>
            <p:cNvPr id="5" name="Group 171"/>
            <p:cNvGrpSpPr>
              <a:grpSpLocks/>
            </p:cNvGrpSpPr>
            <p:nvPr/>
          </p:nvGrpSpPr>
          <p:grpSpPr bwMode="auto">
            <a:xfrm>
              <a:off x="1928" y="1979"/>
              <a:ext cx="385" cy="385"/>
              <a:chOff x="2078" y="1680"/>
              <a:chExt cx="1615" cy="1615"/>
            </a:xfrm>
          </p:grpSpPr>
          <p:sp>
            <p:nvSpPr>
              <p:cNvPr id="83" name="Oval 172"/>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4" name="Oval 173"/>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5" name="Oval 174"/>
              <p:cNvSpPr>
                <a:spLocks noChangeArrowheads="1"/>
              </p:cNvSpPr>
              <p:nvPr/>
            </p:nvSpPr>
            <p:spPr bwMode="gray">
              <a:xfrm>
                <a:off x="2254" y="1856"/>
                <a:ext cx="1263" cy="1263"/>
              </a:xfrm>
              <a:prstGeom prst="ellipse">
                <a:avLst/>
              </a:prstGeom>
              <a:gradFill rotWithShape="1">
                <a:gsLst>
                  <a:gs pos="0">
                    <a:srgbClr val="8BA1AF">
                      <a:gamma/>
                      <a:tint val="0"/>
                      <a:invGamma/>
                    </a:srgbClr>
                  </a:gs>
                  <a:gs pos="50000">
                    <a:srgbClr val="8BA1AF"/>
                  </a:gs>
                  <a:gs pos="100000">
                    <a:srgbClr val="8BA1AF">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86" name="Oval 175"/>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7" name="Oval 176"/>
              <p:cNvSpPr>
                <a:spLocks noChangeArrowheads="1"/>
              </p:cNvSpPr>
              <p:nvPr/>
            </p:nvSpPr>
            <p:spPr bwMode="gray">
              <a:xfrm>
                <a:off x="2338" y="1940"/>
                <a:ext cx="1095" cy="1095"/>
              </a:xfrm>
              <a:prstGeom prst="ellipse">
                <a:avLst/>
              </a:prstGeom>
              <a:gradFill rotWithShape="1">
                <a:gsLst>
                  <a:gs pos="0">
                    <a:srgbClr val="8BA1AF">
                      <a:gamma/>
                      <a:shade val="54118"/>
                      <a:invGamma/>
                    </a:srgbClr>
                  </a:gs>
                  <a:gs pos="50000">
                    <a:srgbClr val="8BA1AF"/>
                  </a:gs>
                  <a:gs pos="100000">
                    <a:srgbClr val="8BA1AF">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88" name="Oval 177"/>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82" name="Text Box 211"/>
            <p:cNvSpPr txBox="1">
              <a:spLocks noChangeArrowheads="1"/>
            </p:cNvSpPr>
            <p:nvPr/>
          </p:nvSpPr>
          <p:spPr bwMode="auto">
            <a:xfrm>
              <a:off x="1950" y="2056"/>
              <a:ext cx="340" cy="231"/>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rPr>
                <a:t>2</a:t>
              </a:r>
            </a:p>
          </p:txBody>
        </p:sp>
      </p:grpSp>
      <p:sp>
        <p:nvSpPr>
          <p:cNvPr id="89" name="AutoShape 205"/>
          <p:cNvSpPr>
            <a:spLocks noChangeArrowheads="1"/>
          </p:cNvSpPr>
          <p:nvPr/>
        </p:nvSpPr>
        <p:spPr bwMode="gray">
          <a:xfrm>
            <a:off x="3488690" y="3243898"/>
            <a:ext cx="5214938" cy="508000"/>
          </a:xfrm>
          <a:prstGeom prst="roundRect">
            <a:avLst>
              <a:gd name="adj" fmla="val 50000"/>
            </a:avLst>
          </a:prstGeom>
          <a:noFill/>
          <a:ln w="28575" algn="ctr">
            <a:solidFill>
              <a:srgbClr val="808080"/>
            </a:solidFill>
            <a:round/>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r>
              <a:rPr lang="en-US" altLang="zh-CN" sz="2000" kern="0" dirty="0" smtClean="0">
                <a:solidFill>
                  <a:srgbClr val="FF0000"/>
                </a:solidFill>
                <a:latin typeface="微软雅黑" pitchFamily="34" charset="-122"/>
                <a:ea typeface="微软雅黑" pitchFamily="34" charset="-122"/>
                <a:cs typeface="Times New Roman" pitchFamily="18" charset="0"/>
              </a:rPr>
              <a:t>BOM</a:t>
            </a:r>
            <a:r>
              <a:rPr lang="zh-CN" altLang="en-US" sz="2000" kern="0" dirty="0" smtClean="0">
                <a:solidFill>
                  <a:srgbClr val="FF0000"/>
                </a:solidFill>
                <a:latin typeface="微软雅黑" pitchFamily="34" charset="-122"/>
                <a:ea typeface="微软雅黑" pitchFamily="34" charset="-122"/>
                <a:cs typeface="Times New Roman" pitchFamily="18" charset="0"/>
              </a:rPr>
              <a:t>管理</a:t>
            </a:r>
            <a:endParaRPr kumimoji="0" lang="zh-CN" altLang="en-US" sz="200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Times New Roman" pitchFamily="18" charset="0"/>
            </a:endParaRPr>
          </a:p>
        </p:txBody>
      </p:sp>
      <p:grpSp>
        <p:nvGrpSpPr>
          <p:cNvPr id="6" name="Group 215"/>
          <p:cNvGrpSpPr>
            <a:grpSpLocks/>
          </p:cNvGrpSpPr>
          <p:nvPr/>
        </p:nvGrpSpPr>
        <p:grpSpPr bwMode="auto">
          <a:xfrm>
            <a:off x="2671128" y="3207068"/>
            <a:ext cx="611187" cy="611187"/>
            <a:chOff x="1995" y="2614"/>
            <a:chExt cx="385" cy="385"/>
          </a:xfrm>
        </p:grpSpPr>
        <p:grpSp>
          <p:nvGrpSpPr>
            <p:cNvPr id="7" name="Group 178"/>
            <p:cNvGrpSpPr>
              <a:grpSpLocks/>
            </p:cNvGrpSpPr>
            <p:nvPr/>
          </p:nvGrpSpPr>
          <p:grpSpPr bwMode="auto">
            <a:xfrm>
              <a:off x="1995" y="2614"/>
              <a:ext cx="385" cy="385"/>
              <a:chOff x="2078" y="1680"/>
              <a:chExt cx="1615" cy="1615"/>
            </a:xfrm>
          </p:grpSpPr>
          <p:sp>
            <p:nvSpPr>
              <p:cNvPr id="93" name="Oval 17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4" name="Oval 18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5" name="Oval 181"/>
              <p:cNvSpPr>
                <a:spLocks noChangeArrowheads="1"/>
              </p:cNvSpPr>
              <p:nvPr/>
            </p:nvSpPr>
            <p:spPr bwMode="gray">
              <a:xfrm>
                <a:off x="2254" y="1856"/>
                <a:ext cx="1263" cy="1263"/>
              </a:xfrm>
              <a:prstGeom prst="ellipse">
                <a:avLst/>
              </a:prstGeom>
              <a:gradFill rotWithShape="1">
                <a:gsLst>
                  <a:gs pos="0">
                    <a:srgbClr val="8BA1AF">
                      <a:gamma/>
                      <a:tint val="0"/>
                      <a:invGamma/>
                    </a:srgbClr>
                  </a:gs>
                  <a:gs pos="50000">
                    <a:srgbClr val="8BA1AF"/>
                  </a:gs>
                  <a:gs pos="100000">
                    <a:srgbClr val="8BA1AF">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96" name="Oval 182"/>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7" name="Oval 183"/>
              <p:cNvSpPr>
                <a:spLocks noChangeArrowheads="1"/>
              </p:cNvSpPr>
              <p:nvPr/>
            </p:nvSpPr>
            <p:spPr bwMode="gray">
              <a:xfrm>
                <a:off x="2338" y="1940"/>
                <a:ext cx="1095" cy="1095"/>
              </a:xfrm>
              <a:prstGeom prst="ellipse">
                <a:avLst/>
              </a:prstGeom>
              <a:gradFill rotWithShape="1">
                <a:gsLst>
                  <a:gs pos="0">
                    <a:srgbClr val="8BA1AF">
                      <a:gamma/>
                      <a:shade val="54118"/>
                      <a:invGamma/>
                    </a:srgbClr>
                  </a:gs>
                  <a:gs pos="50000">
                    <a:srgbClr val="8BA1AF"/>
                  </a:gs>
                  <a:gs pos="100000">
                    <a:srgbClr val="8BA1AF">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98" name="Oval 184"/>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w="38100" algn="ctr">
                <a:noFill/>
                <a:round/>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92" name="Text Box 212"/>
            <p:cNvSpPr txBox="1">
              <a:spLocks noChangeArrowheads="1"/>
            </p:cNvSpPr>
            <p:nvPr/>
          </p:nvSpPr>
          <p:spPr bwMode="auto">
            <a:xfrm>
              <a:off x="2018" y="2691"/>
              <a:ext cx="340" cy="231"/>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smtClean="0">
                  <a:ln>
                    <a:noFill/>
                  </a:ln>
                  <a:solidFill>
                    <a:srgbClr val="000000"/>
                  </a:solidFill>
                  <a:effectLst/>
                  <a:uLnTx/>
                  <a:uFillTx/>
                </a:rPr>
                <a:t>3</a:t>
              </a:r>
            </a:p>
          </p:txBody>
        </p:sp>
      </p:grpSp>
      <p:sp>
        <p:nvSpPr>
          <p:cNvPr id="100" name="AutoShape 203"/>
          <p:cNvSpPr>
            <a:spLocks noChangeArrowheads="1"/>
          </p:cNvSpPr>
          <p:nvPr/>
        </p:nvSpPr>
        <p:spPr bwMode="gray">
          <a:xfrm>
            <a:off x="3472499" y="2470468"/>
            <a:ext cx="5224461" cy="508000"/>
          </a:xfrm>
          <a:prstGeom prst="roundRect">
            <a:avLst>
              <a:gd name="adj" fmla="val 50000"/>
            </a:avLst>
          </a:prstGeom>
          <a:noFill/>
          <a:ln w="28575" algn="ctr">
            <a:solidFill>
              <a:srgbClr val="808080"/>
            </a:solidFill>
            <a:round/>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2000" kern="0" dirty="0" smtClean="0">
                <a:solidFill>
                  <a:schemeClr val="tx1">
                    <a:lumMod val="50000"/>
                  </a:schemeClr>
                </a:solidFill>
                <a:latin typeface="微软雅黑" pitchFamily="34" charset="-122"/>
                <a:ea typeface="微软雅黑" pitchFamily="34" charset="-122"/>
                <a:cs typeface="Times New Roman" pitchFamily="18" charset="0"/>
              </a:rPr>
              <a:t>构型管理</a:t>
            </a:r>
          </a:p>
        </p:txBody>
      </p:sp>
      <p:grpSp>
        <p:nvGrpSpPr>
          <p:cNvPr id="8" name="Group 215"/>
          <p:cNvGrpSpPr>
            <a:grpSpLocks/>
          </p:cNvGrpSpPr>
          <p:nvPr/>
        </p:nvGrpSpPr>
        <p:grpSpPr bwMode="auto">
          <a:xfrm>
            <a:off x="1874838" y="5414963"/>
            <a:ext cx="611187" cy="611187"/>
            <a:chOff x="1995" y="2614"/>
            <a:chExt cx="385" cy="385"/>
          </a:xfrm>
        </p:grpSpPr>
        <p:grpSp>
          <p:nvGrpSpPr>
            <p:cNvPr id="9" name="Group 178"/>
            <p:cNvGrpSpPr>
              <a:grpSpLocks/>
            </p:cNvGrpSpPr>
            <p:nvPr/>
          </p:nvGrpSpPr>
          <p:grpSpPr bwMode="auto">
            <a:xfrm>
              <a:off x="1995" y="2614"/>
              <a:ext cx="385" cy="385"/>
              <a:chOff x="2078" y="1680"/>
              <a:chExt cx="1615" cy="1615"/>
            </a:xfrm>
          </p:grpSpPr>
          <p:sp>
            <p:nvSpPr>
              <p:cNvPr id="104" name="Oval 17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5" name="Oval 18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6" name="Oval 181"/>
              <p:cNvSpPr>
                <a:spLocks noChangeArrowheads="1"/>
              </p:cNvSpPr>
              <p:nvPr/>
            </p:nvSpPr>
            <p:spPr bwMode="gray">
              <a:xfrm>
                <a:off x="2254" y="1856"/>
                <a:ext cx="1263" cy="1263"/>
              </a:xfrm>
              <a:prstGeom prst="ellipse">
                <a:avLst/>
              </a:prstGeom>
              <a:gradFill rotWithShape="1">
                <a:gsLst>
                  <a:gs pos="0">
                    <a:srgbClr val="8BA1AF">
                      <a:gamma/>
                      <a:tint val="0"/>
                      <a:invGamma/>
                    </a:srgbClr>
                  </a:gs>
                  <a:gs pos="50000">
                    <a:srgbClr val="8BA1AF"/>
                  </a:gs>
                  <a:gs pos="100000">
                    <a:srgbClr val="8BA1AF">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107" name="Oval 182"/>
              <p:cNvSpPr>
                <a:spLocks noChangeArrowheads="1"/>
              </p:cNvSpPr>
              <p:nvPr/>
            </p:nvSpPr>
            <p:spPr bwMode="gray">
              <a:xfrm>
                <a:off x="2254" y="1856"/>
                <a:ext cx="1262" cy="1264"/>
              </a:xfrm>
              <a:prstGeom prst="ellipse">
                <a:avLst/>
              </a:prstGeom>
              <a:gradFill rotWithShape="1">
                <a:gsLst>
                  <a:gs pos="0">
                    <a:srgbClr val="D6B19C"/>
                  </a:gs>
                  <a:gs pos="30000">
                    <a:srgbClr val="D49E6C"/>
                  </a:gs>
                  <a:gs pos="70000">
                    <a:srgbClr val="A65528"/>
                  </a:gs>
                  <a:gs pos="100000">
                    <a:srgbClr val="663012"/>
                  </a:gs>
                </a:gsLst>
                <a:lin ang="5400000" scaled="0"/>
              </a:gradFill>
              <a:ln w="38100" algn="ctr">
                <a:noFill/>
                <a:round/>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8" name="Oval 183"/>
              <p:cNvSpPr>
                <a:spLocks noChangeArrowheads="1"/>
              </p:cNvSpPr>
              <p:nvPr/>
            </p:nvSpPr>
            <p:spPr bwMode="gray">
              <a:xfrm>
                <a:off x="2338" y="1940"/>
                <a:ext cx="1095" cy="1095"/>
              </a:xfrm>
              <a:prstGeom prst="ellipse">
                <a:avLst/>
              </a:prstGeom>
              <a:gradFill rotWithShape="1">
                <a:gsLst>
                  <a:gs pos="0">
                    <a:srgbClr val="8BA1AF">
                      <a:gamma/>
                      <a:shade val="54118"/>
                      <a:invGamma/>
                    </a:srgbClr>
                  </a:gs>
                  <a:gs pos="50000">
                    <a:srgbClr val="8BA1AF"/>
                  </a:gs>
                  <a:gs pos="100000">
                    <a:srgbClr val="8BA1AF">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109" name="Oval 184"/>
              <p:cNvSpPr>
                <a:spLocks noChangeArrowheads="1"/>
              </p:cNvSpPr>
              <p:nvPr/>
            </p:nvSpPr>
            <p:spPr bwMode="gray">
              <a:xfrm>
                <a:off x="2337" y="1912"/>
                <a:ext cx="1096" cy="1098"/>
              </a:xfrm>
              <a:prstGeom prst="ellipse">
                <a:avLst/>
              </a:prstGeom>
              <a:gradFill rotWithShape="1">
                <a:gsLst>
                  <a:gs pos="0">
                    <a:srgbClr val="D6B19C"/>
                  </a:gs>
                  <a:gs pos="30000">
                    <a:srgbClr val="D49E6C"/>
                  </a:gs>
                  <a:gs pos="70000">
                    <a:srgbClr val="A65528"/>
                  </a:gs>
                  <a:gs pos="100000">
                    <a:srgbClr val="663012"/>
                  </a:gs>
                </a:gsLst>
                <a:lin ang="2700000" scaled="0"/>
              </a:gradFill>
              <a:ln w="38100" algn="ctr">
                <a:noFill/>
                <a:round/>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03" name="Text Box 212"/>
            <p:cNvSpPr txBox="1">
              <a:spLocks noChangeArrowheads="1"/>
            </p:cNvSpPr>
            <p:nvPr/>
          </p:nvSpPr>
          <p:spPr bwMode="auto">
            <a:xfrm>
              <a:off x="2018" y="2691"/>
              <a:ext cx="340" cy="231"/>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altLang="zh-CN" b="1" kern="0" dirty="0" smtClean="0">
                  <a:solidFill>
                    <a:srgbClr val="000000"/>
                  </a:solidFill>
                </a:rPr>
                <a:t>4</a:t>
              </a:r>
              <a:endParaRPr kumimoji="0" lang="en-US" altLang="zh-CN" sz="1800" b="1" i="0" u="none" strike="noStrike" kern="0" cap="none" spc="0" normalizeH="0" baseline="0" noProof="0" dirty="0" smtClean="0">
                <a:ln>
                  <a:noFill/>
                </a:ln>
                <a:solidFill>
                  <a:srgbClr val="000000"/>
                </a:solidFill>
                <a:effectLst/>
                <a:uLnTx/>
                <a:uFillTx/>
              </a:endParaRPr>
            </a:p>
          </p:txBody>
        </p:sp>
      </p:grpSp>
      <p:sp>
        <p:nvSpPr>
          <p:cNvPr id="110" name="AutoShape 205"/>
          <p:cNvSpPr>
            <a:spLocks noChangeArrowheads="1"/>
          </p:cNvSpPr>
          <p:nvPr/>
        </p:nvSpPr>
        <p:spPr bwMode="gray">
          <a:xfrm>
            <a:off x="3480435" y="5529898"/>
            <a:ext cx="5214938" cy="508000"/>
          </a:xfrm>
          <a:prstGeom prst="roundRect">
            <a:avLst>
              <a:gd name="adj" fmla="val 50000"/>
            </a:avLst>
          </a:prstGeom>
          <a:noFill/>
          <a:ln w="28575" algn="ctr">
            <a:solidFill>
              <a:srgbClr val="808080"/>
            </a:solidFill>
            <a:round/>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20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Times New Roman" pitchFamily="18" charset="0"/>
              </a:rPr>
              <a:t>DMU</a:t>
            </a:r>
            <a:r>
              <a:rPr kumimoji="0" lang="zh-CN" altLang="en-US" sz="20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Times New Roman" pitchFamily="18" charset="0"/>
              </a:rPr>
              <a:t>管理</a:t>
            </a:r>
          </a:p>
        </p:txBody>
      </p:sp>
      <p:sp>
        <p:nvSpPr>
          <p:cNvPr id="46" name="圆角矩形 45"/>
          <p:cNvSpPr/>
          <p:nvPr/>
        </p:nvSpPr>
        <p:spPr bwMode="auto">
          <a:xfrm>
            <a:off x="3765551" y="3809048"/>
            <a:ext cx="4554220" cy="1572577"/>
          </a:xfrm>
          <a:prstGeom prst="roundRect">
            <a:avLst/>
          </a:prstGeom>
          <a:noFill/>
          <a:ln w="28575" algn="ctr">
            <a:solidFill>
              <a:srgbClr val="808080">
                <a:alpha val="50000"/>
              </a:srgbClr>
            </a:solidFill>
            <a:round/>
            <a:headEnd/>
            <a:tailEnd/>
          </a:ln>
        </p:spPr>
        <p:txBody>
          <a:bodyPr wrap="none" anchor="ctr"/>
          <a:lstStyle/>
          <a:p>
            <a:pPr marL="631825" lvl="2" indent="-228600"/>
            <a:r>
              <a:rPr lang="en-US" altLang="zh-CN" dirty="0" smtClean="0">
                <a:solidFill>
                  <a:schemeClr val="tx1">
                    <a:lumMod val="50000"/>
                  </a:schemeClr>
                </a:solidFill>
                <a:latin typeface="微软雅黑" pitchFamily="34" charset="-122"/>
                <a:ea typeface="微软雅黑" pitchFamily="34" charset="-122"/>
              </a:rPr>
              <a:t>3.1</a:t>
            </a:r>
            <a:r>
              <a:rPr lang="zh-CN" altLang="en-US" dirty="0" smtClean="0">
                <a:solidFill>
                  <a:schemeClr val="tx1">
                    <a:lumMod val="50000"/>
                  </a:schemeClr>
                </a:solidFill>
                <a:latin typeface="微软雅黑" pitchFamily="34" charset="-122"/>
                <a:ea typeface="微软雅黑" pitchFamily="34" charset="-122"/>
              </a:rPr>
              <a:t>、</a:t>
            </a:r>
            <a:r>
              <a:rPr lang="en-US" altLang="zh-CN" dirty="0" smtClean="0">
                <a:solidFill>
                  <a:schemeClr val="tx1">
                    <a:lumMod val="50000"/>
                  </a:schemeClr>
                </a:solidFill>
                <a:latin typeface="微软雅黑" pitchFamily="34" charset="-122"/>
                <a:ea typeface="微软雅黑" pitchFamily="34" charset="-122"/>
              </a:rPr>
              <a:t>BOM</a:t>
            </a:r>
            <a:r>
              <a:rPr lang="zh-CN" altLang="en-US" dirty="0" smtClean="0">
                <a:solidFill>
                  <a:schemeClr val="tx1">
                    <a:lumMod val="50000"/>
                  </a:schemeClr>
                </a:solidFill>
                <a:latin typeface="微软雅黑" pitchFamily="34" charset="-122"/>
                <a:ea typeface="微软雅黑" pitchFamily="34" charset="-122"/>
              </a:rPr>
              <a:t>发展历程和概念</a:t>
            </a:r>
            <a:endParaRPr lang="en-US" altLang="zh-CN" dirty="0" smtClean="0">
              <a:solidFill>
                <a:schemeClr val="tx1">
                  <a:lumMod val="50000"/>
                </a:schemeClr>
              </a:solidFill>
              <a:latin typeface="微软雅黑" pitchFamily="34" charset="-122"/>
              <a:ea typeface="微软雅黑" pitchFamily="34" charset="-122"/>
            </a:endParaRPr>
          </a:p>
          <a:p>
            <a:pPr marL="631825" lvl="2" indent="-228600"/>
            <a:r>
              <a:rPr lang="en-US" altLang="zh-CN" dirty="0" smtClean="0">
                <a:solidFill>
                  <a:schemeClr val="tx1">
                    <a:lumMod val="50000"/>
                  </a:schemeClr>
                </a:solidFill>
                <a:latin typeface="微软雅黑" pitchFamily="34" charset="-122"/>
                <a:ea typeface="微软雅黑" pitchFamily="34" charset="-122"/>
              </a:rPr>
              <a:t>3.2</a:t>
            </a:r>
            <a:r>
              <a:rPr lang="zh-CN" altLang="en-US" dirty="0" smtClean="0">
                <a:solidFill>
                  <a:schemeClr val="tx1">
                    <a:lumMod val="50000"/>
                  </a:schemeClr>
                </a:solidFill>
                <a:latin typeface="微软雅黑" pitchFamily="34" charset="-122"/>
                <a:ea typeface="微软雅黑" pitchFamily="34" charset="-122"/>
              </a:rPr>
              <a:t>、为什么需要</a:t>
            </a:r>
            <a:r>
              <a:rPr lang="en-US" altLang="zh-CN" dirty="0" smtClean="0">
                <a:solidFill>
                  <a:schemeClr val="tx1">
                    <a:lumMod val="50000"/>
                  </a:schemeClr>
                </a:solidFill>
                <a:latin typeface="微软雅黑" pitchFamily="34" charset="-122"/>
                <a:ea typeface="微软雅黑" pitchFamily="34" charset="-122"/>
              </a:rPr>
              <a:t>BOM</a:t>
            </a:r>
            <a:r>
              <a:rPr lang="zh-CN" altLang="en-US" dirty="0" smtClean="0">
                <a:solidFill>
                  <a:schemeClr val="tx1">
                    <a:lumMod val="50000"/>
                  </a:schemeClr>
                </a:solidFill>
                <a:latin typeface="微软雅黑" pitchFamily="34" charset="-122"/>
                <a:ea typeface="微软雅黑" pitchFamily="34" charset="-122"/>
              </a:rPr>
              <a:t>管理</a:t>
            </a:r>
          </a:p>
          <a:p>
            <a:pPr marL="631825" lvl="2" indent="-228600"/>
            <a:r>
              <a:rPr lang="en-US" altLang="zh-CN" dirty="0" smtClean="0">
                <a:solidFill>
                  <a:schemeClr val="tx1">
                    <a:lumMod val="50000"/>
                  </a:schemeClr>
                </a:solidFill>
                <a:latin typeface="微软雅黑" pitchFamily="34" charset="-122"/>
                <a:ea typeface="微软雅黑" pitchFamily="34" charset="-122"/>
              </a:rPr>
              <a:t>3.3</a:t>
            </a:r>
            <a:r>
              <a:rPr lang="zh-CN" altLang="en-US" dirty="0" smtClean="0">
                <a:solidFill>
                  <a:schemeClr val="tx1">
                    <a:lumMod val="50000"/>
                  </a:schemeClr>
                </a:solidFill>
                <a:latin typeface="微软雅黑" pitchFamily="34" charset="-122"/>
                <a:ea typeface="微软雅黑" pitchFamily="34" charset="-122"/>
              </a:rPr>
              <a:t>、</a:t>
            </a:r>
            <a:r>
              <a:rPr lang="en-US" altLang="zh-CN" dirty="0" err="1" smtClean="0">
                <a:solidFill>
                  <a:schemeClr val="tx1">
                    <a:lumMod val="50000"/>
                  </a:schemeClr>
                </a:solidFill>
                <a:latin typeface="微软雅黑" pitchFamily="34" charset="-122"/>
                <a:ea typeface="微软雅黑" pitchFamily="34" charset="-122"/>
              </a:rPr>
              <a:t>xBOM</a:t>
            </a:r>
            <a:r>
              <a:rPr lang="zh-CN" altLang="en-US" dirty="0" smtClean="0">
                <a:solidFill>
                  <a:schemeClr val="tx1">
                    <a:lumMod val="50000"/>
                  </a:schemeClr>
                </a:solidFill>
                <a:latin typeface="微软雅黑" pitchFamily="34" charset="-122"/>
                <a:ea typeface="微软雅黑" pitchFamily="34" charset="-122"/>
              </a:rPr>
              <a:t>的管理方式</a:t>
            </a:r>
          </a:p>
          <a:p>
            <a:pPr marL="0" marR="0" lvl="0" indent="0" defTabSz="914400" eaLnBrk="0" fontAlgn="auto" latinLnBrk="0" hangingPunct="0">
              <a:lnSpc>
                <a:spcPct val="9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lumMod val="75000"/>
                </a:srgbClr>
              </a:solidFill>
              <a:effectLst/>
              <a:uLnTx/>
              <a:uFillTx/>
              <a:latin typeface="Times New Roman" pitchFamily="18" charset="0"/>
              <a:ea typeface="华文新魏" pitchFamily="2" charset="-122"/>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120650" y="877888"/>
            <a:ext cx="7612063" cy="457200"/>
          </a:xfrm>
        </p:spPr>
        <p:txBody>
          <a:bodyPr/>
          <a:lstStyle/>
          <a:p>
            <a:pPr>
              <a:buFont typeface="Wingdings" pitchFamily="2" charset="2"/>
              <a:buChar char="ü"/>
              <a:defRPr/>
            </a:pPr>
            <a:r>
              <a:rPr lang="en-US" altLang="ko-KR" sz="2200" dirty="0"/>
              <a:t>BOM </a:t>
            </a:r>
            <a:r>
              <a:rPr lang="zh-CN" altLang="en-US" sz="2200" dirty="0" smtClean="0"/>
              <a:t>第一阶段</a:t>
            </a:r>
            <a:r>
              <a:rPr lang="en-US" altLang="ko-KR" sz="2200" dirty="0" smtClean="0"/>
              <a:t>: ( ~ </a:t>
            </a:r>
            <a:r>
              <a:rPr lang="en-US" altLang="zh-CN" sz="2200" dirty="0" smtClean="0"/>
              <a:t>80</a:t>
            </a:r>
            <a:r>
              <a:rPr lang="zh-CN" altLang="en-US" sz="2200" dirty="0" smtClean="0"/>
              <a:t>年代中期</a:t>
            </a:r>
            <a:r>
              <a:rPr lang="en-US" altLang="ko-KR" sz="2200" dirty="0" smtClean="0"/>
              <a:t>)</a:t>
            </a:r>
            <a:endParaRPr lang="en-US" altLang="ko-KR" sz="2200" dirty="0"/>
          </a:p>
        </p:txBody>
      </p:sp>
      <p:sp>
        <p:nvSpPr>
          <p:cNvPr id="150047" name="Rectangle 543"/>
          <p:cNvSpPr>
            <a:spLocks noGrp="1" noChangeArrowheads="1"/>
          </p:cNvSpPr>
          <p:nvPr>
            <p:ph type="body" idx="1"/>
          </p:nvPr>
        </p:nvSpPr>
        <p:spPr>
          <a:xfrm>
            <a:off x="539750" y="1303338"/>
            <a:ext cx="8356600" cy="4910137"/>
          </a:xfrm>
          <a:noFill/>
          <a:ln/>
        </p:spPr>
        <p:txBody>
          <a:bodyPr lIns="90478" tIns="44445" rIns="90478" bIns="44445"/>
          <a:lstStyle/>
          <a:p>
            <a:pPr marL="0" indent="0">
              <a:spcBef>
                <a:spcPct val="0"/>
              </a:spcBef>
              <a:buClrTx/>
              <a:buFont typeface="Wingdings" pitchFamily="2" charset="2"/>
              <a:buChar char="p"/>
              <a:defRPr/>
            </a:pPr>
            <a:r>
              <a:rPr lang="ko-KR" altLang="en-US" sz="2200" dirty="0">
                <a:solidFill>
                  <a:schemeClr val="tx1"/>
                </a:solidFill>
                <a:latin typeface="+mj-lt"/>
                <a:ea typeface="+mj-ea"/>
                <a:cs typeface="+mj-cs"/>
              </a:rPr>
              <a:t>F</a:t>
            </a:r>
            <a:r>
              <a:rPr lang="en-US" altLang="ko-KR" sz="2200" dirty="0">
                <a:solidFill>
                  <a:schemeClr val="tx1"/>
                </a:solidFill>
                <a:latin typeface="+mj-lt"/>
                <a:ea typeface="+mj-ea"/>
                <a:cs typeface="+mj-cs"/>
              </a:rPr>
              <a:t>or MRP for Production</a:t>
            </a:r>
          </a:p>
        </p:txBody>
      </p:sp>
      <p:sp>
        <p:nvSpPr>
          <p:cNvPr id="547"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eaLnBrk="0" hangingPunct="0">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3.1</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 </a:t>
            </a: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BOM</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的发展历程和概念</a:t>
            </a:r>
            <a:endParaRPr kumimoji="1" lang="zh-CN" altLang="en-US" sz="2400" dirty="0">
              <a:effectLst>
                <a:outerShdw blurRad="38100" dist="38100" dir="2700000" algn="tl">
                  <a:srgbClr val="C0C0C0"/>
                </a:outerShdw>
              </a:effectLst>
              <a:latin typeface="Arial Narrow" pitchFamily="34" charset="0"/>
              <a:ea typeface="黑体" pitchFamily="2" charset="-122"/>
              <a:cs typeface="+mj-cs"/>
            </a:endParaRPr>
          </a:p>
        </p:txBody>
      </p:sp>
      <p:pic>
        <p:nvPicPr>
          <p:cNvPr id="1088" name="Picture 3"/>
          <p:cNvPicPr>
            <a:picLocks noChangeAspect="1" noChangeArrowheads="1"/>
          </p:cNvPicPr>
          <p:nvPr/>
        </p:nvPicPr>
        <p:blipFill>
          <a:blip r:embed="rId3" cstate="print">
            <a:lum bright="36000"/>
          </a:blip>
          <a:srcRect/>
          <a:stretch>
            <a:fillRect/>
          </a:stretch>
        </p:blipFill>
        <p:spPr bwMode="auto">
          <a:xfrm>
            <a:off x="395288" y="2170113"/>
            <a:ext cx="8532812" cy="3038475"/>
          </a:xfrm>
          <a:prstGeom prst="rect">
            <a:avLst/>
          </a:prstGeom>
          <a:noFill/>
          <a:ln w="12700" algn="ctr">
            <a:noFill/>
            <a:miter lim="800000"/>
            <a:headEnd/>
            <a:tailEnd/>
          </a:ln>
          <a:effectLst/>
        </p:spPr>
      </p:pic>
      <p:grpSp>
        <p:nvGrpSpPr>
          <p:cNvPr id="1089" name="Group 4"/>
          <p:cNvGrpSpPr>
            <a:grpSpLocks/>
          </p:cNvGrpSpPr>
          <p:nvPr/>
        </p:nvGrpSpPr>
        <p:grpSpPr bwMode="auto">
          <a:xfrm>
            <a:off x="5940425" y="4868863"/>
            <a:ext cx="1019175" cy="514350"/>
            <a:chOff x="2283" y="2857"/>
            <a:chExt cx="623" cy="606"/>
          </a:xfrm>
        </p:grpSpPr>
        <p:sp>
          <p:nvSpPr>
            <p:cNvPr id="1090" name="Freeform 5"/>
            <p:cNvSpPr>
              <a:spLocks/>
            </p:cNvSpPr>
            <p:nvPr/>
          </p:nvSpPr>
          <p:spPr bwMode="auto">
            <a:xfrm>
              <a:off x="2626" y="2860"/>
              <a:ext cx="95" cy="309"/>
            </a:xfrm>
            <a:custGeom>
              <a:avLst/>
              <a:gdLst/>
              <a:ahLst/>
              <a:cxnLst>
                <a:cxn ang="0">
                  <a:pos x="0" y="292"/>
                </a:cxn>
                <a:cxn ang="0">
                  <a:pos x="22" y="3"/>
                </a:cxn>
                <a:cxn ang="0">
                  <a:pos x="41" y="0"/>
                </a:cxn>
                <a:cxn ang="0">
                  <a:pos x="62" y="3"/>
                </a:cxn>
                <a:cxn ang="0">
                  <a:pos x="94" y="292"/>
                </a:cxn>
                <a:cxn ang="0">
                  <a:pos x="91" y="295"/>
                </a:cxn>
                <a:cxn ang="0">
                  <a:pos x="85" y="298"/>
                </a:cxn>
                <a:cxn ang="0">
                  <a:pos x="80" y="300"/>
                </a:cxn>
                <a:cxn ang="0">
                  <a:pos x="73" y="303"/>
                </a:cxn>
                <a:cxn ang="0">
                  <a:pos x="64" y="305"/>
                </a:cxn>
                <a:cxn ang="0">
                  <a:pos x="54" y="308"/>
                </a:cxn>
                <a:cxn ang="0">
                  <a:pos x="50" y="308"/>
                </a:cxn>
                <a:cxn ang="0">
                  <a:pos x="44" y="308"/>
                </a:cxn>
                <a:cxn ang="0">
                  <a:pos x="37" y="308"/>
                </a:cxn>
                <a:cxn ang="0">
                  <a:pos x="31" y="308"/>
                </a:cxn>
                <a:cxn ang="0">
                  <a:pos x="26" y="307"/>
                </a:cxn>
                <a:cxn ang="0">
                  <a:pos x="22" y="305"/>
                </a:cxn>
                <a:cxn ang="0">
                  <a:pos x="18" y="304"/>
                </a:cxn>
                <a:cxn ang="0">
                  <a:pos x="13" y="303"/>
                </a:cxn>
                <a:cxn ang="0">
                  <a:pos x="8" y="300"/>
                </a:cxn>
                <a:cxn ang="0">
                  <a:pos x="3" y="298"/>
                </a:cxn>
                <a:cxn ang="0">
                  <a:pos x="2" y="295"/>
                </a:cxn>
                <a:cxn ang="0">
                  <a:pos x="0" y="294"/>
                </a:cxn>
                <a:cxn ang="0">
                  <a:pos x="0" y="292"/>
                </a:cxn>
                <a:cxn ang="0">
                  <a:pos x="0" y="292"/>
                </a:cxn>
              </a:cxnLst>
              <a:rect l="0" t="0" r="r" b="b"/>
              <a:pathLst>
                <a:path w="95" h="309">
                  <a:moveTo>
                    <a:pt x="0" y="292"/>
                  </a:moveTo>
                  <a:lnTo>
                    <a:pt x="22" y="3"/>
                  </a:lnTo>
                  <a:lnTo>
                    <a:pt x="41" y="0"/>
                  </a:lnTo>
                  <a:lnTo>
                    <a:pt x="62" y="3"/>
                  </a:lnTo>
                  <a:lnTo>
                    <a:pt x="94" y="292"/>
                  </a:lnTo>
                  <a:lnTo>
                    <a:pt x="91" y="295"/>
                  </a:lnTo>
                  <a:lnTo>
                    <a:pt x="85" y="298"/>
                  </a:lnTo>
                  <a:lnTo>
                    <a:pt x="80" y="300"/>
                  </a:lnTo>
                  <a:lnTo>
                    <a:pt x="73" y="303"/>
                  </a:lnTo>
                  <a:lnTo>
                    <a:pt x="64" y="305"/>
                  </a:lnTo>
                  <a:lnTo>
                    <a:pt x="54" y="308"/>
                  </a:lnTo>
                  <a:lnTo>
                    <a:pt x="50" y="308"/>
                  </a:lnTo>
                  <a:lnTo>
                    <a:pt x="44" y="308"/>
                  </a:lnTo>
                  <a:lnTo>
                    <a:pt x="37" y="308"/>
                  </a:lnTo>
                  <a:lnTo>
                    <a:pt x="31" y="308"/>
                  </a:lnTo>
                  <a:lnTo>
                    <a:pt x="26" y="307"/>
                  </a:lnTo>
                  <a:lnTo>
                    <a:pt x="22" y="305"/>
                  </a:lnTo>
                  <a:lnTo>
                    <a:pt x="18" y="304"/>
                  </a:lnTo>
                  <a:lnTo>
                    <a:pt x="13" y="303"/>
                  </a:lnTo>
                  <a:lnTo>
                    <a:pt x="8" y="300"/>
                  </a:lnTo>
                  <a:lnTo>
                    <a:pt x="3" y="298"/>
                  </a:lnTo>
                  <a:lnTo>
                    <a:pt x="2" y="295"/>
                  </a:lnTo>
                  <a:lnTo>
                    <a:pt x="0" y="294"/>
                  </a:lnTo>
                  <a:lnTo>
                    <a:pt x="0" y="292"/>
                  </a:lnTo>
                  <a:lnTo>
                    <a:pt x="0" y="292"/>
                  </a:lnTo>
                </a:path>
              </a:pathLst>
            </a:custGeom>
            <a:solidFill>
              <a:srgbClr val="8242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91" name="Freeform 6"/>
            <p:cNvSpPr>
              <a:spLocks/>
            </p:cNvSpPr>
            <p:nvPr/>
          </p:nvSpPr>
          <p:spPr bwMode="auto">
            <a:xfrm>
              <a:off x="2717" y="2899"/>
              <a:ext cx="95" cy="308"/>
            </a:xfrm>
            <a:custGeom>
              <a:avLst/>
              <a:gdLst/>
              <a:ahLst/>
              <a:cxnLst>
                <a:cxn ang="0">
                  <a:pos x="0" y="292"/>
                </a:cxn>
                <a:cxn ang="0">
                  <a:pos x="24" y="2"/>
                </a:cxn>
                <a:cxn ang="0">
                  <a:pos x="42" y="0"/>
                </a:cxn>
                <a:cxn ang="0">
                  <a:pos x="62" y="2"/>
                </a:cxn>
                <a:cxn ang="0">
                  <a:pos x="94" y="292"/>
                </a:cxn>
                <a:cxn ang="0">
                  <a:pos x="90" y="294"/>
                </a:cxn>
                <a:cxn ang="0">
                  <a:pos x="86" y="297"/>
                </a:cxn>
                <a:cxn ang="0">
                  <a:pos x="80" y="299"/>
                </a:cxn>
                <a:cxn ang="0">
                  <a:pos x="73" y="302"/>
                </a:cxn>
                <a:cxn ang="0">
                  <a:pos x="66" y="304"/>
                </a:cxn>
                <a:cxn ang="0">
                  <a:pos x="55" y="307"/>
                </a:cxn>
                <a:cxn ang="0">
                  <a:pos x="50" y="307"/>
                </a:cxn>
                <a:cxn ang="0">
                  <a:pos x="45" y="307"/>
                </a:cxn>
                <a:cxn ang="0">
                  <a:pos x="38" y="307"/>
                </a:cxn>
                <a:cxn ang="0">
                  <a:pos x="31" y="307"/>
                </a:cxn>
                <a:cxn ang="0">
                  <a:pos x="27" y="306"/>
                </a:cxn>
                <a:cxn ang="0">
                  <a:pos x="22" y="304"/>
                </a:cxn>
                <a:cxn ang="0">
                  <a:pos x="17" y="303"/>
                </a:cxn>
                <a:cxn ang="0">
                  <a:pos x="15" y="302"/>
                </a:cxn>
                <a:cxn ang="0">
                  <a:pos x="8" y="299"/>
                </a:cxn>
                <a:cxn ang="0">
                  <a:pos x="4" y="297"/>
                </a:cxn>
                <a:cxn ang="0">
                  <a:pos x="3" y="294"/>
                </a:cxn>
                <a:cxn ang="0">
                  <a:pos x="1" y="293"/>
                </a:cxn>
                <a:cxn ang="0">
                  <a:pos x="0" y="292"/>
                </a:cxn>
                <a:cxn ang="0">
                  <a:pos x="0" y="292"/>
                </a:cxn>
              </a:cxnLst>
              <a:rect l="0" t="0" r="r" b="b"/>
              <a:pathLst>
                <a:path w="95" h="308">
                  <a:moveTo>
                    <a:pt x="0" y="292"/>
                  </a:moveTo>
                  <a:lnTo>
                    <a:pt x="24" y="2"/>
                  </a:lnTo>
                  <a:lnTo>
                    <a:pt x="42" y="0"/>
                  </a:lnTo>
                  <a:lnTo>
                    <a:pt x="62" y="2"/>
                  </a:lnTo>
                  <a:lnTo>
                    <a:pt x="94" y="292"/>
                  </a:lnTo>
                  <a:lnTo>
                    <a:pt x="90" y="294"/>
                  </a:lnTo>
                  <a:lnTo>
                    <a:pt x="86" y="297"/>
                  </a:lnTo>
                  <a:lnTo>
                    <a:pt x="80" y="299"/>
                  </a:lnTo>
                  <a:lnTo>
                    <a:pt x="73" y="302"/>
                  </a:lnTo>
                  <a:lnTo>
                    <a:pt x="66" y="304"/>
                  </a:lnTo>
                  <a:lnTo>
                    <a:pt x="55" y="307"/>
                  </a:lnTo>
                  <a:lnTo>
                    <a:pt x="50" y="307"/>
                  </a:lnTo>
                  <a:lnTo>
                    <a:pt x="45" y="307"/>
                  </a:lnTo>
                  <a:lnTo>
                    <a:pt x="38" y="307"/>
                  </a:lnTo>
                  <a:lnTo>
                    <a:pt x="31" y="307"/>
                  </a:lnTo>
                  <a:lnTo>
                    <a:pt x="27" y="306"/>
                  </a:lnTo>
                  <a:lnTo>
                    <a:pt x="22" y="304"/>
                  </a:lnTo>
                  <a:lnTo>
                    <a:pt x="17" y="303"/>
                  </a:lnTo>
                  <a:lnTo>
                    <a:pt x="15" y="302"/>
                  </a:lnTo>
                  <a:lnTo>
                    <a:pt x="8" y="299"/>
                  </a:lnTo>
                  <a:lnTo>
                    <a:pt x="4" y="297"/>
                  </a:lnTo>
                  <a:lnTo>
                    <a:pt x="3" y="294"/>
                  </a:lnTo>
                  <a:lnTo>
                    <a:pt x="1" y="293"/>
                  </a:lnTo>
                  <a:lnTo>
                    <a:pt x="0" y="292"/>
                  </a:lnTo>
                  <a:lnTo>
                    <a:pt x="0" y="292"/>
                  </a:lnTo>
                </a:path>
              </a:pathLst>
            </a:custGeom>
            <a:solidFill>
              <a:srgbClr val="8242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92" name="Freeform 7"/>
            <p:cNvSpPr>
              <a:spLocks/>
            </p:cNvSpPr>
            <p:nvPr/>
          </p:nvSpPr>
          <p:spPr bwMode="auto">
            <a:xfrm>
              <a:off x="2760" y="2899"/>
              <a:ext cx="52" cy="308"/>
            </a:xfrm>
            <a:custGeom>
              <a:avLst/>
              <a:gdLst/>
              <a:ahLst/>
              <a:cxnLst>
                <a:cxn ang="0">
                  <a:pos x="11" y="307"/>
                </a:cxn>
                <a:cxn ang="0">
                  <a:pos x="18" y="307"/>
                </a:cxn>
                <a:cxn ang="0">
                  <a:pos x="23" y="306"/>
                </a:cxn>
                <a:cxn ang="0">
                  <a:pos x="28" y="306"/>
                </a:cxn>
                <a:cxn ang="0">
                  <a:pos x="32" y="304"/>
                </a:cxn>
                <a:cxn ang="0">
                  <a:pos x="39" y="302"/>
                </a:cxn>
                <a:cxn ang="0">
                  <a:pos x="42" y="299"/>
                </a:cxn>
                <a:cxn ang="0">
                  <a:pos x="44" y="299"/>
                </a:cxn>
                <a:cxn ang="0">
                  <a:pos x="47" y="297"/>
                </a:cxn>
                <a:cxn ang="0">
                  <a:pos x="50" y="294"/>
                </a:cxn>
                <a:cxn ang="0">
                  <a:pos x="51" y="292"/>
                </a:cxn>
                <a:cxn ang="0">
                  <a:pos x="19" y="2"/>
                </a:cxn>
                <a:cxn ang="0">
                  <a:pos x="0" y="0"/>
                </a:cxn>
                <a:cxn ang="0">
                  <a:pos x="0" y="307"/>
                </a:cxn>
                <a:cxn ang="0">
                  <a:pos x="11" y="307"/>
                </a:cxn>
                <a:cxn ang="0">
                  <a:pos x="11" y="307"/>
                </a:cxn>
              </a:cxnLst>
              <a:rect l="0" t="0" r="r" b="b"/>
              <a:pathLst>
                <a:path w="52" h="308">
                  <a:moveTo>
                    <a:pt x="11" y="307"/>
                  </a:moveTo>
                  <a:lnTo>
                    <a:pt x="18" y="307"/>
                  </a:lnTo>
                  <a:lnTo>
                    <a:pt x="23" y="306"/>
                  </a:lnTo>
                  <a:lnTo>
                    <a:pt x="28" y="306"/>
                  </a:lnTo>
                  <a:lnTo>
                    <a:pt x="32" y="304"/>
                  </a:lnTo>
                  <a:lnTo>
                    <a:pt x="39" y="302"/>
                  </a:lnTo>
                  <a:lnTo>
                    <a:pt x="42" y="299"/>
                  </a:lnTo>
                  <a:lnTo>
                    <a:pt x="44" y="299"/>
                  </a:lnTo>
                  <a:lnTo>
                    <a:pt x="47" y="297"/>
                  </a:lnTo>
                  <a:lnTo>
                    <a:pt x="50" y="294"/>
                  </a:lnTo>
                  <a:lnTo>
                    <a:pt x="51" y="292"/>
                  </a:lnTo>
                  <a:lnTo>
                    <a:pt x="19" y="2"/>
                  </a:lnTo>
                  <a:lnTo>
                    <a:pt x="0" y="0"/>
                  </a:lnTo>
                  <a:lnTo>
                    <a:pt x="0" y="307"/>
                  </a:lnTo>
                  <a:lnTo>
                    <a:pt x="11" y="307"/>
                  </a:lnTo>
                  <a:lnTo>
                    <a:pt x="11" y="307"/>
                  </a:lnTo>
                </a:path>
              </a:pathLst>
            </a:custGeom>
            <a:solidFill>
              <a:srgbClr val="BF41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93" name="Freeform 8"/>
            <p:cNvSpPr>
              <a:spLocks/>
            </p:cNvSpPr>
            <p:nvPr/>
          </p:nvSpPr>
          <p:spPr bwMode="auto">
            <a:xfrm>
              <a:off x="2669" y="2860"/>
              <a:ext cx="52" cy="309"/>
            </a:xfrm>
            <a:custGeom>
              <a:avLst/>
              <a:gdLst/>
              <a:ahLst/>
              <a:cxnLst>
                <a:cxn ang="0">
                  <a:pos x="9" y="308"/>
                </a:cxn>
                <a:cxn ang="0">
                  <a:pos x="16" y="308"/>
                </a:cxn>
                <a:cxn ang="0">
                  <a:pos x="21" y="307"/>
                </a:cxn>
                <a:cxn ang="0">
                  <a:pos x="28" y="307"/>
                </a:cxn>
                <a:cxn ang="0">
                  <a:pos x="32" y="305"/>
                </a:cxn>
                <a:cxn ang="0">
                  <a:pos x="38" y="303"/>
                </a:cxn>
                <a:cxn ang="0">
                  <a:pos x="40" y="301"/>
                </a:cxn>
                <a:cxn ang="0">
                  <a:pos x="44" y="300"/>
                </a:cxn>
                <a:cxn ang="0">
                  <a:pos x="46" y="298"/>
                </a:cxn>
                <a:cxn ang="0">
                  <a:pos x="49" y="295"/>
                </a:cxn>
                <a:cxn ang="0">
                  <a:pos x="51" y="292"/>
                </a:cxn>
                <a:cxn ang="0">
                  <a:pos x="21" y="3"/>
                </a:cxn>
                <a:cxn ang="0">
                  <a:pos x="0" y="0"/>
                </a:cxn>
                <a:cxn ang="0">
                  <a:pos x="0" y="308"/>
                </a:cxn>
                <a:cxn ang="0">
                  <a:pos x="9" y="308"/>
                </a:cxn>
                <a:cxn ang="0">
                  <a:pos x="9" y="308"/>
                </a:cxn>
              </a:cxnLst>
              <a:rect l="0" t="0" r="r" b="b"/>
              <a:pathLst>
                <a:path w="52" h="309">
                  <a:moveTo>
                    <a:pt x="9" y="308"/>
                  </a:moveTo>
                  <a:lnTo>
                    <a:pt x="16" y="308"/>
                  </a:lnTo>
                  <a:lnTo>
                    <a:pt x="21" y="307"/>
                  </a:lnTo>
                  <a:lnTo>
                    <a:pt x="28" y="307"/>
                  </a:lnTo>
                  <a:lnTo>
                    <a:pt x="32" y="305"/>
                  </a:lnTo>
                  <a:lnTo>
                    <a:pt x="38" y="303"/>
                  </a:lnTo>
                  <a:lnTo>
                    <a:pt x="40" y="301"/>
                  </a:lnTo>
                  <a:lnTo>
                    <a:pt x="44" y="300"/>
                  </a:lnTo>
                  <a:lnTo>
                    <a:pt x="46" y="298"/>
                  </a:lnTo>
                  <a:lnTo>
                    <a:pt x="49" y="295"/>
                  </a:lnTo>
                  <a:lnTo>
                    <a:pt x="51" y="292"/>
                  </a:lnTo>
                  <a:lnTo>
                    <a:pt x="21" y="3"/>
                  </a:lnTo>
                  <a:lnTo>
                    <a:pt x="0" y="0"/>
                  </a:lnTo>
                  <a:lnTo>
                    <a:pt x="0" y="308"/>
                  </a:lnTo>
                  <a:lnTo>
                    <a:pt x="9" y="308"/>
                  </a:lnTo>
                  <a:lnTo>
                    <a:pt x="9" y="308"/>
                  </a:lnTo>
                </a:path>
              </a:pathLst>
            </a:custGeom>
            <a:solidFill>
              <a:srgbClr val="BF41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94" name="Freeform 9"/>
            <p:cNvSpPr>
              <a:spLocks/>
            </p:cNvSpPr>
            <p:nvPr/>
          </p:nvSpPr>
          <p:spPr bwMode="auto">
            <a:xfrm>
              <a:off x="2624" y="3190"/>
              <a:ext cx="282" cy="216"/>
            </a:xfrm>
            <a:custGeom>
              <a:avLst/>
              <a:gdLst/>
              <a:ahLst/>
              <a:cxnLst>
                <a:cxn ang="0">
                  <a:pos x="281" y="0"/>
                </a:cxn>
                <a:cxn ang="0">
                  <a:pos x="0" y="115"/>
                </a:cxn>
                <a:cxn ang="0">
                  <a:pos x="0" y="215"/>
                </a:cxn>
                <a:cxn ang="0">
                  <a:pos x="281" y="100"/>
                </a:cxn>
                <a:cxn ang="0">
                  <a:pos x="281" y="0"/>
                </a:cxn>
                <a:cxn ang="0">
                  <a:pos x="281" y="0"/>
                </a:cxn>
              </a:cxnLst>
              <a:rect l="0" t="0" r="r" b="b"/>
              <a:pathLst>
                <a:path w="282" h="216">
                  <a:moveTo>
                    <a:pt x="281" y="0"/>
                  </a:moveTo>
                  <a:lnTo>
                    <a:pt x="0" y="115"/>
                  </a:lnTo>
                  <a:lnTo>
                    <a:pt x="0" y="215"/>
                  </a:lnTo>
                  <a:lnTo>
                    <a:pt x="281" y="100"/>
                  </a:lnTo>
                  <a:lnTo>
                    <a:pt x="281" y="0"/>
                  </a:lnTo>
                  <a:lnTo>
                    <a:pt x="281" y="0"/>
                  </a:lnTo>
                </a:path>
              </a:pathLst>
            </a:custGeom>
            <a:solidFill>
              <a:srgbClr val="81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95" name="Freeform 10"/>
            <p:cNvSpPr>
              <a:spLocks/>
            </p:cNvSpPr>
            <p:nvPr/>
          </p:nvSpPr>
          <p:spPr bwMode="auto">
            <a:xfrm>
              <a:off x="2283" y="3164"/>
              <a:ext cx="342" cy="242"/>
            </a:xfrm>
            <a:custGeom>
              <a:avLst/>
              <a:gdLst/>
              <a:ahLst/>
              <a:cxnLst>
                <a:cxn ang="0">
                  <a:pos x="0" y="0"/>
                </a:cxn>
                <a:cxn ang="0">
                  <a:pos x="341" y="141"/>
                </a:cxn>
                <a:cxn ang="0">
                  <a:pos x="341" y="241"/>
                </a:cxn>
                <a:cxn ang="0">
                  <a:pos x="0" y="100"/>
                </a:cxn>
                <a:cxn ang="0">
                  <a:pos x="0" y="0"/>
                </a:cxn>
                <a:cxn ang="0">
                  <a:pos x="0" y="0"/>
                </a:cxn>
              </a:cxnLst>
              <a:rect l="0" t="0" r="r" b="b"/>
              <a:pathLst>
                <a:path w="342" h="242">
                  <a:moveTo>
                    <a:pt x="0" y="0"/>
                  </a:moveTo>
                  <a:lnTo>
                    <a:pt x="341" y="141"/>
                  </a:lnTo>
                  <a:lnTo>
                    <a:pt x="341" y="241"/>
                  </a:lnTo>
                  <a:lnTo>
                    <a:pt x="0" y="100"/>
                  </a:lnTo>
                  <a:lnTo>
                    <a:pt x="0" y="0"/>
                  </a:lnTo>
                  <a:lnTo>
                    <a:pt x="0" y="0"/>
                  </a:lnTo>
                </a:path>
              </a:pathLst>
            </a:custGeom>
            <a:solidFill>
              <a:srgbClr val="9F000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96" name="Freeform 11"/>
            <p:cNvSpPr>
              <a:spLocks/>
            </p:cNvSpPr>
            <p:nvPr/>
          </p:nvSpPr>
          <p:spPr bwMode="auto">
            <a:xfrm>
              <a:off x="2283" y="3047"/>
              <a:ext cx="623" cy="258"/>
            </a:xfrm>
            <a:custGeom>
              <a:avLst/>
              <a:gdLst/>
              <a:ahLst/>
              <a:cxnLst>
                <a:cxn ang="0">
                  <a:pos x="622" y="141"/>
                </a:cxn>
                <a:cxn ang="0">
                  <a:pos x="341" y="257"/>
                </a:cxn>
                <a:cxn ang="0">
                  <a:pos x="0" y="117"/>
                </a:cxn>
                <a:cxn ang="0">
                  <a:pos x="281" y="0"/>
                </a:cxn>
                <a:cxn ang="0">
                  <a:pos x="622" y="141"/>
                </a:cxn>
                <a:cxn ang="0">
                  <a:pos x="622" y="141"/>
                </a:cxn>
              </a:cxnLst>
              <a:rect l="0" t="0" r="r" b="b"/>
              <a:pathLst>
                <a:path w="623" h="258">
                  <a:moveTo>
                    <a:pt x="622" y="141"/>
                  </a:moveTo>
                  <a:lnTo>
                    <a:pt x="341" y="257"/>
                  </a:lnTo>
                  <a:lnTo>
                    <a:pt x="0" y="117"/>
                  </a:lnTo>
                  <a:lnTo>
                    <a:pt x="281" y="0"/>
                  </a:lnTo>
                  <a:lnTo>
                    <a:pt x="622" y="141"/>
                  </a:lnTo>
                  <a:lnTo>
                    <a:pt x="622" y="141"/>
                  </a:lnTo>
                </a:path>
              </a:pathLst>
            </a:custGeom>
            <a:solidFill>
              <a:srgbClr val="C2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97" name="Oval 12"/>
            <p:cNvSpPr>
              <a:spLocks noChangeArrowheads="1"/>
            </p:cNvSpPr>
            <p:nvPr/>
          </p:nvSpPr>
          <p:spPr bwMode="auto">
            <a:xfrm>
              <a:off x="2649" y="2857"/>
              <a:ext cx="41" cy="16"/>
            </a:xfrm>
            <a:prstGeom prst="ellipse">
              <a:avLst/>
            </a:prstGeom>
            <a:solidFill>
              <a:srgbClr val="000000"/>
            </a:solidFill>
            <a:ln w="9525">
              <a:noFill/>
              <a:round/>
              <a:headEnd/>
              <a:tailEn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98" name="Freeform 13"/>
            <p:cNvSpPr>
              <a:spLocks/>
            </p:cNvSpPr>
            <p:nvPr/>
          </p:nvSpPr>
          <p:spPr bwMode="auto">
            <a:xfrm>
              <a:off x="2498" y="3136"/>
              <a:ext cx="336" cy="116"/>
            </a:xfrm>
            <a:custGeom>
              <a:avLst/>
              <a:gdLst/>
              <a:ahLst/>
              <a:cxnLst>
                <a:cxn ang="0">
                  <a:pos x="281" y="0"/>
                </a:cxn>
                <a:cxn ang="0">
                  <a:pos x="0" y="115"/>
                </a:cxn>
                <a:cxn ang="0">
                  <a:pos x="108" y="115"/>
                </a:cxn>
                <a:cxn ang="0">
                  <a:pos x="335" y="22"/>
                </a:cxn>
                <a:cxn ang="0">
                  <a:pos x="281" y="0"/>
                </a:cxn>
                <a:cxn ang="0">
                  <a:pos x="281" y="0"/>
                </a:cxn>
              </a:cxnLst>
              <a:rect l="0" t="0" r="r" b="b"/>
              <a:pathLst>
                <a:path w="336" h="116">
                  <a:moveTo>
                    <a:pt x="281" y="0"/>
                  </a:moveTo>
                  <a:lnTo>
                    <a:pt x="0" y="115"/>
                  </a:lnTo>
                  <a:lnTo>
                    <a:pt x="108" y="115"/>
                  </a:lnTo>
                  <a:lnTo>
                    <a:pt x="335" y="22"/>
                  </a:lnTo>
                  <a:lnTo>
                    <a:pt x="281" y="0"/>
                  </a:lnTo>
                  <a:lnTo>
                    <a:pt x="281" y="0"/>
                  </a:lnTo>
                </a:path>
              </a:pathLst>
            </a:custGeom>
            <a:solidFill>
              <a:srgbClr val="2F2F2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99" name="Freeform 14"/>
            <p:cNvSpPr>
              <a:spLocks/>
            </p:cNvSpPr>
            <p:nvPr/>
          </p:nvSpPr>
          <p:spPr bwMode="auto">
            <a:xfrm>
              <a:off x="2408" y="3177"/>
              <a:ext cx="91" cy="75"/>
            </a:xfrm>
            <a:custGeom>
              <a:avLst/>
              <a:gdLst/>
              <a:ahLst/>
              <a:cxnLst>
                <a:cxn ang="0">
                  <a:pos x="90" y="0"/>
                </a:cxn>
                <a:cxn ang="0">
                  <a:pos x="90" y="74"/>
                </a:cxn>
                <a:cxn ang="0">
                  <a:pos x="0" y="38"/>
                </a:cxn>
                <a:cxn ang="0">
                  <a:pos x="90" y="0"/>
                </a:cxn>
                <a:cxn ang="0">
                  <a:pos x="90" y="0"/>
                </a:cxn>
              </a:cxnLst>
              <a:rect l="0" t="0" r="r" b="b"/>
              <a:pathLst>
                <a:path w="91" h="75">
                  <a:moveTo>
                    <a:pt x="90" y="0"/>
                  </a:moveTo>
                  <a:lnTo>
                    <a:pt x="90" y="74"/>
                  </a:lnTo>
                  <a:lnTo>
                    <a:pt x="0" y="38"/>
                  </a:lnTo>
                  <a:lnTo>
                    <a:pt x="90" y="0"/>
                  </a:lnTo>
                  <a:lnTo>
                    <a:pt x="90" y="0"/>
                  </a:lnTo>
                </a:path>
              </a:pathLst>
            </a:custGeom>
            <a:solidFill>
              <a:srgbClr val="A2A2A2"/>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0" name="Freeform 15"/>
            <p:cNvSpPr>
              <a:spLocks/>
            </p:cNvSpPr>
            <p:nvPr/>
          </p:nvSpPr>
          <p:spPr bwMode="auto">
            <a:xfrm>
              <a:off x="2644" y="3306"/>
              <a:ext cx="51" cy="69"/>
            </a:xfrm>
            <a:custGeom>
              <a:avLst/>
              <a:gdLst/>
              <a:ahLst/>
              <a:cxnLst>
                <a:cxn ang="0">
                  <a:pos x="50" y="0"/>
                </a:cxn>
                <a:cxn ang="0">
                  <a:pos x="0" y="20"/>
                </a:cxn>
                <a:cxn ang="0">
                  <a:pos x="0" y="68"/>
                </a:cxn>
                <a:cxn ang="0">
                  <a:pos x="50" y="49"/>
                </a:cxn>
                <a:cxn ang="0">
                  <a:pos x="50" y="0"/>
                </a:cxn>
                <a:cxn ang="0">
                  <a:pos x="50" y="0"/>
                </a:cxn>
              </a:cxnLst>
              <a:rect l="0" t="0" r="r" b="b"/>
              <a:pathLst>
                <a:path w="51" h="69">
                  <a:moveTo>
                    <a:pt x="50" y="0"/>
                  </a:moveTo>
                  <a:lnTo>
                    <a:pt x="0" y="20"/>
                  </a:lnTo>
                  <a:lnTo>
                    <a:pt x="0" y="68"/>
                  </a:lnTo>
                  <a:lnTo>
                    <a:pt x="50" y="49"/>
                  </a:lnTo>
                  <a:lnTo>
                    <a:pt x="50" y="0"/>
                  </a:lnTo>
                  <a:lnTo>
                    <a:pt x="50" y="0"/>
                  </a:lnTo>
                </a:path>
              </a:pathLst>
            </a:custGeom>
            <a:solidFill>
              <a:srgbClr val="00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1" name="Freeform 16"/>
            <p:cNvSpPr>
              <a:spLocks/>
            </p:cNvSpPr>
            <p:nvPr/>
          </p:nvSpPr>
          <p:spPr bwMode="auto">
            <a:xfrm>
              <a:off x="2694" y="3304"/>
              <a:ext cx="16" cy="58"/>
            </a:xfrm>
            <a:custGeom>
              <a:avLst/>
              <a:gdLst/>
              <a:ahLst/>
              <a:cxnLst>
                <a:cxn ang="0">
                  <a:pos x="15" y="0"/>
                </a:cxn>
                <a:cxn ang="0">
                  <a:pos x="0" y="2"/>
                </a:cxn>
                <a:cxn ang="0">
                  <a:pos x="0" y="51"/>
                </a:cxn>
                <a:cxn ang="0">
                  <a:pos x="15" y="57"/>
                </a:cxn>
                <a:cxn ang="0">
                  <a:pos x="15" y="0"/>
                </a:cxn>
                <a:cxn ang="0">
                  <a:pos x="15" y="0"/>
                </a:cxn>
              </a:cxnLst>
              <a:rect l="0" t="0" r="r" b="b"/>
              <a:pathLst>
                <a:path w="16" h="58">
                  <a:moveTo>
                    <a:pt x="15" y="0"/>
                  </a:moveTo>
                  <a:lnTo>
                    <a:pt x="0" y="2"/>
                  </a:lnTo>
                  <a:lnTo>
                    <a:pt x="0" y="51"/>
                  </a:lnTo>
                  <a:lnTo>
                    <a:pt x="15" y="57"/>
                  </a:lnTo>
                  <a:lnTo>
                    <a:pt x="15" y="0"/>
                  </a:lnTo>
                  <a:lnTo>
                    <a:pt x="15" y="0"/>
                  </a:lnTo>
                </a:path>
              </a:pathLst>
            </a:custGeom>
            <a:solidFill>
              <a:srgbClr val="C2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2" name="Freeform 17"/>
            <p:cNvSpPr>
              <a:spLocks/>
            </p:cNvSpPr>
            <p:nvPr/>
          </p:nvSpPr>
          <p:spPr bwMode="auto">
            <a:xfrm>
              <a:off x="2644" y="3355"/>
              <a:ext cx="60" cy="30"/>
            </a:xfrm>
            <a:custGeom>
              <a:avLst/>
              <a:gdLst/>
              <a:ahLst/>
              <a:cxnLst>
                <a:cxn ang="0">
                  <a:pos x="51" y="0"/>
                </a:cxn>
                <a:cxn ang="0">
                  <a:pos x="0" y="21"/>
                </a:cxn>
                <a:cxn ang="0">
                  <a:pos x="0" y="29"/>
                </a:cxn>
                <a:cxn ang="0">
                  <a:pos x="59" y="6"/>
                </a:cxn>
                <a:cxn ang="0">
                  <a:pos x="51" y="0"/>
                </a:cxn>
                <a:cxn ang="0">
                  <a:pos x="51" y="0"/>
                </a:cxn>
              </a:cxnLst>
              <a:rect l="0" t="0" r="r" b="b"/>
              <a:pathLst>
                <a:path w="60" h="30">
                  <a:moveTo>
                    <a:pt x="51" y="0"/>
                  </a:moveTo>
                  <a:lnTo>
                    <a:pt x="0" y="21"/>
                  </a:lnTo>
                  <a:lnTo>
                    <a:pt x="0" y="29"/>
                  </a:lnTo>
                  <a:lnTo>
                    <a:pt x="59" y="6"/>
                  </a:lnTo>
                  <a:lnTo>
                    <a:pt x="51" y="0"/>
                  </a:lnTo>
                  <a:lnTo>
                    <a:pt x="51" y="0"/>
                  </a:lnTo>
                </a:path>
              </a:pathLst>
            </a:custGeom>
            <a:solidFill>
              <a:srgbClr val="FF6088"/>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3" name="Freeform 18"/>
            <p:cNvSpPr>
              <a:spLocks/>
            </p:cNvSpPr>
            <p:nvPr/>
          </p:nvSpPr>
          <p:spPr bwMode="auto">
            <a:xfrm>
              <a:off x="2315" y="3281"/>
              <a:ext cx="164" cy="113"/>
            </a:xfrm>
            <a:custGeom>
              <a:avLst/>
              <a:gdLst/>
              <a:ahLst/>
              <a:cxnLst>
                <a:cxn ang="0">
                  <a:pos x="0" y="0"/>
                </a:cxn>
                <a:cxn ang="0">
                  <a:pos x="163" y="66"/>
                </a:cxn>
                <a:cxn ang="0">
                  <a:pos x="163" y="112"/>
                </a:cxn>
                <a:cxn ang="0">
                  <a:pos x="0" y="47"/>
                </a:cxn>
                <a:cxn ang="0">
                  <a:pos x="0" y="0"/>
                </a:cxn>
                <a:cxn ang="0">
                  <a:pos x="0" y="0"/>
                </a:cxn>
              </a:cxnLst>
              <a:rect l="0" t="0" r="r" b="b"/>
              <a:pathLst>
                <a:path w="164" h="113">
                  <a:moveTo>
                    <a:pt x="0" y="0"/>
                  </a:moveTo>
                  <a:lnTo>
                    <a:pt x="163" y="66"/>
                  </a:lnTo>
                  <a:lnTo>
                    <a:pt x="163" y="112"/>
                  </a:lnTo>
                  <a:lnTo>
                    <a:pt x="0" y="47"/>
                  </a:lnTo>
                  <a:lnTo>
                    <a:pt x="0" y="0"/>
                  </a:lnTo>
                  <a:lnTo>
                    <a:pt x="0" y="0"/>
                  </a:lnTo>
                </a:path>
              </a:pathLst>
            </a:custGeom>
            <a:solidFill>
              <a:srgbClr val="FF8141"/>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4" name="Freeform 19"/>
            <p:cNvSpPr>
              <a:spLocks/>
            </p:cNvSpPr>
            <p:nvPr/>
          </p:nvSpPr>
          <p:spPr bwMode="auto">
            <a:xfrm>
              <a:off x="2478" y="3322"/>
              <a:ext cx="62" cy="72"/>
            </a:xfrm>
            <a:custGeom>
              <a:avLst/>
              <a:gdLst/>
              <a:ahLst/>
              <a:cxnLst>
                <a:cxn ang="0">
                  <a:pos x="61" y="0"/>
                </a:cxn>
                <a:cxn ang="0">
                  <a:pos x="0" y="25"/>
                </a:cxn>
                <a:cxn ang="0">
                  <a:pos x="0" y="71"/>
                </a:cxn>
                <a:cxn ang="0">
                  <a:pos x="61" y="46"/>
                </a:cxn>
                <a:cxn ang="0">
                  <a:pos x="61" y="0"/>
                </a:cxn>
                <a:cxn ang="0">
                  <a:pos x="61" y="0"/>
                </a:cxn>
              </a:cxnLst>
              <a:rect l="0" t="0" r="r" b="b"/>
              <a:pathLst>
                <a:path w="62" h="72">
                  <a:moveTo>
                    <a:pt x="61" y="0"/>
                  </a:moveTo>
                  <a:lnTo>
                    <a:pt x="0" y="25"/>
                  </a:lnTo>
                  <a:lnTo>
                    <a:pt x="0" y="71"/>
                  </a:lnTo>
                  <a:lnTo>
                    <a:pt x="61" y="46"/>
                  </a:lnTo>
                  <a:lnTo>
                    <a:pt x="61" y="0"/>
                  </a:lnTo>
                  <a:lnTo>
                    <a:pt x="61" y="0"/>
                  </a:lnTo>
                </a:path>
              </a:pathLst>
            </a:custGeom>
            <a:solidFill>
              <a:srgbClr val="FF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5" name="Freeform 20"/>
            <p:cNvSpPr>
              <a:spLocks/>
            </p:cNvSpPr>
            <p:nvPr/>
          </p:nvSpPr>
          <p:spPr bwMode="auto">
            <a:xfrm>
              <a:off x="2315" y="3255"/>
              <a:ext cx="225" cy="93"/>
            </a:xfrm>
            <a:custGeom>
              <a:avLst/>
              <a:gdLst/>
              <a:ahLst/>
              <a:cxnLst>
                <a:cxn ang="0">
                  <a:pos x="224" y="67"/>
                </a:cxn>
                <a:cxn ang="0">
                  <a:pos x="163" y="92"/>
                </a:cxn>
                <a:cxn ang="0">
                  <a:pos x="0" y="24"/>
                </a:cxn>
                <a:cxn ang="0">
                  <a:pos x="57" y="0"/>
                </a:cxn>
                <a:cxn ang="0">
                  <a:pos x="224" y="67"/>
                </a:cxn>
                <a:cxn ang="0">
                  <a:pos x="224" y="67"/>
                </a:cxn>
              </a:cxnLst>
              <a:rect l="0" t="0" r="r" b="b"/>
              <a:pathLst>
                <a:path w="225" h="93">
                  <a:moveTo>
                    <a:pt x="224" y="67"/>
                  </a:moveTo>
                  <a:lnTo>
                    <a:pt x="163" y="92"/>
                  </a:lnTo>
                  <a:lnTo>
                    <a:pt x="0" y="24"/>
                  </a:lnTo>
                  <a:lnTo>
                    <a:pt x="57" y="0"/>
                  </a:lnTo>
                  <a:lnTo>
                    <a:pt x="224" y="67"/>
                  </a:lnTo>
                  <a:lnTo>
                    <a:pt x="224" y="67"/>
                  </a:lnTo>
                </a:path>
              </a:pathLst>
            </a:custGeom>
            <a:solidFill>
              <a:srgbClr val="A2A2A2"/>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6" name="Freeform 21"/>
            <p:cNvSpPr>
              <a:spLocks/>
            </p:cNvSpPr>
            <p:nvPr/>
          </p:nvSpPr>
          <p:spPr bwMode="auto">
            <a:xfrm>
              <a:off x="2338" y="3266"/>
              <a:ext cx="179" cy="73"/>
            </a:xfrm>
            <a:custGeom>
              <a:avLst/>
              <a:gdLst/>
              <a:ahLst/>
              <a:cxnLst>
                <a:cxn ang="0">
                  <a:pos x="178" y="52"/>
                </a:cxn>
                <a:cxn ang="0">
                  <a:pos x="131" y="72"/>
                </a:cxn>
                <a:cxn ang="0">
                  <a:pos x="0" y="19"/>
                </a:cxn>
                <a:cxn ang="0">
                  <a:pos x="47" y="0"/>
                </a:cxn>
                <a:cxn ang="0">
                  <a:pos x="178" y="52"/>
                </a:cxn>
                <a:cxn ang="0">
                  <a:pos x="178" y="52"/>
                </a:cxn>
              </a:cxnLst>
              <a:rect l="0" t="0" r="r" b="b"/>
              <a:pathLst>
                <a:path w="179" h="73">
                  <a:moveTo>
                    <a:pt x="178" y="52"/>
                  </a:moveTo>
                  <a:lnTo>
                    <a:pt x="131" y="72"/>
                  </a:lnTo>
                  <a:lnTo>
                    <a:pt x="0" y="19"/>
                  </a:lnTo>
                  <a:lnTo>
                    <a:pt x="47" y="0"/>
                  </a:lnTo>
                  <a:lnTo>
                    <a:pt x="178" y="52"/>
                  </a:lnTo>
                  <a:lnTo>
                    <a:pt x="178" y="52"/>
                  </a:lnTo>
                </a:path>
              </a:pathLst>
            </a:custGeom>
            <a:solidFill>
              <a:srgbClr val="FFE1B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7" name="Freeform 22"/>
            <p:cNvSpPr>
              <a:spLocks/>
            </p:cNvSpPr>
            <p:nvPr/>
          </p:nvSpPr>
          <p:spPr bwMode="auto">
            <a:xfrm>
              <a:off x="2372" y="3085"/>
              <a:ext cx="336" cy="117"/>
            </a:xfrm>
            <a:custGeom>
              <a:avLst/>
              <a:gdLst/>
              <a:ahLst/>
              <a:cxnLst>
                <a:cxn ang="0">
                  <a:pos x="281" y="0"/>
                </a:cxn>
                <a:cxn ang="0">
                  <a:pos x="0" y="116"/>
                </a:cxn>
                <a:cxn ang="0">
                  <a:pos x="109" y="116"/>
                </a:cxn>
                <a:cxn ang="0">
                  <a:pos x="335" y="22"/>
                </a:cxn>
                <a:cxn ang="0">
                  <a:pos x="281" y="0"/>
                </a:cxn>
                <a:cxn ang="0">
                  <a:pos x="281" y="0"/>
                </a:cxn>
              </a:cxnLst>
              <a:rect l="0" t="0" r="r" b="b"/>
              <a:pathLst>
                <a:path w="336" h="117">
                  <a:moveTo>
                    <a:pt x="281" y="0"/>
                  </a:moveTo>
                  <a:lnTo>
                    <a:pt x="0" y="116"/>
                  </a:lnTo>
                  <a:lnTo>
                    <a:pt x="109" y="116"/>
                  </a:lnTo>
                  <a:lnTo>
                    <a:pt x="335" y="22"/>
                  </a:lnTo>
                  <a:lnTo>
                    <a:pt x="281" y="0"/>
                  </a:lnTo>
                  <a:lnTo>
                    <a:pt x="281" y="0"/>
                  </a:lnTo>
                </a:path>
              </a:pathLst>
            </a:custGeom>
            <a:solidFill>
              <a:srgbClr val="81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8" name="Freeform 23"/>
            <p:cNvSpPr>
              <a:spLocks/>
            </p:cNvSpPr>
            <p:nvPr/>
          </p:nvSpPr>
          <p:spPr bwMode="auto">
            <a:xfrm>
              <a:off x="2498" y="3136"/>
              <a:ext cx="336" cy="116"/>
            </a:xfrm>
            <a:custGeom>
              <a:avLst/>
              <a:gdLst/>
              <a:ahLst/>
              <a:cxnLst>
                <a:cxn ang="0">
                  <a:pos x="281" y="0"/>
                </a:cxn>
                <a:cxn ang="0">
                  <a:pos x="0" y="115"/>
                </a:cxn>
                <a:cxn ang="0">
                  <a:pos x="108" y="115"/>
                </a:cxn>
                <a:cxn ang="0">
                  <a:pos x="335" y="22"/>
                </a:cxn>
                <a:cxn ang="0">
                  <a:pos x="281" y="0"/>
                </a:cxn>
                <a:cxn ang="0">
                  <a:pos x="281" y="0"/>
                </a:cxn>
              </a:cxnLst>
              <a:rect l="0" t="0" r="r" b="b"/>
              <a:pathLst>
                <a:path w="336" h="116">
                  <a:moveTo>
                    <a:pt x="281" y="0"/>
                  </a:moveTo>
                  <a:lnTo>
                    <a:pt x="0" y="115"/>
                  </a:lnTo>
                  <a:lnTo>
                    <a:pt x="108" y="115"/>
                  </a:lnTo>
                  <a:lnTo>
                    <a:pt x="335" y="22"/>
                  </a:lnTo>
                  <a:lnTo>
                    <a:pt x="281" y="0"/>
                  </a:lnTo>
                  <a:lnTo>
                    <a:pt x="281" y="0"/>
                  </a:lnTo>
                </a:path>
              </a:pathLst>
            </a:custGeom>
            <a:solidFill>
              <a:srgbClr val="81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9" name="Freeform 24"/>
            <p:cNvSpPr>
              <a:spLocks/>
            </p:cNvSpPr>
            <p:nvPr/>
          </p:nvSpPr>
          <p:spPr bwMode="auto">
            <a:xfrm>
              <a:off x="2736" y="3268"/>
              <a:ext cx="49" cy="71"/>
            </a:xfrm>
            <a:custGeom>
              <a:avLst/>
              <a:gdLst/>
              <a:ahLst/>
              <a:cxnLst>
                <a:cxn ang="0">
                  <a:pos x="48" y="0"/>
                </a:cxn>
                <a:cxn ang="0">
                  <a:pos x="0" y="21"/>
                </a:cxn>
                <a:cxn ang="0">
                  <a:pos x="0" y="70"/>
                </a:cxn>
                <a:cxn ang="0">
                  <a:pos x="48" y="50"/>
                </a:cxn>
                <a:cxn ang="0">
                  <a:pos x="48" y="0"/>
                </a:cxn>
                <a:cxn ang="0">
                  <a:pos x="48" y="0"/>
                </a:cxn>
              </a:cxnLst>
              <a:rect l="0" t="0" r="r" b="b"/>
              <a:pathLst>
                <a:path w="49" h="71">
                  <a:moveTo>
                    <a:pt x="48" y="0"/>
                  </a:moveTo>
                  <a:lnTo>
                    <a:pt x="0" y="21"/>
                  </a:lnTo>
                  <a:lnTo>
                    <a:pt x="0" y="70"/>
                  </a:lnTo>
                  <a:lnTo>
                    <a:pt x="48" y="50"/>
                  </a:lnTo>
                  <a:lnTo>
                    <a:pt x="48" y="0"/>
                  </a:lnTo>
                  <a:lnTo>
                    <a:pt x="48" y="0"/>
                  </a:lnTo>
                </a:path>
              </a:pathLst>
            </a:custGeom>
            <a:solidFill>
              <a:srgbClr val="00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0" name="Freeform 25"/>
            <p:cNvSpPr>
              <a:spLocks/>
            </p:cNvSpPr>
            <p:nvPr/>
          </p:nvSpPr>
          <p:spPr bwMode="auto">
            <a:xfrm>
              <a:off x="2784" y="3266"/>
              <a:ext cx="18" cy="57"/>
            </a:xfrm>
            <a:custGeom>
              <a:avLst/>
              <a:gdLst/>
              <a:ahLst/>
              <a:cxnLst>
                <a:cxn ang="0">
                  <a:pos x="17" y="0"/>
                </a:cxn>
                <a:cxn ang="0">
                  <a:pos x="0" y="2"/>
                </a:cxn>
                <a:cxn ang="0">
                  <a:pos x="0" y="52"/>
                </a:cxn>
                <a:cxn ang="0">
                  <a:pos x="17" y="56"/>
                </a:cxn>
                <a:cxn ang="0">
                  <a:pos x="17" y="0"/>
                </a:cxn>
                <a:cxn ang="0">
                  <a:pos x="17" y="0"/>
                </a:cxn>
              </a:cxnLst>
              <a:rect l="0" t="0" r="r" b="b"/>
              <a:pathLst>
                <a:path w="18" h="57">
                  <a:moveTo>
                    <a:pt x="17" y="0"/>
                  </a:moveTo>
                  <a:lnTo>
                    <a:pt x="0" y="2"/>
                  </a:lnTo>
                  <a:lnTo>
                    <a:pt x="0" y="52"/>
                  </a:lnTo>
                  <a:lnTo>
                    <a:pt x="17" y="56"/>
                  </a:lnTo>
                  <a:lnTo>
                    <a:pt x="17" y="0"/>
                  </a:lnTo>
                  <a:lnTo>
                    <a:pt x="17" y="0"/>
                  </a:lnTo>
                </a:path>
              </a:pathLst>
            </a:custGeom>
            <a:solidFill>
              <a:srgbClr val="C2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1" name="Freeform 26"/>
            <p:cNvSpPr>
              <a:spLocks/>
            </p:cNvSpPr>
            <p:nvPr/>
          </p:nvSpPr>
          <p:spPr bwMode="auto">
            <a:xfrm>
              <a:off x="2736" y="3318"/>
              <a:ext cx="60" cy="30"/>
            </a:xfrm>
            <a:custGeom>
              <a:avLst/>
              <a:gdLst/>
              <a:ahLst/>
              <a:cxnLst>
                <a:cxn ang="0">
                  <a:pos x="49" y="0"/>
                </a:cxn>
                <a:cxn ang="0">
                  <a:pos x="0" y="21"/>
                </a:cxn>
                <a:cxn ang="0">
                  <a:pos x="0" y="29"/>
                </a:cxn>
                <a:cxn ang="0">
                  <a:pos x="59" y="4"/>
                </a:cxn>
                <a:cxn ang="0">
                  <a:pos x="49" y="0"/>
                </a:cxn>
                <a:cxn ang="0">
                  <a:pos x="49" y="0"/>
                </a:cxn>
              </a:cxnLst>
              <a:rect l="0" t="0" r="r" b="b"/>
              <a:pathLst>
                <a:path w="60" h="30">
                  <a:moveTo>
                    <a:pt x="49" y="0"/>
                  </a:moveTo>
                  <a:lnTo>
                    <a:pt x="0" y="21"/>
                  </a:lnTo>
                  <a:lnTo>
                    <a:pt x="0" y="29"/>
                  </a:lnTo>
                  <a:lnTo>
                    <a:pt x="59" y="4"/>
                  </a:lnTo>
                  <a:lnTo>
                    <a:pt x="49" y="0"/>
                  </a:lnTo>
                  <a:lnTo>
                    <a:pt x="49" y="0"/>
                  </a:lnTo>
                </a:path>
              </a:pathLst>
            </a:custGeom>
            <a:solidFill>
              <a:srgbClr val="FF6088"/>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2" name="Freeform 27"/>
            <p:cNvSpPr>
              <a:spLocks/>
            </p:cNvSpPr>
            <p:nvPr/>
          </p:nvSpPr>
          <p:spPr bwMode="auto">
            <a:xfrm>
              <a:off x="2827" y="3232"/>
              <a:ext cx="49" cy="69"/>
            </a:xfrm>
            <a:custGeom>
              <a:avLst/>
              <a:gdLst/>
              <a:ahLst/>
              <a:cxnLst>
                <a:cxn ang="0">
                  <a:pos x="48" y="0"/>
                </a:cxn>
                <a:cxn ang="0">
                  <a:pos x="0" y="21"/>
                </a:cxn>
                <a:cxn ang="0">
                  <a:pos x="0" y="68"/>
                </a:cxn>
                <a:cxn ang="0">
                  <a:pos x="48" y="49"/>
                </a:cxn>
                <a:cxn ang="0">
                  <a:pos x="48" y="0"/>
                </a:cxn>
                <a:cxn ang="0">
                  <a:pos x="48" y="0"/>
                </a:cxn>
              </a:cxnLst>
              <a:rect l="0" t="0" r="r" b="b"/>
              <a:pathLst>
                <a:path w="49" h="69">
                  <a:moveTo>
                    <a:pt x="48" y="0"/>
                  </a:moveTo>
                  <a:lnTo>
                    <a:pt x="0" y="21"/>
                  </a:lnTo>
                  <a:lnTo>
                    <a:pt x="0" y="68"/>
                  </a:lnTo>
                  <a:lnTo>
                    <a:pt x="48" y="49"/>
                  </a:lnTo>
                  <a:lnTo>
                    <a:pt x="48" y="0"/>
                  </a:lnTo>
                  <a:lnTo>
                    <a:pt x="48" y="0"/>
                  </a:lnTo>
                </a:path>
              </a:pathLst>
            </a:custGeom>
            <a:solidFill>
              <a:srgbClr val="00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3" name="Freeform 28"/>
            <p:cNvSpPr>
              <a:spLocks/>
            </p:cNvSpPr>
            <p:nvPr/>
          </p:nvSpPr>
          <p:spPr bwMode="auto">
            <a:xfrm>
              <a:off x="2875" y="3226"/>
              <a:ext cx="18" cy="60"/>
            </a:xfrm>
            <a:custGeom>
              <a:avLst/>
              <a:gdLst/>
              <a:ahLst/>
              <a:cxnLst>
                <a:cxn ang="0">
                  <a:pos x="17" y="0"/>
                </a:cxn>
                <a:cxn ang="0">
                  <a:pos x="0" y="4"/>
                </a:cxn>
                <a:cxn ang="0">
                  <a:pos x="0" y="55"/>
                </a:cxn>
                <a:cxn ang="0">
                  <a:pos x="17" y="59"/>
                </a:cxn>
                <a:cxn ang="0">
                  <a:pos x="17" y="0"/>
                </a:cxn>
                <a:cxn ang="0">
                  <a:pos x="17" y="0"/>
                </a:cxn>
              </a:cxnLst>
              <a:rect l="0" t="0" r="r" b="b"/>
              <a:pathLst>
                <a:path w="18" h="60">
                  <a:moveTo>
                    <a:pt x="17" y="0"/>
                  </a:moveTo>
                  <a:lnTo>
                    <a:pt x="0" y="4"/>
                  </a:lnTo>
                  <a:lnTo>
                    <a:pt x="0" y="55"/>
                  </a:lnTo>
                  <a:lnTo>
                    <a:pt x="17" y="59"/>
                  </a:lnTo>
                  <a:lnTo>
                    <a:pt x="17" y="0"/>
                  </a:lnTo>
                  <a:lnTo>
                    <a:pt x="17" y="0"/>
                  </a:lnTo>
                </a:path>
              </a:pathLst>
            </a:custGeom>
            <a:solidFill>
              <a:srgbClr val="C2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4" name="Freeform 29"/>
            <p:cNvSpPr>
              <a:spLocks/>
            </p:cNvSpPr>
            <p:nvPr/>
          </p:nvSpPr>
          <p:spPr bwMode="auto">
            <a:xfrm>
              <a:off x="2827" y="3281"/>
              <a:ext cx="59" cy="29"/>
            </a:xfrm>
            <a:custGeom>
              <a:avLst/>
              <a:gdLst/>
              <a:ahLst/>
              <a:cxnLst>
                <a:cxn ang="0">
                  <a:pos x="49" y="0"/>
                </a:cxn>
                <a:cxn ang="0">
                  <a:pos x="0" y="19"/>
                </a:cxn>
                <a:cxn ang="0">
                  <a:pos x="1" y="28"/>
                </a:cxn>
                <a:cxn ang="0">
                  <a:pos x="58" y="4"/>
                </a:cxn>
                <a:cxn ang="0">
                  <a:pos x="49" y="0"/>
                </a:cxn>
                <a:cxn ang="0">
                  <a:pos x="49" y="0"/>
                </a:cxn>
              </a:cxnLst>
              <a:rect l="0" t="0" r="r" b="b"/>
              <a:pathLst>
                <a:path w="59" h="29">
                  <a:moveTo>
                    <a:pt x="49" y="0"/>
                  </a:moveTo>
                  <a:lnTo>
                    <a:pt x="0" y="19"/>
                  </a:lnTo>
                  <a:lnTo>
                    <a:pt x="1" y="28"/>
                  </a:lnTo>
                  <a:lnTo>
                    <a:pt x="58" y="4"/>
                  </a:lnTo>
                  <a:lnTo>
                    <a:pt x="49" y="0"/>
                  </a:lnTo>
                  <a:lnTo>
                    <a:pt x="49" y="0"/>
                  </a:lnTo>
                </a:path>
              </a:pathLst>
            </a:custGeom>
            <a:solidFill>
              <a:srgbClr val="FF6088"/>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5" name="Oval 30"/>
            <p:cNvSpPr>
              <a:spLocks noChangeArrowheads="1"/>
            </p:cNvSpPr>
            <p:nvPr/>
          </p:nvSpPr>
          <p:spPr bwMode="auto">
            <a:xfrm>
              <a:off x="2741" y="2895"/>
              <a:ext cx="40" cy="15"/>
            </a:xfrm>
            <a:prstGeom prst="ellipse">
              <a:avLst/>
            </a:prstGeom>
            <a:solidFill>
              <a:srgbClr val="000000"/>
            </a:solidFill>
            <a:ln w="9525">
              <a:noFill/>
              <a:round/>
              <a:headEnd/>
              <a:tailEn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6" name="Freeform 31"/>
            <p:cNvSpPr>
              <a:spLocks/>
            </p:cNvSpPr>
            <p:nvPr/>
          </p:nvSpPr>
          <p:spPr bwMode="auto">
            <a:xfrm>
              <a:off x="2283" y="3124"/>
              <a:ext cx="90" cy="78"/>
            </a:xfrm>
            <a:custGeom>
              <a:avLst/>
              <a:gdLst/>
              <a:ahLst/>
              <a:cxnLst>
                <a:cxn ang="0">
                  <a:pos x="89" y="0"/>
                </a:cxn>
                <a:cxn ang="0">
                  <a:pos x="89" y="77"/>
                </a:cxn>
                <a:cxn ang="0">
                  <a:pos x="0" y="40"/>
                </a:cxn>
                <a:cxn ang="0">
                  <a:pos x="89" y="0"/>
                </a:cxn>
                <a:cxn ang="0">
                  <a:pos x="89" y="0"/>
                </a:cxn>
              </a:cxnLst>
              <a:rect l="0" t="0" r="r" b="b"/>
              <a:pathLst>
                <a:path w="90" h="78">
                  <a:moveTo>
                    <a:pt x="89" y="0"/>
                  </a:moveTo>
                  <a:lnTo>
                    <a:pt x="89" y="77"/>
                  </a:lnTo>
                  <a:lnTo>
                    <a:pt x="0" y="40"/>
                  </a:lnTo>
                  <a:lnTo>
                    <a:pt x="89" y="0"/>
                  </a:lnTo>
                  <a:lnTo>
                    <a:pt x="89" y="0"/>
                  </a:lnTo>
                </a:path>
              </a:pathLst>
            </a:custGeom>
            <a:solidFill>
              <a:srgbClr val="B2B2B2"/>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7" name="Freeform 32"/>
            <p:cNvSpPr>
              <a:spLocks/>
            </p:cNvSpPr>
            <p:nvPr/>
          </p:nvSpPr>
          <p:spPr bwMode="auto">
            <a:xfrm>
              <a:off x="2372" y="3009"/>
              <a:ext cx="282" cy="193"/>
            </a:xfrm>
            <a:custGeom>
              <a:avLst/>
              <a:gdLst/>
              <a:ahLst/>
              <a:cxnLst>
                <a:cxn ang="0">
                  <a:pos x="281" y="76"/>
                </a:cxn>
                <a:cxn ang="0">
                  <a:pos x="0" y="192"/>
                </a:cxn>
                <a:cxn ang="0">
                  <a:pos x="0" y="115"/>
                </a:cxn>
                <a:cxn ang="0">
                  <a:pos x="281" y="0"/>
                </a:cxn>
                <a:cxn ang="0">
                  <a:pos x="281" y="76"/>
                </a:cxn>
                <a:cxn ang="0">
                  <a:pos x="281" y="76"/>
                </a:cxn>
              </a:cxnLst>
              <a:rect l="0" t="0" r="r" b="b"/>
              <a:pathLst>
                <a:path w="282" h="193">
                  <a:moveTo>
                    <a:pt x="281" y="76"/>
                  </a:moveTo>
                  <a:lnTo>
                    <a:pt x="0" y="192"/>
                  </a:lnTo>
                  <a:lnTo>
                    <a:pt x="0" y="115"/>
                  </a:lnTo>
                  <a:lnTo>
                    <a:pt x="281" y="0"/>
                  </a:lnTo>
                  <a:lnTo>
                    <a:pt x="281" y="76"/>
                  </a:lnTo>
                  <a:lnTo>
                    <a:pt x="281" y="76"/>
                  </a:lnTo>
                </a:path>
              </a:pathLst>
            </a:custGeom>
            <a:solidFill>
              <a:srgbClr val="40404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8" name="Freeform 33"/>
            <p:cNvSpPr>
              <a:spLocks/>
            </p:cNvSpPr>
            <p:nvPr/>
          </p:nvSpPr>
          <p:spPr bwMode="auto">
            <a:xfrm>
              <a:off x="2408" y="3177"/>
              <a:ext cx="91" cy="75"/>
            </a:xfrm>
            <a:custGeom>
              <a:avLst/>
              <a:gdLst/>
              <a:ahLst/>
              <a:cxnLst>
                <a:cxn ang="0">
                  <a:pos x="90" y="0"/>
                </a:cxn>
                <a:cxn ang="0">
                  <a:pos x="90" y="74"/>
                </a:cxn>
                <a:cxn ang="0">
                  <a:pos x="0" y="38"/>
                </a:cxn>
                <a:cxn ang="0">
                  <a:pos x="90" y="0"/>
                </a:cxn>
                <a:cxn ang="0">
                  <a:pos x="90" y="0"/>
                </a:cxn>
              </a:cxnLst>
              <a:rect l="0" t="0" r="r" b="b"/>
              <a:pathLst>
                <a:path w="91" h="75">
                  <a:moveTo>
                    <a:pt x="90" y="0"/>
                  </a:moveTo>
                  <a:lnTo>
                    <a:pt x="90" y="74"/>
                  </a:lnTo>
                  <a:lnTo>
                    <a:pt x="0" y="38"/>
                  </a:lnTo>
                  <a:lnTo>
                    <a:pt x="90" y="0"/>
                  </a:lnTo>
                  <a:lnTo>
                    <a:pt x="90" y="0"/>
                  </a:lnTo>
                </a:path>
              </a:pathLst>
            </a:custGeom>
            <a:solidFill>
              <a:srgbClr val="B2B2B2"/>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9" name="Freeform 34"/>
            <p:cNvSpPr>
              <a:spLocks/>
            </p:cNvSpPr>
            <p:nvPr/>
          </p:nvSpPr>
          <p:spPr bwMode="auto">
            <a:xfrm>
              <a:off x="2498" y="3060"/>
              <a:ext cx="282" cy="192"/>
            </a:xfrm>
            <a:custGeom>
              <a:avLst/>
              <a:gdLst/>
              <a:ahLst/>
              <a:cxnLst>
                <a:cxn ang="0">
                  <a:pos x="281" y="76"/>
                </a:cxn>
                <a:cxn ang="0">
                  <a:pos x="0" y="191"/>
                </a:cxn>
                <a:cxn ang="0">
                  <a:pos x="0" y="117"/>
                </a:cxn>
                <a:cxn ang="0">
                  <a:pos x="281" y="0"/>
                </a:cxn>
                <a:cxn ang="0">
                  <a:pos x="281" y="76"/>
                </a:cxn>
                <a:cxn ang="0">
                  <a:pos x="281" y="76"/>
                </a:cxn>
              </a:cxnLst>
              <a:rect l="0" t="0" r="r" b="b"/>
              <a:pathLst>
                <a:path w="282" h="192">
                  <a:moveTo>
                    <a:pt x="281" y="76"/>
                  </a:moveTo>
                  <a:lnTo>
                    <a:pt x="0" y="191"/>
                  </a:lnTo>
                  <a:lnTo>
                    <a:pt x="0" y="117"/>
                  </a:lnTo>
                  <a:lnTo>
                    <a:pt x="281" y="0"/>
                  </a:lnTo>
                  <a:lnTo>
                    <a:pt x="281" y="76"/>
                  </a:lnTo>
                  <a:lnTo>
                    <a:pt x="281" y="76"/>
                  </a:lnTo>
                </a:path>
              </a:pathLst>
            </a:custGeom>
            <a:solidFill>
              <a:srgbClr val="40404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0" name="Freeform 35"/>
            <p:cNvSpPr>
              <a:spLocks/>
            </p:cNvSpPr>
            <p:nvPr/>
          </p:nvSpPr>
          <p:spPr bwMode="auto">
            <a:xfrm>
              <a:off x="2535" y="3226"/>
              <a:ext cx="91" cy="79"/>
            </a:xfrm>
            <a:custGeom>
              <a:avLst/>
              <a:gdLst/>
              <a:ahLst/>
              <a:cxnLst>
                <a:cxn ang="0">
                  <a:pos x="90" y="0"/>
                </a:cxn>
                <a:cxn ang="0">
                  <a:pos x="89" y="78"/>
                </a:cxn>
                <a:cxn ang="0">
                  <a:pos x="0" y="41"/>
                </a:cxn>
                <a:cxn ang="0">
                  <a:pos x="90" y="0"/>
                </a:cxn>
                <a:cxn ang="0">
                  <a:pos x="90" y="0"/>
                </a:cxn>
              </a:cxnLst>
              <a:rect l="0" t="0" r="r" b="b"/>
              <a:pathLst>
                <a:path w="91" h="79">
                  <a:moveTo>
                    <a:pt x="90" y="0"/>
                  </a:moveTo>
                  <a:lnTo>
                    <a:pt x="89" y="78"/>
                  </a:lnTo>
                  <a:lnTo>
                    <a:pt x="0" y="41"/>
                  </a:lnTo>
                  <a:lnTo>
                    <a:pt x="90" y="0"/>
                  </a:lnTo>
                  <a:lnTo>
                    <a:pt x="90" y="0"/>
                  </a:lnTo>
                </a:path>
              </a:pathLst>
            </a:custGeom>
            <a:solidFill>
              <a:srgbClr val="B2B2B2"/>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1" name="Freeform 36"/>
            <p:cNvSpPr>
              <a:spLocks/>
            </p:cNvSpPr>
            <p:nvPr/>
          </p:nvSpPr>
          <p:spPr bwMode="auto">
            <a:xfrm>
              <a:off x="2624" y="3112"/>
              <a:ext cx="282" cy="193"/>
            </a:xfrm>
            <a:custGeom>
              <a:avLst/>
              <a:gdLst/>
              <a:ahLst/>
              <a:cxnLst>
                <a:cxn ang="0">
                  <a:pos x="281" y="76"/>
                </a:cxn>
                <a:cxn ang="0">
                  <a:pos x="0" y="192"/>
                </a:cxn>
                <a:cxn ang="0">
                  <a:pos x="1" y="115"/>
                </a:cxn>
                <a:cxn ang="0">
                  <a:pos x="281" y="0"/>
                </a:cxn>
                <a:cxn ang="0">
                  <a:pos x="281" y="76"/>
                </a:cxn>
                <a:cxn ang="0">
                  <a:pos x="281" y="76"/>
                </a:cxn>
              </a:cxnLst>
              <a:rect l="0" t="0" r="r" b="b"/>
              <a:pathLst>
                <a:path w="282" h="193">
                  <a:moveTo>
                    <a:pt x="281" y="76"/>
                  </a:moveTo>
                  <a:lnTo>
                    <a:pt x="0" y="192"/>
                  </a:lnTo>
                  <a:lnTo>
                    <a:pt x="1" y="115"/>
                  </a:lnTo>
                  <a:lnTo>
                    <a:pt x="281" y="0"/>
                  </a:lnTo>
                  <a:lnTo>
                    <a:pt x="281" y="76"/>
                  </a:lnTo>
                  <a:lnTo>
                    <a:pt x="281" y="76"/>
                  </a:lnTo>
                </a:path>
              </a:pathLst>
            </a:custGeom>
            <a:solidFill>
              <a:srgbClr val="40404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2" name="Freeform 37"/>
            <p:cNvSpPr>
              <a:spLocks/>
            </p:cNvSpPr>
            <p:nvPr/>
          </p:nvSpPr>
          <p:spPr bwMode="auto">
            <a:xfrm>
              <a:off x="2507" y="3205"/>
              <a:ext cx="25" cy="38"/>
            </a:xfrm>
            <a:custGeom>
              <a:avLst/>
              <a:gdLst/>
              <a:ahLst/>
              <a:cxnLst>
                <a:cxn ang="0">
                  <a:pos x="24" y="29"/>
                </a:cxn>
                <a:cxn ang="0">
                  <a:pos x="24" y="0"/>
                </a:cxn>
                <a:cxn ang="0">
                  <a:pos x="0" y="10"/>
                </a:cxn>
                <a:cxn ang="0">
                  <a:pos x="0" y="37"/>
                </a:cxn>
                <a:cxn ang="0">
                  <a:pos x="24" y="29"/>
                </a:cxn>
                <a:cxn ang="0">
                  <a:pos x="24" y="29"/>
                </a:cxn>
              </a:cxnLst>
              <a:rect l="0" t="0" r="r" b="b"/>
              <a:pathLst>
                <a:path w="25" h="38">
                  <a:moveTo>
                    <a:pt x="24" y="29"/>
                  </a:moveTo>
                  <a:lnTo>
                    <a:pt x="24" y="0"/>
                  </a:lnTo>
                  <a:lnTo>
                    <a:pt x="0" y="10"/>
                  </a:lnTo>
                  <a:lnTo>
                    <a:pt x="0" y="37"/>
                  </a:lnTo>
                  <a:lnTo>
                    <a:pt x="24" y="29"/>
                  </a:lnTo>
                  <a:lnTo>
                    <a:pt x="24"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3" name="Freeform 38"/>
            <p:cNvSpPr>
              <a:spLocks/>
            </p:cNvSpPr>
            <p:nvPr/>
          </p:nvSpPr>
          <p:spPr bwMode="auto">
            <a:xfrm>
              <a:off x="2507" y="3169"/>
              <a:ext cx="25" cy="38"/>
            </a:xfrm>
            <a:custGeom>
              <a:avLst/>
              <a:gdLst/>
              <a:ahLst/>
              <a:cxnLst>
                <a:cxn ang="0">
                  <a:pos x="24" y="28"/>
                </a:cxn>
                <a:cxn ang="0">
                  <a:pos x="24" y="0"/>
                </a:cxn>
                <a:cxn ang="0">
                  <a:pos x="0" y="9"/>
                </a:cxn>
                <a:cxn ang="0">
                  <a:pos x="0" y="37"/>
                </a:cxn>
                <a:cxn ang="0">
                  <a:pos x="24" y="28"/>
                </a:cxn>
                <a:cxn ang="0">
                  <a:pos x="24" y="28"/>
                </a:cxn>
              </a:cxnLst>
              <a:rect l="0" t="0" r="r" b="b"/>
              <a:pathLst>
                <a:path w="25" h="38">
                  <a:moveTo>
                    <a:pt x="24" y="28"/>
                  </a:moveTo>
                  <a:lnTo>
                    <a:pt x="24" y="0"/>
                  </a:lnTo>
                  <a:lnTo>
                    <a:pt x="0" y="9"/>
                  </a:lnTo>
                  <a:lnTo>
                    <a:pt x="0" y="37"/>
                  </a:lnTo>
                  <a:lnTo>
                    <a:pt x="24" y="28"/>
                  </a:lnTo>
                  <a:lnTo>
                    <a:pt x="24"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4" name="Freeform 39"/>
            <p:cNvSpPr>
              <a:spLocks/>
            </p:cNvSpPr>
            <p:nvPr/>
          </p:nvSpPr>
          <p:spPr bwMode="auto">
            <a:xfrm>
              <a:off x="2537" y="3192"/>
              <a:ext cx="25" cy="40"/>
            </a:xfrm>
            <a:custGeom>
              <a:avLst/>
              <a:gdLst/>
              <a:ahLst/>
              <a:cxnLst>
                <a:cxn ang="0">
                  <a:pos x="24" y="30"/>
                </a:cxn>
                <a:cxn ang="0">
                  <a:pos x="24" y="0"/>
                </a:cxn>
                <a:cxn ang="0">
                  <a:pos x="0" y="10"/>
                </a:cxn>
                <a:cxn ang="0">
                  <a:pos x="0" y="39"/>
                </a:cxn>
                <a:cxn ang="0">
                  <a:pos x="24" y="30"/>
                </a:cxn>
                <a:cxn ang="0">
                  <a:pos x="24" y="30"/>
                </a:cxn>
              </a:cxnLst>
              <a:rect l="0" t="0" r="r" b="b"/>
              <a:pathLst>
                <a:path w="25" h="40">
                  <a:moveTo>
                    <a:pt x="24" y="30"/>
                  </a:moveTo>
                  <a:lnTo>
                    <a:pt x="24" y="0"/>
                  </a:lnTo>
                  <a:lnTo>
                    <a:pt x="0" y="10"/>
                  </a:lnTo>
                  <a:lnTo>
                    <a:pt x="0" y="39"/>
                  </a:lnTo>
                  <a:lnTo>
                    <a:pt x="24" y="30"/>
                  </a:lnTo>
                  <a:lnTo>
                    <a:pt x="24"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5" name="Freeform 40"/>
            <p:cNvSpPr>
              <a:spLocks/>
            </p:cNvSpPr>
            <p:nvPr/>
          </p:nvSpPr>
          <p:spPr bwMode="auto">
            <a:xfrm>
              <a:off x="2537" y="3156"/>
              <a:ext cx="25" cy="40"/>
            </a:xfrm>
            <a:custGeom>
              <a:avLst/>
              <a:gdLst/>
              <a:ahLst/>
              <a:cxnLst>
                <a:cxn ang="0">
                  <a:pos x="24" y="30"/>
                </a:cxn>
                <a:cxn ang="0">
                  <a:pos x="24" y="0"/>
                </a:cxn>
                <a:cxn ang="0">
                  <a:pos x="0" y="11"/>
                </a:cxn>
                <a:cxn ang="0">
                  <a:pos x="0" y="39"/>
                </a:cxn>
                <a:cxn ang="0">
                  <a:pos x="24" y="30"/>
                </a:cxn>
                <a:cxn ang="0">
                  <a:pos x="24" y="30"/>
                </a:cxn>
              </a:cxnLst>
              <a:rect l="0" t="0" r="r" b="b"/>
              <a:pathLst>
                <a:path w="25" h="40">
                  <a:moveTo>
                    <a:pt x="24" y="30"/>
                  </a:moveTo>
                  <a:lnTo>
                    <a:pt x="24" y="0"/>
                  </a:lnTo>
                  <a:lnTo>
                    <a:pt x="0" y="11"/>
                  </a:lnTo>
                  <a:lnTo>
                    <a:pt x="0" y="39"/>
                  </a:lnTo>
                  <a:lnTo>
                    <a:pt x="24" y="30"/>
                  </a:lnTo>
                  <a:lnTo>
                    <a:pt x="24"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6" name="Freeform 41"/>
            <p:cNvSpPr>
              <a:spLocks/>
            </p:cNvSpPr>
            <p:nvPr/>
          </p:nvSpPr>
          <p:spPr bwMode="auto">
            <a:xfrm>
              <a:off x="2566" y="3181"/>
              <a:ext cx="24" cy="39"/>
            </a:xfrm>
            <a:custGeom>
              <a:avLst/>
              <a:gdLst/>
              <a:ahLst/>
              <a:cxnLst>
                <a:cxn ang="0">
                  <a:pos x="23" y="29"/>
                </a:cxn>
                <a:cxn ang="0">
                  <a:pos x="23" y="0"/>
                </a:cxn>
                <a:cxn ang="0">
                  <a:pos x="0" y="10"/>
                </a:cxn>
                <a:cxn ang="0">
                  <a:pos x="0" y="38"/>
                </a:cxn>
                <a:cxn ang="0">
                  <a:pos x="23" y="29"/>
                </a:cxn>
                <a:cxn ang="0">
                  <a:pos x="23" y="29"/>
                </a:cxn>
              </a:cxnLst>
              <a:rect l="0" t="0" r="r" b="b"/>
              <a:pathLst>
                <a:path w="24" h="39">
                  <a:moveTo>
                    <a:pt x="23" y="29"/>
                  </a:moveTo>
                  <a:lnTo>
                    <a:pt x="23" y="0"/>
                  </a:lnTo>
                  <a:lnTo>
                    <a:pt x="0" y="10"/>
                  </a:lnTo>
                  <a:lnTo>
                    <a:pt x="0" y="38"/>
                  </a:lnTo>
                  <a:lnTo>
                    <a:pt x="23" y="29"/>
                  </a:lnTo>
                  <a:lnTo>
                    <a:pt x="23"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7" name="Freeform 42"/>
            <p:cNvSpPr>
              <a:spLocks/>
            </p:cNvSpPr>
            <p:nvPr/>
          </p:nvSpPr>
          <p:spPr bwMode="auto">
            <a:xfrm>
              <a:off x="2566" y="3145"/>
              <a:ext cx="24" cy="39"/>
            </a:xfrm>
            <a:custGeom>
              <a:avLst/>
              <a:gdLst/>
              <a:ahLst/>
              <a:cxnLst>
                <a:cxn ang="0">
                  <a:pos x="23" y="29"/>
                </a:cxn>
                <a:cxn ang="0">
                  <a:pos x="23" y="0"/>
                </a:cxn>
                <a:cxn ang="0">
                  <a:pos x="0" y="10"/>
                </a:cxn>
                <a:cxn ang="0">
                  <a:pos x="0" y="38"/>
                </a:cxn>
                <a:cxn ang="0">
                  <a:pos x="23" y="29"/>
                </a:cxn>
                <a:cxn ang="0">
                  <a:pos x="23" y="29"/>
                </a:cxn>
              </a:cxnLst>
              <a:rect l="0" t="0" r="r" b="b"/>
              <a:pathLst>
                <a:path w="24" h="39">
                  <a:moveTo>
                    <a:pt x="23" y="29"/>
                  </a:moveTo>
                  <a:lnTo>
                    <a:pt x="23" y="0"/>
                  </a:lnTo>
                  <a:lnTo>
                    <a:pt x="0" y="10"/>
                  </a:lnTo>
                  <a:lnTo>
                    <a:pt x="0" y="38"/>
                  </a:lnTo>
                  <a:lnTo>
                    <a:pt x="23" y="29"/>
                  </a:lnTo>
                  <a:lnTo>
                    <a:pt x="23"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8" name="Freeform 43"/>
            <p:cNvSpPr>
              <a:spLocks/>
            </p:cNvSpPr>
            <p:nvPr/>
          </p:nvSpPr>
          <p:spPr bwMode="auto">
            <a:xfrm>
              <a:off x="2597" y="3169"/>
              <a:ext cx="24" cy="38"/>
            </a:xfrm>
            <a:custGeom>
              <a:avLst/>
              <a:gdLst/>
              <a:ahLst/>
              <a:cxnLst>
                <a:cxn ang="0">
                  <a:pos x="23" y="28"/>
                </a:cxn>
                <a:cxn ang="0">
                  <a:pos x="23" y="0"/>
                </a:cxn>
                <a:cxn ang="0">
                  <a:pos x="0" y="9"/>
                </a:cxn>
                <a:cxn ang="0">
                  <a:pos x="0" y="37"/>
                </a:cxn>
                <a:cxn ang="0">
                  <a:pos x="23" y="28"/>
                </a:cxn>
                <a:cxn ang="0">
                  <a:pos x="23" y="28"/>
                </a:cxn>
              </a:cxnLst>
              <a:rect l="0" t="0" r="r" b="b"/>
              <a:pathLst>
                <a:path w="24" h="38">
                  <a:moveTo>
                    <a:pt x="23" y="28"/>
                  </a:moveTo>
                  <a:lnTo>
                    <a:pt x="23" y="0"/>
                  </a:lnTo>
                  <a:lnTo>
                    <a:pt x="0" y="9"/>
                  </a:lnTo>
                  <a:lnTo>
                    <a:pt x="0" y="37"/>
                  </a:lnTo>
                  <a:lnTo>
                    <a:pt x="23" y="28"/>
                  </a:lnTo>
                  <a:lnTo>
                    <a:pt x="23"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9" name="Freeform 44"/>
            <p:cNvSpPr>
              <a:spLocks/>
            </p:cNvSpPr>
            <p:nvPr/>
          </p:nvSpPr>
          <p:spPr bwMode="auto">
            <a:xfrm>
              <a:off x="2597" y="3132"/>
              <a:ext cx="24" cy="39"/>
            </a:xfrm>
            <a:custGeom>
              <a:avLst/>
              <a:gdLst/>
              <a:ahLst/>
              <a:cxnLst>
                <a:cxn ang="0">
                  <a:pos x="23" y="29"/>
                </a:cxn>
                <a:cxn ang="0">
                  <a:pos x="23" y="0"/>
                </a:cxn>
                <a:cxn ang="0">
                  <a:pos x="0" y="10"/>
                </a:cxn>
                <a:cxn ang="0">
                  <a:pos x="0" y="38"/>
                </a:cxn>
                <a:cxn ang="0">
                  <a:pos x="23" y="29"/>
                </a:cxn>
                <a:cxn ang="0">
                  <a:pos x="23" y="29"/>
                </a:cxn>
              </a:cxnLst>
              <a:rect l="0" t="0" r="r" b="b"/>
              <a:pathLst>
                <a:path w="24" h="39">
                  <a:moveTo>
                    <a:pt x="23" y="29"/>
                  </a:moveTo>
                  <a:lnTo>
                    <a:pt x="23" y="0"/>
                  </a:lnTo>
                  <a:lnTo>
                    <a:pt x="0" y="10"/>
                  </a:lnTo>
                  <a:lnTo>
                    <a:pt x="0" y="38"/>
                  </a:lnTo>
                  <a:lnTo>
                    <a:pt x="23" y="29"/>
                  </a:lnTo>
                  <a:lnTo>
                    <a:pt x="23"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0" name="Freeform 45"/>
            <p:cNvSpPr>
              <a:spLocks/>
            </p:cNvSpPr>
            <p:nvPr/>
          </p:nvSpPr>
          <p:spPr bwMode="auto">
            <a:xfrm>
              <a:off x="2626" y="3156"/>
              <a:ext cx="23" cy="38"/>
            </a:xfrm>
            <a:custGeom>
              <a:avLst/>
              <a:gdLst/>
              <a:ahLst/>
              <a:cxnLst>
                <a:cxn ang="0">
                  <a:pos x="22" y="28"/>
                </a:cxn>
                <a:cxn ang="0">
                  <a:pos x="22" y="0"/>
                </a:cxn>
                <a:cxn ang="0">
                  <a:pos x="0" y="9"/>
                </a:cxn>
                <a:cxn ang="0">
                  <a:pos x="0" y="37"/>
                </a:cxn>
                <a:cxn ang="0">
                  <a:pos x="22" y="28"/>
                </a:cxn>
                <a:cxn ang="0">
                  <a:pos x="22" y="28"/>
                </a:cxn>
              </a:cxnLst>
              <a:rect l="0" t="0" r="r" b="b"/>
              <a:pathLst>
                <a:path w="23" h="38">
                  <a:moveTo>
                    <a:pt x="22" y="28"/>
                  </a:moveTo>
                  <a:lnTo>
                    <a:pt x="22" y="0"/>
                  </a:lnTo>
                  <a:lnTo>
                    <a:pt x="0" y="9"/>
                  </a:lnTo>
                  <a:lnTo>
                    <a:pt x="0" y="37"/>
                  </a:lnTo>
                  <a:lnTo>
                    <a:pt x="22" y="28"/>
                  </a:lnTo>
                  <a:lnTo>
                    <a:pt x="22"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1" name="Freeform 46"/>
            <p:cNvSpPr>
              <a:spLocks/>
            </p:cNvSpPr>
            <p:nvPr/>
          </p:nvSpPr>
          <p:spPr bwMode="auto">
            <a:xfrm>
              <a:off x="2626" y="3121"/>
              <a:ext cx="23" cy="39"/>
            </a:xfrm>
            <a:custGeom>
              <a:avLst/>
              <a:gdLst/>
              <a:ahLst/>
              <a:cxnLst>
                <a:cxn ang="0">
                  <a:pos x="22" y="29"/>
                </a:cxn>
                <a:cxn ang="0">
                  <a:pos x="22" y="0"/>
                </a:cxn>
                <a:cxn ang="0">
                  <a:pos x="0" y="9"/>
                </a:cxn>
                <a:cxn ang="0">
                  <a:pos x="0" y="38"/>
                </a:cxn>
                <a:cxn ang="0">
                  <a:pos x="22" y="29"/>
                </a:cxn>
                <a:cxn ang="0">
                  <a:pos x="22" y="29"/>
                </a:cxn>
              </a:cxnLst>
              <a:rect l="0" t="0" r="r" b="b"/>
              <a:pathLst>
                <a:path w="23" h="39">
                  <a:moveTo>
                    <a:pt x="22" y="29"/>
                  </a:moveTo>
                  <a:lnTo>
                    <a:pt x="22" y="0"/>
                  </a:lnTo>
                  <a:lnTo>
                    <a:pt x="0" y="9"/>
                  </a:lnTo>
                  <a:lnTo>
                    <a:pt x="0" y="38"/>
                  </a:lnTo>
                  <a:lnTo>
                    <a:pt x="22" y="29"/>
                  </a:lnTo>
                  <a:lnTo>
                    <a:pt x="22"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2" name="Freeform 47"/>
            <p:cNvSpPr>
              <a:spLocks/>
            </p:cNvSpPr>
            <p:nvPr/>
          </p:nvSpPr>
          <p:spPr bwMode="auto">
            <a:xfrm>
              <a:off x="2657" y="3144"/>
              <a:ext cx="22" cy="39"/>
            </a:xfrm>
            <a:custGeom>
              <a:avLst/>
              <a:gdLst/>
              <a:ahLst/>
              <a:cxnLst>
                <a:cxn ang="0">
                  <a:pos x="21" y="29"/>
                </a:cxn>
                <a:cxn ang="0">
                  <a:pos x="21" y="0"/>
                </a:cxn>
                <a:cxn ang="0">
                  <a:pos x="0" y="10"/>
                </a:cxn>
                <a:cxn ang="0">
                  <a:pos x="0" y="38"/>
                </a:cxn>
                <a:cxn ang="0">
                  <a:pos x="21" y="29"/>
                </a:cxn>
                <a:cxn ang="0">
                  <a:pos x="21" y="29"/>
                </a:cxn>
              </a:cxnLst>
              <a:rect l="0" t="0" r="r" b="b"/>
              <a:pathLst>
                <a:path w="22" h="39">
                  <a:moveTo>
                    <a:pt x="21" y="29"/>
                  </a:moveTo>
                  <a:lnTo>
                    <a:pt x="21" y="0"/>
                  </a:lnTo>
                  <a:lnTo>
                    <a:pt x="0" y="10"/>
                  </a:lnTo>
                  <a:lnTo>
                    <a:pt x="0" y="38"/>
                  </a:lnTo>
                  <a:lnTo>
                    <a:pt x="21" y="29"/>
                  </a:lnTo>
                  <a:lnTo>
                    <a:pt x="21"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3" name="Freeform 48"/>
            <p:cNvSpPr>
              <a:spLocks/>
            </p:cNvSpPr>
            <p:nvPr/>
          </p:nvSpPr>
          <p:spPr bwMode="auto">
            <a:xfrm>
              <a:off x="2657" y="3108"/>
              <a:ext cx="22" cy="39"/>
            </a:xfrm>
            <a:custGeom>
              <a:avLst/>
              <a:gdLst/>
              <a:ahLst/>
              <a:cxnLst>
                <a:cxn ang="0">
                  <a:pos x="21" y="29"/>
                </a:cxn>
                <a:cxn ang="0">
                  <a:pos x="21" y="0"/>
                </a:cxn>
                <a:cxn ang="0">
                  <a:pos x="0" y="10"/>
                </a:cxn>
                <a:cxn ang="0">
                  <a:pos x="0" y="38"/>
                </a:cxn>
                <a:cxn ang="0">
                  <a:pos x="21" y="29"/>
                </a:cxn>
                <a:cxn ang="0">
                  <a:pos x="21" y="29"/>
                </a:cxn>
              </a:cxnLst>
              <a:rect l="0" t="0" r="r" b="b"/>
              <a:pathLst>
                <a:path w="22" h="39">
                  <a:moveTo>
                    <a:pt x="21" y="29"/>
                  </a:moveTo>
                  <a:lnTo>
                    <a:pt x="21" y="0"/>
                  </a:lnTo>
                  <a:lnTo>
                    <a:pt x="0" y="10"/>
                  </a:lnTo>
                  <a:lnTo>
                    <a:pt x="0" y="38"/>
                  </a:lnTo>
                  <a:lnTo>
                    <a:pt x="21" y="29"/>
                  </a:lnTo>
                  <a:lnTo>
                    <a:pt x="21"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4" name="Freeform 49"/>
            <p:cNvSpPr>
              <a:spLocks/>
            </p:cNvSpPr>
            <p:nvPr/>
          </p:nvSpPr>
          <p:spPr bwMode="auto">
            <a:xfrm>
              <a:off x="2683" y="3130"/>
              <a:ext cx="25" cy="41"/>
            </a:xfrm>
            <a:custGeom>
              <a:avLst/>
              <a:gdLst/>
              <a:ahLst/>
              <a:cxnLst>
                <a:cxn ang="0">
                  <a:pos x="24" y="31"/>
                </a:cxn>
                <a:cxn ang="0">
                  <a:pos x="24" y="0"/>
                </a:cxn>
                <a:cxn ang="0">
                  <a:pos x="0" y="11"/>
                </a:cxn>
                <a:cxn ang="0">
                  <a:pos x="0" y="40"/>
                </a:cxn>
                <a:cxn ang="0">
                  <a:pos x="24" y="31"/>
                </a:cxn>
                <a:cxn ang="0">
                  <a:pos x="24" y="31"/>
                </a:cxn>
              </a:cxnLst>
              <a:rect l="0" t="0" r="r" b="b"/>
              <a:pathLst>
                <a:path w="25" h="41">
                  <a:moveTo>
                    <a:pt x="24" y="31"/>
                  </a:moveTo>
                  <a:lnTo>
                    <a:pt x="24" y="0"/>
                  </a:lnTo>
                  <a:lnTo>
                    <a:pt x="0" y="11"/>
                  </a:lnTo>
                  <a:lnTo>
                    <a:pt x="0" y="40"/>
                  </a:lnTo>
                  <a:lnTo>
                    <a:pt x="24" y="31"/>
                  </a:lnTo>
                  <a:lnTo>
                    <a:pt x="24" y="31"/>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5" name="Freeform 50"/>
            <p:cNvSpPr>
              <a:spLocks/>
            </p:cNvSpPr>
            <p:nvPr/>
          </p:nvSpPr>
          <p:spPr bwMode="auto">
            <a:xfrm>
              <a:off x="2683" y="3097"/>
              <a:ext cx="25" cy="38"/>
            </a:xfrm>
            <a:custGeom>
              <a:avLst/>
              <a:gdLst/>
              <a:ahLst/>
              <a:cxnLst>
                <a:cxn ang="0">
                  <a:pos x="24" y="29"/>
                </a:cxn>
                <a:cxn ang="0">
                  <a:pos x="24" y="0"/>
                </a:cxn>
                <a:cxn ang="0">
                  <a:pos x="0" y="10"/>
                </a:cxn>
                <a:cxn ang="0">
                  <a:pos x="0" y="37"/>
                </a:cxn>
                <a:cxn ang="0">
                  <a:pos x="24" y="29"/>
                </a:cxn>
                <a:cxn ang="0">
                  <a:pos x="24" y="29"/>
                </a:cxn>
              </a:cxnLst>
              <a:rect l="0" t="0" r="r" b="b"/>
              <a:pathLst>
                <a:path w="25" h="38">
                  <a:moveTo>
                    <a:pt x="24" y="29"/>
                  </a:moveTo>
                  <a:lnTo>
                    <a:pt x="24" y="0"/>
                  </a:lnTo>
                  <a:lnTo>
                    <a:pt x="0" y="10"/>
                  </a:lnTo>
                  <a:lnTo>
                    <a:pt x="0" y="37"/>
                  </a:lnTo>
                  <a:lnTo>
                    <a:pt x="24" y="29"/>
                  </a:lnTo>
                  <a:lnTo>
                    <a:pt x="24"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6" name="Freeform 51"/>
            <p:cNvSpPr>
              <a:spLocks/>
            </p:cNvSpPr>
            <p:nvPr/>
          </p:nvSpPr>
          <p:spPr bwMode="auto">
            <a:xfrm>
              <a:off x="2714" y="3120"/>
              <a:ext cx="25" cy="39"/>
            </a:xfrm>
            <a:custGeom>
              <a:avLst/>
              <a:gdLst/>
              <a:ahLst/>
              <a:cxnLst>
                <a:cxn ang="0">
                  <a:pos x="24" y="28"/>
                </a:cxn>
                <a:cxn ang="0">
                  <a:pos x="24" y="0"/>
                </a:cxn>
                <a:cxn ang="0">
                  <a:pos x="0" y="10"/>
                </a:cxn>
                <a:cxn ang="0">
                  <a:pos x="0" y="38"/>
                </a:cxn>
                <a:cxn ang="0">
                  <a:pos x="24" y="28"/>
                </a:cxn>
                <a:cxn ang="0">
                  <a:pos x="24" y="28"/>
                </a:cxn>
              </a:cxnLst>
              <a:rect l="0" t="0" r="r" b="b"/>
              <a:pathLst>
                <a:path w="25" h="39">
                  <a:moveTo>
                    <a:pt x="24" y="28"/>
                  </a:moveTo>
                  <a:lnTo>
                    <a:pt x="24" y="0"/>
                  </a:lnTo>
                  <a:lnTo>
                    <a:pt x="0" y="10"/>
                  </a:lnTo>
                  <a:lnTo>
                    <a:pt x="0" y="38"/>
                  </a:lnTo>
                  <a:lnTo>
                    <a:pt x="24" y="28"/>
                  </a:lnTo>
                  <a:lnTo>
                    <a:pt x="24"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7" name="Freeform 52"/>
            <p:cNvSpPr>
              <a:spLocks/>
            </p:cNvSpPr>
            <p:nvPr/>
          </p:nvSpPr>
          <p:spPr bwMode="auto">
            <a:xfrm>
              <a:off x="2714" y="3085"/>
              <a:ext cx="25" cy="40"/>
            </a:xfrm>
            <a:custGeom>
              <a:avLst/>
              <a:gdLst/>
              <a:ahLst/>
              <a:cxnLst>
                <a:cxn ang="0">
                  <a:pos x="24" y="30"/>
                </a:cxn>
                <a:cxn ang="0">
                  <a:pos x="24" y="0"/>
                </a:cxn>
                <a:cxn ang="0">
                  <a:pos x="0" y="10"/>
                </a:cxn>
                <a:cxn ang="0">
                  <a:pos x="0" y="39"/>
                </a:cxn>
                <a:cxn ang="0">
                  <a:pos x="24" y="30"/>
                </a:cxn>
                <a:cxn ang="0">
                  <a:pos x="24" y="30"/>
                </a:cxn>
              </a:cxnLst>
              <a:rect l="0" t="0" r="r" b="b"/>
              <a:pathLst>
                <a:path w="25" h="40">
                  <a:moveTo>
                    <a:pt x="24" y="30"/>
                  </a:moveTo>
                  <a:lnTo>
                    <a:pt x="24" y="0"/>
                  </a:lnTo>
                  <a:lnTo>
                    <a:pt x="0" y="10"/>
                  </a:lnTo>
                  <a:lnTo>
                    <a:pt x="0" y="39"/>
                  </a:lnTo>
                  <a:lnTo>
                    <a:pt x="24" y="30"/>
                  </a:lnTo>
                  <a:lnTo>
                    <a:pt x="24"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8" name="Freeform 53"/>
            <p:cNvSpPr>
              <a:spLocks/>
            </p:cNvSpPr>
            <p:nvPr/>
          </p:nvSpPr>
          <p:spPr bwMode="auto">
            <a:xfrm>
              <a:off x="2744" y="3108"/>
              <a:ext cx="23" cy="38"/>
            </a:xfrm>
            <a:custGeom>
              <a:avLst/>
              <a:gdLst/>
              <a:ahLst/>
              <a:cxnLst>
                <a:cxn ang="0">
                  <a:pos x="22" y="28"/>
                </a:cxn>
                <a:cxn ang="0">
                  <a:pos x="22" y="0"/>
                </a:cxn>
                <a:cxn ang="0">
                  <a:pos x="0" y="9"/>
                </a:cxn>
                <a:cxn ang="0">
                  <a:pos x="0" y="37"/>
                </a:cxn>
                <a:cxn ang="0">
                  <a:pos x="22" y="28"/>
                </a:cxn>
                <a:cxn ang="0">
                  <a:pos x="22" y="28"/>
                </a:cxn>
              </a:cxnLst>
              <a:rect l="0" t="0" r="r" b="b"/>
              <a:pathLst>
                <a:path w="23" h="38">
                  <a:moveTo>
                    <a:pt x="22" y="28"/>
                  </a:moveTo>
                  <a:lnTo>
                    <a:pt x="22" y="0"/>
                  </a:lnTo>
                  <a:lnTo>
                    <a:pt x="0" y="9"/>
                  </a:lnTo>
                  <a:lnTo>
                    <a:pt x="0" y="37"/>
                  </a:lnTo>
                  <a:lnTo>
                    <a:pt x="22" y="28"/>
                  </a:lnTo>
                  <a:lnTo>
                    <a:pt x="22"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9" name="Freeform 54"/>
            <p:cNvSpPr>
              <a:spLocks/>
            </p:cNvSpPr>
            <p:nvPr/>
          </p:nvSpPr>
          <p:spPr bwMode="auto">
            <a:xfrm>
              <a:off x="2744" y="3072"/>
              <a:ext cx="23" cy="38"/>
            </a:xfrm>
            <a:custGeom>
              <a:avLst/>
              <a:gdLst/>
              <a:ahLst/>
              <a:cxnLst>
                <a:cxn ang="0">
                  <a:pos x="22" y="28"/>
                </a:cxn>
                <a:cxn ang="0">
                  <a:pos x="22" y="0"/>
                </a:cxn>
                <a:cxn ang="0">
                  <a:pos x="0" y="9"/>
                </a:cxn>
                <a:cxn ang="0">
                  <a:pos x="0" y="37"/>
                </a:cxn>
                <a:cxn ang="0">
                  <a:pos x="22" y="28"/>
                </a:cxn>
                <a:cxn ang="0">
                  <a:pos x="22" y="28"/>
                </a:cxn>
              </a:cxnLst>
              <a:rect l="0" t="0" r="r" b="b"/>
              <a:pathLst>
                <a:path w="23" h="38">
                  <a:moveTo>
                    <a:pt x="22" y="28"/>
                  </a:moveTo>
                  <a:lnTo>
                    <a:pt x="22" y="0"/>
                  </a:lnTo>
                  <a:lnTo>
                    <a:pt x="0" y="9"/>
                  </a:lnTo>
                  <a:lnTo>
                    <a:pt x="0" y="37"/>
                  </a:lnTo>
                  <a:lnTo>
                    <a:pt x="22" y="28"/>
                  </a:lnTo>
                  <a:lnTo>
                    <a:pt x="22"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0" name="Freeform 55"/>
            <p:cNvSpPr>
              <a:spLocks/>
            </p:cNvSpPr>
            <p:nvPr/>
          </p:nvSpPr>
          <p:spPr bwMode="auto">
            <a:xfrm>
              <a:off x="2383" y="3154"/>
              <a:ext cx="24" cy="38"/>
            </a:xfrm>
            <a:custGeom>
              <a:avLst/>
              <a:gdLst/>
              <a:ahLst/>
              <a:cxnLst>
                <a:cxn ang="0">
                  <a:pos x="23" y="28"/>
                </a:cxn>
                <a:cxn ang="0">
                  <a:pos x="23" y="0"/>
                </a:cxn>
                <a:cxn ang="0">
                  <a:pos x="0" y="9"/>
                </a:cxn>
                <a:cxn ang="0">
                  <a:pos x="0" y="37"/>
                </a:cxn>
                <a:cxn ang="0">
                  <a:pos x="23" y="28"/>
                </a:cxn>
                <a:cxn ang="0">
                  <a:pos x="23" y="28"/>
                </a:cxn>
              </a:cxnLst>
              <a:rect l="0" t="0" r="r" b="b"/>
              <a:pathLst>
                <a:path w="24" h="38">
                  <a:moveTo>
                    <a:pt x="23" y="28"/>
                  </a:moveTo>
                  <a:lnTo>
                    <a:pt x="23" y="0"/>
                  </a:lnTo>
                  <a:lnTo>
                    <a:pt x="0" y="9"/>
                  </a:lnTo>
                  <a:lnTo>
                    <a:pt x="0" y="37"/>
                  </a:lnTo>
                  <a:lnTo>
                    <a:pt x="23" y="28"/>
                  </a:lnTo>
                  <a:lnTo>
                    <a:pt x="23"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1" name="Freeform 56"/>
            <p:cNvSpPr>
              <a:spLocks/>
            </p:cNvSpPr>
            <p:nvPr/>
          </p:nvSpPr>
          <p:spPr bwMode="auto">
            <a:xfrm>
              <a:off x="2383" y="3118"/>
              <a:ext cx="24" cy="38"/>
            </a:xfrm>
            <a:custGeom>
              <a:avLst/>
              <a:gdLst/>
              <a:ahLst/>
              <a:cxnLst>
                <a:cxn ang="0">
                  <a:pos x="23" y="28"/>
                </a:cxn>
                <a:cxn ang="0">
                  <a:pos x="23" y="0"/>
                </a:cxn>
                <a:cxn ang="0">
                  <a:pos x="0" y="9"/>
                </a:cxn>
                <a:cxn ang="0">
                  <a:pos x="0" y="37"/>
                </a:cxn>
                <a:cxn ang="0">
                  <a:pos x="23" y="28"/>
                </a:cxn>
                <a:cxn ang="0">
                  <a:pos x="23" y="28"/>
                </a:cxn>
              </a:cxnLst>
              <a:rect l="0" t="0" r="r" b="b"/>
              <a:pathLst>
                <a:path w="24" h="38">
                  <a:moveTo>
                    <a:pt x="23" y="28"/>
                  </a:moveTo>
                  <a:lnTo>
                    <a:pt x="23" y="0"/>
                  </a:lnTo>
                  <a:lnTo>
                    <a:pt x="0" y="9"/>
                  </a:lnTo>
                  <a:lnTo>
                    <a:pt x="0" y="37"/>
                  </a:lnTo>
                  <a:lnTo>
                    <a:pt x="23" y="28"/>
                  </a:lnTo>
                  <a:lnTo>
                    <a:pt x="23"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2" name="Freeform 57"/>
            <p:cNvSpPr>
              <a:spLocks/>
            </p:cNvSpPr>
            <p:nvPr/>
          </p:nvSpPr>
          <p:spPr bwMode="auto">
            <a:xfrm>
              <a:off x="2413" y="3141"/>
              <a:ext cx="24" cy="38"/>
            </a:xfrm>
            <a:custGeom>
              <a:avLst/>
              <a:gdLst/>
              <a:ahLst/>
              <a:cxnLst>
                <a:cxn ang="0">
                  <a:pos x="23" y="28"/>
                </a:cxn>
                <a:cxn ang="0">
                  <a:pos x="23" y="0"/>
                </a:cxn>
                <a:cxn ang="0">
                  <a:pos x="0" y="9"/>
                </a:cxn>
                <a:cxn ang="0">
                  <a:pos x="0" y="37"/>
                </a:cxn>
                <a:cxn ang="0">
                  <a:pos x="23" y="28"/>
                </a:cxn>
                <a:cxn ang="0">
                  <a:pos x="23" y="28"/>
                </a:cxn>
              </a:cxnLst>
              <a:rect l="0" t="0" r="r" b="b"/>
              <a:pathLst>
                <a:path w="24" h="38">
                  <a:moveTo>
                    <a:pt x="23" y="28"/>
                  </a:moveTo>
                  <a:lnTo>
                    <a:pt x="23" y="0"/>
                  </a:lnTo>
                  <a:lnTo>
                    <a:pt x="0" y="9"/>
                  </a:lnTo>
                  <a:lnTo>
                    <a:pt x="0" y="37"/>
                  </a:lnTo>
                  <a:lnTo>
                    <a:pt x="23" y="28"/>
                  </a:lnTo>
                  <a:lnTo>
                    <a:pt x="23"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3" name="Freeform 58"/>
            <p:cNvSpPr>
              <a:spLocks/>
            </p:cNvSpPr>
            <p:nvPr/>
          </p:nvSpPr>
          <p:spPr bwMode="auto">
            <a:xfrm>
              <a:off x="2413" y="3105"/>
              <a:ext cx="24" cy="38"/>
            </a:xfrm>
            <a:custGeom>
              <a:avLst/>
              <a:gdLst/>
              <a:ahLst/>
              <a:cxnLst>
                <a:cxn ang="0">
                  <a:pos x="23" y="29"/>
                </a:cxn>
                <a:cxn ang="0">
                  <a:pos x="23" y="0"/>
                </a:cxn>
                <a:cxn ang="0">
                  <a:pos x="0" y="10"/>
                </a:cxn>
                <a:cxn ang="0">
                  <a:pos x="0" y="37"/>
                </a:cxn>
                <a:cxn ang="0">
                  <a:pos x="23" y="29"/>
                </a:cxn>
                <a:cxn ang="0">
                  <a:pos x="23" y="29"/>
                </a:cxn>
              </a:cxnLst>
              <a:rect l="0" t="0" r="r" b="b"/>
              <a:pathLst>
                <a:path w="24" h="38">
                  <a:moveTo>
                    <a:pt x="23" y="29"/>
                  </a:moveTo>
                  <a:lnTo>
                    <a:pt x="23" y="0"/>
                  </a:lnTo>
                  <a:lnTo>
                    <a:pt x="0" y="10"/>
                  </a:lnTo>
                  <a:lnTo>
                    <a:pt x="0" y="37"/>
                  </a:lnTo>
                  <a:lnTo>
                    <a:pt x="23" y="29"/>
                  </a:lnTo>
                  <a:lnTo>
                    <a:pt x="23"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4" name="Freeform 59"/>
            <p:cNvSpPr>
              <a:spLocks/>
            </p:cNvSpPr>
            <p:nvPr/>
          </p:nvSpPr>
          <p:spPr bwMode="auto">
            <a:xfrm>
              <a:off x="2442" y="3130"/>
              <a:ext cx="24" cy="38"/>
            </a:xfrm>
            <a:custGeom>
              <a:avLst/>
              <a:gdLst/>
              <a:ahLst/>
              <a:cxnLst>
                <a:cxn ang="0">
                  <a:pos x="23" y="28"/>
                </a:cxn>
                <a:cxn ang="0">
                  <a:pos x="23" y="0"/>
                </a:cxn>
                <a:cxn ang="0">
                  <a:pos x="0" y="8"/>
                </a:cxn>
                <a:cxn ang="0">
                  <a:pos x="0" y="37"/>
                </a:cxn>
                <a:cxn ang="0">
                  <a:pos x="23" y="28"/>
                </a:cxn>
                <a:cxn ang="0">
                  <a:pos x="23" y="28"/>
                </a:cxn>
              </a:cxnLst>
              <a:rect l="0" t="0" r="r" b="b"/>
              <a:pathLst>
                <a:path w="24" h="38">
                  <a:moveTo>
                    <a:pt x="23" y="28"/>
                  </a:moveTo>
                  <a:lnTo>
                    <a:pt x="23" y="0"/>
                  </a:lnTo>
                  <a:lnTo>
                    <a:pt x="0" y="8"/>
                  </a:lnTo>
                  <a:lnTo>
                    <a:pt x="0" y="37"/>
                  </a:lnTo>
                  <a:lnTo>
                    <a:pt x="23" y="28"/>
                  </a:lnTo>
                  <a:lnTo>
                    <a:pt x="23"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5" name="Freeform 60"/>
            <p:cNvSpPr>
              <a:spLocks/>
            </p:cNvSpPr>
            <p:nvPr/>
          </p:nvSpPr>
          <p:spPr bwMode="auto">
            <a:xfrm>
              <a:off x="2442" y="3094"/>
              <a:ext cx="24" cy="37"/>
            </a:xfrm>
            <a:custGeom>
              <a:avLst/>
              <a:gdLst/>
              <a:ahLst/>
              <a:cxnLst>
                <a:cxn ang="0">
                  <a:pos x="23" y="30"/>
                </a:cxn>
                <a:cxn ang="0">
                  <a:pos x="23" y="0"/>
                </a:cxn>
                <a:cxn ang="0">
                  <a:pos x="0" y="9"/>
                </a:cxn>
                <a:cxn ang="0">
                  <a:pos x="0" y="36"/>
                </a:cxn>
                <a:cxn ang="0">
                  <a:pos x="23" y="30"/>
                </a:cxn>
                <a:cxn ang="0">
                  <a:pos x="23" y="30"/>
                </a:cxn>
              </a:cxnLst>
              <a:rect l="0" t="0" r="r" b="b"/>
              <a:pathLst>
                <a:path w="24" h="37">
                  <a:moveTo>
                    <a:pt x="23" y="30"/>
                  </a:moveTo>
                  <a:lnTo>
                    <a:pt x="23" y="0"/>
                  </a:lnTo>
                  <a:lnTo>
                    <a:pt x="0" y="9"/>
                  </a:lnTo>
                  <a:lnTo>
                    <a:pt x="0" y="36"/>
                  </a:lnTo>
                  <a:lnTo>
                    <a:pt x="23" y="30"/>
                  </a:lnTo>
                  <a:lnTo>
                    <a:pt x="23"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6" name="Freeform 61"/>
            <p:cNvSpPr>
              <a:spLocks/>
            </p:cNvSpPr>
            <p:nvPr/>
          </p:nvSpPr>
          <p:spPr bwMode="auto">
            <a:xfrm>
              <a:off x="2471" y="3117"/>
              <a:ext cx="24" cy="39"/>
            </a:xfrm>
            <a:custGeom>
              <a:avLst/>
              <a:gdLst/>
              <a:ahLst/>
              <a:cxnLst>
                <a:cxn ang="0">
                  <a:pos x="23" y="29"/>
                </a:cxn>
                <a:cxn ang="0">
                  <a:pos x="23" y="0"/>
                </a:cxn>
                <a:cxn ang="0">
                  <a:pos x="0" y="9"/>
                </a:cxn>
                <a:cxn ang="0">
                  <a:pos x="0" y="38"/>
                </a:cxn>
                <a:cxn ang="0">
                  <a:pos x="23" y="29"/>
                </a:cxn>
                <a:cxn ang="0">
                  <a:pos x="23" y="29"/>
                </a:cxn>
              </a:cxnLst>
              <a:rect l="0" t="0" r="r" b="b"/>
              <a:pathLst>
                <a:path w="24" h="39">
                  <a:moveTo>
                    <a:pt x="23" y="29"/>
                  </a:moveTo>
                  <a:lnTo>
                    <a:pt x="23" y="0"/>
                  </a:lnTo>
                  <a:lnTo>
                    <a:pt x="0" y="9"/>
                  </a:lnTo>
                  <a:lnTo>
                    <a:pt x="0" y="38"/>
                  </a:lnTo>
                  <a:lnTo>
                    <a:pt x="23" y="29"/>
                  </a:lnTo>
                  <a:lnTo>
                    <a:pt x="23"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7" name="Freeform 62"/>
            <p:cNvSpPr>
              <a:spLocks/>
            </p:cNvSpPr>
            <p:nvPr/>
          </p:nvSpPr>
          <p:spPr bwMode="auto">
            <a:xfrm>
              <a:off x="2471" y="3081"/>
              <a:ext cx="24" cy="38"/>
            </a:xfrm>
            <a:custGeom>
              <a:avLst/>
              <a:gdLst/>
              <a:ahLst/>
              <a:cxnLst>
                <a:cxn ang="0">
                  <a:pos x="23" y="30"/>
                </a:cxn>
                <a:cxn ang="0">
                  <a:pos x="23" y="0"/>
                </a:cxn>
                <a:cxn ang="0">
                  <a:pos x="0" y="9"/>
                </a:cxn>
                <a:cxn ang="0">
                  <a:pos x="0" y="37"/>
                </a:cxn>
                <a:cxn ang="0">
                  <a:pos x="23" y="30"/>
                </a:cxn>
                <a:cxn ang="0">
                  <a:pos x="23" y="30"/>
                </a:cxn>
              </a:cxnLst>
              <a:rect l="0" t="0" r="r" b="b"/>
              <a:pathLst>
                <a:path w="24" h="38">
                  <a:moveTo>
                    <a:pt x="23" y="30"/>
                  </a:moveTo>
                  <a:lnTo>
                    <a:pt x="23" y="0"/>
                  </a:lnTo>
                  <a:lnTo>
                    <a:pt x="0" y="9"/>
                  </a:lnTo>
                  <a:lnTo>
                    <a:pt x="0" y="37"/>
                  </a:lnTo>
                  <a:lnTo>
                    <a:pt x="23" y="30"/>
                  </a:lnTo>
                  <a:lnTo>
                    <a:pt x="23"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8" name="Freeform 63"/>
            <p:cNvSpPr>
              <a:spLocks/>
            </p:cNvSpPr>
            <p:nvPr/>
          </p:nvSpPr>
          <p:spPr bwMode="auto">
            <a:xfrm>
              <a:off x="2501" y="3105"/>
              <a:ext cx="23" cy="38"/>
            </a:xfrm>
            <a:custGeom>
              <a:avLst/>
              <a:gdLst/>
              <a:ahLst/>
              <a:cxnLst>
                <a:cxn ang="0">
                  <a:pos x="22" y="29"/>
                </a:cxn>
                <a:cxn ang="0">
                  <a:pos x="22" y="0"/>
                </a:cxn>
                <a:cxn ang="0">
                  <a:pos x="0" y="8"/>
                </a:cxn>
                <a:cxn ang="0">
                  <a:pos x="0" y="37"/>
                </a:cxn>
                <a:cxn ang="0">
                  <a:pos x="22" y="29"/>
                </a:cxn>
                <a:cxn ang="0">
                  <a:pos x="22" y="29"/>
                </a:cxn>
              </a:cxnLst>
              <a:rect l="0" t="0" r="r" b="b"/>
              <a:pathLst>
                <a:path w="23" h="38">
                  <a:moveTo>
                    <a:pt x="22" y="29"/>
                  </a:moveTo>
                  <a:lnTo>
                    <a:pt x="22" y="0"/>
                  </a:lnTo>
                  <a:lnTo>
                    <a:pt x="0" y="8"/>
                  </a:lnTo>
                  <a:lnTo>
                    <a:pt x="0" y="37"/>
                  </a:lnTo>
                  <a:lnTo>
                    <a:pt x="22" y="29"/>
                  </a:lnTo>
                  <a:lnTo>
                    <a:pt x="22"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9" name="Freeform 64"/>
            <p:cNvSpPr>
              <a:spLocks/>
            </p:cNvSpPr>
            <p:nvPr/>
          </p:nvSpPr>
          <p:spPr bwMode="auto">
            <a:xfrm>
              <a:off x="2501" y="3070"/>
              <a:ext cx="23" cy="38"/>
            </a:xfrm>
            <a:custGeom>
              <a:avLst/>
              <a:gdLst/>
              <a:ahLst/>
              <a:cxnLst>
                <a:cxn ang="0">
                  <a:pos x="22" y="28"/>
                </a:cxn>
                <a:cxn ang="0">
                  <a:pos x="22" y="0"/>
                </a:cxn>
                <a:cxn ang="0">
                  <a:pos x="0" y="9"/>
                </a:cxn>
                <a:cxn ang="0">
                  <a:pos x="0" y="37"/>
                </a:cxn>
                <a:cxn ang="0">
                  <a:pos x="22" y="28"/>
                </a:cxn>
                <a:cxn ang="0">
                  <a:pos x="22" y="28"/>
                </a:cxn>
              </a:cxnLst>
              <a:rect l="0" t="0" r="r" b="b"/>
              <a:pathLst>
                <a:path w="23" h="38">
                  <a:moveTo>
                    <a:pt x="22" y="28"/>
                  </a:moveTo>
                  <a:lnTo>
                    <a:pt x="22" y="0"/>
                  </a:lnTo>
                  <a:lnTo>
                    <a:pt x="0" y="9"/>
                  </a:lnTo>
                  <a:lnTo>
                    <a:pt x="0" y="37"/>
                  </a:lnTo>
                  <a:lnTo>
                    <a:pt x="22" y="28"/>
                  </a:lnTo>
                  <a:lnTo>
                    <a:pt x="22"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0" name="Freeform 65"/>
            <p:cNvSpPr>
              <a:spLocks/>
            </p:cNvSpPr>
            <p:nvPr/>
          </p:nvSpPr>
          <p:spPr bwMode="auto">
            <a:xfrm>
              <a:off x="2532" y="3094"/>
              <a:ext cx="23" cy="37"/>
            </a:xfrm>
            <a:custGeom>
              <a:avLst/>
              <a:gdLst/>
              <a:ahLst/>
              <a:cxnLst>
                <a:cxn ang="0">
                  <a:pos x="22" y="27"/>
                </a:cxn>
                <a:cxn ang="0">
                  <a:pos x="22" y="0"/>
                </a:cxn>
                <a:cxn ang="0">
                  <a:pos x="0" y="7"/>
                </a:cxn>
                <a:cxn ang="0">
                  <a:pos x="0" y="36"/>
                </a:cxn>
                <a:cxn ang="0">
                  <a:pos x="22" y="27"/>
                </a:cxn>
                <a:cxn ang="0">
                  <a:pos x="22" y="27"/>
                </a:cxn>
              </a:cxnLst>
              <a:rect l="0" t="0" r="r" b="b"/>
              <a:pathLst>
                <a:path w="23" h="37">
                  <a:moveTo>
                    <a:pt x="22" y="27"/>
                  </a:moveTo>
                  <a:lnTo>
                    <a:pt x="22" y="0"/>
                  </a:lnTo>
                  <a:lnTo>
                    <a:pt x="0" y="7"/>
                  </a:lnTo>
                  <a:lnTo>
                    <a:pt x="0" y="36"/>
                  </a:lnTo>
                  <a:lnTo>
                    <a:pt x="22" y="27"/>
                  </a:lnTo>
                  <a:lnTo>
                    <a:pt x="22" y="27"/>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1" name="Freeform 66"/>
            <p:cNvSpPr>
              <a:spLocks/>
            </p:cNvSpPr>
            <p:nvPr/>
          </p:nvSpPr>
          <p:spPr bwMode="auto">
            <a:xfrm>
              <a:off x="2532" y="3058"/>
              <a:ext cx="23" cy="37"/>
            </a:xfrm>
            <a:custGeom>
              <a:avLst/>
              <a:gdLst/>
              <a:ahLst/>
              <a:cxnLst>
                <a:cxn ang="0">
                  <a:pos x="22" y="27"/>
                </a:cxn>
                <a:cxn ang="0">
                  <a:pos x="22" y="0"/>
                </a:cxn>
                <a:cxn ang="0">
                  <a:pos x="0" y="10"/>
                </a:cxn>
                <a:cxn ang="0">
                  <a:pos x="0" y="36"/>
                </a:cxn>
                <a:cxn ang="0">
                  <a:pos x="22" y="27"/>
                </a:cxn>
                <a:cxn ang="0">
                  <a:pos x="22" y="27"/>
                </a:cxn>
              </a:cxnLst>
              <a:rect l="0" t="0" r="r" b="b"/>
              <a:pathLst>
                <a:path w="23" h="37">
                  <a:moveTo>
                    <a:pt x="22" y="27"/>
                  </a:moveTo>
                  <a:lnTo>
                    <a:pt x="22" y="0"/>
                  </a:lnTo>
                  <a:lnTo>
                    <a:pt x="0" y="10"/>
                  </a:lnTo>
                  <a:lnTo>
                    <a:pt x="0" y="36"/>
                  </a:lnTo>
                  <a:lnTo>
                    <a:pt x="22" y="27"/>
                  </a:lnTo>
                  <a:lnTo>
                    <a:pt x="22" y="27"/>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2" name="Freeform 67"/>
            <p:cNvSpPr>
              <a:spLocks/>
            </p:cNvSpPr>
            <p:nvPr/>
          </p:nvSpPr>
          <p:spPr bwMode="auto">
            <a:xfrm>
              <a:off x="2562" y="3081"/>
              <a:ext cx="23" cy="37"/>
            </a:xfrm>
            <a:custGeom>
              <a:avLst/>
              <a:gdLst/>
              <a:ahLst/>
              <a:cxnLst>
                <a:cxn ang="0">
                  <a:pos x="22" y="28"/>
                </a:cxn>
                <a:cxn ang="0">
                  <a:pos x="22" y="0"/>
                </a:cxn>
                <a:cxn ang="0">
                  <a:pos x="0" y="9"/>
                </a:cxn>
                <a:cxn ang="0">
                  <a:pos x="0" y="36"/>
                </a:cxn>
                <a:cxn ang="0">
                  <a:pos x="22" y="28"/>
                </a:cxn>
                <a:cxn ang="0">
                  <a:pos x="22" y="28"/>
                </a:cxn>
              </a:cxnLst>
              <a:rect l="0" t="0" r="r" b="b"/>
              <a:pathLst>
                <a:path w="23" h="37">
                  <a:moveTo>
                    <a:pt x="22" y="28"/>
                  </a:moveTo>
                  <a:lnTo>
                    <a:pt x="22" y="0"/>
                  </a:lnTo>
                  <a:lnTo>
                    <a:pt x="0" y="9"/>
                  </a:lnTo>
                  <a:lnTo>
                    <a:pt x="0" y="36"/>
                  </a:lnTo>
                  <a:lnTo>
                    <a:pt x="22" y="28"/>
                  </a:lnTo>
                  <a:lnTo>
                    <a:pt x="22"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3" name="Freeform 68"/>
            <p:cNvSpPr>
              <a:spLocks/>
            </p:cNvSpPr>
            <p:nvPr/>
          </p:nvSpPr>
          <p:spPr bwMode="auto">
            <a:xfrm>
              <a:off x="2562" y="3046"/>
              <a:ext cx="23" cy="37"/>
            </a:xfrm>
            <a:custGeom>
              <a:avLst/>
              <a:gdLst/>
              <a:ahLst/>
              <a:cxnLst>
                <a:cxn ang="0">
                  <a:pos x="22" y="28"/>
                </a:cxn>
                <a:cxn ang="0">
                  <a:pos x="22" y="0"/>
                </a:cxn>
                <a:cxn ang="0">
                  <a:pos x="0" y="8"/>
                </a:cxn>
                <a:cxn ang="0">
                  <a:pos x="0" y="36"/>
                </a:cxn>
                <a:cxn ang="0">
                  <a:pos x="22" y="28"/>
                </a:cxn>
                <a:cxn ang="0">
                  <a:pos x="22" y="28"/>
                </a:cxn>
              </a:cxnLst>
              <a:rect l="0" t="0" r="r" b="b"/>
              <a:pathLst>
                <a:path w="23" h="37">
                  <a:moveTo>
                    <a:pt x="22" y="28"/>
                  </a:moveTo>
                  <a:lnTo>
                    <a:pt x="22" y="0"/>
                  </a:lnTo>
                  <a:lnTo>
                    <a:pt x="0" y="8"/>
                  </a:lnTo>
                  <a:lnTo>
                    <a:pt x="0" y="36"/>
                  </a:lnTo>
                  <a:lnTo>
                    <a:pt x="22" y="28"/>
                  </a:lnTo>
                  <a:lnTo>
                    <a:pt x="22"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4" name="Freeform 69"/>
            <p:cNvSpPr>
              <a:spLocks/>
            </p:cNvSpPr>
            <p:nvPr/>
          </p:nvSpPr>
          <p:spPr bwMode="auto">
            <a:xfrm>
              <a:off x="2591" y="3068"/>
              <a:ext cx="22" cy="38"/>
            </a:xfrm>
            <a:custGeom>
              <a:avLst/>
              <a:gdLst/>
              <a:ahLst/>
              <a:cxnLst>
                <a:cxn ang="0">
                  <a:pos x="21" y="30"/>
                </a:cxn>
                <a:cxn ang="0">
                  <a:pos x="21" y="0"/>
                </a:cxn>
                <a:cxn ang="0">
                  <a:pos x="0" y="9"/>
                </a:cxn>
                <a:cxn ang="0">
                  <a:pos x="0" y="37"/>
                </a:cxn>
                <a:cxn ang="0">
                  <a:pos x="21" y="30"/>
                </a:cxn>
                <a:cxn ang="0">
                  <a:pos x="21" y="30"/>
                </a:cxn>
              </a:cxnLst>
              <a:rect l="0" t="0" r="r" b="b"/>
              <a:pathLst>
                <a:path w="22" h="38">
                  <a:moveTo>
                    <a:pt x="21" y="30"/>
                  </a:moveTo>
                  <a:lnTo>
                    <a:pt x="21" y="0"/>
                  </a:lnTo>
                  <a:lnTo>
                    <a:pt x="0" y="9"/>
                  </a:lnTo>
                  <a:lnTo>
                    <a:pt x="0" y="37"/>
                  </a:lnTo>
                  <a:lnTo>
                    <a:pt x="21" y="30"/>
                  </a:lnTo>
                  <a:lnTo>
                    <a:pt x="21"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5" name="Freeform 70"/>
            <p:cNvSpPr>
              <a:spLocks/>
            </p:cNvSpPr>
            <p:nvPr/>
          </p:nvSpPr>
          <p:spPr bwMode="auto">
            <a:xfrm>
              <a:off x="2591" y="3033"/>
              <a:ext cx="22" cy="40"/>
            </a:xfrm>
            <a:custGeom>
              <a:avLst/>
              <a:gdLst/>
              <a:ahLst/>
              <a:cxnLst>
                <a:cxn ang="0">
                  <a:pos x="21" y="29"/>
                </a:cxn>
                <a:cxn ang="0">
                  <a:pos x="21" y="0"/>
                </a:cxn>
                <a:cxn ang="0">
                  <a:pos x="0" y="9"/>
                </a:cxn>
                <a:cxn ang="0">
                  <a:pos x="0" y="39"/>
                </a:cxn>
                <a:cxn ang="0">
                  <a:pos x="21" y="29"/>
                </a:cxn>
                <a:cxn ang="0">
                  <a:pos x="21" y="29"/>
                </a:cxn>
              </a:cxnLst>
              <a:rect l="0" t="0" r="r" b="b"/>
              <a:pathLst>
                <a:path w="22" h="40">
                  <a:moveTo>
                    <a:pt x="21" y="29"/>
                  </a:moveTo>
                  <a:lnTo>
                    <a:pt x="21" y="0"/>
                  </a:lnTo>
                  <a:lnTo>
                    <a:pt x="0" y="9"/>
                  </a:lnTo>
                  <a:lnTo>
                    <a:pt x="0" y="39"/>
                  </a:lnTo>
                  <a:lnTo>
                    <a:pt x="21" y="29"/>
                  </a:lnTo>
                  <a:lnTo>
                    <a:pt x="21"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6" name="Freeform 71"/>
            <p:cNvSpPr>
              <a:spLocks/>
            </p:cNvSpPr>
            <p:nvPr/>
          </p:nvSpPr>
          <p:spPr bwMode="auto">
            <a:xfrm>
              <a:off x="2620" y="3056"/>
              <a:ext cx="22" cy="39"/>
            </a:xfrm>
            <a:custGeom>
              <a:avLst/>
              <a:gdLst/>
              <a:ahLst/>
              <a:cxnLst>
                <a:cxn ang="0">
                  <a:pos x="21" y="29"/>
                </a:cxn>
                <a:cxn ang="0">
                  <a:pos x="21" y="0"/>
                </a:cxn>
                <a:cxn ang="0">
                  <a:pos x="0" y="8"/>
                </a:cxn>
                <a:cxn ang="0">
                  <a:pos x="0" y="38"/>
                </a:cxn>
                <a:cxn ang="0">
                  <a:pos x="21" y="29"/>
                </a:cxn>
                <a:cxn ang="0">
                  <a:pos x="21" y="29"/>
                </a:cxn>
              </a:cxnLst>
              <a:rect l="0" t="0" r="r" b="b"/>
              <a:pathLst>
                <a:path w="22" h="39">
                  <a:moveTo>
                    <a:pt x="21" y="29"/>
                  </a:moveTo>
                  <a:lnTo>
                    <a:pt x="21" y="0"/>
                  </a:lnTo>
                  <a:lnTo>
                    <a:pt x="0" y="8"/>
                  </a:lnTo>
                  <a:lnTo>
                    <a:pt x="0" y="38"/>
                  </a:lnTo>
                  <a:lnTo>
                    <a:pt x="21" y="29"/>
                  </a:lnTo>
                  <a:lnTo>
                    <a:pt x="21"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7" name="Freeform 72"/>
            <p:cNvSpPr>
              <a:spLocks/>
            </p:cNvSpPr>
            <p:nvPr/>
          </p:nvSpPr>
          <p:spPr bwMode="auto">
            <a:xfrm>
              <a:off x="2620" y="3022"/>
              <a:ext cx="22" cy="37"/>
            </a:xfrm>
            <a:custGeom>
              <a:avLst/>
              <a:gdLst/>
              <a:ahLst/>
              <a:cxnLst>
                <a:cxn ang="0">
                  <a:pos x="21" y="28"/>
                </a:cxn>
                <a:cxn ang="0">
                  <a:pos x="21" y="0"/>
                </a:cxn>
                <a:cxn ang="0">
                  <a:pos x="0" y="9"/>
                </a:cxn>
                <a:cxn ang="0">
                  <a:pos x="0" y="36"/>
                </a:cxn>
                <a:cxn ang="0">
                  <a:pos x="21" y="28"/>
                </a:cxn>
                <a:cxn ang="0">
                  <a:pos x="21" y="28"/>
                </a:cxn>
              </a:cxnLst>
              <a:rect l="0" t="0" r="r" b="b"/>
              <a:pathLst>
                <a:path w="22" h="37">
                  <a:moveTo>
                    <a:pt x="21" y="28"/>
                  </a:moveTo>
                  <a:lnTo>
                    <a:pt x="21" y="0"/>
                  </a:lnTo>
                  <a:lnTo>
                    <a:pt x="0" y="9"/>
                  </a:lnTo>
                  <a:lnTo>
                    <a:pt x="0" y="36"/>
                  </a:lnTo>
                  <a:lnTo>
                    <a:pt x="21" y="28"/>
                  </a:lnTo>
                  <a:lnTo>
                    <a:pt x="21"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8" name="Freeform 73"/>
            <p:cNvSpPr>
              <a:spLocks/>
            </p:cNvSpPr>
            <p:nvPr/>
          </p:nvSpPr>
          <p:spPr bwMode="auto">
            <a:xfrm>
              <a:off x="2634" y="3257"/>
              <a:ext cx="22" cy="38"/>
            </a:xfrm>
            <a:custGeom>
              <a:avLst/>
              <a:gdLst/>
              <a:ahLst/>
              <a:cxnLst>
                <a:cxn ang="0">
                  <a:pos x="21" y="29"/>
                </a:cxn>
                <a:cxn ang="0">
                  <a:pos x="21" y="0"/>
                </a:cxn>
                <a:cxn ang="0">
                  <a:pos x="0" y="10"/>
                </a:cxn>
                <a:cxn ang="0">
                  <a:pos x="0" y="37"/>
                </a:cxn>
                <a:cxn ang="0">
                  <a:pos x="21" y="29"/>
                </a:cxn>
                <a:cxn ang="0">
                  <a:pos x="21" y="29"/>
                </a:cxn>
              </a:cxnLst>
              <a:rect l="0" t="0" r="r" b="b"/>
              <a:pathLst>
                <a:path w="22" h="38">
                  <a:moveTo>
                    <a:pt x="21" y="29"/>
                  </a:moveTo>
                  <a:lnTo>
                    <a:pt x="21" y="0"/>
                  </a:lnTo>
                  <a:lnTo>
                    <a:pt x="0" y="10"/>
                  </a:lnTo>
                  <a:lnTo>
                    <a:pt x="0" y="37"/>
                  </a:lnTo>
                  <a:lnTo>
                    <a:pt x="21" y="29"/>
                  </a:lnTo>
                  <a:lnTo>
                    <a:pt x="21"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9" name="Freeform 74"/>
            <p:cNvSpPr>
              <a:spLocks/>
            </p:cNvSpPr>
            <p:nvPr/>
          </p:nvSpPr>
          <p:spPr bwMode="auto">
            <a:xfrm>
              <a:off x="2634" y="3222"/>
              <a:ext cx="22" cy="40"/>
            </a:xfrm>
            <a:custGeom>
              <a:avLst/>
              <a:gdLst/>
              <a:ahLst/>
              <a:cxnLst>
                <a:cxn ang="0">
                  <a:pos x="21" y="29"/>
                </a:cxn>
                <a:cxn ang="0">
                  <a:pos x="21" y="0"/>
                </a:cxn>
                <a:cxn ang="0">
                  <a:pos x="0" y="10"/>
                </a:cxn>
                <a:cxn ang="0">
                  <a:pos x="0" y="39"/>
                </a:cxn>
                <a:cxn ang="0">
                  <a:pos x="21" y="29"/>
                </a:cxn>
                <a:cxn ang="0">
                  <a:pos x="21" y="29"/>
                </a:cxn>
              </a:cxnLst>
              <a:rect l="0" t="0" r="r" b="b"/>
              <a:pathLst>
                <a:path w="22" h="40">
                  <a:moveTo>
                    <a:pt x="21" y="29"/>
                  </a:moveTo>
                  <a:lnTo>
                    <a:pt x="21" y="0"/>
                  </a:lnTo>
                  <a:lnTo>
                    <a:pt x="0" y="10"/>
                  </a:lnTo>
                  <a:lnTo>
                    <a:pt x="0" y="39"/>
                  </a:lnTo>
                  <a:lnTo>
                    <a:pt x="21" y="29"/>
                  </a:lnTo>
                  <a:lnTo>
                    <a:pt x="21"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0" name="Freeform 75"/>
            <p:cNvSpPr>
              <a:spLocks/>
            </p:cNvSpPr>
            <p:nvPr/>
          </p:nvSpPr>
          <p:spPr bwMode="auto">
            <a:xfrm>
              <a:off x="2663" y="3245"/>
              <a:ext cx="23" cy="39"/>
            </a:xfrm>
            <a:custGeom>
              <a:avLst/>
              <a:gdLst/>
              <a:ahLst/>
              <a:cxnLst>
                <a:cxn ang="0">
                  <a:pos x="22" y="30"/>
                </a:cxn>
                <a:cxn ang="0">
                  <a:pos x="22" y="0"/>
                </a:cxn>
                <a:cxn ang="0">
                  <a:pos x="0" y="10"/>
                </a:cxn>
                <a:cxn ang="0">
                  <a:pos x="0" y="38"/>
                </a:cxn>
                <a:cxn ang="0">
                  <a:pos x="22" y="30"/>
                </a:cxn>
                <a:cxn ang="0">
                  <a:pos x="22" y="30"/>
                </a:cxn>
              </a:cxnLst>
              <a:rect l="0" t="0" r="r" b="b"/>
              <a:pathLst>
                <a:path w="23" h="39">
                  <a:moveTo>
                    <a:pt x="22" y="30"/>
                  </a:moveTo>
                  <a:lnTo>
                    <a:pt x="22" y="0"/>
                  </a:lnTo>
                  <a:lnTo>
                    <a:pt x="0" y="10"/>
                  </a:lnTo>
                  <a:lnTo>
                    <a:pt x="0" y="38"/>
                  </a:lnTo>
                  <a:lnTo>
                    <a:pt x="22" y="30"/>
                  </a:lnTo>
                  <a:lnTo>
                    <a:pt x="22"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1" name="Freeform 76"/>
            <p:cNvSpPr>
              <a:spLocks/>
            </p:cNvSpPr>
            <p:nvPr/>
          </p:nvSpPr>
          <p:spPr bwMode="auto">
            <a:xfrm>
              <a:off x="2663" y="3210"/>
              <a:ext cx="23" cy="38"/>
            </a:xfrm>
            <a:custGeom>
              <a:avLst/>
              <a:gdLst/>
              <a:ahLst/>
              <a:cxnLst>
                <a:cxn ang="0">
                  <a:pos x="22" y="28"/>
                </a:cxn>
                <a:cxn ang="0">
                  <a:pos x="22" y="0"/>
                </a:cxn>
                <a:cxn ang="0">
                  <a:pos x="0" y="10"/>
                </a:cxn>
                <a:cxn ang="0">
                  <a:pos x="0" y="37"/>
                </a:cxn>
                <a:cxn ang="0">
                  <a:pos x="22" y="28"/>
                </a:cxn>
                <a:cxn ang="0">
                  <a:pos x="22" y="28"/>
                </a:cxn>
              </a:cxnLst>
              <a:rect l="0" t="0" r="r" b="b"/>
              <a:pathLst>
                <a:path w="23" h="38">
                  <a:moveTo>
                    <a:pt x="22" y="28"/>
                  </a:moveTo>
                  <a:lnTo>
                    <a:pt x="22" y="0"/>
                  </a:lnTo>
                  <a:lnTo>
                    <a:pt x="0" y="10"/>
                  </a:lnTo>
                  <a:lnTo>
                    <a:pt x="0" y="37"/>
                  </a:lnTo>
                  <a:lnTo>
                    <a:pt x="22" y="28"/>
                  </a:lnTo>
                  <a:lnTo>
                    <a:pt x="22"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2" name="Freeform 77"/>
            <p:cNvSpPr>
              <a:spLocks/>
            </p:cNvSpPr>
            <p:nvPr/>
          </p:nvSpPr>
          <p:spPr bwMode="auto">
            <a:xfrm>
              <a:off x="2692" y="3232"/>
              <a:ext cx="24" cy="40"/>
            </a:xfrm>
            <a:custGeom>
              <a:avLst/>
              <a:gdLst/>
              <a:ahLst/>
              <a:cxnLst>
                <a:cxn ang="0">
                  <a:pos x="23" y="31"/>
                </a:cxn>
                <a:cxn ang="0">
                  <a:pos x="23" y="0"/>
                </a:cxn>
                <a:cxn ang="0">
                  <a:pos x="0" y="10"/>
                </a:cxn>
                <a:cxn ang="0">
                  <a:pos x="0" y="39"/>
                </a:cxn>
                <a:cxn ang="0">
                  <a:pos x="23" y="31"/>
                </a:cxn>
                <a:cxn ang="0">
                  <a:pos x="23" y="31"/>
                </a:cxn>
              </a:cxnLst>
              <a:rect l="0" t="0" r="r" b="b"/>
              <a:pathLst>
                <a:path w="24" h="40">
                  <a:moveTo>
                    <a:pt x="23" y="31"/>
                  </a:moveTo>
                  <a:lnTo>
                    <a:pt x="23" y="0"/>
                  </a:lnTo>
                  <a:lnTo>
                    <a:pt x="0" y="10"/>
                  </a:lnTo>
                  <a:lnTo>
                    <a:pt x="0" y="39"/>
                  </a:lnTo>
                  <a:lnTo>
                    <a:pt x="23" y="31"/>
                  </a:lnTo>
                  <a:lnTo>
                    <a:pt x="23" y="31"/>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3" name="Freeform 78"/>
            <p:cNvSpPr>
              <a:spLocks/>
            </p:cNvSpPr>
            <p:nvPr/>
          </p:nvSpPr>
          <p:spPr bwMode="auto">
            <a:xfrm>
              <a:off x="2692" y="3197"/>
              <a:ext cx="24" cy="39"/>
            </a:xfrm>
            <a:custGeom>
              <a:avLst/>
              <a:gdLst/>
              <a:ahLst/>
              <a:cxnLst>
                <a:cxn ang="0">
                  <a:pos x="23" y="29"/>
                </a:cxn>
                <a:cxn ang="0">
                  <a:pos x="23" y="0"/>
                </a:cxn>
                <a:cxn ang="0">
                  <a:pos x="0" y="10"/>
                </a:cxn>
                <a:cxn ang="0">
                  <a:pos x="0" y="38"/>
                </a:cxn>
                <a:cxn ang="0">
                  <a:pos x="23" y="29"/>
                </a:cxn>
                <a:cxn ang="0">
                  <a:pos x="23" y="29"/>
                </a:cxn>
              </a:cxnLst>
              <a:rect l="0" t="0" r="r" b="b"/>
              <a:pathLst>
                <a:path w="24" h="39">
                  <a:moveTo>
                    <a:pt x="23" y="29"/>
                  </a:moveTo>
                  <a:lnTo>
                    <a:pt x="23" y="0"/>
                  </a:lnTo>
                  <a:lnTo>
                    <a:pt x="0" y="10"/>
                  </a:lnTo>
                  <a:lnTo>
                    <a:pt x="0" y="38"/>
                  </a:lnTo>
                  <a:lnTo>
                    <a:pt x="23" y="29"/>
                  </a:lnTo>
                  <a:lnTo>
                    <a:pt x="23"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4" name="Freeform 79"/>
            <p:cNvSpPr>
              <a:spLocks/>
            </p:cNvSpPr>
            <p:nvPr/>
          </p:nvSpPr>
          <p:spPr bwMode="auto">
            <a:xfrm>
              <a:off x="2721" y="3220"/>
              <a:ext cx="24" cy="40"/>
            </a:xfrm>
            <a:custGeom>
              <a:avLst/>
              <a:gdLst/>
              <a:ahLst/>
              <a:cxnLst>
                <a:cxn ang="0">
                  <a:pos x="23" y="30"/>
                </a:cxn>
                <a:cxn ang="0">
                  <a:pos x="23" y="0"/>
                </a:cxn>
                <a:cxn ang="0">
                  <a:pos x="0" y="11"/>
                </a:cxn>
                <a:cxn ang="0">
                  <a:pos x="0" y="39"/>
                </a:cxn>
                <a:cxn ang="0">
                  <a:pos x="23" y="30"/>
                </a:cxn>
                <a:cxn ang="0">
                  <a:pos x="23" y="30"/>
                </a:cxn>
              </a:cxnLst>
              <a:rect l="0" t="0" r="r" b="b"/>
              <a:pathLst>
                <a:path w="24" h="40">
                  <a:moveTo>
                    <a:pt x="23" y="30"/>
                  </a:moveTo>
                  <a:lnTo>
                    <a:pt x="23" y="0"/>
                  </a:lnTo>
                  <a:lnTo>
                    <a:pt x="0" y="11"/>
                  </a:lnTo>
                  <a:lnTo>
                    <a:pt x="0" y="39"/>
                  </a:lnTo>
                  <a:lnTo>
                    <a:pt x="23" y="30"/>
                  </a:lnTo>
                  <a:lnTo>
                    <a:pt x="23"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5" name="Freeform 80"/>
            <p:cNvSpPr>
              <a:spLocks/>
            </p:cNvSpPr>
            <p:nvPr/>
          </p:nvSpPr>
          <p:spPr bwMode="auto">
            <a:xfrm>
              <a:off x="2721" y="3186"/>
              <a:ext cx="24" cy="38"/>
            </a:xfrm>
            <a:custGeom>
              <a:avLst/>
              <a:gdLst/>
              <a:ahLst/>
              <a:cxnLst>
                <a:cxn ang="0">
                  <a:pos x="23" y="29"/>
                </a:cxn>
                <a:cxn ang="0">
                  <a:pos x="23" y="0"/>
                </a:cxn>
                <a:cxn ang="0">
                  <a:pos x="0" y="10"/>
                </a:cxn>
                <a:cxn ang="0">
                  <a:pos x="0" y="37"/>
                </a:cxn>
                <a:cxn ang="0">
                  <a:pos x="23" y="29"/>
                </a:cxn>
                <a:cxn ang="0">
                  <a:pos x="23" y="29"/>
                </a:cxn>
              </a:cxnLst>
              <a:rect l="0" t="0" r="r" b="b"/>
              <a:pathLst>
                <a:path w="24" h="38">
                  <a:moveTo>
                    <a:pt x="23" y="29"/>
                  </a:moveTo>
                  <a:lnTo>
                    <a:pt x="23" y="0"/>
                  </a:lnTo>
                  <a:lnTo>
                    <a:pt x="0" y="10"/>
                  </a:lnTo>
                  <a:lnTo>
                    <a:pt x="0" y="37"/>
                  </a:lnTo>
                  <a:lnTo>
                    <a:pt x="23" y="29"/>
                  </a:lnTo>
                  <a:lnTo>
                    <a:pt x="23"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6" name="Freeform 81"/>
            <p:cNvSpPr>
              <a:spLocks/>
            </p:cNvSpPr>
            <p:nvPr/>
          </p:nvSpPr>
          <p:spPr bwMode="auto">
            <a:xfrm>
              <a:off x="2753" y="3210"/>
              <a:ext cx="23" cy="37"/>
            </a:xfrm>
            <a:custGeom>
              <a:avLst/>
              <a:gdLst/>
              <a:ahLst/>
              <a:cxnLst>
                <a:cxn ang="0">
                  <a:pos x="22" y="28"/>
                </a:cxn>
                <a:cxn ang="0">
                  <a:pos x="22" y="0"/>
                </a:cxn>
                <a:cxn ang="0">
                  <a:pos x="0" y="9"/>
                </a:cxn>
                <a:cxn ang="0">
                  <a:pos x="0" y="36"/>
                </a:cxn>
                <a:cxn ang="0">
                  <a:pos x="22" y="28"/>
                </a:cxn>
                <a:cxn ang="0">
                  <a:pos x="22" y="28"/>
                </a:cxn>
              </a:cxnLst>
              <a:rect l="0" t="0" r="r" b="b"/>
              <a:pathLst>
                <a:path w="23" h="37">
                  <a:moveTo>
                    <a:pt x="22" y="28"/>
                  </a:moveTo>
                  <a:lnTo>
                    <a:pt x="22" y="0"/>
                  </a:lnTo>
                  <a:lnTo>
                    <a:pt x="0" y="9"/>
                  </a:lnTo>
                  <a:lnTo>
                    <a:pt x="0" y="36"/>
                  </a:lnTo>
                  <a:lnTo>
                    <a:pt x="22" y="28"/>
                  </a:lnTo>
                  <a:lnTo>
                    <a:pt x="22"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7" name="Freeform 82"/>
            <p:cNvSpPr>
              <a:spLocks/>
            </p:cNvSpPr>
            <p:nvPr/>
          </p:nvSpPr>
          <p:spPr bwMode="auto">
            <a:xfrm>
              <a:off x="2753" y="3174"/>
              <a:ext cx="23" cy="38"/>
            </a:xfrm>
            <a:custGeom>
              <a:avLst/>
              <a:gdLst/>
              <a:ahLst/>
              <a:cxnLst>
                <a:cxn ang="0">
                  <a:pos x="22" y="28"/>
                </a:cxn>
                <a:cxn ang="0">
                  <a:pos x="22" y="0"/>
                </a:cxn>
                <a:cxn ang="0">
                  <a:pos x="0" y="9"/>
                </a:cxn>
                <a:cxn ang="0">
                  <a:pos x="0" y="37"/>
                </a:cxn>
                <a:cxn ang="0">
                  <a:pos x="22" y="28"/>
                </a:cxn>
                <a:cxn ang="0">
                  <a:pos x="22" y="28"/>
                </a:cxn>
              </a:cxnLst>
              <a:rect l="0" t="0" r="r" b="b"/>
              <a:pathLst>
                <a:path w="23" h="38">
                  <a:moveTo>
                    <a:pt x="22" y="28"/>
                  </a:moveTo>
                  <a:lnTo>
                    <a:pt x="22" y="0"/>
                  </a:lnTo>
                  <a:lnTo>
                    <a:pt x="0" y="9"/>
                  </a:lnTo>
                  <a:lnTo>
                    <a:pt x="0" y="37"/>
                  </a:lnTo>
                  <a:lnTo>
                    <a:pt x="22" y="28"/>
                  </a:lnTo>
                  <a:lnTo>
                    <a:pt x="22"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8" name="Freeform 83"/>
            <p:cNvSpPr>
              <a:spLocks/>
            </p:cNvSpPr>
            <p:nvPr/>
          </p:nvSpPr>
          <p:spPr bwMode="auto">
            <a:xfrm>
              <a:off x="2781" y="3197"/>
              <a:ext cx="24" cy="39"/>
            </a:xfrm>
            <a:custGeom>
              <a:avLst/>
              <a:gdLst/>
              <a:ahLst/>
              <a:cxnLst>
                <a:cxn ang="0">
                  <a:pos x="23" y="29"/>
                </a:cxn>
                <a:cxn ang="0">
                  <a:pos x="23" y="0"/>
                </a:cxn>
                <a:cxn ang="0">
                  <a:pos x="0" y="10"/>
                </a:cxn>
                <a:cxn ang="0">
                  <a:pos x="0" y="38"/>
                </a:cxn>
                <a:cxn ang="0">
                  <a:pos x="23" y="29"/>
                </a:cxn>
                <a:cxn ang="0">
                  <a:pos x="23" y="29"/>
                </a:cxn>
              </a:cxnLst>
              <a:rect l="0" t="0" r="r" b="b"/>
              <a:pathLst>
                <a:path w="24" h="39">
                  <a:moveTo>
                    <a:pt x="23" y="29"/>
                  </a:moveTo>
                  <a:lnTo>
                    <a:pt x="23" y="0"/>
                  </a:lnTo>
                  <a:lnTo>
                    <a:pt x="0" y="10"/>
                  </a:lnTo>
                  <a:lnTo>
                    <a:pt x="0" y="38"/>
                  </a:lnTo>
                  <a:lnTo>
                    <a:pt x="23" y="29"/>
                  </a:lnTo>
                  <a:lnTo>
                    <a:pt x="23"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9" name="Freeform 84"/>
            <p:cNvSpPr>
              <a:spLocks/>
            </p:cNvSpPr>
            <p:nvPr/>
          </p:nvSpPr>
          <p:spPr bwMode="auto">
            <a:xfrm>
              <a:off x="2781" y="3161"/>
              <a:ext cx="24" cy="39"/>
            </a:xfrm>
            <a:custGeom>
              <a:avLst/>
              <a:gdLst/>
              <a:ahLst/>
              <a:cxnLst>
                <a:cxn ang="0">
                  <a:pos x="23" y="30"/>
                </a:cxn>
                <a:cxn ang="0">
                  <a:pos x="23" y="0"/>
                </a:cxn>
                <a:cxn ang="0">
                  <a:pos x="0" y="11"/>
                </a:cxn>
                <a:cxn ang="0">
                  <a:pos x="0" y="38"/>
                </a:cxn>
                <a:cxn ang="0">
                  <a:pos x="23" y="30"/>
                </a:cxn>
                <a:cxn ang="0">
                  <a:pos x="23" y="30"/>
                </a:cxn>
              </a:cxnLst>
              <a:rect l="0" t="0" r="r" b="b"/>
              <a:pathLst>
                <a:path w="24" h="39">
                  <a:moveTo>
                    <a:pt x="23" y="30"/>
                  </a:moveTo>
                  <a:lnTo>
                    <a:pt x="23" y="0"/>
                  </a:lnTo>
                  <a:lnTo>
                    <a:pt x="0" y="11"/>
                  </a:lnTo>
                  <a:lnTo>
                    <a:pt x="0" y="38"/>
                  </a:lnTo>
                  <a:lnTo>
                    <a:pt x="23" y="30"/>
                  </a:lnTo>
                  <a:lnTo>
                    <a:pt x="23"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0" name="Freeform 85"/>
            <p:cNvSpPr>
              <a:spLocks/>
            </p:cNvSpPr>
            <p:nvPr/>
          </p:nvSpPr>
          <p:spPr bwMode="auto">
            <a:xfrm>
              <a:off x="2811" y="3184"/>
              <a:ext cx="23" cy="39"/>
            </a:xfrm>
            <a:custGeom>
              <a:avLst/>
              <a:gdLst/>
              <a:ahLst/>
              <a:cxnLst>
                <a:cxn ang="0">
                  <a:pos x="22" y="29"/>
                </a:cxn>
                <a:cxn ang="0">
                  <a:pos x="22" y="0"/>
                </a:cxn>
                <a:cxn ang="0">
                  <a:pos x="0" y="11"/>
                </a:cxn>
                <a:cxn ang="0">
                  <a:pos x="0" y="38"/>
                </a:cxn>
                <a:cxn ang="0">
                  <a:pos x="22" y="29"/>
                </a:cxn>
                <a:cxn ang="0">
                  <a:pos x="22" y="29"/>
                </a:cxn>
              </a:cxnLst>
              <a:rect l="0" t="0" r="r" b="b"/>
              <a:pathLst>
                <a:path w="23" h="39">
                  <a:moveTo>
                    <a:pt x="22" y="29"/>
                  </a:moveTo>
                  <a:lnTo>
                    <a:pt x="22" y="0"/>
                  </a:lnTo>
                  <a:lnTo>
                    <a:pt x="0" y="11"/>
                  </a:lnTo>
                  <a:lnTo>
                    <a:pt x="0" y="38"/>
                  </a:lnTo>
                  <a:lnTo>
                    <a:pt x="22" y="29"/>
                  </a:lnTo>
                  <a:lnTo>
                    <a:pt x="22"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1" name="Freeform 86"/>
            <p:cNvSpPr>
              <a:spLocks/>
            </p:cNvSpPr>
            <p:nvPr/>
          </p:nvSpPr>
          <p:spPr bwMode="auto">
            <a:xfrm>
              <a:off x="2811" y="3148"/>
              <a:ext cx="23" cy="40"/>
            </a:xfrm>
            <a:custGeom>
              <a:avLst/>
              <a:gdLst/>
              <a:ahLst/>
              <a:cxnLst>
                <a:cxn ang="0">
                  <a:pos x="22" y="30"/>
                </a:cxn>
                <a:cxn ang="0">
                  <a:pos x="22" y="0"/>
                </a:cxn>
                <a:cxn ang="0">
                  <a:pos x="0" y="11"/>
                </a:cxn>
                <a:cxn ang="0">
                  <a:pos x="0" y="39"/>
                </a:cxn>
                <a:cxn ang="0">
                  <a:pos x="22" y="30"/>
                </a:cxn>
                <a:cxn ang="0">
                  <a:pos x="22" y="30"/>
                </a:cxn>
              </a:cxnLst>
              <a:rect l="0" t="0" r="r" b="b"/>
              <a:pathLst>
                <a:path w="23" h="40">
                  <a:moveTo>
                    <a:pt x="22" y="30"/>
                  </a:moveTo>
                  <a:lnTo>
                    <a:pt x="22" y="0"/>
                  </a:lnTo>
                  <a:lnTo>
                    <a:pt x="0" y="11"/>
                  </a:lnTo>
                  <a:lnTo>
                    <a:pt x="0" y="39"/>
                  </a:lnTo>
                  <a:lnTo>
                    <a:pt x="22" y="30"/>
                  </a:lnTo>
                  <a:lnTo>
                    <a:pt x="22"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2" name="Freeform 87"/>
            <p:cNvSpPr>
              <a:spLocks/>
            </p:cNvSpPr>
            <p:nvPr/>
          </p:nvSpPr>
          <p:spPr bwMode="auto">
            <a:xfrm>
              <a:off x="2841" y="3172"/>
              <a:ext cx="22" cy="40"/>
            </a:xfrm>
            <a:custGeom>
              <a:avLst/>
              <a:gdLst/>
              <a:ahLst/>
              <a:cxnLst>
                <a:cxn ang="0">
                  <a:pos x="21" y="30"/>
                </a:cxn>
                <a:cxn ang="0">
                  <a:pos x="21" y="0"/>
                </a:cxn>
                <a:cxn ang="0">
                  <a:pos x="0" y="10"/>
                </a:cxn>
                <a:cxn ang="0">
                  <a:pos x="0" y="39"/>
                </a:cxn>
                <a:cxn ang="0">
                  <a:pos x="21" y="30"/>
                </a:cxn>
                <a:cxn ang="0">
                  <a:pos x="21" y="30"/>
                </a:cxn>
              </a:cxnLst>
              <a:rect l="0" t="0" r="r" b="b"/>
              <a:pathLst>
                <a:path w="22" h="40">
                  <a:moveTo>
                    <a:pt x="21" y="30"/>
                  </a:moveTo>
                  <a:lnTo>
                    <a:pt x="21" y="0"/>
                  </a:lnTo>
                  <a:lnTo>
                    <a:pt x="0" y="10"/>
                  </a:lnTo>
                  <a:lnTo>
                    <a:pt x="0" y="39"/>
                  </a:lnTo>
                  <a:lnTo>
                    <a:pt x="21" y="30"/>
                  </a:lnTo>
                  <a:lnTo>
                    <a:pt x="21"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3" name="Freeform 88"/>
            <p:cNvSpPr>
              <a:spLocks/>
            </p:cNvSpPr>
            <p:nvPr/>
          </p:nvSpPr>
          <p:spPr bwMode="auto">
            <a:xfrm>
              <a:off x="2841" y="3137"/>
              <a:ext cx="22" cy="39"/>
            </a:xfrm>
            <a:custGeom>
              <a:avLst/>
              <a:gdLst/>
              <a:ahLst/>
              <a:cxnLst>
                <a:cxn ang="0">
                  <a:pos x="21" y="30"/>
                </a:cxn>
                <a:cxn ang="0">
                  <a:pos x="21" y="0"/>
                </a:cxn>
                <a:cxn ang="0">
                  <a:pos x="0" y="10"/>
                </a:cxn>
                <a:cxn ang="0">
                  <a:pos x="0" y="38"/>
                </a:cxn>
                <a:cxn ang="0">
                  <a:pos x="21" y="30"/>
                </a:cxn>
                <a:cxn ang="0">
                  <a:pos x="21" y="30"/>
                </a:cxn>
              </a:cxnLst>
              <a:rect l="0" t="0" r="r" b="b"/>
              <a:pathLst>
                <a:path w="22" h="39">
                  <a:moveTo>
                    <a:pt x="21" y="30"/>
                  </a:moveTo>
                  <a:lnTo>
                    <a:pt x="21" y="0"/>
                  </a:lnTo>
                  <a:lnTo>
                    <a:pt x="0" y="10"/>
                  </a:lnTo>
                  <a:lnTo>
                    <a:pt x="0" y="38"/>
                  </a:lnTo>
                  <a:lnTo>
                    <a:pt x="21" y="30"/>
                  </a:lnTo>
                  <a:lnTo>
                    <a:pt x="21"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4" name="Freeform 89"/>
            <p:cNvSpPr>
              <a:spLocks/>
            </p:cNvSpPr>
            <p:nvPr/>
          </p:nvSpPr>
          <p:spPr bwMode="auto">
            <a:xfrm>
              <a:off x="2871" y="3160"/>
              <a:ext cx="22" cy="39"/>
            </a:xfrm>
            <a:custGeom>
              <a:avLst/>
              <a:gdLst/>
              <a:ahLst/>
              <a:cxnLst>
                <a:cxn ang="0">
                  <a:pos x="21" y="30"/>
                </a:cxn>
                <a:cxn ang="0">
                  <a:pos x="21" y="0"/>
                </a:cxn>
                <a:cxn ang="0">
                  <a:pos x="0" y="10"/>
                </a:cxn>
                <a:cxn ang="0">
                  <a:pos x="0" y="38"/>
                </a:cxn>
                <a:cxn ang="0">
                  <a:pos x="21" y="30"/>
                </a:cxn>
                <a:cxn ang="0">
                  <a:pos x="21" y="30"/>
                </a:cxn>
              </a:cxnLst>
              <a:rect l="0" t="0" r="r" b="b"/>
              <a:pathLst>
                <a:path w="22" h="39">
                  <a:moveTo>
                    <a:pt x="21" y="30"/>
                  </a:moveTo>
                  <a:lnTo>
                    <a:pt x="21" y="0"/>
                  </a:lnTo>
                  <a:lnTo>
                    <a:pt x="0" y="10"/>
                  </a:lnTo>
                  <a:lnTo>
                    <a:pt x="0" y="38"/>
                  </a:lnTo>
                  <a:lnTo>
                    <a:pt x="21" y="30"/>
                  </a:lnTo>
                  <a:lnTo>
                    <a:pt x="21"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5" name="Freeform 90"/>
            <p:cNvSpPr>
              <a:spLocks/>
            </p:cNvSpPr>
            <p:nvPr/>
          </p:nvSpPr>
          <p:spPr bwMode="auto">
            <a:xfrm>
              <a:off x="2871" y="3126"/>
              <a:ext cx="22" cy="38"/>
            </a:xfrm>
            <a:custGeom>
              <a:avLst/>
              <a:gdLst/>
              <a:ahLst/>
              <a:cxnLst>
                <a:cxn ang="0">
                  <a:pos x="21" y="28"/>
                </a:cxn>
                <a:cxn ang="0">
                  <a:pos x="21" y="0"/>
                </a:cxn>
                <a:cxn ang="0">
                  <a:pos x="0" y="8"/>
                </a:cxn>
                <a:cxn ang="0">
                  <a:pos x="0" y="37"/>
                </a:cxn>
                <a:cxn ang="0">
                  <a:pos x="21" y="28"/>
                </a:cxn>
                <a:cxn ang="0">
                  <a:pos x="21" y="28"/>
                </a:cxn>
              </a:cxnLst>
              <a:rect l="0" t="0" r="r" b="b"/>
              <a:pathLst>
                <a:path w="22" h="38">
                  <a:moveTo>
                    <a:pt x="21" y="28"/>
                  </a:moveTo>
                  <a:lnTo>
                    <a:pt x="21" y="0"/>
                  </a:lnTo>
                  <a:lnTo>
                    <a:pt x="0" y="8"/>
                  </a:lnTo>
                  <a:lnTo>
                    <a:pt x="0" y="37"/>
                  </a:lnTo>
                  <a:lnTo>
                    <a:pt x="21" y="28"/>
                  </a:lnTo>
                  <a:lnTo>
                    <a:pt x="21"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6" name="Freeform 91"/>
            <p:cNvSpPr>
              <a:spLocks/>
            </p:cNvSpPr>
            <p:nvPr/>
          </p:nvSpPr>
          <p:spPr bwMode="auto">
            <a:xfrm>
              <a:off x="2754" y="3419"/>
              <a:ext cx="18" cy="13"/>
            </a:xfrm>
            <a:custGeom>
              <a:avLst/>
              <a:gdLst/>
              <a:ahLst/>
              <a:cxnLst>
                <a:cxn ang="0">
                  <a:pos x="0" y="8"/>
                </a:cxn>
                <a:cxn ang="0">
                  <a:pos x="0" y="1"/>
                </a:cxn>
                <a:cxn ang="0">
                  <a:pos x="0" y="0"/>
                </a:cxn>
                <a:cxn ang="0">
                  <a:pos x="4" y="0"/>
                </a:cxn>
                <a:cxn ang="0">
                  <a:pos x="8" y="0"/>
                </a:cxn>
                <a:cxn ang="0">
                  <a:pos x="13" y="4"/>
                </a:cxn>
                <a:cxn ang="0">
                  <a:pos x="17" y="8"/>
                </a:cxn>
                <a:cxn ang="0">
                  <a:pos x="17" y="8"/>
                </a:cxn>
                <a:cxn ang="0">
                  <a:pos x="13" y="12"/>
                </a:cxn>
                <a:cxn ang="0">
                  <a:pos x="8" y="12"/>
                </a:cxn>
                <a:cxn ang="0">
                  <a:pos x="0" y="8"/>
                </a:cxn>
                <a:cxn ang="0">
                  <a:pos x="0" y="8"/>
                </a:cxn>
              </a:cxnLst>
              <a:rect l="0" t="0" r="r" b="b"/>
              <a:pathLst>
                <a:path w="18" h="13">
                  <a:moveTo>
                    <a:pt x="0" y="8"/>
                  </a:moveTo>
                  <a:lnTo>
                    <a:pt x="0" y="1"/>
                  </a:lnTo>
                  <a:lnTo>
                    <a:pt x="0" y="0"/>
                  </a:lnTo>
                  <a:lnTo>
                    <a:pt x="4" y="0"/>
                  </a:lnTo>
                  <a:lnTo>
                    <a:pt x="8" y="0"/>
                  </a:lnTo>
                  <a:lnTo>
                    <a:pt x="13" y="4"/>
                  </a:lnTo>
                  <a:lnTo>
                    <a:pt x="17" y="8"/>
                  </a:lnTo>
                  <a:lnTo>
                    <a:pt x="17" y="8"/>
                  </a:lnTo>
                  <a:lnTo>
                    <a:pt x="13" y="12"/>
                  </a:lnTo>
                  <a:lnTo>
                    <a:pt x="8" y="12"/>
                  </a:lnTo>
                  <a:lnTo>
                    <a:pt x="0" y="8"/>
                  </a:lnTo>
                  <a:lnTo>
                    <a:pt x="0" y="8"/>
                  </a:lnTo>
                </a:path>
              </a:pathLst>
            </a:custGeom>
            <a:solidFill>
              <a:srgbClr val="00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7" name="Freeform 92"/>
            <p:cNvSpPr>
              <a:spLocks/>
            </p:cNvSpPr>
            <p:nvPr/>
          </p:nvSpPr>
          <p:spPr bwMode="auto">
            <a:xfrm>
              <a:off x="2764" y="3423"/>
              <a:ext cx="16" cy="13"/>
            </a:xfrm>
            <a:custGeom>
              <a:avLst/>
              <a:gdLst/>
              <a:ahLst/>
              <a:cxnLst>
                <a:cxn ang="0">
                  <a:pos x="2" y="8"/>
                </a:cxn>
                <a:cxn ang="0">
                  <a:pos x="1" y="6"/>
                </a:cxn>
                <a:cxn ang="0">
                  <a:pos x="0" y="2"/>
                </a:cxn>
                <a:cxn ang="0">
                  <a:pos x="1" y="0"/>
                </a:cxn>
                <a:cxn ang="0">
                  <a:pos x="2" y="0"/>
                </a:cxn>
                <a:cxn ang="0">
                  <a:pos x="3" y="0"/>
                </a:cxn>
                <a:cxn ang="0">
                  <a:pos x="8" y="0"/>
                </a:cxn>
                <a:cxn ang="0">
                  <a:pos x="9" y="2"/>
                </a:cxn>
                <a:cxn ang="0">
                  <a:pos x="14" y="4"/>
                </a:cxn>
                <a:cxn ang="0">
                  <a:pos x="15" y="6"/>
                </a:cxn>
                <a:cxn ang="0">
                  <a:pos x="15" y="8"/>
                </a:cxn>
                <a:cxn ang="0">
                  <a:pos x="15" y="10"/>
                </a:cxn>
                <a:cxn ang="0">
                  <a:pos x="15" y="12"/>
                </a:cxn>
                <a:cxn ang="0">
                  <a:pos x="14" y="12"/>
                </a:cxn>
                <a:cxn ang="0">
                  <a:pos x="9" y="12"/>
                </a:cxn>
                <a:cxn ang="0">
                  <a:pos x="8" y="12"/>
                </a:cxn>
                <a:cxn ang="0">
                  <a:pos x="3" y="8"/>
                </a:cxn>
                <a:cxn ang="0">
                  <a:pos x="2" y="8"/>
                </a:cxn>
                <a:cxn ang="0">
                  <a:pos x="2" y="8"/>
                </a:cxn>
              </a:cxnLst>
              <a:rect l="0" t="0" r="r" b="b"/>
              <a:pathLst>
                <a:path w="16" h="13">
                  <a:moveTo>
                    <a:pt x="2" y="8"/>
                  </a:moveTo>
                  <a:lnTo>
                    <a:pt x="1" y="6"/>
                  </a:lnTo>
                  <a:lnTo>
                    <a:pt x="0" y="2"/>
                  </a:lnTo>
                  <a:lnTo>
                    <a:pt x="1" y="0"/>
                  </a:lnTo>
                  <a:lnTo>
                    <a:pt x="2" y="0"/>
                  </a:lnTo>
                  <a:lnTo>
                    <a:pt x="3" y="0"/>
                  </a:lnTo>
                  <a:lnTo>
                    <a:pt x="8" y="0"/>
                  </a:lnTo>
                  <a:lnTo>
                    <a:pt x="9" y="2"/>
                  </a:lnTo>
                  <a:lnTo>
                    <a:pt x="14" y="4"/>
                  </a:lnTo>
                  <a:lnTo>
                    <a:pt x="15" y="6"/>
                  </a:lnTo>
                  <a:lnTo>
                    <a:pt x="15" y="8"/>
                  </a:lnTo>
                  <a:lnTo>
                    <a:pt x="15" y="10"/>
                  </a:lnTo>
                  <a:lnTo>
                    <a:pt x="15" y="12"/>
                  </a:lnTo>
                  <a:lnTo>
                    <a:pt x="14" y="12"/>
                  </a:lnTo>
                  <a:lnTo>
                    <a:pt x="9" y="12"/>
                  </a:lnTo>
                  <a:lnTo>
                    <a:pt x="8" y="12"/>
                  </a:lnTo>
                  <a:lnTo>
                    <a:pt x="3" y="8"/>
                  </a:lnTo>
                  <a:lnTo>
                    <a:pt x="2" y="8"/>
                  </a:lnTo>
                  <a:lnTo>
                    <a:pt x="2" y="8"/>
                  </a:lnTo>
                </a:path>
              </a:pathLst>
            </a:custGeom>
            <a:solidFill>
              <a:srgbClr val="00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8" name="Freeform 93"/>
            <p:cNvSpPr>
              <a:spLocks/>
            </p:cNvSpPr>
            <p:nvPr/>
          </p:nvSpPr>
          <p:spPr bwMode="auto">
            <a:xfrm>
              <a:off x="2778" y="3429"/>
              <a:ext cx="17" cy="12"/>
            </a:xfrm>
            <a:custGeom>
              <a:avLst/>
              <a:gdLst/>
              <a:ahLst/>
              <a:cxnLst>
                <a:cxn ang="0">
                  <a:pos x="1" y="8"/>
                </a:cxn>
                <a:cxn ang="0">
                  <a:pos x="0" y="4"/>
                </a:cxn>
                <a:cxn ang="0">
                  <a:pos x="0" y="2"/>
                </a:cxn>
                <a:cxn ang="0">
                  <a:pos x="0" y="2"/>
                </a:cxn>
                <a:cxn ang="0">
                  <a:pos x="1" y="2"/>
                </a:cxn>
                <a:cxn ang="0">
                  <a:pos x="1" y="0"/>
                </a:cxn>
                <a:cxn ang="0">
                  <a:pos x="5" y="0"/>
                </a:cxn>
                <a:cxn ang="0">
                  <a:pos x="7" y="2"/>
                </a:cxn>
                <a:cxn ang="0">
                  <a:pos x="10" y="2"/>
                </a:cxn>
                <a:cxn ang="0">
                  <a:pos x="14" y="2"/>
                </a:cxn>
                <a:cxn ang="0">
                  <a:pos x="16" y="6"/>
                </a:cxn>
                <a:cxn ang="0">
                  <a:pos x="16" y="9"/>
                </a:cxn>
                <a:cxn ang="0">
                  <a:pos x="16" y="9"/>
                </a:cxn>
                <a:cxn ang="0">
                  <a:pos x="16" y="10"/>
                </a:cxn>
                <a:cxn ang="0">
                  <a:pos x="14" y="10"/>
                </a:cxn>
                <a:cxn ang="0">
                  <a:pos x="10" y="11"/>
                </a:cxn>
                <a:cxn ang="0">
                  <a:pos x="7" y="10"/>
                </a:cxn>
                <a:cxn ang="0">
                  <a:pos x="5" y="9"/>
                </a:cxn>
                <a:cxn ang="0">
                  <a:pos x="1" y="8"/>
                </a:cxn>
                <a:cxn ang="0">
                  <a:pos x="1" y="8"/>
                </a:cxn>
              </a:cxnLst>
              <a:rect l="0" t="0" r="r" b="b"/>
              <a:pathLst>
                <a:path w="17" h="12">
                  <a:moveTo>
                    <a:pt x="1" y="8"/>
                  </a:moveTo>
                  <a:lnTo>
                    <a:pt x="0" y="4"/>
                  </a:lnTo>
                  <a:lnTo>
                    <a:pt x="0" y="2"/>
                  </a:lnTo>
                  <a:lnTo>
                    <a:pt x="0" y="2"/>
                  </a:lnTo>
                  <a:lnTo>
                    <a:pt x="1" y="2"/>
                  </a:lnTo>
                  <a:lnTo>
                    <a:pt x="1" y="0"/>
                  </a:lnTo>
                  <a:lnTo>
                    <a:pt x="5" y="0"/>
                  </a:lnTo>
                  <a:lnTo>
                    <a:pt x="7" y="2"/>
                  </a:lnTo>
                  <a:lnTo>
                    <a:pt x="10" y="2"/>
                  </a:lnTo>
                  <a:lnTo>
                    <a:pt x="14" y="2"/>
                  </a:lnTo>
                  <a:lnTo>
                    <a:pt x="16" y="6"/>
                  </a:lnTo>
                  <a:lnTo>
                    <a:pt x="16" y="9"/>
                  </a:lnTo>
                  <a:lnTo>
                    <a:pt x="16" y="9"/>
                  </a:lnTo>
                  <a:lnTo>
                    <a:pt x="16" y="10"/>
                  </a:lnTo>
                  <a:lnTo>
                    <a:pt x="14" y="10"/>
                  </a:lnTo>
                  <a:lnTo>
                    <a:pt x="10" y="11"/>
                  </a:lnTo>
                  <a:lnTo>
                    <a:pt x="7" y="10"/>
                  </a:lnTo>
                  <a:lnTo>
                    <a:pt x="5" y="9"/>
                  </a:lnTo>
                  <a:lnTo>
                    <a:pt x="1" y="8"/>
                  </a:lnTo>
                  <a:lnTo>
                    <a:pt x="1" y="8"/>
                  </a:lnTo>
                </a:path>
              </a:pathLst>
            </a:custGeom>
            <a:solidFill>
              <a:srgbClr val="00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9" name="Freeform 94"/>
            <p:cNvSpPr>
              <a:spLocks/>
            </p:cNvSpPr>
            <p:nvPr/>
          </p:nvSpPr>
          <p:spPr bwMode="auto">
            <a:xfrm>
              <a:off x="2834" y="3449"/>
              <a:ext cx="18" cy="13"/>
            </a:xfrm>
            <a:custGeom>
              <a:avLst/>
              <a:gdLst/>
              <a:ahLst/>
              <a:cxnLst>
                <a:cxn ang="0">
                  <a:pos x="12" y="12"/>
                </a:cxn>
                <a:cxn ang="0">
                  <a:pos x="16" y="10"/>
                </a:cxn>
                <a:cxn ang="0">
                  <a:pos x="16" y="10"/>
                </a:cxn>
                <a:cxn ang="0">
                  <a:pos x="17" y="8"/>
                </a:cxn>
                <a:cxn ang="0">
                  <a:pos x="16" y="7"/>
                </a:cxn>
                <a:cxn ang="0">
                  <a:pos x="16" y="4"/>
                </a:cxn>
                <a:cxn ang="0">
                  <a:pos x="13" y="2"/>
                </a:cxn>
                <a:cxn ang="0">
                  <a:pos x="11" y="2"/>
                </a:cxn>
                <a:cxn ang="0">
                  <a:pos x="9" y="0"/>
                </a:cxn>
                <a:cxn ang="0">
                  <a:pos x="7" y="0"/>
                </a:cxn>
                <a:cxn ang="0">
                  <a:pos x="7" y="0"/>
                </a:cxn>
                <a:cxn ang="0">
                  <a:pos x="3" y="2"/>
                </a:cxn>
                <a:cxn ang="0">
                  <a:pos x="2" y="2"/>
                </a:cxn>
                <a:cxn ang="0">
                  <a:pos x="2" y="3"/>
                </a:cxn>
                <a:cxn ang="0">
                  <a:pos x="0" y="4"/>
                </a:cxn>
                <a:cxn ang="0">
                  <a:pos x="2" y="7"/>
                </a:cxn>
                <a:cxn ang="0">
                  <a:pos x="3" y="10"/>
                </a:cxn>
                <a:cxn ang="0">
                  <a:pos x="5" y="10"/>
                </a:cxn>
                <a:cxn ang="0">
                  <a:pos x="7" y="12"/>
                </a:cxn>
                <a:cxn ang="0">
                  <a:pos x="9" y="12"/>
                </a:cxn>
                <a:cxn ang="0">
                  <a:pos x="12" y="12"/>
                </a:cxn>
                <a:cxn ang="0">
                  <a:pos x="12" y="12"/>
                </a:cxn>
              </a:cxnLst>
              <a:rect l="0" t="0" r="r" b="b"/>
              <a:pathLst>
                <a:path w="18" h="13">
                  <a:moveTo>
                    <a:pt x="12" y="12"/>
                  </a:moveTo>
                  <a:lnTo>
                    <a:pt x="16" y="10"/>
                  </a:lnTo>
                  <a:lnTo>
                    <a:pt x="16" y="10"/>
                  </a:lnTo>
                  <a:lnTo>
                    <a:pt x="17" y="8"/>
                  </a:lnTo>
                  <a:lnTo>
                    <a:pt x="16" y="7"/>
                  </a:lnTo>
                  <a:lnTo>
                    <a:pt x="16" y="4"/>
                  </a:lnTo>
                  <a:lnTo>
                    <a:pt x="13" y="2"/>
                  </a:lnTo>
                  <a:lnTo>
                    <a:pt x="11" y="2"/>
                  </a:lnTo>
                  <a:lnTo>
                    <a:pt x="9" y="0"/>
                  </a:lnTo>
                  <a:lnTo>
                    <a:pt x="7" y="0"/>
                  </a:lnTo>
                  <a:lnTo>
                    <a:pt x="7" y="0"/>
                  </a:lnTo>
                  <a:lnTo>
                    <a:pt x="3" y="2"/>
                  </a:lnTo>
                  <a:lnTo>
                    <a:pt x="2" y="2"/>
                  </a:lnTo>
                  <a:lnTo>
                    <a:pt x="2" y="3"/>
                  </a:lnTo>
                  <a:lnTo>
                    <a:pt x="0" y="4"/>
                  </a:lnTo>
                  <a:lnTo>
                    <a:pt x="2" y="7"/>
                  </a:lnTo>
                  <a:lnTo>
                    <a:pt x="3" y="10"/>
                  </a:lnTo>
                  <a:lnTo>
                    <a:pt x="5" y="10"/>
                  </a:lnTo>
                  <a:lnTo>
                    <a:pt x="7" y="12"/>
                  </a:lnTo>
                  <a:lnTo>
                    <a:pt x="9" y="12"/>
                  </a:lnTo>
                  <a:lnTo>
                    <a:pt x="12" y="12"/>
                  </a:lnTo>
                  <a:lnTo>
                    <a:pt x="12" y="12"/>
                  </a:lnTo>
                </a:path>
              </a:pathLst>
            </a:custGeom>
            <a:solidFill>
              <a:srgbClr val="00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0" name="Freeform 95"/>
            <p:cNvSpPr>
              <a:spLocks/>
            </p:cNvSpPr>
            <p:nvPr/>
          </p:nvSpPr>
          <p:spPr bwMode="auto">
            <a:xfrm>
              <a:off x="2785" y="3384"/>
              <a:ext cx="37" cy="44"/>
            </a:xfrm>
            <a:custGeom>
              <a:avLst/>
              <a:gdLst/>
              <a:ahLst/>
              <a:cxnLst>
                <a:cxn ang="0">
                  <a:pos x="0" y="16"/>
                </a:cxn>
                <a:cxn ang="0">
                  <a:pos x="36" y="0"/>
                </a:cxn>
                <a:cxn ang="0">
                  <a:pos x="36" y="29"/>
                </a:cxn>
                <a:cxn ang="0">
                  <a:pos x="0" y="43"/>
                </a:cxn>
                <a:cxn ang="0">
                  <a:pos x="0" y="16"/>
                </a:cxn>
                <a:cxn ang="0">
                  <a:pos x="0" y="16"/>
                </a:cxn>
              </a:cxnLst>
              <a:rect l="0" t="0" r="r" b="b"/>
              <a:pathLst>
                <a:path w="37" h="44">
                  <a:moveTo>
                    <a:pt x="0" y="16"/>
                  </a:moveTo>
                  <a:lnTo>
                    <a:pt x="36" y="0"/>
                  </a:lnTo>
                  <a:lnTo>
                    <a:pt x="36" y="29"/>
                  </a:lnTo>
                  <a:lnTo>
                    <a:pt x="0" y="43"/>
                  </a:lnTo>
                  <a:lnTo>
                    <a:pt x="0" y="16"/>
                  </a:lnTo>
                  <a:lnTo>
                    <a:pt x="0" y="16"/>
                  </a:lnTo>
                </a:path>
              </a:pathLst>
            </a:custGeom>
            <a:solidFill>
              <a:srgbClr val="B2B2B2"/>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1" name="Freeform 96"/>
            <p:cNvSpPr>
              <a:spLocks/>
            </p:cNvSpPr>
            <p:nvPr/>
          </p:nvSpPr>
          <p:spPr bwMode="auto">
            <a:xfrm>
              <a:off x="2663" y="3382"/>
              <a:ext cx="18" cy="12"/>
            </a:xfrm>
            <a:custGeom>
              <a:avLst/>
              <a:gdLst/>
              <a:ahLst/>
              <a:cxnLst>
                <a:cxn ang="0">
                  <a:pos x="3" y="8"/>
                </a:cxn>
                <a:cxn ang="0">
                  <a:pos x="0" y="4"/>
                </a:cxn>
                <a:cxn ang="0">
                  <a:pos x="0" y="2"/>
                </a:cxn>
                <a:cxn ang="0">
                  <a:pos x="0" y="2"/>
                </a:cxn>
                <a:cxn ang="0">
                  <a:pos x="2" y="0"/>
                </a:cxn>
                <a:cxn ang="0">
                  <a:pos x="3" y="0"/>
                </a:cxn>
                <a:cxn ang="0">
                  <a:pos x="4" y="0"/>
                </a:cxn>
                <a:cxn ang="0">
                  <a:pos x="7" y="0"/>
                </a:cxn>
                <a:cxn ang="0">
                  <a:pos x="13" y="2"/>
                </a:cxn>
                <a:cxn ang="0">
                  <a:pos x="15" y="4"/>
                </a:cxn>
                <a:cxn ang="0">
                  <a:pos x="17" y="6"/>
                </a:cxn>
                <a:cxn ang="0">
                  <a:pos x="17" y="9"/>
                </a:cxn>
                <a:cxn ang="0">
                  <a:pos x="17" y="9"/>
                </a:cxn>
                <a:cxn ang="0">
                  <a:pos x="15" y="10"/>
                </a:cxn>
                <a:cxn ang="0">
                  <a:pos x="15" y="11"/>
                </a:cxn>
                <a:cxn ang="0">
                  <a:pos x="13" y="11"/>
                </a:cxn>
                <a:cxn ang="0">
                  <a:pos x="7" y="10"/>
                </a:cxn>
                <a:cxn ang="0">
                  <a:pos x="4" y="9"/>
                </a:cxn>
                <a:cxn ang="0">
                  <a:pos x="3" y="8"/>
                </a:cxn>
                <a:cxn ang="0">
                  <a:pos x="3" y="8"/>
                </a:cxn>
              </a:cxnLst>
              <a:rect l="0" t="0" r="r" b="b"/>
              <a:pathLst>
                <a:path w="18" h="12">
                  <a:moveTo>
                    <a:pt x="3" y="8"/>
                  </a:moveTo>
                  <a:lnTo>
                    <a:pt x="0" y="4"/>
                  </a:lnTo>
                  <a:lnTo>
                    <a:pt x="0" y="2"/>
                  </a:lnTo>
                  <a:lnTo>
                    <a:pt x="0" y="2"/>
                  </a:lnTo>
                  <a:lnTo>
                    <a:pt x="2" y="0"/>
                  </a:lnTo>
                  <a:lnTo>
                    <a:pt x="3" y="0"/>
                  </a:lnTo>
                  <a:lnTo>
                    <a:pt x="4" y="0"/>
                  </a:lnTo>
                  <a:lnTo>
                    <a:pt x="7" y="0"/>
                  </a:lnTo>
                  <a:lnTo>
                    <a:pt x="13" y="2"/>
                  </a:lnTo>
                  <a:lnTo>
                    <a:pt x="15" y="4"/>
                  </a:lnTo>
                  <a:lnTo>
                    <a:pt x="17" y="6"/>
                  </a:lnTo>
                  <a:lnTo>
                    <a:pt x="17" y="9"/>
                  </a:lnTo>
                  <a:lnTo>
                    <a:pt x="17" y="9"/>
                  </a:lnTo>
                  <a:lnTo>
                    <a:pt x="15" y="10"/>
                  </a:lnTo>
                  <a:lnTo>
                    <a:pt x="15" y="11"/>
                  </a:lnTo>
                  <a:lnTo>
                    <a:pt x="13" y="11"/>
                  </a:lnTo>
                  <a:lnTo>
                    <a:pt x="7" y="10"/>
                  </a:lnTo>
                  <a:lnTo>
                    <a:pt x="4" y="9"/>
                  </a:lnTo>
                  <a:lnTo>
                    <a:pt x="3" y="8"/>
                  </a:lnTo>
                  <a:lnTo>
                    <a:pt x="3" y="8"/>
                  </a:lnTo>
                </a:path>
              </a:pathLst>
            </a:custGeom>
            <a:solidFill>
              <a:srgbClr val="00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2" name="Freeform 97"/>
            <p:cNvSpPr>
              <a:spLocks/>
            </p:cNvSpPr>
            <p:nvPr/>
          </p:nvSpPr>
          <p:spPr bwMode="auto">
            <a:xfrm>
              <a:off x="2678" y="3388"/>
              <a:ext cx="17" cy="11"/>
            </a:xfrm>
            <a:custGeom>
              <a:avLst/>
              <a:gdLst/>
              <a:ahLst/>
              <a:cxnLst>
                <a:cxn ang="0">
                  <a:pos x="2" y="6"/>
                </a:cxn>
                <a:cxn ang="0">
                  <a:pos x="0" y="4"/>
                </a:cxn>
                <a:cxn ang="0">
                  <a:pos x="0" y="2"/>
                </a:cxn>
                <a:cxn ang="0">
                  <a:pos x="0" y="0"/>
                </a:cxn>
                <a:cxn ang="0">
                  <a:pos x="2" y="0"/>
                </a:cxn>
                <a:cxn ang="0">
                  <a:pos x="4" y="0"/>
                </a:cxn>
                <a:cxn ang="0">
                  <a:pos x="7" y="0"/>
                </a:cxn>
                <a:cxn ang="0">
                  <a:pos x="10" y="2"/>
                </a:cxn>
                <a:cxn ang="0">
                  <a:pos x="12" y="3"/>
                </a:cxn>
                <a:cxn ang="0">
                  <a:pos x="16" y="5"/>
                </a:cxn>
                <a:cxn ang="0">
                  <a:pos x="16" y="6"/>
                </a:cxn>
                <a:cxn ang="0">
                  <a:pos x="16" y="8"/>
                </a:cxn>
                <a:cxn ang="0">
                  <a:pos x="12" y="9"/>
                </a:cxn>
                <a:cxn ang="0">
                  <a:pos x="12" y="10"/>
                </a:cxn>
                <a:cxn ang="0">
                  <a:pos x="10" y="10"/>
                </a:cxn>
                <a:cxn ang="0">
                  <a:pos x="7" y="9"/>
                </a:cxn>
                <a:cxn ang="0">
                  <a:pos x="4" y="8"/>
                </a:cxn>
                <a:cxn ang="0">
                  <a:pos x="2" y="6"/>
                </a:cxn>
                <a:cxn ang="0">
                  <a:pos x="2" y="6"/>
                </a:cxn>
              </a:cxnLst>
              <a:rect l="0" t="0" r="r" b="b"/>
              <a:pathLst>
                <a:path w="17" h="11">
                  <a:moveTo>
                    <a:pt x="2" y="6"/>
                  </a:moveTo>
                  <a:lnTo>
                    <a:pt x="0" y="4"/>
                  </a:lnTo>
                  <a:lnTo>
                    <a:pt x="0" y="2"/>
                  </a:lnTo>
                  <a:lnTo>
                    <a:pt x="0" y="0"/>
                  </a:lnTo>
                  <a:lnTo>
                    <a:pt x="2" y="0"/>
                  </a:lnTo>
                  <a:lnTo>
                    <a:pt x="4" y="0"/>
                  </a:lnTo>
                  <a:lnTo>
                    <a:pt x="7" y="0"/>
                  </a:lnTo>
                  <a:lnTo>
                    <a:pt x="10" y="2"/>
                  </a:lnTo>
                  <a:lnTo>
                    <a:pt x="12" y="3"/>
                  </a:lnTo>
                  <a:lnTo>
                    <a:pt x="16" y="5"/>
                  </a:lnTo>
                  <a:lnTo>
                    <a:pt x="16" y="6"/>
                  </a:lnTo>
                  <a:lnTo>
                    <a:pt x="16" y="8"/>
                  </a:lnTo>
                  <a:lnTo>
                    <a:pt x="12" y="9"/>
                  </a:lnTo>
                  <a:lnTo>
                    <a:pt x="12" y="10"/>
                  </a:lnTo>
                  <a:lnTo>
                    <a:pt x="10" y="10"/>
                  </a:lnTo>
                  <a:lnTo>
                    <a:pt x="7" y="9"/>
                  </a:lnTo>
                  <a:lnTo>
                    <a:pt x="4" y="8"/>
                  </a:lnTo>
                  <a:lnTo>
                    <a:pt x="2" y="6"/>
                  </a:lnTo>
                  <a:lnTo>
                    <a:pt x="2" y="6"/>
                  </a:lnTo>
                </a:path>
              </a:pathLst>
            </a:custGeom>
            <a:solidFill>
              <a:srgbClr val="00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3" name="Freeform 98"/>
            <p:cNvSpPr>
              <a:spLocks/>
            </p:cNvSpPr>
            <p:nvPr/>
          </p:nvSpPr>
          <p:spPr bwMode="auto">
            <a:xfrm>
              <a:off x="2649" y="3329"/>
              <a:ext cx="173" cy="70"/>
            </a:xfrm>
            <a:custGeom>
              <a:avLst/>
              <a:gdLst/>
              <a:ahLst/>
              <a:cxnLst>
                <a:cxn ang="0">
                  <a:pos x="0" y="14"/>
                </a:cxn>
                <a:cxn ang="0">
                  <a:pos x="34" y="0"/>
                </a:cxn>
                <a:cxn ang="0">
                  <a:pos x="172" y="55"/>
                </a:cxn>
                <a:cxn ang="0">
                  <a:pos x="136" y="69"/>
                </a:cxn>
                <a:cxn ang="0">
                  <a:pos x="0" y="14"/>
                </a:cxn>
                <a:cxn ang="0">
                  <a:pos x="0" y="14"/>
                </a:cxn>
              </a:cxnLst>
              <a:rect l="0" t="0" r="r" b="b"/>
              <a:pathLst>
                <a:path w="173" h="70">
                  <a:moveTo>
                    <a:pt x="0" y="14"/>
                  </a:moveTo>
                  <a:lnTo>
                    <a:pt x="34" y="0"/>
                  </a:lnTo>
                  <a:lnTo>
                    <a:pt x="172" y="55"/>
                  </a:lnTo>
                  <a:lnTo>
                    <a:pt x="136" y="69"/>
                  </a:lnTo>
                  <a:lnTo>
                    <a:pt x="0" y="14"/>
                  </a:lnTo>
                  <a:lnTo>
                    <a:pt x="0" y="14"/>
                  </a:lnTo>
                </a:path>
              </a:pathLst>
            </a:custGeom>
            <a:solidFill>
              <a:srgbClr val="E1E1E1"/>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4" name="Freeform 99"/>
            <p:cNvSpPr>
              <a:spLocks/>
            </p:cNvSpPr>
            <p:nvPr/>
          </p:nvSpPr>
          <p:spPr bwMode="auto">
            <a:xfrm>
              <a:off x="2649" y="3343"/>
              <a:ext cx="137" cy="85"/>
            </a:xfrm>
            <a:custGeom>
              <a:avLst/>
              <a:gdLst/>
              <a:ahLst/>
              <a:cxnLst>
                <a:cxn ang="0">
                  <a:pos x="0" y="0"/>
                </a:cxn>
                <a:cxn ang="0">
                  <a:pos x="136" y="55"/>
                </a:cxn>
                <a:cxn ang="0">
                  <a:pos x="136" y="84"/>
                </a:cxn>
                <a:cxn ang="0">
                  <a:pos x="0" y="29"/>
                </a:cxn>
                <a:cxn ang="0">
                  <a:pos x="0" y="0"/>
                </a:cxn>
                <a:cxn ang="0">
                  <a:pos x="0" y="0"/>
                </a:cxn>
              </a:cxnLst>
              <a:rect l="0" t="0" r="r" b="b"/>
              <a:pathLst>
                <a:path w="137" h="85">
                  <a:moveTo>
                    <a:pt x="0" y="0"/>
                  </a:moveTo>
                  <a:lnTo>
                    <a:pt x="136" y="55"/>
                  </a:lnTo>
                  <a:lnTo>
                    <a:pt x="136" y="84"/>
                  </a:lnTo>
                  <a:lnTo>
                    <a:pt x="0" y="29"/>
                  </a:lnTo>
                  <a:lnTo>
                    <a:pt x="0" y="0"/>
                  </a:lnTo>
                  <a:lnTo>
                    <a:pt x="0" y="0"/>
                  </a:lnTo>
                </a:path>
              </a:pathLst>
            </a:custGeom>
            <a:solidFill>
              <a:srgbClr val="80808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5" name="Freeform 100"/>
            <p:cNvSpPr>
              <a:spLocks/>
            </p:cNvSpPr>
            <p:nvPr/>
          </p:nvSpPr>
          <p:spPr bwMode="auto">
            <a:xfrm>
              <a:off x="2858" y="3433"/>
              <a:ext cx="19" cy="12"/>
            </a:xfrm>
            <a:custGeom>
              <a:avLst/>
              <a:gdLst/>
              <a:ahLst/>
              <a:cxnLst>
                <a:cxn ang="0">
                  <a:pos x="4" y="0"/>
                </a:cxn>
                <a:cxn ang="0">
                  <a:pos x="18" y="6"/>
                </a:cxn>
                <a:cxn ang="0">
                  <a:pos x="14" y="11"/>
                </a:cxn>
                <a:cxn ang="0">
                  <a:pos x="0" y="2"/>
                </a:cxn>
                <a:cxn ang="0">
                  <a:pos x="4" y="0"/>
                </a:cxn>
                <a:cxn ang="0">
                  <a:pos x="4" y="0"/>
                </a:cxn>
              </a:cxnLst>
              <a:rect l="0" t="0" r="r" b="b"/>
              <a:pathLst>
                <a:path w="19" h="12">
                  <a:moveTo>
                    <a:pt x="4" y="0"/>
                  </a:moveTo>
                  <a:lnTo>
                    <a:pt x="18" y="6"/>
                  </a:lnTo>
                  <a:lnTo>
                    <a:pt x="14" y="11"/>
                  </a:lnTo>
                  <a:lnTo>
                    <a:pt x="0" y="2"/>
                  </a:lnTo>
                  <a:lnTo>
                    <a:pt x="4" y="0"/>
                  </a:lnTo>
                  <a:lnTo>
                    <a:pt x="4" y="0"/>
                  </a:lnTo>
                </a:path>
              </a:pathLst>
            </a:custGeom>
            <a:solidFill>
              <a:srgbClr val="00828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6" name="Freeform 101"/>
            <p:cNvSpPr>
              <a:spLocks/>
            </p:cNvSpPr>
            <p:nvPr/>
          </p:nvSpPr>
          <p:spPr bwMode="auto">
            <a:xfrm>
              <a:off x="2857" y="3449"/>
              <a:ext cx="27" cy="14"/>
            </a:xfrm>
            <a:custGeom>
              <a:avLst/>
              <a:gdLst/>
              <a:ahLst/>
              <a:cxnLst>
                <a:cxn ang="0">
                  <a:pos x="26" y="4"/>
                </a:cxn>
                <a:cxn ang="0">
                  <a:pos x="15" y="10"/>
                </a:cxn>
                <a:cxn ang="0">
                  <a:pos x="0" y="13"/>
                </a:cxn>
                <a:cxn ang="0">
                  <a:pos x="0" y="12"/>
                </a:cxn>
                <a:cxn ang="0">
                  <a:pos x="15" y="8"/>
                </a:cxn>
                <a:cxn ang="0">
                  <a:pos x="26" y="0"/>
                </a:cxn>
                <a:cxn ang="0">
                  <a:pos x="26" y="4"/>
                </a:cxn>
                <a:cxn ang="0">
                  <a:pos x="26" y="4"/>
                </a:cxn>
              </a:cxnLst>
              <a:rect l="0" t="0" r="r" b="b"/>
              <a:pathLst>
                <a:path w="27" h="14">
                  <a:moveTo>
                    <a:pt x="26" y="4"/>
                  </a:moveTo>
                  <a:lnTo>
                    <a:pt x="15" y="10"/>
                  </a:lnTo>
                  <a:lnTo>
                    <a:pt x="0" y="13"/>
                  </a:lnTo>
                  <a:lnTo>
                    <a:pt x="0" y="12"/>
                  </a:lnTo>
                  <a:lnTo>
                    <a:pt x="15" y="8"/>
                  </a:lnTo>
                  <a:lnTo>
                    <a:pt x="26" y="0"/>
                  </a:lnTo>
                  <a:lnTo>
                    <a:pt x="26" y="4"/>
                  </a:lnTo>
                  <a:lnTo>
                    <a:pt x="26" y="4"/>
                  </a:lnTo>
                </a:path>
              </a:pathLst>
            </a:custGeom>
            <a:solidFill>
              <a:srgbClr val="A2A2A2"/>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7" name="Freeform 102"/>
            <p:cNvSpPr>
              <a:spLocks/>
            </p:cNvSpPr>
            <p:nvPr/>
          </p:nvSpPr>
          <p:spPr bwMode="auto">
            <a:xfrm>
              <a:off x="2798" y="3400"/>
              <a:ext cx="49" cy="21"/>
            </a:xfrm>
            <a:custGeom>
              <a:avLst/>
              <a:gdLst/>
              <a:ahLst/>
              <a:cxnLst>
                <a:cxn ang="0">
                  <a:pos x="30" y="0"/>
                </a:cxn>
                <a:cxn ang="0">
                  <a:pos x="48" y="6"/>
                </a:cxn>
                <a:cxn ang="0">
                  <a:pos x="16" y="20"/>
                </a:cxn>
                <a:cxn ang="0">
                  <a:pos x="0" y="13"/>
                </a:cxn>
                <a:cxn ang="0">
                  <a:pos x="30" y="0"/>
                </a:cxn>
                <a:cxn ang="0">
                  <a:pos x="30" y="0"/>
                </a:cxn>
              </a:cxnLst>
              <a:rect l="0" t="0" r="r" b="b"/>
              <a:pathLst>
                <a:path w="49" h="21">
                  <a:moveTo>
                    <a:pt x="30" y="0"/>
                  </a:moveTo>
                  <a:lnTo>
                    <a:pt x="48" y="6"/>
                  </a:lnTo>
                  <a:lnTo>
                    <a:pt x="16" y="20"/>
                  </a:lnTo>
                  <a:lnTo>
                    <a:pt x="0" y="13"/>
                  </a:lnTo>
                  <a:lnTo>
                    <a:pt x="30" y="0"/>
                  </a:lnTo>
                  <a:lnTo>
                    <a:pt x="30" y="0"/>
                  </a:lnTo>
                </a:path>
              </a:pathLst>
            </a:custGeom>
            <a:solidFill>
              <a:srgbClr val="81C097"/>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8" name="Freeform 103"/>
            <p:cNvSpPr>
              <a:spLocks/>
            </p:cNvSpPr>
            <p:nvPr/>
          </p:nvSpPr>
          <p:spPr bwMode="auto">
            <a:xfrm>
              <a:off x="2798" y="3413"/>
              <a:ext cx="17" cy="33"/>
            </a:xfrm>
            <a:custGeom>
              <a:avLst/>
              <a:gdLst/>
              <a:ahLst/>
              <a:cxnLst>
                <a:cxn ang="0">
                  <a:pos x="0" y="26"/>
                </a:cxn>
                <a:cxn ang="0">
                  <a:pos x="16" y="32"/>
                </a:cxn>
                <a:cxn ang="0">
                  <a:pos x="16" y="7"/>
                </a:cxn>
                <a:cxn ang="0">
                  <a:pos x="0" y="0"/>
                </a:cxn>
                <a:cxn ang="0">
                  <a:pos x="0" y="26"/>
                </a:cxn>
                <a:cxn ang="0">
                  <a:pos x="0" y="26"/>
                </a:cxn>
              </a:cxnLst>
              <a:rect l="0" t="0" r="r" b="b"/>
              <a:pathLst>
                <a:path w="17" h="33">
                  <a:moveTo>
                    <a:pt x="0" y="26"/>
                  </a:moveTo>
                  <a:lnTo>
                    <a:pt x="16" y="32"/>
                  </a:lnTo>
                  <a:lnTo>
                    <a:pt x="16" y="7"/>
                  </a:lnTo>
                  <a:lnTo>
                    <a:pt x="0" y="0"/>
                  </a:lnTo>
                  <a:lnTo>
                    <a:pt x="0" y="26"/>
                  </a:lnTo>
                  <a:lnTo>
                    <a:pt x="0" y="26"/>
                  </a:lnTo>
                </a:path>
              </a:pathLst>
            </a:custGeom>
            <a:solidFill>
              <a:srgbClr val="0042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9" name="Freeform 104"/>
            <p:cNvSpPr>
              <a:spLocks/>
            </p:cNvSpPr>
            <p:nvPr/>
          </p:nvSpPr>
          <p:spPr bwMode="auto">
            <a:xfrm>
              <a:off x="2814" y="3406"/>
              <a:ext cx="33" cy="40"/>
            </a:xfrm>
            <a:custGeom>
              <a:avLst/>
              <a:gdLst/>
              <a:ahLst/>
              <a:cxnLst>
                <a:cxn ang="0">
                  <a:pos x="32" y="29"/>
                </a:cxn>
                <a:cxn ang="0">
                  <a:pos x="0" y="39"/>
                </a:cxn>
                <a:cxn ang="0">
                  <a:pos x="0" y="14"/>
                </a:cxn>
                <a:cxn ang="0">
                  <a:pos x="32" y="0"/>
                </a:cxn>
                <a:cxn ang="0">
                  <a:pos x="32" y="29"/>
                </a:cxn>
                <a:cxn ang="0">
                  <a:pos x="32" y="29"/>
                </a:cxn>
              </a:cxnLst>
              <a:rect l="0" t="0" r="r" b="b"/>
              <a:pathLst>
                <a:path w="33" h="40">
                  <a:moveTo>
                    <a:pt x="32" y="29"/>
                  </a:moveTo>
                  <a:lnTo>
                    <a:pt x="0" y="39"/>
                  </a:lnTo>
                  <a:lnTo>
                    <a:pt x="0" y="14"/>
                  </a:lnTo>
                  <a:lnTo>
                    <a:pt x="32" y="0"/>
                  </a:lnTo>
                  <a:lnTo>
                    <a:pt x="32" y="29"/>
                  </a:lnTo>
                  <a:lnTo>
                    <a:pt x="32" y="29"/>
                  </a:lnTo>
                </a:path>
              </a:pathLst>
            </a:custGeom>
            <a:solidFill>
              <a:srgbClr val="006062"/>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0" name="Freeform 105"/>
            <p:cNvSpPr>
              <a:spLocks/>
            </p:cNvSpPr>
            <p:nvPr/>
          </p:nvSpPr>
          <p:spPr bwMode="auto">
            <a:xfrm>
              <a:off x="2816" y="3413"/>
              <a:ext cx="39" cy="19"/>
            </a:xfrm>
            <a:custGeom>
              <a:avLst/>
              <a:gdLst/>
              <a:ahLst/>
              <a:cxnLst>
                <a:cxn ang="0">
                  <a:pos x="27" y="0"/>
                </a:cxn>
                <a:cxn ang="0">
                  <a:pos x="38" y="6"/>
                </a:cxn>
                <a:cxn ang="0">
                  <a:pos x="33" y="14"/>
                </a:cxn>
                <a:cxn ang="0">
                  <a:pos x="14" y="18"/>
                </a:cxn>
                <a:cxn ang="0">
                  <a:pos x="0" y="12"/>
                </a:cxn>
                <a:cxn ang="0">
                  <a:pos x="27" y="0"/>
                </a:cxn>
                <a:cxn ang="0">
                  <a:pos x="27" y="0"/>
                </a:cxn>
              </a:cxnLst>
              <a:rect l="0" t="0" r="r" b="b"/>
              <a:pathLst>
                <a:path w="39" h="19">
                  <a:moveTo>
                    <a:pt x="27" y="0"/>
                  </a:moveTo>
                  <a:lnTo>
                    <a:pt x="38" y="6"/>
                  </a:lnTo>
                  <a:lnTo>
                    <a:pt x="33" y="14"/>
                  </a:lnTo>
                  <a:lnTo>
                    <a:pt x="14" y="18"/>
                  </a:lnTo>
                  <a:lnTo>
                    <a:pt x="0" y="12"/>
                  </a:lnTo>
                  <a:lnTo>
                    <a:pt x="27" y="0"/>
                  </a:lnTo>
                  <a:lnTo>
                    <a:pt x="27" y="0"/>
                  </a:lnTo>
                </a:path>
              </a:pathLst>
            </a:custGeom>
            <a:solidFill>
              <a:srgbClr val="00828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1" name="Freeform 106"/>
            <p:cNvSpPr>
              <a:spLocks/>
            </p:cNvSpPr>
            <p:nvPr/>
          </p:nvSpPr>
          <p:spPr bwMode="auto">
            <a:xfrm>
              <a:off x="2816" y="3425"/>
              <a:ext cx="19" cy="29"/>
            </a:xfrm>
            <a:custGeom>
              <a:avLst/>
              <a:gdLst/>
              <a:ahLst/>
              <a:cxnLst>
                <a:cxn ang="0">
                  <a:pos x="0" y="20"/>
                </a:cxn>
                <a:cxn ang="0">
                  <a:pos x="17" y="28"/>
                </a:cxn>
                <a:cxn ang="0">
                  <a:pos x="18" y="13"/>
                </a:cxn>
                <a:cxn ang="0">
                  <a:pos x="14" y="6"/>
                </a:cxn>
                <a:cxn ang="0">
                  <a:pos x="0" y="0"/>
                </a:cxn>
                <a:cxn ang="0">
                  <a:pos x="0" y="20"/>
                </a:cxn>
                <a:cxn ang="0">
                  <a:pos x="0" y="20"/>
                </a:cxn>
              </a:cxnLst>
              <a:rect l="0" t="0" r="r" b="b"/>
              <a:pathLst>
                <a:path w="19" h="29">
                  <a:moveTo>
                    <a:pt x="0" y="20"/>
                  </a:moveTo>
                  <a:lnTo>
                    <a:pt x="17" y="28"/>
                  </a:lnTo>
                  <a:lnTo>
                    <a:pt x="18" y="13"/>
                  </a:lnTo>
                  <a:lnTo>
                    <a:pt x="14" y="6"/>
                  </a:lnTo>
                  <a:lnTo>
                    <a:pt x="0" y="0"/>
                  </a:lnTo>
                  <a:lnTo>
                    <a:pt x="0" y="20"/>
                  </a:lnTo>
                  <a:lnTo>
                    <a:pt x="0" y="20"/>
                  </a:lnTo>
                </a:path>
              </a:pathLst>
            </a:custGeom>
            <a:solidFill>
              <a:srgbClr val="0042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2" name="Freeform 107"/>
            <p:cNvSpPr>
              <a:spLocks/>
            </p:cNvSpPr>
            <p:nvPr/>
          </p:nvSpPr>
          <p:spPr bwMode="auto">
            <a:xfrm>
              <a:off x="2834" y="3438"/>
              <a:ext cx="25" cy="23"/>
            </a:xfrm>
            <a:custGeom>
              <a:avLst/>
              <a:gdLst/>
              <a:ahLst/>
              <a:cxnLst>
                <a:cxn ang="0">
                  <a:pos x="0" y="15"/>
                </a:cxn>
                <a:cxn ang="0">
                  <a:pos x="3" y="11"/>
                </a:cxn>
                <a:cxn ang="0">
                  <a:pos x="16" y="14"/>
                </a:cxn>
                <a:cxn ang="0">
                  <a:pos x="23" y="22"/>
                </a:cxn>
                <a:cxn ang="0">
                  <a:pos x="24" y="21"/>
                </a:cxn>
                <a:cxn ang="0">
                  <a:pos x="21" y="10"/>
                </a:cxn>
                <a:cxn ang="0">
                  <a:pos x="2" y="0"/>
                </a:cxn>
                <a:cxn ang="0">
                  <a:pos x="0" y="15"/>
                </a:cxn>
                <a:cxn ang="0">
                  <a:pos x="0" y="15"/>
                </a:cxn>
              </a:cxnLst>
              <a:rect l="0" t="0" r="r" b="b"/>
              <a:pathLst>
                <a:path w="25" h="23">
                  <a:moveTo>
                    <a:pt x="0" y="15"/>
                  </a:moveTo>
                  <a:lnTo>
                    <a:pt x="3" y="11"/>
                  </a:lnTo>
                  <a:lnTo>
                    <a:pt x="16" y="14"/>
                  </a:lnTo>
                  <a:lnTo>
                    <a:pt x="23" y="22"/>
                  </a:lnTo>
                  <a:lnTo>
                    <a:pt x="24" y="21"/>
                  </a:lnTo>
                  <a:lnTo>
                    <a:pt x="21" y="10"/>
                  </a:lnTo>
                  <a:lnTo>
                    <a:pt x="2" y="0"/>
                  </a:lnTo>
                  <a:lnTo>
                    <a:pt x="0" y="15"/>
                  </a:lnTo>
                  <a:lnTo>
                    <a:pt x="0" y="15"/>
                  </a:lnTo>
                </a:path>
              </a:pathLst>
            </a:custGeom>
            <a:solidFill>
              <a:srgbClr val="0042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3" name="Freeform 108"/>
            <p:cNvSpPr>
              <a:spLocks/>
            </p:cNvSpPr>
            <p:nvPr/>
          </p:nvSpPr>
          <p:spPr bwMode="auto">
            <a:xfrm>
              <a:off x="2855" y="3438"/>
              <a:ext cx="23" cy="23"/>
            </a:xfrm>
            <a:custGeom>
              <a:avLst/>
              <a:gdLst/>
              <a:ahLst/>
              <a:cxnLst>
                <a:cxn ang="0">
                  <a:pos x="22" y="15"/>
                </a:cxn>
                <a:cxn ang="0">
                  <a:pos x="3" y="22"/>
                </a:cxn>
                <a:cxn ang="0">
                  <a:pos x="0" y="9"/>
                </a:cxn>
                <a:cxn ang="0">
                  <a:pos x="14" y="5"/>
                </a:cxn>
                <a:cxn ang="0">
                  <a:pos x="20" y="0"/>
                </a:cxn>
                <a:cxn ang="0">
                  <a:pos x="22" y="15"/>
                </a:cxn>
                <a:cxn ang="0">
                  <a:pos x="22" y="15"/>
                </a:cxn>
              </a:cxnLst>
              <a:rect l="0" t="0" r="r" b="b"/>
              <a:pathLst>
                <a:path w="23" h="23">
                  <a:moveTo>
                    <a:pt x="22" y="15"/>
                  </a:moveTo>
                  <a:lnTo>
                    <a:pt x="3" y="22"/>
                  </a:lnTo>
                  <a:lnTo>
                    <a:pt x="0" y="9"/>
                  </a:lnTo>
                  <a:lnTo>
                    <a:pt x="14" y="5"/>
                  </a:lnTo>
                  <a:lnTo>
                    <a:pt x="20" y="0"/>
                  </a:lnTo>
                  <a:lnTo>
                    <a:pt x="22" y="15"/>
                  </a:lnTo>
                  <a:lnTo>
                    <a:pt x="22" y="15"/>
                  </a:lnTo>
                </a:path>
              </a:pathLst>
            </a:custGeom>
            <a:solidFill>
              <a:srgbClr val="006062"/>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4" name="Freeform 109"/>
            <p:cNvSpPr>
              <a:spLocks/>
            </p:cNvSpPr>
            <p:nvPr/>
          </p:nvSpPr>
          <p:spPr bwMode="auto">
            <a:xfrm>
              <a:off x="2820" y="3427"/>
              <a:ext cx="17" cy="13"/>
            </a:xfrm>
            <a:custGeom>
              <a:avLst/>
              <a:gdLst/>
              <a:ahLst/>
              <a:cxnLst>
                <a:cxn ang="0">
                  <a:pos x="0" y="8"/>
                </a:cxn>
                <a:cxn ang="0">
                  <a:pos x="16" y="12"/>
                </a:cxn>
                <a:cxn ang="0">
                  <a:pos x="10" y="4"/>
                </a:cxn>
                <a:cxn ang="0">
                  <a:pos x="0" y="0"/>
                </a:cxn>
                <a:cxn ang="0">
                  <a:pos x="0" y="8"/>
                </a:cxn>
                <a:cxn ang="0">
                  <a:pos x="0" y="8"/>
                </a:cxn>
              </a:cxnLst>
              <a:rect l="0" t="0" r="r" b="b"/>
              <a:pathLst>
                <a:path w="17" h="13">
                  <a:moveTo>
                    <a:pt x="0" y="8"/>
                  </a:moveTo>
                  <a:lnTo>
                    <a:pt x="16" y="12"/>
                  </a:lnTo>
                  <a:lnTo>
                    <a:pt x="10" y="4"/>
                  </a:lnTo>
                  <a:lnTo>
                    <a:pt x="0" y="0"/>
                  </a:lnTo>
                  <a:lnTo>
                    <a:pt x="0" y="8"/>
                  </a:lnTo>
                  <a:lnTo>
                    <a:pt x="0" y="8"/>
                  </a:lnTo>
                </a:path>
              </a:pathLst>
            </a:custGeom>
            <a:solidFill>
              <a:srgbClr val="819FE2"/>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5" name="Freeform 110"/>
            <p:cNvSpPr>
              <a:spLocks/>
            </p:cNvSpPr>
            <p:nvPr/>
          </p:nvSpPr>
          <p:spPr bwMode="auto">
            <a:xfrm>
              <a:off x="2834" y="3437"/>
              <a:ext cx="35" cy="11"/>
            </a:xfrm>
            <a:custGeom>
              <a:avLst/>
              <a:gdLst/>
              <a:ahLst/>
              <a:cxnLst>
                <a:cxn ang="0">
                  <a:pos x="34" y="7"/>
                </a:cxn>
                <a:cxn ang="0">
                  <a:pos x="21" y="10"/>
                </a:cxn>
                <a:cxn ang="0">
                  <a:pos x="0" y="1"/>
                </a:cxn>
                <a:cxn ang="0">
                  <a:pos x="19" y="0"/>
                </a:cxn>
                <a:cxn ang="0">
                  <a:pos x="34" y="7"/>
                </a:cxn>
                <a:cxn ang="0">
                  <a:pos x="34" y="7"/>
                </a:cxn>
              </a:cxnLst>
              <a:rect l="0" t="0" r="r" b="b"/>
              <a:pathLst>
                <a:path w="35" h="11">
                  <a:moveTo>
                    <a:pt x="34" y="7"/>
                  </a:moveTo>
                  <a:lnTo>
                    <a:pt x="21" y="10"/>
                  </a:lnTo>
                  <a:lnTo>
                    <a:pt x="0" y="1"/>
                  </a:lnTo>
                  <a:lnTo>
                    <a:pt x="19" y="0"/>
                  </a:lnTo>
                  <a:lnTo>
                    <a:pt x="34" y="7"/>
                  </a:lnTo>
                  <a:lnTo>
                    <a:pt x="34" y="7"/>
                  </a:lnTo>
                </a:path>
              </a:pathLst>
            </a:custGeom>
            <a:solidFill>
              <a:srgbClr val="00828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6" name="Freeform 111"/>
            <p:cNvSpPr>
              <a:spLocks/>
            </p:cNvSpPr>
            <p:nvPr/>
          </p:nvSpPr>
          <p:spPr bwMode="auto">
            <a:xfrm>
              <a:off x="2853" y="3429"/>
              <a:ext cx="20" cy="16"/>
            </a:xfrm>
            <a:custGeom>
              <a:avLst/>
              <a:gdLst/>
              <a:ahLst/>
              <a:cxnLst>
                <a:cxn ang="0">
                  <a:pos x="0" y="8"/>
                </a:cxn>
                <a:cxn ang="0">
                  <a:pos x="4" y="0"/>
                </a:cxn>
                <a:cxn ang="0">
                  <a:pos x="19" y="11"/>
                </a:cxn>
                <a:cxn ang="0">
                  <a:pos x="15" y="15"/>
                </a:cxn>
                <a:cxn ang="0">
                  <a:pos x="0" y="8"/>
                </a:cxn>
                <a:cxn ang="0">
                  <a:pos x="0" y="8"/>
                </a:cxn>
              </a:cxnLst>
              <a:rect l="0" t="0" r="r" b="b"/>
              <a:pathLst>
                <a:path w="20" h="16">
                  <a:moveTo>
                    <a:pt x="0" y="8"/>
                  </a:moveTo>
                  <a:lnTo>
                    <a:pt x="4" y="0"/>
                  </a:lnTo>
                  <a:lnTo>
                    <a:pt x="19" y="11"/>
                  </a:lnTo>
                  <a:lnTo>
                    <a:pt x="15" y="15"/>
                  </a:lnTo>
                  <a:lnTo>
                    <a:pt x="0" y="8"/>
                  </a:lnTo>
                  <a:lnTo>
                    <a:pt x="0" y="8"/>
                  </a:lnTo>
                </a:path>
              </a:pathLst>
            </a:custGeom>
            <a:solidFill>
              <a:srgbClr val="81C097"/>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7" name="Freeform 112"/>
            <p:cNvSpPr>
              <a:spLocks/>
            </p:cNvSpPr>
            <p:nvPr/>
          </p:nvSpPr>
          <p:spPr bwMode="auto">
            <a:xfrm>
              <a:off x="2846" y="3419"/>
              <a:ext cx="17" cy="17"/>
            </a:xfrm>
            <a:custGeom>
              <a:avLst/>
              <a:gdLst/>
              <a:ahLst/>
              <a:cxnLst>
                <a:cxn ang="0">
                  <a:pos x="0" y="8"/>
                </a:cxn>
                <a:cxn ang="0">
                  <a:pos x="9" y="0"/>
                </a:cxn>
                <a:cxn ang="0">
                  <a:pos x="16" y="8"/>
                </a:cxn>
                <a:cxn ang="0">
                  <a:pos x="8" y="16"/>
                </a:cxn>
                <a:cxn ang="0">
                  <a:pos x="0" y="8"/>
                </a:cxn>
                <a:cxn ang="0">
                  <a:pos x="0" y="8"/>
                </a:cxn>
              </a:cxnLst>
              <a:rect l="0" t="0" r="r" b="b"/>
              <a:pathLst>
                <a:path w="17" h="17">
                  <a:moveTo>
                    <a:pt x="0" y="8"/>
                  </a:moveTo>
                  <a:lnTo>
                    <a:pt x="9" y="0"/>
                  </a:lnTo>
                  <a:lnTo>
                    <a:pt x="16" y="8"/>
                  </a:lnTo>
                  <a:lnTo>
                    <a:pt x="8" y="16"/>
                  </a:lnTo>
                  <a:lnTo>
                    <a:pt x="0" y="8"/>
                  </a:lnTo>
                  <a:lnTo>
                    <a:pt x="0" y="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8" name="Freeform 113"/>
            <p:cNvSpPr>
              <a:spLocks/>
            </p:cNvSpPr>
            <p:nvPr/>
          </p:nvSpPr>
          <p:spPr bwMode="auto">
            <a:xfrm>
              <a:off x="2830" y="3427"/>
              <a:ext cx="24" cy="13"/>
            </a:xfrm>
            <a:custGeom>
              <a:avLst/>
              <a:gdLst/>
              <a:ahLst/>
              <a:cxnLst>
                <a:cxn ang="0">
                  <a:pos x="23" y="10"/>
                </a:cxn>
                <a:cxn ang="0">
                  <a:pos x="6" y="12"/>
                </a:cxn>
                <a:cxn ang="0">
                  <a:pos x="0" y="4"/>
                </a:cxn>
                <a:cxn ang="0">
                  <a:pos x="19" y="0"/>
                </a:cxn>
                <a:cxn ang="0">
                  <a:pos x="23" y="10"/>
                </a:cxn>
                <a:cxn ang="0">
                  <a:pos x="23" y="10"/>
                </a:cxn>
              </a:cxnLst>
              <a:rect l="0" t="0" r="r" b="b"/>
              <a:pathLst>
                <a:path w="24" h="13">
                  <a:moveTo>
                    <a:pt x="23" y="10"/>
                  </a:moveTo>
                  <a:lnTo>
                    <a:pt x="6" y="12"/>
                  </a:lnTo>
                  <a:lnTo>
                    <a:pt x="0" y="4"/>
                  </a:lnTo>
                  <a:lnTo>
                    <a:pt x="19" y="0"/>
                  </a:lnTo>
                  <a:lnTo>
                    <a:pt x="23" y="10"/>
                  </a:lnTo>
                  <a:lnTo>
                    <a:pt x="23" y="10"/>
                  </a:lnTo>
                </a:path>
              </a:pathLst>
            </a:custGeom>
            <a:solidFill>
              <a:srgbClr val="A1E2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9" name="Freeform 114"/>
            <p:cNvSpPr>
              <a:spLocks/>
            </p:cNvSpPr>
            <p:nvPr/>
          </p:nvSpPr>
          <p:spPr bwMode="auto">
            <a:xfrm>
              <a:off x="2853" y="3448"/>
              <a:ext cx="31" cy="14"/>
            </a:xfrm>
            <a:custGeom>
              <a:avLst/>
              <a:gdLst/>
              <a:ahLst/>
              <a:cxnLst>
                <a:cxn ang="0">
                  <a:pos x="28" y="0"/>
                </a:cxn>
                <a:cxn ang="0">
                  <a:pos x="30" y="1"/>
                </a:cxn>
                <a:cxn ang="0">
                  <a:pos x="19" y="9"/>
                </a:cxn>
                <a:cxn ang="0">
                  <a:pos x="2" y="13"/>
                </a:cxn>
                <a:cxn ang="0">
                  <a:pos x="0" y="12"/>
                </a:cxn>
                <a:cxn ang="0">
                  <a:pos x="16" y="7"/>
                </a:cxn>
                <a:cxn ang="0">
                  <a:pos x="28" y="0"/>
                </a:cxn>
                <a:cxn ang="0">
                  <a:pos x="28" y="0"/>
                </a:cxn>
              </a:cxnLst>
              <a:rect l="0" t="0" r="r" b="b"/>
              <a:pathLst>
                <a:path w="31" h="14">
                  <a:moveTo>
                    <a:pt x="28" y="0"/>
                  </a:moveTo>
                  <a:lnTo>
                    <a:pt x="30" y="1"/>
                  </a:lnTo>
                  <a:lnTo>
                    <a:pt x="19" y="9"/>
                  </a:lnTo>
                  <a:lnTo>
                    <a:pt x="2" y="13"/>
                  </a:lnTo>
                  <a:lnTo>
                    <a:pt x="0" y="12"/>
                  </a:lnTo>
                  <a:lnTo>
                    <a:pt x="16" y="7"/>
                  </a:lnTo>
                  <a:lnTo>
                    <a:pt x="28" y="0"/>
                  </a:lnTo>
                  <a:lnTo>
                    <a:pt x="28" y="0"/>
                  </a:lnTo>
                </a:path>
              </a:pathLst>
            </a:custGeom>
            <a:solidFill>
              <a:srgbClr val="D2D2D2"/>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200" name="AutoShape 115"/>
          <p:cNvSpPr>
            <a:spLocks noChangeArrowheads="1"/>
          </p:cNvSpPr>
          <p:nvPr/>
        </p:nvSpPr>
        <p:spPr bwMode="auto">
          <a:xfrm>
            <a:off x="6084888" y="3068638"/>
            <a:ext cx="773112" cy="503237"/>
          </a:xfrm>
          <a:prstGeom prst="can">
            <a:avLst>
              <a:gd name="adj" fmla="val 25000"/>
            </a:avLst>
          </a:prstGeom>
          <a:solidFill>
            <a:srgbClr val="000000"/>
          </a:solidFill>
          <a:ln w="12700">
            <a:solidFill>
              <a:srgbClr val="000000"/>
            </a:solidFill>
            <a:round/>
            <a:headEnd/>
            <a:tailEnd/>
          </a:ln>
          <a:effectLst/>
        </p:spPr>
        <p:txBody>
          <a:bodyPr wrap="none" anchor="ctr"/>
          <a:lstStyle/>
          <a:p>
            <a:pPr marL="0" marR="0" lvl="0" indent="0" algn="ctr" defTabSz="914400" eaLnBrk="1" fontAlgn="auto" latinLnBrk="0" hangingPunct="1">
              <a:lnSpc>
                <a:spcPct val="100000"/>
              </a:lnSpc>
              <a:spcBef>
                <a:spcPct val="50000"/>
              </a:spcBef>
              <a:spcAft>
                <a:spcPts val="0"/>
              </a:spcAft>
              <a:buClr>
                <a:srgbClr val="CBE62D"/>
              </a:buClr>
              <a:buSzTx/>
              <a:buFont typeface="Wingdings" pitchFamily="2" charset="2"/>
              <a:buNone/>
              <a:tabLst/>
              <a:defRPr/>
            </a:pPr>
            <a:r>
              <a:rPr kumimoji="0" lang="en-US" altLang="ko-KR" sz="1100" b="1" i="0" u="none" strike="noStrike" kern="0" cap="none" spc="0" normalizeH="0" baseline="0" noProof="0" smtClean="0">
                <a:ln>
                  <a:noFill/>
                </a:ln>
                <a:solidFill>
                  <a:srgbClr val="FFFFFF"/>
                </a:solidFill>
                <a:effectLst/>
                <a:uLnTx/>
                <a:uFillTx/>
                <a:ea typeface="Gulim" pitchFamily="34" charset="-127"/>
              </a:rPr>
              <a:t>M-BOM</a:t>
            </a:r>
          </a:p>
        </p:txBody>
      </p:sp>
      <p:grpSp>
        <p:nvGrpSpPr>
          <p:cNvPr id="1201" name="Group 116"/>
          <p:cNvGrpSpPr>
            <a:grpSpLocks/>
          </p:cNvGrpSpPr>
          <p:nvPr/>
        </p:nvGrpSpPr>
        <p:grpSpPr bwMode="auto">
          <a:xfrm>
            <a:off x="6156325" y="5876925"/>
            <a:ext cx="792163" cy="379413"/>
            <a:chOff x="2277" y="1928"/>
            <a:chExt cx="289" cy="267"/>
          </a:xfrm>
        </p:grpSpPr>
        <p:sp>
          <p:nvSpPr>
            <p:cNvPr id="1202" name="Line 117"/>
            <p:cNvSpPr>
              <a:spLocks noChangeShapeType="1"/>
            </p:cNvSpPr>
            <p:nvPr/>
          </p:nvSpPr>
          <p:spPr bwMode="auto">
            <a:xfrm flipV="1">
              <a:off x="2501" y="2094"/>
              <a:ext cx="0" cy="5"/>
            </a:xfrm>
            <a:prstGeom prst="line">
              <a:avLst/>
            </a:prstGeom>
            <a:noFill/>
            <a:ln w="9167">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3" name="Freeform 118"/>
            <p:cNvSpPr>
              <a:spLocks/>
            </p:cNvSpPr>
            <p:nvPr/>
          </p:nvSpPr>
          <p:spPr bwMode="auto">
            <a:xfrm>
              <a:off x="2499" y="2099"/>
              <a:ext cx="5" cy="2"/>
            </a:xfrm>
            <a:custGeom>
              <a:avLst/>
              <a:gdLst/>
              <a:ahLst/>
              <a:cxnLst>
                <a:cxn ang="0">
                  <a:pos x="2" y="1"/>
                </a:cxn>
                <a:cxn ang="0">
                  <a:pos x="2" y="1"/>
                </a:cxn>
                <a:cxn ang="0">
                  <a:pos x="0" y="1"/>
                </a:cxn>
                <a:cxn ang="0">
                  <a:pos x="0" y="1"/>
                </a:cxn>
                <a:cxn ang="0">
                  <a:pos x="2" y="0"/>
                </a:cxn>
                <a:cxn ang="0">
                  <a:pos x="2" y="0"/>
                </a:cxn>
                <a:cxn ang="0">
                  <a:pos x="2" y="0"/>
                </a:cxn>
                <a:cxn ang="0">
                  <a:pos x="3" y="0"/>
                </a:cxn>
                <a:cxn ang="0">
                  <a:pos x="4" y="0"/>
                </a:cxn>
                <a:cxn ang="0">
                  <a:pos x="4" y="0"/>
                </a:cxn>
                <a:cxn ang="0">
                  <a:pos x="4" y="0"/>
                </a:cxn>
                <a:cxn ang="0">
                  <a:pos x="4" y="1"/>
                </a:cxn>
                <a:cxn ang="0">
                  <a:pos x="4" y="1"/>
                </a:cxn>
                <a:cxn ang="0">
                  <a:pos x="3" y="1"/>
                </a:cxn>
                <a:cxn ang="0">
                  <a:pos x="3" y="1"/>
                </a:cxn>
                <a:cxn ang="0">
                  <a:pos x="2" y="1"/>
                </a:cxn>
                <a:cxn ang="0">
                  <a:pos x="2" y="1"/>
                </a:cxn>
              </a:cxnLst>
              <a:rect l="0" t="0" r="r" b="b"/>
              <a:pathLst>
                <a:path w="5" h="2">
                  <a:moveTo>
                    <a:pt x="2" y="1"/>
                  </a:moveTo>
                  <a:lnTo>
                    <a:pt x="2" y="1"/>
                  </a:lnTo>
                  <a:lnTo>
                    <a:pt x="0" y="1"/>
                  </a:lnTo>
                  <a:lnTo>
                    <a:pt x="0" y="1"/>
                  </a:lnTo>
                  <a:lnTo>
                    <a:pt x="2" y="0"/>
                  </a:lnTo>
                  <a:lnTo>
                    <a:pt x="2" y="0"/>
                  </a:lnTo>
                  <a:lnTo>
                    <a:pt x="2" y="0"/>
                  </a:lnTo>
                  <a:lnTo>
                    <a:pt x="3" y="0"/>
                  </a:lnTo>
                  <a:lnTo>
                    <a:pt x="4" y="0"/>
                  </a:lnTo>
                  <a:lnTo>
                    <a:pt x="4" y="0"/>
                  </a:lnTo>
                  <a:lnTo>
                    <a:pt x="4" y="0"/>
                  </a:lnTo>
                  <a:lnTo>
                    <a:pt x="4" y="1"/>
                  </a:lnTo>
                  <a:lnTo>
                    <a:pt x="4" y="1"/>
                  </a:lnTo>
                  <a:lnTo>
                    <a:pt x="3" y="1"/>
                  </a:lnTo>
                  <a:lnTo>
                    <a:pt x="3" y="1"/>
                  </a:lnTo>
                  <a:lnTo>
                    <a:pt x="2" y="1"/>
                  </a:lnTo>
                  <a:lnTo>
                    <a:pt x="2" y="1"/>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4" name="Freeform 119"/>
            <p:cNvSpPr>
              <a:spLocks/>
            </p:cNvSpPr>
            <p:nvPr/>
          </p:nvSpPr>
          <p:spPr bwMode="auto">
            <a:xfrm>
              <a:off x="2501" y="2099"/>
              <a:ext cx="3" cy="2"/>
            </a:xfrm>
            <a:custGeom>
              <a:avLst/>
              <a:gdLst/>
              <a:ahLst/>
              <a:cxnLst>
                <a:cxn ang="0">
                  <a:pos x="2" y="1"/>
                </a:cxn>
                <a:cxn ang="0">
                  <a:pos x="2" y="0"/>
                </a:cxn>
                <a:cxn ang="0">
                  <a:pos x="2" y="0"/>
                </a:cxn>
                <a:cxn ang="0">
                  <a:pos x="2" y="0"/>
                </a:cxn>
                <a:cxn ang="0">
                  <a:pos x="2" y="0"/>
                </a:cxn>
                <a:cxn ang="0">
                  <a:pos x="1" y="0"/>
                </a:cxn>
                <a:cxn ang="0">
                  <a:pos x="0" y="0"/>
                </a:cxn>
                <a:cxn ang="0">
                  <a:pos x="0" y="1"/>
                </a:cxn>
                <a:cxn ang="0">
                  <a:pos x="0" y="1"/>
                </a:cxn>
                <a:cxn ang="0">
                  <a:pos x="0" y="1"/>
                </a:cxn>
                <a:cxn ang="0">
                  <a:pos x="1" y="1"/>
                </a:cxn>
                <a:cxn ang="0">
                  <a:pos x="1" y="1"/>
                </a:cxn>
                <a:cxn ang="0">
                  <a:pos x="2" y="1"/>
                </a:cxn>
                <a:cxn ang="0">
                  <a:pos x="2" y="1"/>
                </a:cxn>
              </a:cxnLst>
              <a:rect l="0" t="0" r="r" b="b"/>
              <a:pathLst>
                <a:path w="3" h="2">
                  <a:moveTo>
                    <a:pt x="2" y="1"/>
                  </a:moveTo>
                  <a:lnTo>
                    <a:pt x="2" y="0"/>
                  </a:lnTo>
                  <a:lnTo>
                    <a:pt x="2" y="0"/>
                  </a:lnTo>
                  <a:lnTo>
                    <a:pt x="2" y="0"/>
                  </a:lnTo>
                  <a:lnTo>
                    <a:pt x="2" y="0"/>
                  </a:lnTo>
                  <a:lnTo>
                    <a:pt x="1" y="0"/>
                  </a:lnTo>
                  <a:lnTo>
                    <a:pt x="0" y="0"/>
                  </a:lnTo>
                  <a:lnTo>
                    <a:pt x="0" y="1"/>
                  </a:lnTo>
                  <a:lnTo>
                    <a:pt x="0" y="1"/>
                  </a:lnTo>
                  <a:lnTo>
                    <a:pt x="0" y="1"/>
                  </a:lnTo>
                  <a:lnTo>
                    <a:pt x="1" y="1"/>
                  </a:lnTo>
                  <a:lnTo>
                    <a:pt x="1" y="1"/>
                  </a:lnTo>
                  <a:lnTo>
                    <a:pt x="2" y="1"/>
                  </a:lnTo>
                  <a:lnTo>
                    <a:pt x="2" y="1"/>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5" name="Freeform 120"/>
            <p:cNvSpPr>
              <a:spLocks/>
            </p:cNvSpPr>
            <p:nvPr/>
          </p:nvSpPr>
          <p:spPr bwMode="auto">
            <a:xfrm>
              <a:off x="2475" y="2075"/>
              <a:ext cx="18" cy="28"/>
            </a:xfrm>
            <a:custGeom>
              <a:avLst/>
              <a:gdLst/>
              <a:ahLst/>
              <a:cxnLst>
                <a:cxn ang="0">
                  <a:pos x="17" y="9"/>
                </a:cxn>
                <a:cxn ang="0">
                  <a:pos x="0" y="0"/>
                </a:cxn>
                <a:cxn ang="0">
                  <a:pos x="0" y="17"/>
                </a:cxn>
                <a:cxn ang="0">
                  <a:pos x="17" y="27"/>
                </a:cxn>
                <a:cxn ang="0">
                  <a:pos x="17" y="9"/>
                </a:cxn>
                <a:cxn ang="0">
                  <a:pos x="17" y="9"/>
                </a:cxn>
              </a:cxnLst>
              <a:rect l="0" t="0" r="r" b="b"/>
              <a:pathLst>
                <a:path w="18" h="28">
                  <a:moveTo>
                    <a:pt x="17" y="9"/>
                  </a:moveTo>
                  <a:lnTo>
                    <a:pt x="0" y="0"/>
                  </a:lnTo>
                  <a:lnTo>
                    <a:pt x="0" y="17"/>
                  </a:lnTo>
                  <a:lnTo>
                    <a:pt x="17" y="27"/>
                  </a:lnTo>
                  <a:lnTo>
                    <a:pt x="17" y="9"/>
                  </a:lnTo>
                  <a:lnTo>
                    <a:pt x="17" y="9"/>
                  </a:lnTo>
                </a:path>
              </a:pathLst>
            </a:custGeom>
            <a:solidFill>
              <a:srgbClr val="B2B2B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6" name="Freeform 121"/>
            <p:cNvSpPr>
              <a:spLocks/>
            </p:cNvSpPr>
            <p:nvPr/>
          </p:nvSpPr>
          <p:spPr bwMode="auto">
            <a:xfrm>
              <a:off x="2537" y="2072"/>
              <a:ext cx="9" cy="8"/>
            </a:xfrm>
            <a:custGeom>
              <a:avLst/>
              <a:gdLst/>
              <a:ahLst/>
              <a:cxnLst>
                <a:cxn ang="0">
                  <a:pos x="2" y="7"/>
                </a:cxn>
                <a:cxn ang="0">
                  <a:pos x="1" y="6"/>
                </a:cxn>
                <a:cxn ang="0">
                  <a:pos x="0" y="5"/>
                </a:cxn>
                <a:cxn ang="0">
                  <a:pos x="0" y="3"/>
                </a:cxn>
                <a:cxn ang="0">
                  <a:pos x="0" y="2"/>
                </a:cxn>
                <a:cxn ang="0">
                  <a:pos x="1" y="2"/>
                </a:cxn>
                <a:cxn ang="0">
                  <a:pos x="2" y="0"/>
                </a:cxn>
                <a:cxn ang="0">
                  <a:pos x="2" y="0"/>
                </a:cxn>
                <a:cxn ang="0">
                  <a:pos x="4" y="0"/>
                </a:cxn>
                <a:cxn ang="0">
                  <a:pos x="4" y="0"/>
                </a:cxn>
                <a:cxn ang="0">
                  <a:pos x="4" y="0"/>
                </a:cxn>
                <a:cxn ang="0">
                  <a:pos x="6" y="0"/>
                </a:cxn>
                <a:cxn ang="0">
                  <a:pos x="8" y="0"/>
                </a:cxn>
                <a:cxn ang="0">
                  <a:pos x="8" y="1"/>
                </a:cxn>
                <a:cxn ang="0">
                  <a:pos x="8" y="2"/>
                </a:cxn>
                <a:cxn ang="0">
                  <a:pos x="8" y="2"/>
                </a:cxn>
                <a:cxn ang="0">
                  <a:pos x="6" y="4"/>
                </a:cxn>
                <a:cxn ang="0">
                  <a:pos x="5" y="6"/>
                </a:cxn>
                <a:cxn ang="0">
                  <a:pos x="4" y="7"/>
                </a:cxn>
                <a:cxn ang="0">
                  <a:pos x="4" y="7"/>
                </a:cxn>
                <a:cxn ang="0">
                  <a:pos x="4" y="7"/>
                </a:cxn>
                <a:cxn ang="0">
                  <a:pos x="2" y="7"/>
                </a:cxn>
                <a:cxn ang="0">
                  <a:pos x="2" y="7"/>
                </a:cxn>
              </a:cxnLst>
              <a:rect l="0" t="0" r="r" b="b"/>
              <a:pathLst>
                <a:path w="9" h="8">
                  <a:moveTo>
                    <a:pt x="2" y="7"/>
                  </a:moveTo>
                  <a:lnTo>
                    <a:pt x="1" y="6"/>
                  </a:lnTo>
                  <a:lnTo>
                    <a:pt x="0" y="5"/>
                  </a:lnTo>
                  <a:lnTo>
                    <a:pt x="0" y="3"/>
                  </a:lnTo>
                  <a:lnTo>
                    <a:pt x="0" y="2"/>
                  </a:lnTo>
                  <a:lnTo>
                    <a:pt x="1" y="2"/>
                  </a:lnTo>
                  <a:lnTo>
                    <a:pt x="2" y="0"/>
                  </a:lnTo>
                  <a:lnTo>
                    <a:pt x="2" y="0"/>
                  </a:lnTo>
                  <a:lnTo>
                    <a:pt x="4" y="0"/>
                  </a:lnTo>
                  <a:lnTo>
                    <a:pt x="4" y="0"/>
                  </a:lnTo>
                  <a:lnTo>
                    <a:pt x="4" y="0"/>
                  </a:lnTo>
                  <a:lnTo>
                    <a:pt x="6" y="0"/>
                  </a:lnTo>
                  <a:lnTo>
                    <a:pt x="8" y="0"/>
                  </a:lnTo>
                  <a:lnTo>
                    <a:pt x="8" y="1"/>
                  </a:lnTo>
                  <a:lnTo>
                    <a:pt x="8" y="2"/>
                  </a:lnTo>
                  <a:lnTo>
                    <a:pt x="8" y="2"/>
                  </a:lnTo>
                  <a:lnTo>
                    <a:pt x="6" y="4"/>
                  </a:lnTo>
                  <a:lnTo>
                    <a:pt x="5" y="6"/>
                  </a:lnTo>
                  <a:lnTo>
                    <a:pt x="4" y="7"/>
                  </a:lnTo>
                  <a:lnTo>
                    <a:pt x="4" y="7"/>
                  </a:lnTo>
                  <a:lnTo>
                    <a:pt x="4" y="7"/>
                  </a:lnTo>
                  <a:lnTo>
                    <a:pt x="2" y="7"/>
                  </a:lnTo>
                  <a:lnTo>
                    <a:pt x="2" y="7"/>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7" name="Freeform 122"/>
            <p:cNvSpPr>
              <a:spLocks/>
            </p:cNvSpPr>
            <p:nvPr/>
          </p:nvSpPr>
          <p:spPr bwMode="auto">
            <a:xfrm>
              <a:off x="2539" y="2072"/>
              <a:ext cx="7" cy="8"/>
            </a:xfrm>
            <a:custGeom>
              <a:avLst/>
              <a:gdLst/>
              <a:ahLst/>
              <a:cxnLst>
                <a:cxn ang="0">
                  <a:pos x="4" y="4"/>
                </a:cxn>
                <a:cxn ang="0">
                  <a:pos x="6" y="2"/>
                </a:cxn>
                <a:cxn ang="0">
                  <a:pos x="6" y="2"/>
                </a:cxn>
                <a:cxn ang="0">
                  <a:pos x="6" y="1"/>
                </a:cxn>
                <a:cxn ang="0">
                  <a:pos x="6" y="0"/>
                </a:cxn>
                <a:cxn ang="0">
                  <a:pos x="4" y="0"/>
                </a:cxn>
                <a:cxn ang="0">
                  <a:pos x="3" y="0"/>
                </a:cxn>
                <a:cxn ang="0">
                  <a:pos x="2" y="0"/>
                </a:cxn>
                <a:cxn ang="0">
                  <a:pos x="2" y="1"/>
                </a:cxn>
                <a:cxn ang="0">
                  <a:pos x="0" y="2"/>
                </a:cxn>
                <a:cxn ang="0">
                  <a:pos x="0" y="3"/>
                </a:cxn>
                <a:cxn ang="0">
                  <a:pos x="0" y="5"/>
                </a:cxn>
                <a:cxn ang="0">
                  <a:pos x="0" y="6"/>
                </a:cxn>
                <a:cxn ang="0">
                  <a:pos x="0" y="7"/>
                </a:cxn>
                <a:cxn ang="0">
                  <a:pos x="0" y="7"/>
                </a:cxn>
                <a:cxn ang="0">
                  <a:pos x="2" y="7"/>
                </a:cxn>
                <a:cxn ang="0">
                  <a:pos x="2" y="7"/>
                </a:cxn>
                <a:cxn ang="0">
                  <a:pos x="3" y="6"/>
                </a:cxn>
                <a:cxn ang="0">
                  <a:pos x="4" y="4"/>
                </a:cxn>
                <a:cxn ang="0">
                  <a:pos x="4" y="4"/>
                </a:cxn>
              </a:cxnLst>
              <a:rect l="0" t="0" r="r" b="b"/>
              <a:pathLst>
                <a:path w="7" h="8">
                  <a:moveTo>
                    <a:pt x="4" y="4"/>
                  </a:moveTo>
                  <a:lnTo>
                    <a:pt x="6" y="2"/>
                  </a:lnTo>
                  <a:lnTo>
                    <a:pt x="6" y="2"/>
                  </a:lnTo>
                  <a:lnTo>
                    <a:pt x="6" y="1"/>
                  </a:lnTo>
                  <a:lnTo>
                    <a:pt x="6" y="0"/>
                  </a:lnTo>
                  <a:lnTo>
                    <a:pt x="4" y="0"/>
                  </a:lnTo>
                  <a:lnTo>
                    <a:pt x="3" y="0"/>
                  </a:lnTo>
                  <a:lnTo>
                    <a:pt x="2" y="0"/>
                  </a:lnTo>
                  <a:lnTo>
                    <a:pt x="2" y="1"/>
                  </a:lnTo>
                  <a:lnTo>
                    <a:pt x="0" y="2"/>
                  </a:lnTo>
                  <a:lnTo>
                    <a:pt x="0" y="3"/>
                  </a:lnTo>
                  <a:lnTo>
                    <a:pt x="0" y="5"/>
                  </a:lnTo>
                  <a:lnTo>
                    <a:pt x="0" y="6"/>
                  </a:lnTo>
                  <a:lnTo>
                    <a:pt x="0" y="7"/>
                  </a:lnTo>
                  <a:lnTo>
                    <a:pt x="0" y="7"/>
                  </a:lnTo>
                  <a:lnTo>
                    <a:pt x="2" y="7"/>
                  </a:lnTo>
                  <a:lnTo>
                    <a:pt x="2" y="7"/>
                  </a:lnTo>
                  <a:lnTo>
                    <a:pt x="3" y="6"/>
                  </a:lnTo>
                  <a:lnTo>
                    <a:pt x="4" y="4"/>
                  </a:lnTo>
                  <a:lnTo>
                    <a:pt x="4" y="4"/>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8" name="Freeform 123"/>
            <p:cNvSpPr>
              <a:spLocks/>
            </p:cNvSpPr>
            <p:nvPr/>
          </p:nvSpPr>
          <p:spPr bwMode="auto">
            <a:xfrm>
              <a:off x="2541" y="2074"/>
              <a:ext cx="3" cy="4"/>
            </a:xfrm>
            <a:custGeom>
              <a:avLst/>
              <a:gdLst/>
              <a:ahLst/>
              <a:cxnLst>
                <a:cxn ang="0">
                  <a:pos x="1" y="1"/>
                </a:cxn>
                <a:cxn ang="0">
                  <a:pos x="1" y="0"/>
                </a:cxn>
                <a:cxn ang="0">
                  <a:pos x="2" y="0"/>
                </a:cxn>
                <a:cxn ang="0">
                  <a:pos x="1" y="0"/>
                </a:cxn>
                <a:cxn ang="0">
                  <a:pos x="1" y="0"/>
                </a:cxn>
                <a:cxn ang="0">
                  <a:pos x="1" y="0"/>
                </a:cxn>
                <a:cxn ang="0">
                  <a:pos x="0" y="0"/>
                </a:cxn>
                <a:cxn ang="0">
                  <a:pos x="0" y="0"/>
                </a:cxn>
                <a:cxn ang="0">
                  <a:pos x="0" y="1"/>
                </a:cxn>
                <a:cxn ang="0">
                  <a:pos x="0" y="2"/>
                </a:cxn>
                <a:cxn ang="0">
                  <a:pos x="0" y="3"/>
                </a:cxn>
                <a:cxn ang="0">
                  <a:pos x="0" y="3"/>
                </a:cxn>
                <a:cxn ang="0">
                  <a:pos x="0" y="3"/>
                </a:cxn>
                <a:cxn ang="0">
                  <a:pos x="0" y="3"/>
                </a:cxn>
                <a:cxn ang="0">
                  <a:pos x="1" y="1"/>
                </a:cxn>
                <a:cxn ang="0">
                  <a:pos x="1" y="1"/>
                </a:cxn>
              </a:cxnLst>
              <a:rect l="0" t="0" r="r" b="b"/>
              <a:pathLst>
                <a:path w="3" h="4">
                  <a:moveTo>
                    <a:pt x="1" y="1"/>
                  </a:moveTo>
                  <a:lnTo>
                    <a:pt x="1" y="0"/>
                  </a:lnTo>
                  <a:lnTo>
                    <a:pt x="2" y="0"/>
                  </a:lnTo>
                  <a:lnTo>
                    <a:pt x="1" y="0"/>
                  </a:lnTo>
                  <a:lnTo>
                    <a:pt x="1" y="0"/>
                  </a:lnTo>
                  <a:lnTo>
                    <a:pt x="1" y="0"/>
                  </a:lnTo>
                  <a:lnTo>
                    <a:pt x="0" y="0"/>
                  </a:lnTo>
                  <a:lnTo>
                    <a:pt x="0" y="0"/>
                  </a:lnTo>
                  <a:lnTo>
                    <a:pt x="0" y="1"/>
                  </a:lnTo>
                  <a:lnTo>
                    <a:pt x="0" y="2"/>
                  </a:lnTo>
                  <a:lnTo>
                    <a:pt x="0" y="3"/>
                  </a:lnTo>
                  <a:lnTo>
                    <a:pt x="0" y="3"/>
                  </a:lnTo>
                  <a:lnTo>
                    <a:pt x="0" y="3"/>
                  </a:lnTo>
                  <a:lnTo>
                    <a:pt x="0" y="3"/>
                  </a:lnTo>
                  <a:lnTo>
                    <a:pt x="1" y="1"/>
                  </a:lnTo>
                  <a:lnTo>
                    <a:pt x="1" y="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9" name="Freeform 124"/>
            <p:cNvSpPr>
              <a:spLocks/>
            </p:cNvSpPr>
            <p:nvPr/>
          </p:nvSpPr>
          <p:spPr bwMode="auto">
            <a:xfrm>
              <a:off x="2531" y="2074"/>
              <a:ext cx="8" cy="9"/>
            </a:xfrm>
            <a:custGeom>
              <a:avLst/>
              <a:gdLst/>
              <a:ahLst/>
              <a:cxnLst>
                <a:cxn ang="0">
                  <a:pos x="3" y="8"/>
                </a:cxn>
                <a:cxn ang="0">
                  <a:pos x="2" y="7"/>
                </a:cxn>
                <a:cxn ang="0">
                  <a:pos x="1" y="7"/>
                </a:cxn>
                <a:cxn ang="0">
                  <a:pos x="1" y="7"/>
                </a:cxn>
                <a:cxn ang="0">
                  <a:pos x="0" y="6"/>
                </a:cxn>
                <a:cxn ang="0">
                  <a:pos x="1" y="5"/>
                </a:cxn>
                <a:cxn ang="0">
                  <a:pos x="2" y="3"/>
                </a:cxn>
                <a:cxn ang="0">
                  <a:pos x="3" y="1"/>
                </a:cxn>
                <a:cxn ang="0">
                  <a:pos x="3" y="0"/>
                </a:cxn>
                <a:cxn ang="0">
                  <a:pos x="4" y="0"/>
                </a:cxn>
                <a:cxn ang="0">
                  <a:pos x="4" y="0"/>
                </a:cxn>
                <a:cxn ang="0">
                  <a:pos x="4" y="0"/>
                </a:cxn>
                <a:cxn ang="0">
                  <a:pos x="6" y="1"/>
                </a:cxn>
                <a:cxn ang="0">
                  <a:pos x="6" y="1"/>
                </a:cxn>
                <a:cxn ang="0">
                  <a:pos x="7" y="2"/>
                </a:cxn>
                <a:cxn ang="0">
                  <a:pos x="7" y="4"/>
                </a:cxn>
                <a:cxn ang="0">
                  <a:pos x="7" y="5"/>
                </a:cxn>
                <a:cxn ang="0">
                  <a:pos x="6" y="6"/>
                </a:cxn>
                <a:cxn ang="0">
                  <a:pos x="6" y="7"/>
                </a:cxn>
                <a:cxn ang="0">
                  <a:pos x="4" y="8"/>
                </a:cxn>
                <a:cxn ang="0">
                  <a:pos x="4" y="8"/>
                </a:cxn>
                <a:cxn ang="0">
                  <a:pos x="3" y="8"/>
                </a:cxn>
                <a:cxn ang="0">
                  <a:pos x="3" y="8"/>
                </a:cxn>
                <a:cxn ang="0">
                  <a:pos x="3" y="8"/>
                </a:cxn>
              </a:cxnLst>
              <a:rect l="0" t="0" r="r" b="b"/>
              <a:pathLst>
                <a:path w="8" h="9">
                  <a:moveTo>
                    <a:pt x="3" y="8"/>
                  </a:moveTo>
                  <a:lnTo>
                    <a:pt x="2" y="7"/>
                  </a:lnTo>
                  <a:lnTo>
                    <a:pt x="1" y="7"/>
                  </a:lnTo>
                  <a:lnTo>
                    <a:pt x="1" y="7"/>
                  </a:lnTo>
                  <a:lnTo>
                    <a:pt x="0" y="6"/>
                  </a:lnTo>
                  <a:lnTo>
                    <a:pt x="1" y="5"/>
                  </a:lnTo>
                  <a:lnTo>
                    <a:pt x="2" y="3"/>
                  </a:lnTo>
                  <a:lnTo>
                    <a:pt x="3" y="1"/>
                  </a:lnTo>
                  <a:lnTo>
                    <a:pt x="3" y="0"/>
                  </a:lnTo>
                  <a:lnTo>
                    <a:pt x="4" y="0"/>
                  </a:lnTo>
                  <a:lnTo>
                    <a:pt x="4" y="0"/>
                  </a:lnTo>
                  <a:lnTo>
                    <a:pt x="4" y="0"/>
                  </a:lnTo>
                  <a:lnTo>
                    <a:pt x="6" y="1"/>
                  </a:lnTo>
                  <a:lnTo>
                    <a:pt x="6" y="1"/>
                  </a:lnTo>
                  <a:lnTo>
                    <a:pt x="7" y="2"/>
                  </a:lnTo>
                  <a:lnTo>
                    <a:pt x="7" y="4"/>
                  </a:lnTo>
                  <a:lnTo>
                    <a:pt x="7" y="5"/>
                  </a:lnTo>
                  <a:lnTo>
                    <a:pt x="6" y="6"/>
                  </a:lnTo>
                  <a:lnTo>
                    <a:pt x="6" y="7"/>
                  </a:lnTo>
                  <a:lnTo>
                    <a:pt x="4" y="8"/>
                  </a:lnTo>
                  <a:lnTo>
                    <a:pt x="4" y="8"/>
                  </a:lnTo>
                  <a:lnTo>
                    <a:pt x="3" y="8"/>
                  </a:lnTo>
                  <a:lnTo>
                    <a:pt x="3" y="8"/>
                  </a:lnTo>
                  <a:lnTo>
                    <a:pt x="3" y="8"/>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10" name="Freeform 125"/>
            <p:cNvSpPr>
              <a:spLocks/>
            </p:cNvSpPr>
            <p:nvPr/>
          </p:nvSpPr>
          <p:spPr bwMode="auto">
            <a:xfrm>
              <a:off x="2534" y="2075"/>
              <a:ext cx="5" cy="8"/>
            </a:xfrm>
            <a:custGeom>
              <a:avLst/>
              <a:gdLst/>
              <a:ahLst/>
              <a:cxnLst>
                <a:cxn ang="0">
                  <a:pos x="3" y="5"/>
                </a:cxn>
                <a:cxn ang="0">
                  <a:pos x="4" y="4"/>
                </a:cxn>
                <a:cxn ang="0">
                  <a:pos x="4" y="3"/>
                </a:cxn>
                <a:cxn ang="0">
                  <a:pos x="4" y="1"/>
                </a:cxn>
                <a:cxn ang="0">
                  <a:pos x="3" y="0"/>
                </a:cxn>
                <a:cxn ang="0">
                  <a:pos x="3" y="0"/>
                </a:cxn>
                <a:cxn ang="0">
                  <a:pos x="3" y="0"/>
                </a:cxn>
                <a:cxn ang="0">
                  <a:pos x="1" y="0"/>
                </a:cxn>
                <a:cxn ang="0">
                  <a:pos x="1" y="2"/>
                </a:cxn>
                <a:cxn ang="0">
                  <a:pos x="0" y="3"/>
                </a:cxn>
                <a:cxn ang="0">
                  <a:pos x="0" y="4"/>
                </a:cxn>
                <a:cxn ang="0">
                  <a:pos x="0" y="5"/>
                </a:cxn>
                <a:cxn ang="0">
                  <a:pos x="0" y="7"/>
                </a:cxn>
                <a:cxn ang="0">
                  <a:pos x="0" y="7"/>
                </a:cxn>
                <a:cxn ang="0">
                  <a:pos x="0" y="7"/>
                </a:cxn>
                <a:cxn ang="0">
                  <a:pos x="1" y="7"/>
                </a:cxn>
                <a:cxn ang="0">
                  <a:pos x="1" y="7"/>
                </a:cxn>
                <a:cxn ang="0">
                  <a:pos x="3" y="6"/>
                </a:cxn>
                <a:cxn ang="0">
                  <a:pos x="3" y="5"/>
                </a:cxn>
                <a:cxn ang="0">
                  <a:pos x="3" y="5"/>
                </a:cxn>
              </a:cxnLst>
              <a:rect l="0" t="0" r="r" b="b"/>
              <a:pathLst>
                <a:path w="5" h="8">
                  <a:moveTo>
                    <a:pt x="3" y="5"/>
                  </a:moveTo>
                  <a:lnTo>
                    <a:pt x="4" y="4"/>
                  </a:lnTo>
                  <a:lnTo>
                    <a:pt x="4" y="3"/>
                  </a:lnTo>
                  <a:lnTo>
                    <a:pt x="4" y="1"/>
                  </a:lnTo>
                  <a:lnTo>
                    <a:pt x="3" y="0"/>
                  </a:lnTo>
                  <a:lnTo>
                    <a:pt x="3" y="0"/>
                  </a:lnTo>
                  <a:lnTo>
                    <a:pt x="3" y="0"/>
                  </a:lnTo>
                  <a:lnTo>
                    <a:pt x="1" y="0"/>
                  </a:lnTo>
                  <a:lnTo>
                    <a:pt x="1" y="2"/>
                  </a:lnTo>
                  <a:lnTo>
                    <a:pt x="0" y="3"/>
                  </a:lnTo>
                  <a:lnTo>
                    <a:pt x="0" y="4"/>
                  </a:lnTo>
                  <a:lnTo>
                    <a:pt x="0" y="5"/>
                  </a:lnTo>
                  <a:lnTo>
                    <a:pt x="0" y="7"/>
                  </a:lnTo>
                  <a:lnTo>
                    <a:pt x="0" y="7"/>
                  </a:lnTo>
                  <a:lnTo>
                    <a:pt x="0" y="7"/>
                  </a:lnTo>
                  <a:lnTo>
                    <a:pt x="1" y="7"/>
                  </a:lnTo>
                  <a:lnTo>
                    <a:pt x="1" y="7"/>
                  </a:lnTo>
                  <a:lnTo>
                    <a:pt x="3" y="6"/>
                  </a:lnTo>
                  <a:lnTo>
                    <a:pt x="3" y="5"/>
                  </a:lnTo>
                  <a:lnTo>
                    <a:pt x="3" y="5"/>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11" name="Freeform 126"/>
            <p:cNvSpPr>
              <a:spLocks/>
            </p:cNvSpPr>
            <p:nvPr/>
          </p:nvSpPr>
          <p:spPr bwMode="auto">
            <a:xfrm>
              <a:off x="2535" y="2077"/>
              <a:ext cx="3" cy="5"/>
            </a:xfrm>
            <a:custGeom>
              <a:avLst/>
              <a:gdLst/>
              <a:ahLst/>
              <a:cxnLst>
                <a:cxn ang="0">
                  <a:pos x="2" y="3"/>
                </a:cxn>
                <a:cxn ang="0">
                  <a:pos x="2" y="2"/>
                </a:cxn>
                <a:cxn ang="0">
                  <a:pos x="2" y="2"/>
                </a:cxn>
                <a:cxn ang="0">
                  <a:pos x="2" y="1"/>
                </a:cxn>
                <a:cxn ang="0">
                  <a:pos x="2" y="1"/>
                </a:cxn>
                <a:cxn ang="0">
                  <a:pos x="0" y="0"/>
                </a:cxn>
                <a:cxn ang="0">
                  <a:pos x="0" y="1"/>
                </a:cxn>
                <a:cxn ang="0">
                  <a:pos x="0" y="2"/>
                </a:cxn>
                <a:cxn ang="0">
                  <a:pos x="0" y="2"/>
                </a:cxn>
                <a:cxn ang="0">
                  <a:pos x="0" y="3"/>
                </a:cxn>
                <a:cxn ang="0">
                  <a:pos x="0" y="3"/>
                </a:cxn>
                <a:cxn ang="0">
                  <a:pos x="0" y="4"/>
                </a:cxn>
                <a:cxn ang="0">
                  <a:pos x="0" y="4"/>
                </a:cxn>
                <a:cxn ang="0">
                  <a:pos x="0" y="4"/>
                </a:cxn>
                <a:cxn ang="0">
                  <a:pos x="2" y="3"/>
                </a:cxn>
                <a:cxn ang="0">
                  <a:pos x="2" y="3"/>
                </a:cxn>
              </a:cxnLst>
              <a:rect l="0" t="0" r="r" b="b"/>
              <a:pathLst>
                <a:path w="3" h="5">
                  <a:moveTo>
                    <a:pt x="2" y="3"/>
                  </a:moveTo>
                  <a:lnTo>
                    <a:pt x="2" y="2"/>
                  </a:lnTo>
                  <a:lnTo>
                    <a:pt x="2" y="2"/>
                  </a:lnTo>
                  <a:lnTo>
                    <a:pt x="2" y="1"/>
                  </a:lnTo>
                  <a:lnTo>
                    <a:pt x="2" y="1"/>
                  </a:lnTo>
                  <a:lnTo>
                    <a:pt x="0" y="0"/>
                  </a:lnTo>
                  <a:lnTo>
                    <a:pt x="0" y="1"/>
                  </a:lnTo>
                  <a:lnTo>
                    <a:pt x="0" y="2"/>
                  </a:lnTo>
                  <a:lnTo>
                    <a:pt x="0" y="2"/>
                  </a:lnTo>
                  <a:lnTo>
                    <a:pt x="0" y="3"/>
                  </a:lnTo>
                  <a:lnTo>
                    <a:pt x="0" y="3"/>
                  </a:lnTo>
                  <a:lnTo>
                    <a:pt x="0" y="4"/>
                  </a:lnTo>
                  <a:lnTo>
                    <a:pt x="0" y="4"/>
                  </a:lnTo>
                  <a:lnTo>
                    <a:pt x="0" y="4"/>
                  </a:lnTo>
                  <a:lnTo>
                    <a:pt x="2" y="3"/>
                  </a:lnTo>
                  <a:lnTo>
                    <a:pt x="2" y="3"/>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12" name="Freeform 127"/>
            <p:cNvSpPr>
              <a:spLocks/>
            </p:cNvSpPr>
            <p:nvPr/>
          </p:nvSpPr>
          <p:spPr bwMode="auto">
            <a:xfrm>
              <a:off x="2541" y="2073"/>
              <a:ext cx="6" cy="8"/>
            </a:xfrm>
            <a:custGeom>
              <a:avLst/>
              <a:gdLst/>
              <a:ahLst/>
              <a:cxnLst>
                <a:cxn ang="0">
                  <a:pos x="1" y="7"/>
                </a:cxn>
                <a:cxn ang="0">
                  <a:pos x="0" y="6"/>
                </a:cxn>
                <a:cxn ang="0">
                  <a:pos x="0" y="6"/>
                </a:cxn>
                <a:cxn ang="0">
                  <a:pos x="0" y="5"/>
                </a:cxn>
                <a:cxn ang="0">
                  <a:pos x="0" y="3"/>
                </a:cxn>
                <a:cxn ang="0">
                  <a:pos x="0" y="1"/>
                </a:cxn>
                <a:cxn ang="0">
                  <a:pos x="0" y="1"/>
                </a:cxn>
                <a:cxn ang="0">
                  <a:pos x="1" y="0"/>
                </a:cxn>
                <a:cxn ang="0">
                  <a:pos x="4" y="0"/>
                </a:cxn>
                <a:cxn ang="0">
                  <a:pos x="4" y="0"/>
                </a:cxn>
                <a:cxn ang="0">
                  <a:pos x="4" y="0"/>
                </a:cxn>
                <a:cxn ang="0">
                  <a:pos x="4" y="1"/>
                </a:cxn>
                <a:cxn ang="0">
                  <a:pos x="5" y="1"/>
                </a:cxn>
                <a:cxn ang="0">
                  <a:pos x="5" y="1"/>
                </a:cxn>
                <a:cxn ang="0">
                  <a:pos x="5" y="2"/>
                </a:cxn>
                <a:cxn ang="0">
                  <a:pos x="5" y="4"/>
                </a:cxn>
                <a:cxn ang="0">
                  <a:pos x="4" y="5"/>
                </a:cxn>
                <a:cxn ang="0">
                  <a:pos x="4" y="6"/>
                </a:cxn>
                <a:cxn ang="0">
                  <a:pos x="4" y="7"/>
                </a:cxn>
                <a:cxn ang="0">
                  <a:pos x="2" y="7"/>
                </a:cxn>
                <a:cxn ang="0">
                  <a:pos x="2" y="7"/>
                </a:cxn>
                <a:cxn ang="0">
                  <a:pos x="1" y="7"/>
                </a:cxn>
                <a:cxn ang="0">
                  <a:pos x="1" y="7"/>
                </a:cxn>
              </a:cxnLst>
              <a:rect l="0" t="0" r="r" b="b"/>
              <a:pathLst>
                <a:path w="6" h="8">
                  <a:moveTo>
                    <a:pt x="1" y="7"/>
                  </a:moveTo>
                  <a:lnTo>
                    <a:pt x="0" y="6"/>
                  </a:lnTo>
                  <a:lnTo>
                    <a:pt x="0" y="6"/>
                  </a:lnTo>
                  <a:lnTo>
                    <a:pt x="0" y="5"/>
                  </a:lnTo>
                  <a:lnTo>
                    <a:pt x="0" y="3"/>
                  </a:lnTo>
                  <a:lnTo>
                    <a:pt x="0" y="1"/>
                  </a:lnTo>
                  <a:lnTo>
                    <a:pt x="0" y="1"/>
                  </a:lnTo>
                  <a:lnTo>
                    <a:pt x="1" y="0"/>
                  </a:lnTo>
                  <a:lnTo>
                    <a:pt x="4" y="0"/>
                  </a:lnTo>
                  <a:lnTo>
                    <a:pt x="4" y="0"/>
                  </a:lnTo>
                  <a:lnTo>
                    <a:pt x="4" y="0"/>
                  </a:lnTo>
                  <a:lnTo>
                    <a:pt x="4" y="1"/>
                  </a:lnTo>
                  <a:lnTo>
                    <a:pt x="5" y="1"/>
                  </a:lnTo>
                  <a:lnTo>
                    <a:pt x="5" y="1"/>
                  </a:lnTo>
                  <a:lnTo>
                    <a:pt x="5" y="2"/>
                  </a:lnTo>
                  <a:lnTo>
                    <a:pt x="5" y="4"/>
                  </a:lnTo>
                  <a:lnTo>
                    <a:pt x="4" y="5"/>
                  </a:lnTo>
                  <a:lnTo>
                    <a:pt x="4" y="6"/>
                  </a:lnTo>
                  <a:lnTo>
                    <a:pt x="4" y="7"/>
                  </a:lnTo>
                  <a:lnTo>
                    <a:pt x="2" y="7"/>
                  </a:lnTo>
                  <a:lnTo>
                    <a:pt x="2" y="7"/>
                  </a:lnTo>
                  <a:lnTo>
                    <a:pt x="1" y="7"/>
                  </a:lnTo>
                  <a:lnTo>
                    <a:pt x="1" y="7"/>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13" name="Freeform 128"/>
            <p:cNvSpPr>
              <a:spLocks/>
            </p:cNvSpPr>
            <p:nvPr/>
          </p:nvSpPr>
          <p:spPr bwMode="auto">
            <a:xfrm>
              <a:off x="2541" y="2074"/>
              <a:ext cx="6" cy="7"/>
            </a:xfrm>
            <a:custGeom>
              <a:avLst/>
              <a:gdLst/>
              <a:ahLst/>
              <a:cxnLst>
                <a:cxn ang="0">
                  <a:pos x="4" y="4"/>
                </a:cxn>
                <a:cxn ang="0">
                  <a:pos x="5" y="3"/>
                </a:cxn>
                <a:cxn ang="0">
                  <a:pos x="5" y="1"/>
                </a:cxn>
                <a:cxn ang="0">
                  <a:pos x="5" y="0"/>
                </a:cxn>
                <a:cxn ang="0">
                  <a:pos x="5" y="0"/>
                </a:cxn>
                <a:cxn ang="0">
                  <a:pos x="4" y="0"/>
                </a:cxn>
                <a:cxn ang="0">
                  <a:pos x="4" y="0"/>
                </a:cxn>
                <a:cxn ang="0">
                  <a:pos x="4" y="0"/>
                </a:cxn>
                <a:cxn ang="0">
                  <a:pos x="2" y="0"/>
                </a:cxn>
                <a:cxn ang="0">
                  <a:pos x="1" y="1"/>
                </a:cxn>
                <a:cxn ang="0">
                  <a:pos x="0" y="3"/>
                </a:cxn>
                <a:cxn ang="0">
                  <a:pos x="0" y="5"/>
                </a:cxn>
                <a:cxn ang="0">
                  <a:pos x="0" y="6"/>
                </a:cxn>
                <a:cxn ang="0">
                  <a:pos x="1" y="6"/>
                </a:cxn>
                <a:cxn ang="0">
                  <a:pos x="1" y="6"/>
                </a:cxn>
                <a:cxn ang="0">
                  <a:pos x="2" y="6"/>
                </a:cxn>
                <a:cxn ang="0">
                  <a:pos x="4" y="6"/>
                </a:cxn>
                <a:cxn ang="0">
                  <a:pos x="4" y="5"/>
                </a:cxn>
                <a:cxn ang="0">
                  <a:pos x="4" y="4"/>
                </a:cxn>
                <a:cxn ang="0">
                  <a:pos x="4" y="4"/>
                </a:cxn>
              </a:cxnLst>
              <a:rect l="0" t="0" r="r" b="b"/>
              <a:pathLst>
                <a:path w="6" h="7">
                  <a:moveTo>
                    <a:pt x="4" y="4"/>
                  </a:moveTo>
                  <a:lnTo>
                    <a:pt x="5" y="3"/>
                  </a:lnTo>
                  <a:lnTo>
                    <a:pt x="5" y="1"/>
                  </a:lnTo>
                  <a:lnTo>
                    <a:pt x="5" y="0"/>
                  </a:lnTo>
                  <a:lnTo>
                    <a:pt x="5" y="0"/>
                  </a:lnTo>
                  <a:lnTo>
                    <a:pt x="4" y="0"/>
                  </a:lnTo>
                  <a:lnTo>
                    <a:pt x="4" y="0"/>
                  </a:lnTo>
                  <a:lnTo>
                    <a:pt x="4" y="0"/>
                  </a:lnTo>
                  <a:lnTo>
                    <a:pt x="2" y="0"/>
                  </a:lnTo>
                  <a:lnTo>
                    <a:pt x="1" y="1"/>
                  </a:lnTo>
                  <a:lnTo>
                    <a:pt x="0" y="3"/>
                  </a:lnTo>
                  <a:lnTo>
                    <a:pt x="0" y="5"/>
                  </a:lnTo>
                  <a:lnTo>
                    <a:pt x="0" y="6"/>
                  </a:lnTo>
                  <a:lnTo>
                    <a:pt x="1" y="6"/>
                  </a:lnTo>
                  <a:lnTo>
                    <a:pt x="1" y="6"/>
                  </a:lnTo>
                  <a:lnTo>
                    <a:pt x="2" y="6"/>
                  </a:lnTo>
                  <a:lnTo>
                    <a:pt x="4" y="6"/>
                  </a:lnTo>
                  <a:lnTo>
                    <a:pt x="4" y="5"/>
                  </a:lnTo>
                  <a:lnTo>
                    <a:pt x="4" y="4"/>
                  </a:lnTo>
                  <a:lnTo>
                    <a:pt x="4" y="4"/>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14" name="Freeform 129"/>
            <p:cNvSpPr>
              <a:spLocks/>
            </p:cNvSpPr>
            <p:nvPr/>
          </p:nvSpPr>
          <p:spPr bwMode="auto">
            <a:xfrm>
              <a:off x="2543" y="2075"/>
              <a:ext cx="3" cy="5"/>
            </a:xfrm>
            <a:custGeom>
              <a:avLst/>
              <a:gdLst/>
              <a:ahLst/>
              <a:cxnLst>
                <a:cxn ang="0">
                  <a:pos x="2" y="3"/>
                </a:cxn>
                <a:cxn ang="0">
                  <a:pos x="2" y="2"/>
                </a:cxn>
                <a:cxn ang="0">
                  <a:pos x="2" y="1"/>
                </a:cxn>
                <a:cxn ang="0">
                  <a:pos x="2" y="0"/>
                </a:cxn>
                <a:cxn ang="0">
                  <a:pos x="2" y="0"/>
                </a:cxn>
                <a:cxn ang="0">
                  <a:pos x="2" y="0"/>
                </a:cxn>
                <a:cxn ang="0">
                  <a:pos x="2" y="0"/>
                </a:cxn>
                <a:cxn ang="0">
                  <a:pos x="0" y="2"/>
                </a:cxn>
                <a:cxn ang="0">
                  <a:pos x="0" y="2"/>
                </a:cxn>
                <a:cxn ang="0">
                  <a:pos x="0" y="3"/>
                </a:cxn>
                <a:cxn ang="0">
                  <a:pos x="0" y="4"/>
                </a:cxn>
                <a:cxn ang="0">
                  <a:pos x="0" y="4"/>
                </a:cxn>
                <a:cxn ang="0">
                  <a:pos x="2" y="4"/>
                </a:cxn>
                <a:cxn ang="0">
                  <a:pos x="2" y="4"/>
                </a:cxn>
                <a:cxn ang="0">
                  <a:pos x="2" y="3"/>
                </a:cxn>
                <a:cxn ang="0">
                  <a:pos x="2" y="3"/>
                </a:cxn>
              </a:cxnLst>
              <a:rect l="0" t="0" r="r" b="b"/>
              <a:pathLst>
                <a:path w="3" h="5">
                  <a:moveTo>
                    <a:pt x="2" y="3"/>
                  </a:moveTo>
                  <a:lnTo>
                    <a:pt x="2" y="2"/>
                  </a:lnTo>
                  <a:lnTo>
                    <a:pt x="2" y="1"/>
                  </a:lnTo>
                  <a:lnTo>
                    <a:pt x="2" y="0"/>
                  </a:lnTo>
                  <a:lnTo>
                    <a:pt x="2" y="0"/>
                  </a:lnTo>
                  <a:lnTo>
                    <a:pt x="2" y="0"/>
                  </a:lnTo>
                  <a:lnTo>
                    <a:pt x="2" y="0"/>
                  </a:lnTo>
                  <a:lnTo>
                    <a:pt x="0" y="2"/>
                  </a:lnTo>
                  <a:lnTo>
                    <a:pt x="0" y="2"/>
                  </a:lnTo>
                  <a:lnTo>
                    <a:pt x="0" y="3"/>
                  </a:lnTo>
                  <a:lnTo>
                    <a:pt x="0" y="4"/>
                  </a:lnTo>
                  <a:lnTo>
                    <a:pt x="0" y="4"/>
                  </a:lnTo>
                  <a:lnTo>
                    <a:pt x="2" y="4"/>
                  </a:lnTo>
                  <a:lnTo>
                    <a:pt x="2" y="4"/>
                  </a:lnTo>
                  <a:lnTo>
                    <a:pt x="2" y="3"/>
                  </a:lnTo>
                  <a:lnTo>
                    <a:pt x="2" y="3"/>
                  </a:lnTo>
                </a:path>
              </a:pathLst>
            </a:custGeom>
            <a:solidFill>
              <a:srgbClr val="B2B2B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15" name="Freeform 130"/>
            <p:cNvSpPr>
              <a:spLocks/>
            </p:cNvSpPr>
            <p:nvPr/>
          </p:nvSpPr>
          <p:spPr bwMode="auto">
            <a:xfrm>
              <a:off x="2534" y="2076"/>
              <a:ext cx="8" cy="8"/>
            </a:xfrm>
            <a:custGeom>
              <a:avLst/>
              <a:gdLst/>
              <a:ahLst/>
              <a:cxnLst>
                <a:cxn ang="0">
                  <a:pos x="3" y="7"/>
                </a:cxn>
                <a:cxn ang="0">
                  <a:pos x="1" y="6"/>
                </a:cxn>
                <a:cxn ang="0">
                  <a:pos x="1" y="6"/>
                </a:cxn>
                <a:cxn ang="0">
                  <a:pos x="1" y="6"/>
                </a:cxn>
                <a:cxn ang="0">
                  <a:pos x="0" y="5"/>
                </a:cxn>
                <a:cxn ang="0">
                  <a:pos x="1" y="4"/>
                </a:cxn>
                <a:cxn ang="0">
                  <a:pos x="1" y="3"/>
                </a:cxn>
                <a:cxn ang="0">
                  <a:pos x="1" y="2"/>
                </a:cxn>
                <a:cxn ang="0">
                  <a:pos x="3" y="1"/>
                </a:cxn>
                <a:cxn ang="0">
                  <a:pos x="3" y="0"/>
                </a:cxn>
                <a:cxn ang="0">
                  <a:pos x="4" y="0"/>
                </a:cxn>
                <a:cxn ang="0">
                  <a:pos x="4" y="0"/>
                </a:cxn>
                <a:cxn ang="0">
                  <a:pos x="5" y="2"/>
                </a:cxn>
                <a:cxn ang="0">
                  <a:pos x="7" y="2"/>
                </a:cxn>
                <a:cxn ang="0">
                  <a:pos x="7" y="2"/>
                </a:cxn>
                <a:cxn ang="0">
                  <a:pos x="7" y="3"/>
                </a:cxn>
                <a:cxn ang="0">
                  <a:pos x="7" y="4"/>
                </a:cxn>
                <a:cxn ang="0">
                  <a:pos x="5" y="6"/>
                </a:cxn>
                <a:cxn ang="0">
                  <a:pos x="5" y="6"/>
                </a:cxn>
                <a:cxn ang="0">
                  <a:pos x="4" y="7"/>
                </a:cxn>
                <a:cxn ang="0">
                  <a:pos x="3" y="7"/>
                </a:cxn>
                <a:cxn ang="0">
                  <a:pos x="3" y="7"/>
                </a:cxn>
                <a:cxn ang="0">
                  <a:pos x="3" y="7"/>
                </a:cxn>
                <a:cxn ang="0">
                  <a:pos x="3" y="7"/>
                </a:cxn>
              </a:cxnLst>
              <a:rect l="0" t="0" r="r" b="b"/>
              <a:pathLst>
                <a:path w="8" h="8">
                  <a:moveTo>
                    <a:pt x="3" y="7"/>
                  </a:moveTo>
                  <a:lnTo>
                    <a:pt x="1" y="6"/>
                  </a:lnTo>
                  <a:lnTo>
                    <a:pt x="1" y="6"/>
                  </a:lnTo>
                  <a:lnTo>
                    <a:pt x="1" y="6"/>
                  </a:lnTo>
                  <a:lnTo>
                    <a:pt x="0" y="5"/>
                  </a:lnTo>
                  <a:lnTo>
                    <a:pt x="1" y="4"/>
                  </a:lnTo>
                  <a:lnTo>
                    <a:pt x="1" y="3"/>
                  </a:lnTo>
                  <a:lnTo>
                    <a:pt x="1" y="2"/>
                  </a:lnTo>
                  <a:lnTo>
                    <a:pt x="3" y="1"/>
                  </a:lnTo>
                  <a:lnTo>
                    <a:pt x="3" y="0"/>
                  </a:lnTo>
                  <a:lnTo>
                    <a:pt x="4" y="0"/>
                  </a:lnTo>
                  <a:lnTo>
                    <a:pt x="4" y="0"/>
                  </a:lnTo>
                  <a:lnTo>
                    <a:pt x="5" y="2"/>
                  </a:lnTo>
                  <a:lnTo>
                    <a:pt x="7" y="2"/>
                  </a:lnTo>
                  <a:lnTo>
                    <a:pt x="7" y="2"/>
                  </a:lnTo>
                  <a:lnTo>
                    <a:pt x="7" y="3"/>
                  </a:lnTo>
                  <a:lnTo>
                    <a:pt x="7" y="4"/>
                  </a:lnTo>
                  <a:lnTo>
                    <a:pt x="5" y="6"/>
                  </a:lnTo>
                  <a:lnTo>
                    <a:pt x="5" y="6"/>
                  </a:lnTo>
                  <a:lnTo>
                    <a:pt x="4" y="7"/>
                  </a:lnTo>
                  <a:lnTo>
                    <a:pt x="3" y="7"/>
                  </a:lnTo>
                  <a:lnTo>
                    <a:pt x="3" y="7"/>
                  </a:lnTo>
                  <a:lnTo>
                    <a:pt x="3" y="7"/>
                  </a:lnTo>
                  <a:lnTo>
                    <a:pt x="3" y="7"/>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16" name="Freeform 131"/>
            <p:cNvSpPr>
              <a:spLocks/>
            </p:cNvSpPr>
            <p:nvPr/>
          </p:nvSpPr>
          <p:spPr bwMode="auto">
            <a:xfrm>
              <a:off x="2535" y="2077"/>
              <a:ext cx="7" cy="7"/>
            </a:xfrm>
            <a:custGeom>
              <a:avLst/>
              <a:gdLst/>
              <a:ahLst/>
              <a:cxnLst>
                <a:cxn ang="0">
                  <a:pos x="4" y="5"/>
                </a:cxn>
                <a:cxn ang="0">
                  <a:pos x="6" y="3"/>
                </a:cxn>
                <a:cxn ang="0">
                  <a:pos x="6" y="2"/>
                </a:cxn>
                <a:cxn ang="0">
                  <a:pos x="6" y="1"/>
                </a:cxn>
                <a:cxn ang="0">
                  <a:pos x="6" y="1"/>
                </a:cxn>
                <a:cxn ang="0">
                  <a:pos x="4" y="0"/>
                </a:cxn>
                <a:cxn ang="0">
                  <a:pos x="3" y="1"/>
                </a:cxn>
                <a:cxn ang="0">
                  <a:pos x="2" y="2"/>
                </a:cxn>
                <a:cxn ang="0">
                  <a:pos x="2" y="3"/>
                </a:cxn>
                <a:cxn ang="0">
                  <a:pos x="0" y="4"/>
                </a:cxn>
                <a:cxn ang="0">
                  <a:pos x="0" y="5"/>
                </a:cxn>
                <a:cxn ang="0">
                  <a:pos x="0" y="5"/>
                </a:cxn>
                <a:cxn ang="0">
                  <a:pos x="0" y="6"/>
                </a:cxn>
                <a:cxn ang="0">
                  <a:pos x="2" y="6"/>
                </a:cxn>
                <a:cxn ang="0">
                  <a:pos x="2" y="6"/>
                </a:cxn>
                <a:cxn ang="0">
                  <a:pos x="3" y="6"/>
                </a:cxn>
                <a:cxn ang="0">
                  <a:pos x="4" y="5"/>
                </a:cxn>
                <a:cxn ang="0">
                  <a:pos x="4" y="5"/>
                </a:cxn>
                <a:cxn ang="0">
                  <a:pos x="4" y="5"/>
                </a:cxn>
              </a:cxnLst>
              <a:rect l="0" t="0" r="r" b="b"/>
              <a:pathLst>
                <a:path w="7" h="7">
                  <a:moveTo>
                    <a:pt x="4" y="5"/>
                  </a:moveTo>
                  <a:lnTo>
                    <a:pt x="6" y="3"/>
                  </a:lnTo>
                  <a:lnTo>
                    <a:pt x="6" y="2"/>
                  </a:lnTo>
                  <a:lnTo>
                    <a:pt x="6" y="1"/>
                  </a:lnTo>
                  <a:lnTo>
                    <a:pt x="6" y="1"/>
                  </a:lnTo>
                  <a:lnTo>
                    <a:pt x="4" y="0"/>
                  </a:lnTo>
                  <a:lnTo>
                    <a:pt x="3" y="1"/>
                  </a:lnTo>
                  <a:lnTo>
                    <a:pt x="2" y="2"/>
                  </a:lnTo>
                  <a:lnTo>
                    <a:pt x="2" y="3"/>
                  </a:lnTo>
                  <a:lnTo>
                    <a:pt x="0" y="4"/>
                  </a:lnTo>
                  <a:lnTo>
                    <a:pt x="0" y="5"/>
                  </a:lnTo>
                  <a:lnTo>
                    <a:pt x="0" y="5"/>
                  </a:lnTo>
                  <a:lnTo>
                    <a:pt x="0" y="6"/>
                  </a:lnTo>
                  <a:lnTo>
                    <a:pt x="2" y="6"/>
                  </a:lnTo>
                  <a:lnTo>
                    <a:pt x="2" y="6"/>
                  </a:lnTo>
                  <a:lnTo>
                    <a:pt x="3" y="6"/>
                  </a:lnTo>
                  <a:lnTo>
                    <a:pt x="4" y="5"/>
                  </a:lnTo>
                  <a:lnTo>
                    <a:pt x="4" y="5"/>
                  </a:lnTo>
                  <a:lnTo>
                    <a:pt x="4" y="5"/>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17" name="Freeform 132"/>
            <p:cNvSpPr>
              <a:spLocks/>
            </p:cNvSpPr>
            <p:nvPr/>
          </p:nvSpPr>
          <p:spPr bwMode="auto">
            <a:xfrm>
              <a:off x="2537" y="2079"/>
              <a:ext cx="3" cy="4"/>
            </a:xfrm>
            <a:custGeom>
              <a:avLst/>
              <a:gdLst/>
              <a:ahLst/>
              <a:cxnLst>
                <a:cxn ang="0">
                  <a:pos x="2" y="2"/>
                </a:cxn>
                <a:cxn ang="0">
                  <a:pos x="2" y="1"/>
                </a:cxn>
                <a:cxn ang="0">
                  <a:pos x="2" y="1"/>
                </a:cxn>
                <a:cxn ang="0">
                  <a:pos x="2" y="1"/>
                </a:cxn>
                <a:cxn ang="0">
                  <a:pos x="2" y="0"/>
                </a:cxn>
                <a:cxn ang="0">
                  <a:pos x="2" y="0"/>
                </a:cxn>
                <a:cxn ang="0">
                  <a:pos x="1" y="0"/>
                </a:cxn>
                <a:cxn ang="0">
                  <a:pos x="0" y="1"/>
                </a:cxn>
                <a:cxn ang="0">
                  <a:pos x="0" y="2"/>
                </a:cxn>
                <a:cxn ang="0">
                  <a:pos x="0" y="3"/>
                </a:cxn>
                <a:cxn ang="0">
                  <a:pos x="0" y="3"/>
                </a:cxn>
                <a:cxn ang="0">
                  <a:pos x="0" y="3"/>
                </a:cxn>
                <a:cxn ang="0">
                  <a:pos x="1" y="3"/>
                </a:cxn>
                <a:cxn ang="0">
                  <a:pos x="1" y="3"/>
                </a:cxn>
                <a:cxn ang="0">
                  <a:pos x="2" y="2"/>
                </a:cxn>
                <a:cxn ang="0">
                  <a:pos x="2" y="2"/>
                </a:cxn>
              </a:cxnLst>
              <a:rect l="0" t="0" r="r" b="b"/>
              <a:pathLst>
                <a:path w="3" h="4">
                  <a:moveTo>
                    <a:pt x="2" y="2"/>
                  </a:moveTo>
                  <a:lnTo>
                    <a:pt x="2" y="1"/>
                  </a:lnTo>
                  <a:lnTo>
                    <a:pt x="2" y="1"/>
                  </a:lnTo>
                  <a:lnTo>
                    <a:pt x="2" y="1"/>
                  </a:lnTo>
                  <a:lnTo>
                    <a:pt x="2" y="0"/>
                  </a:lnTo>
                  <a:lnTo>
                    <a:pt x="2" y="0"/>
                  </a:lnTo>
                  <a:lnTo>
                    <a:pt x="1" y="0"/>
                  </a:lnTo>
                  <a:lnTo>
                    <a:pt x="0" y="1"/>
                  </a:lnTo>
                  <a:lnTo>
                    <a:pt x="0" y="2"/>
                  </a:lnTo>
                  <a:lnTo>
                    <a:pt x="0" y="3"/>
                  </a:lnTo>
                  <a:lnTo>
                    <a:pt x="0" y="3"/>
                  </a:lnTo>
                  <a:lnTo>
                    <a:pt x="0" y="3"/>
                  </a:lnTo>
                  <a:lnTo>
                    <a:pt x="1" y="3"/>
                  </a:lnTo>
                  <a:lnTo>
                    <a:pt x="1" y="3"/>
                  </a:lnTo>
                  <a:lnTo>
                    <a:pt x="2" y="2"/>
                  </a:lnTo>
                  <a:lnTo>
                    <a:pt x="2" y="2"/>
                  </a:lnTo>
                </a:path>
              </a:pathLst>
            </a:custGeom>
            <a:solidFill>
              <a:srgbClr val="B2B2B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18" name="Freeform 133"/>
            <p:cNvSpPr>
              <a:spLocks/>
            </p:cNvSpPr>
            <p:nvPr/>
          </p:nvSpPr>
          <p:spPr bwMode="auto">
            <a:xfrm>
              <a:off x="2475" y="2042"/>
              <a:ext cx="80" cy="43"/>
            </a:xfrm>
            <a:custGeom>
              <a:avLst/>
              <a:gdLst/>
              <a:ahLst/>
              <a:cxnLst>
                <a:cxn ang="0">
                  <a:pos x="79" y="7"/>
                </a:cxn>
                <a:cxn ang="0">
                  <a:pos x="62" y="0"/>
                </a:cxn>
                <a:cxn ang="0">
                  <a:pos x="0" y="33"/>
                </a:cxn>
                <a:cxn ang="0">
                  <a:pos x="17" y="42"/>
                </a:cxn>
                <a:cxn ang="0">
                  <a:pos x="79" y="7"/>
                </a:cxn>
                <a:cxn ang="0">
                  <a:pos x="79" y="7"/>
                </a:cxn>
              </a:cxnLst>
              <a:rect l="0" t="0" r="r" b="b"/>
              <a:pathLst>
                <a:path w="80" h="43">
                  <a:moveTo>
                    <a:pt x="79" y="7"/>
                  </a:moveTo>
                  <a:lnTo>
                    <a:pt x="62" y="0"/>
                  </a:lnTo>
                  <a:lnTo>
                    <a:pt x="0" y="33"/>
                  </a:lnTo>
                  <a:lnTo>
                    <a:pt x="17" y="42"/>
                  </a:lnTo>
                  <a:lnTo>
                    <a:pt x="79" y="7"/>
                  </a:lnTo>
                  <a:lnTo>
                    <a:pt x="79" y="7"/>
                  </a:lnTo>
                </a:path>
              </a:pathLst>
            </a:custGeom>
            <a:solidFill>
              <a:srgbClr val="E1E1E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19" name="Freeform 134"/>
            <p:cNvSpPr>
              <a:spLocks/>
            </p:cNvSpPr>
            <p:nvPr/>
          </p:nvSpPr>
          <p:spPr bwMode="auto">
            <a:xfrm>
              <a:off x="2492" y="2049"/>
              <a:ext cx="63" cy="54"/>
            </a:xfrm>
            <a:custGeom>
              <a:avLst/>
              <a:gdLst/>
              <a:ahLst/>
              <a:cxnLst>
                <a:cxn ang="0">
                  <a:pos x="62" y="0"/>
                </a:cxn>
                <a:cxn ang="0">
                  <a:pos x="0" y="35"/>
                </a:cxn>
                <a:cxn ang="0">
                  <a:pos x="0" y="53"/>
                </a:cxn>
                <a:cxn ang="0">
                  <a:pos x="62" y="19"/>
                </a:cxn>
                <a:cxn ang="0">
                  <a:pos x="62" y="0"/>
                </a:cxn>
                <a:cxn ang="0">
                  <a:pos x="62" y="0"/>
                </a:cxn>
              </a:cxnLst>
              <a:rect l="0" t="0" r="r" b="b"/>
              <a:pathLst>
                <a:path w="63" h="54">
                  <a:moveTo>
                    <a:pt x="62" y="0"/>
                  </a:moveTo>
                  <a:lnTo>
                    <a:pt x="0" y="35"/>
                  </a:lnTo>
                  <a:lnTo>
                    <a:pt x="0" y="53"/>
                  </a:lnTo>
                  <a:lnTo>
                    <a:pt x="62" y="19"/>
                  </a:lnTo>
                  <a:lnTo>
                    <a:pt x="62" y="0"/>
                  </a:lnTo>
                  <a:lnTo>
                    <a:pt x="62" y="0"/>
                  </a:lnTo>
                </a:path>
              </a:pathLst>
            </a:custGeom>
            <a:solidFill>
              <a:srgbClr val="8080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0" name="Freeform 135"/>
            <p:cNvSpPr>
              <a:spLocks/>
            </p:cNvSpPr>
            <p:nvPr/>
          </p:nvSpPr>
          <p:spPr bwMode="auto">
            <a:xfrm>
              <a:off x="2278" y="1965"/>
              <a:ext cx="85" cy="131"/>
            </a:xfrm>
            <a:custGeom>
              <a:avLst/>
              <a:gdLst/>
              <a:ahLst/>
              <a:cxnLst>
                <a:cxn ang="0">
                  <a:pos x="84" y="0"/>
                </a:cxn>
                <a:cxn ang="0">
                  <a:pos x="84" y="108"/>
                </a:cxn>
                <a:cxn ang="0">
                  <a:pos x="83" y="109"/>
                </a:cxn>
                <a:cxn ang="0">
                  <a:pos x="83" y="113"/>
                </a:cxn>
                <a:cxn ang="0">
                  <a:pos x="83" y="115"/>
                </a:cxn>
                <a:cxn ang="0">
                  <a:pos x="80" y="117"/>
                </a:cxn>
                <a:cxn ang="0">
                  <a:pos x="79" y="118"/>
                </a:cxn>
                <a:cxn ang="0">
                  <a:pos x="77" y="120"/>
                </a:cxn>
                <a:cxn ang="0">
                  <a:pos x="74" y="121"/>
                </a:cxn>
                <a:cxn ang="0">
                  <a:pos x="72" y="124"/>
                </a:cxn>
                <a:cxn ang="0">
                  <a:pos x="68" y="125"/>
                </a:cxn>
                <a:cxn ang="0">
                  <a:pos x="65" y="125"/>
                </a:cxn>
                <a:cxn ang="0">
                  <a:pos x="65" y="127"/>
                </a:cxn>
                <a:cxn ang="0">
                  <a:pos x="63" y="127"/>
                </a:cxn>
                <a:cxn ang="0">
                  <a:pos x="59" y="130"/>
                </a:cxn>
                <a:cxn ang="0">
                  <a:pos x="54" y="130"/>
                </a:cxn>
                <a:cxn ang="0">
                  <a:pos x="50" y="130"/>
                </a:cxn>
                <a:cxn ang="0">
                  <a:pos x="45" y="130"/>
                </a:cxn>
                <a:cxn ang="0">
                  <a:pos x="41" y="130"/>
                </a:cxn>
                <a:cxn ang="0">
                  <a:pos x="37" y="130"/>
                </a:cxn>
                <a:cxn ang="0">
                  <a:pos x="32" y="130"/>
                </a:cxn>
                <a:cxn ang="0">
                  <a:pos x="27" y="130"/>
                </a:cxn>
                <a:cxn ang="0">
                  <a:pos x="24" y="130"/>
                </a:cxn>
                <a:cxn ang="0">
                  <a:pos x="20" y="127"/>
                </a:cxn>
                <a:cxn ang="0">
                  <a:pos x="17" y="125"/>
                </a:cxn>
                <a:cxn ang="0">
                  <a:pos x="13" y="125"/>
                </a:cxn>
                <a:cxn ang="0">
                  <a:pos x="11" y="124"/>
                </a:cxn>
                <a:cxn ang="0">
                  <a:pos x="7" y="121"/>
                </a:cxn>
                <a:cxn ang="0">
                  <a:pos x="7" y="120"/>
                </a:cxn>
                <a:cxn ang="0">
                  <a:pos x="3" y="118"/>
                </a:cxn>
                <a:cxn ang="0">
                  <a:pos x="3" y="116"/>
                </a:cxn>
                <a:cxn ang="0">
                  <a:pos x="2" y="114"/>
                </a:cxn>
                <a:cxn ang="0">
                  <a:pos x="1" y="112"/>
                </a:cxn>
                <a:cxn ang="0">
                  <a:pos x="1" y="109"/>
                </a:cxn>
                <a:cxn ang="0">
                  <a:pos x="0" y="107"/>
                </a:cxn>
                <a:cxn ang="0">
                  <a:pos x="0" y="1"/>
                </a:cxn>
                <a:cxn ang="0">
                  <a:pos x="84" y="0"/>
                </a:cxn>
                <a:cxn ang="0">
                  <a:pos x="84" y="0"/>
                </a:cxn>
              </a:cxnLst>
              <a:rect l="0" t="0" r="r" b="b"/>
              <a:pathLst>
                <a:path w="85" h="131">
                  <a:moveTo>
                    <a:pt x="84" y="0"/>
                  </a:moveTo>
                  <a:lnTo>
                    <a:pt x="84" y="108"/>
                  </a:lnTo>
                  <a:lnTo>
                    <a:pt x="83" y="109"/>
                  </a:lnTo>
                  <a:lnTo>
                    <a:pt x="83" y="113"/>
                  </a:lnTo>
                  <a:lnTo>
                    <a:pt x="83" y="115"/>
                  </a:lnTo>
                  <a:lnTo>
                    <a:pt x="80" y="117"/>
                  </a:lnTo>
                  <a:lnTo>
                    <a:pt x="79" y="118"/>
                  </a:lnTo>
                  <a:lnTo>
                    <a:pt x="77" y="120"/>
                  </a:lnTo>
                  <a:lnTo>
                    <a:pt x="74" y="121"/>
                  </a:lnTo>
                  <a:lnTo>
                    <a:pt x="72" y="124"/>
                  </a:lnTo>
                  <a:lnTo>
                    <a:pt x="68" y="125"/>
                  </a:lnTo>
                  <a:lnTo>
                    <a:pt x="65" y="125"/>
                  </a:lnTo>
                  <a:lnTo>
                    <a:pt x="65" y="127"/>
                  </a:lnTo>
                  <a:lnTo>
                    <a:pt x="63" y="127"/>
                  </a:lnTo>
                  <a:lnTo>
                    <a:pt x="59" y="130"/>
                  </a:lnTo>
                  <a:lnTo>
                    <a:pt x="54" y="130"/>
                  </a:lnTo>
                  <a:lnTo>
                    <a:pt x="50" y="130"/>
                  </a:lnTo>
                  <a:lnTo>
                    <a:pt x="45" y="130"/>
                  </a:lnTo>
                  <a:lnTo>
                    <a:pt x="41" y="130"/>
                  </a:lnTo>
                  <a:lnTo>
                    <a:pt x="37" y="130"/>
                  </a:lnTo>
                  <a:lnTo>
                    <a:pt x="32" y="130"/>
                  </a:lnTo>
                  <a:lnTo>
                    <a:pt x="27" y="130"/>
                  </a:lnTo>
                  <a:lnTo>
                    <a:pt x="24" y="130"/>
                  </a:lnTo>
                  <a:lnTo>
                    <a:pt x="20" y="127"/>
                  </a:lnTo>
                  <a:lnTo>
                    <a:pt x="17" y="125"/>
                  </a:lnTo>
                  <a:lnTo>
                    <a:pt x="13" y="125"/>
                  </a:lnTo>
                  <a:lnTo>
                    <a:pt x="11" y="124"/>
                  </a:lnTo>
                  <a:lnTo>
                    <a:pt x="7" y="121"/>
                  </a:lnTo>
                  <a:lnTo>
                    <a:pt x="7" y="120"/>
                  </a:lnTo>
                  <a:lnTo>
                    <a:pt x="3" y="118"/>
                  </a:lnTo>
                  <a:lnTo>
                    <a:pt x="3" y="116"/>
                  </a:lnTo>
                  <a:lnTo>
                    <a:pt x="2" y="114"/>
                  </a:lnTo>
                  <a:lnTo>
                    <a:pt x="1" y="112"/>
                  </a:lnTo>
                  <a:lnTo>
                    <a:pt x="1" y="109"/>
                  </a:lnTo>
                  <a:lnTo>
                    <a:pt x="0" y="107"/>
                  </a:lnTo>
                  <a:lnTo>
                    <a:pt x="0" y="1"/>
                  </a:lnTo>
                  <a:lnTo>
                    <a:pt x="84" y="0"/>
                  </a:lnTo>
                  <a:lnTo>
                    <a:pt x="84" y="0"/>
                  </a:lnTo>
                </a:path>
              </a:pathLst>
            </a:custGeom>
            <a:solidFill>
              <a:srgbClr val="B2B2B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1" name="Freeform 136"/>
            <p:cNvSpPr>
              <a:spLocks/>
            </p:cNvSpPr>
            <p:nvPr/>
          </p:nvSpPr>
          <p:spPr bwMode="auto">
            <a:xfrm>
              <a:off x="2337" y="1965"/>
              <a:ext cx="26" cy="130"/>
            </a:xfrm>
            <a:custGeom>
              <a:avLst/>
              <a:gdLst/>
              <a:ahLst/>
              <a:cxnLst>
                <a:cxn ang="0">
                  <a:pos x="0" y="0"/>
                </a:cxn>
                <a:cxn ang="0">
                  <a:pos x="25" y="0"/>
                </a:cxn>
                <a:cxn ang="0">
                  <a:pos x="25" y="108"/>
                </a:cxn>
                <a:cxn ang="0">
                  <a:pos x="25" y="109"/>
                </a:cxn>
                <a:cxn ang="0">
                  <a:pos x="24" y="111"/>
                </a:cxn>
                <a:cxn ang="0">
                  <a:pos x="24" y="113"/>
                </a:cxn>
                <a:cxn ang="0">
                  <a:pos x="24" y="115"/>
                </a:cxn>
                <a:cxn ang="0">
                  <a:pos x="23" y="116"/>
                </a:cxn>
                <a:cxn ang="0">
                  <a:pos x="20" y="117"/>
                </a:cxn>
                <a:cxn ang="0">
                  <a:pos x="20" y="118"/>
                </a:cxn>
                <a:cxn ang="0">
                  <a:pos x="19" y="120"/>
                </a:cxn>
                <a:cxn ang="0">
                  <a:pos x="15" y="121"/>
                </a:cxn>
                <a:cxn ang="0">
                  <a:pos x="10" y="125"/>
                </a:cxn>
                <a:cxn ang="0">
                  <a:pos x="6" y="126"/>
                </a:cxn>
                <a:cxn ang="0">
                  <a:pos x="1" y="129"/>
                </a:cxn>
                <a:cxn ang="0">
                  <a:pos x="0" y="129"/>
                </a:cxn>
                <a:cxn ang="0">
                  <a:pos x="0" y="0"/>
                </a:cxn>
                <a:cxn ang="0">
                  <a:pos x="0" y="0"/>
                </a:cxn>
              </a:cxnLst>
              <a:rect l="0" t="0" r="r" b="b"/>
              <a:pathLst>
                <a:path w="26" h="130">
                  <a:moveTo>
                    <a:pt x="0" y="0"/>
                  </a:moveTo>
                  <a:lnTo>
                    <a:pt x="25" y="0"/>
                  </a:lnTo>
                  <a:lnTo>
                    <a:pt x="25" y="108"/>
                  </a:lnTo>
                  <a:lnTo>
                    <a:pt x="25" y="109"/>
                  </a:lnTo>
                  <a:lnTo>
                    <a:pt x="24" y="111"/>
                  </a:lnTo>
                  <a:lnTo>
                    <a:pt x="24" y="113"/>
                  </a:lnTo>
                  <a:lnTo>
                    <a:pt x="24" y="115"/>
                  </a:lnTo>
                  <a:lnTo>
                    <a:pt x="23" y="116"/>
                  </a:lnTo>
                  <a:lnTo>
                    <a:pt x="20" y="117"/>
                  </a:lnTo>
                  <a:lnTo>
                    <a:pt x="20" y="118"/>
                  </a:lnTo>
                  <a:lnTo>
                    <a:pt x="19" y="120"/>
                  </a:lnTo>
                  <a:lnTo>
                    <a:pt x="15" y="121"/>
                  </a:lnTo>
                  <a:lnTo>
                    <a:pt x="10" y="125"/>
                  </a:lnTo>
                  <a:lnTo>
                    <a:pt x="6" y="126"/>
                  </a:lnTo>
                  <a:lnTo>
                    <a:pt x="1" y="129"/>
                  </a:lnTo>
                  <a:lnTo>
                    <a:pt x="0" y="129"/>
                  </a:lnTo>
                  <a:lnTo>
                    <a:pt x="0" y="0"/>
                  </a:lnTo>
                  <a:lnTo>
                    <a:pt x="0" y="0"/>
                  </a:lnTo>
                </a:path>
              </a:pathLst>
            </a:custGeom>
            <a:solidFill>
              <a:srgbClr val="8080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2" name="Freeform 137"/>
            <p:cNvSpPr>
              <a:spLocks/>
            </p:cNvSpPr>
            <p:nvPr/>
          </p:nvSpPr>
          <p:spPr bwMode="auto">
            <a:xfrm>
              <a:off x="2365" y="2133"/>
              <a:ext cx="22" cy="15"/>
            </a:xfrm>
            <a:custGeom>
              <a:avLst/>
              <a:gdLst/>
              <a:ahLst/>
              <a:cxnLst>
                <a:cxn ang="0">
                  <a:pos x="21" y="14"/>
                </a:cxn>
                <a:cxn ang="0">
                  <a:pos x="21" y="11"/>
                </a:cxn>
                <a:cxn ang="0">
                  <a:pos x="0" y="0"/>
                </a:cxn>
                <a:cxn ang="0">
                  <a:pos x="0" y="2"/>
                </a:cxn>
                <a:cxn ang="0">
                  <a:pos x="21" y="14"/>
                </a:cxn>
                <a:cxn ang="0">
                  <a:pos x="21" y="14"/>
                </a:cxn>
              </a:cxnLst>
              <a:rect l="0" t="0" r="r" b="b"/>
              <a:pathLst>
                <a:path w="22" h="15">
                  <a:moveTo>
                    <a:pt x="21" y="14"/>
                  </a:moveTo>
                  <a:lnTo>
                    <a:pt x="21" y="11"/>
                  </a:lnTo>
                  <a:lnTo>
                    <a:pt x="0" y="0"/>
                  </a:lnTo>
                  <a:lnTo>
                    <a:pt x="0" y="2"/>
                  </a:lnTo>
                  <a:lnTo>
                    <a:pt x="21" y="14"/>
                  </a:lnTo>
                  <a:lnTo>
                    <a:pt x="21" y="14"/>
                  </a:lnTo>
                </a:path>
              </a:pathLst>
            </a:custGeom>
            <a:solidFill>
              <a:srgbClr val="BF4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3" name="Freeform 138"/>
            <p:cNvSpPr>
              <a:spLocks/>
            </p:cNvSpPr>
            <p:nvPr/>
          </p:nvSpPr>
          <p:spPr bwMode="auto">
            <a:xfrm>
              <a:off x="2365" y="2132"/>
              <a:ext cx="24" cy="13"/>
            </a:xfrm>
            <a:custGeom>
              <a:avLst/>
              <a:gdLst/>
              <a:ahLst/>
              <a:cxnLst>
                <a:cxn ang="0">
                  <a:pos x="23" y="12"/>
                </a:cxn>
                <a:cxn ang="0">
                  <a:pos x="2" y="0"/>
                </a:cxn>
                <a:cxn ang="0">
                  <a:pos x="0" y="1"/>
                </a:cxn>
                <a:cxn ang="0">
                  <a:pos x="21" y="12"/>
                </a:cxn>
                <a:cxn ang="0">
                  <a:pos x="23" y="12"/>
                </a:cxn>
                <a:cxn ang="0">
                  <a:pos x="23" y="12"/>
                </a:cxn>
              </a:cxnLst>
              <a:rect l="0" t="0" r="r" b="b"/>
              <a:pathLst>
                <a:path w="24" h="13">
                  <a:moveTo>
                    <a:pt x="23" y="12"/>
                  </a:moveTo>
                  <a:lnTo>
                    <a:pt x="2" y="0"/>
                  </a:lnTo>
                  <a:lnTo>
                    <a:pt x="0" y="1"/>
                  </a:lnTo>
                  <a:lnTo>
                    <a:pt x="21" y="12"/>
                  </a:lnTo>
                  <a:lnTo>
                    <a:pt x="23" y="12"/>
                  </a:lnTo>
                  <a:lnTo>
                    <a:pt x="23" y="12"/>
                  </a:lnTo>
                </a:path>
              </a:pathLst>
            </a:custGeom>
            <a:solidFill>
              <a:srgbClr val="E262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4" name="Freeform 139"/>
            <p:cNvSpPr>
              <a:spLocks/>
            </p:cNvSpPr>
            <p:nvPr/>
          </p:nvSpPr>
          <p:spPr bwMode="auto">
            <a:xfrm>
              <a:off x="2433" y="1984"/>
              <a:ext cx="86" cy="174"/>
            </a:xfrm>
            <a:custGeom>
              <a:avLst/>
              <a:gdLst/>
              <a:ahLst/>
              <a:cxnLst>
                <a:cxn ang="0">
                  <a:pos x="85" y="0"/>
                </a:cxn>
                <a:cxn ang="0">
                  <a:pos x="39" y="2"/>
                </a:cxn>
                <a:cxn ang="0">
                  <a:pos x="0" y="48"/>
                </a:cxn>
                <a:cxn ang="0">
                  <a:pos x="0" y="173"/>
                </a:cxn>
                <a:cxn ang="0">
                  <a:pos x="85" y="126"/>
                </a:cxn>
                <a:cxn ang="0">
                  <a:pos x="85" y="0"/>
                </a:cxn>
                <a:cxn ang="0">
                  <a:pos x="85" y="0"/>
                </a:cxn>
              </a:cxnLst>
              <a:rect l="0" t="0" r="r" b="b"/>
              <a:pathLst>
                <a:path w="86" h="174">
                  <a:moveTo>
                    <a:pt x="85" y="0"/>
                  </a:moveTo>
                  <a:lnTo>
                    <a:pt x="39" y="2"/>
                  </a:lnTo>
                  <a:lnTo>
                    <a:pt x="0" y="48"/>
                  </a:lnTo>
                  <a:lnTo>
                    <a:pt x="0" y="173"/>
                  </a:lnTo>
                  <a:lnTo>
                    <a:pt x="85" y="126"/>
                  </a:lnTo>
                  <a:lnTo>
                    <a:pt x="85" y="0"/>
                  </a:lnTo>
                  <a:lnTo>
                    <a:pt x="85" y="0"/>
                  </a:lnTo>
                </a:path>
              </a:pathLst>
            </a:custGeom>
            <a:solidFill>
              <a:srgbClr val="00606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5" name="Freeform 140"/>
            <p:cNvSpPr>
              <a:spLocks/>
            </p:cNvSpPr>
            <p:nvPr/>
          </p:nvSpPr>
          <p:spPr bwMode="auto">
            <a:xfrm>
              <a:off x="2350" y="1986"/>
              <a:ext cx="84" cy="172"/>
            </a:xfrm>
            <a:custGeom>
              <a:avLst/>
              <a:gdLst/>
              <a:ahLst/>
              <a:cxnLst>
                <a:cxn ang="0">
                  <a:pos x="0" y="0"/>
                </a:cxn>
                <a:cxn ang="0">
                  <a:pos x="83" y="46"/>
                </a:cxn>
                <a:cxn ang="0">
                  <a:pos x="83" y="171"/>
                </a:cxn>
                <a:cxn ang="0">
                  <a:pos x="0" y="125"/>
                </a:cxn>
                <a:cxn ang="0">
                  <a:pos x="0" y="0"/>
                </a:cxn>
                <a:cxn ang="0">
                  <a:pos x="0" y="0"/>
                </a:cxn>
              </a:cxnLst>
              <a:rect l="0" t="0" r="r" b="b"/>
              <a:pathLst>
                <a:path w="84" h="172">
                  <a:moveTo>
                    <a:pt x="0" y="0"/>
                  </a:moveTo>
                  <a:lnTo>
                    <a:pt x="83" y="46"/>
                  </a:lnTo>
                  <a:lnTo>
                    <a:pt x="83" y="171"/>
                  </a:lnTo>
                  <a:lnTo>
                    <a:pt x="0" y="125"/>
                  </a:lnTo>
                  <a:lnTo>
                    <a:pt x="0" y="0"/>
                  </a:lnTo>
                  <a:lnTo>
                    <a:pt x="0" y="0"/>
                  </a:lnTo>
                </a:path>
              </a:pathLst>
            </a:custGeom>
            <a:solidFill>
              <a:srgbClr val="0082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6" name="Freeform 141"/>
            <p:cNvSpPr>
              <a:spLocks/>
            </p:cNvSpPr>
            <p:nvPr/>
          </p:nvSpPr>
          <p:spPr bwMode="auto">
            <a:xfrm>
              <a:off x="2369" y="2069"/>
              <a:ext cx="40" cy="76"/>
            </a:xfrm>
            <a:custGeom>
              <a:avLst/>
              <a:gdLst/>
              <a:ahLst/>
              <a:cxnLst>
                <a:cxn ang="0">
                  <a:pos x="39" y="75"/>
                </a:cxn>
                <a:cxn ang="0">
                  <a:pos x="39" y="23"/>
                </a:cxn>
                <a:cxn ang="0">
                  <a:pos x="0" y="0"/>
                </a:cxn>
                <a:cxn ang="0">
                  <a:pos x="0" y="52"/>
                </a:cxn>
                <a:cxn ang="0">
                  <a:pos x="39" y="75"/>
                </a:cxn>
                <a:cxn ang="0">
                  <a:pos x="39" y="75"/>
                </a:cxn>
              </a:cxnLst>
              <a:rect l="0" t="0" r="r" b="b"/>
              <a:pathLst>
                <a:path w="40" h="76">
                  <a:moveTo>
                    <a:pt x="39" y="75"/>
                  </a:moveTo>
                  <a:lnTo>
                    <a:pt x="39" y="23"/>
                  </a:lnTo>
                  <a:lnTo>
                    <a:pt x="0" y="0"/>
                  </a:lnTo>
                  <a:lnTo>
                    <a:pt x="0" y="52"/>
                  </a:lnTo>
                  <a:lnTo>
                    <a:pt x="39" y="75"/>
                  </a:lnTo>
                  <a:lnTo>
                    <a:pt x="39" y="75"/>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7" name="Freeform 142"/>
            <p:cNvSpPr>
              <a:spLocks/>
            </p:cNvSpPr>
            <p:nvPr/>
          </p:nvSpPr>
          <p:spPr bwMode="auto">
            <a:xfrm>
              <a:off x="2369" y="2069"/>
              <a:ext cx="8" cy="53"/>
            </a:xfrm>
            <a:custGeom>
              <a:avLst/>
              <a:gdLst/>
              <a:ahLst/>
              <a:cxnLst>
                <a:cxn ang="0">
                  <a:pos x="7" y="5"/>
                </a:cxn>
                <a:cxn ang="0">
                  <a:pos x="0" y="0"/>
                </a:cxn>
                <a:cxn ang="0">
                  <a:pos x="0" y="52"/>
                </a:cxn>
                <a:cxn ang="0">
                  <a:pos x="7" y="49"/>
                </a:cxn>
                <a:cxn ang="0">
                  <a:pos x="7" y="5"/>
                </a:cxn>
                <a:cxn ang="0">
                  <a:pos x="7" y="5"/>
                </a:cxn>
              </a:cxnLst>
              <a:rect l="0" t="0" r="r" b="b"/>
              <a:pathLst>
                <a:path w="8" h="53">
                  <a:moveTo>
                    <a:pt x="7" y="5"/>
                  </a:moveTo>
                  <a:lnTo>
                    <a:pt x="0" y="0"/>
                  </a:lnTo>
                  <a:lnTo>
                    <a:pt x="0" y="52"/>
                  </a:lnTo>
                  <a:lnTo>
                    <a:pt x="7" y="49"/>
                  </a:lnTo>
                  <a:lnTo>
                    <a:pt x="7" y="5"/>
                  </a:lnTo>
                  <a:lnTo>
                    <a:pt x="7" y="5"/>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8" name="Freeform 143"/>
            <p:cNvSpPr>
              <a:spLocks/>
            </p:cNvSpPr>
            <p:nvPr/>
          </p:nvSpPr>
          <p:spPr bwMode="auto">
            <a:xfrm>
              <a:off x="2369" y="2118"/>
              <a:ext cx="40" cy="27"/>
            </a:xfrm>
            <a:custGeom>
              <a:avLst/>
              <a:gdLst/>
              <a:ahLst/>
              <a:cxnLst>
                <a:cxn ang="0">
                  <a:pos x="39" y="17"/>
                </a:cxn>
                <a:cxn ang="0">
                  <a:pos x="7" y="0"/>
                </a:cxn>
                <a:cxn ang="0">
                  <a:pos x="0" y="3"/>
                </a:cxn>
                <a:cxn ang="0">
                  <a:pos x="39" y="26"/>
                </a:cxn>
                <a:cxn ang="0">
                  <a:pos x="39" y="17"/>
                </a:cxn>
                <a:cxn ang="0">
                  <a:pos x="39" y="17"/>
                </a:cxn>
              </a:cxnLst>
              <a:rect l="0" t="0" r="r" b="b"/>
              <a:pathLst>
                <a:path w="40" h="27">
                  <a:moveTo>
                    <a:pt x="39" y="17"/>
                  </a:moveTo>
                  <a:lnTo>
                    <a:pt x="7" y="0"/>
                  </a:lnTo>
                  <a:lnTo>
                    <a:pt x="0" y="3"/>
                  </a:lnTo>
                  <a:lnTo>
                    <a:pt x="39" y="26"/>
                  </a:lnTo>
                  <a:lnTo>
                    <a:pt x="39" y="17"/>
                  </a:lnTo>
                  <a:lnTo>
                    <a:pt x="39" y="17"/>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9" name="Freeform 144"/>
            <p:cNvSpPr>
              <a:spLocks/>
            </p:cNvSpPr>
            <p:nvPr/>
          </p:nvSpPr>
          <p:spPr bwMode="auto">
            <a:xfrm>
              <a:off x="2280" y="2180"/>
              <a:ext cx="22" cy="15"/>
            </a:xfrm>
            <a:custGeom>
              <a:avLst/>
              <a:gdLst/>
              <a:ahLst/>
              <a:cxnLst>
                <a:cxn ang="0">
                  <a:pos x="21" y="14"/>
                </a:cxn>
                <a:cxn ang="0">
                  <a:pos x="21" y="11"/>
                </a:cxn>
                <a:cxn ang="0">
                  <a:pos x="0" y="0"/>
                </a:cxn>
                <a:cxn ang="0">
                  <a:pos x="0" y="2"/>
                </a:cxn>
                <a:cxn ang="0">
                  <a:pos x="21" y="14"/>
                </a:cxn>
                <a:cxn ang="0">
                  <a:pos x="21" y="14"/>
                </a:cxn>
              </a:cxnLst>
              <a:rect l="0" t="0" r="r" b="b"/>
              <a:pathLst>
                <a:path w="22" h="15">
                  <a:moveTo>
                    <a:pt x="21" y="14"/>
                  </a:moveTo>
                  <a:lnTo>
                    <a:pt x="21" y="11"/>
                  </a:lnTo>
                  <a:lnTo>
                    <a:pt x="0" y="0"/>
                  </a:lnTo>
                  <a:lnTo>
                    <a:pt x="0" y="2"/>
                  </a:lnTo>
                  <a:lnTo>
                    <a:pt x="21" y="14"/>
                  </a:lnTo>
                  <a:lnTo>
                    <a:pt x="21" y="14"/>
                  </a:lnTo>
                </a:path>
              </a:pathLst>
            </a:custGeom>
            <a:solidFill>
              <a:srgbClr val="BF4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0" name="Freeform 145"/>
            <p:cNvSpPr>
              <a:spLocks/>
            </p:cNvSpPr>
            <p:nvPr/>
          </p:nvSpPr>
          <p:spPr bwMode="auto">
            <a:xfrm>
              <a:off x="2280" y="2178"/>
              <a:ext cx="25" cy="14"/>
            </a:xfrm>
            <a:custGeom>
              <a:avLst/>
              <a:gdLst/>
              <a:ahLst/>
              <a:cxnLst>
                <a:cxn ang="0">
                  <a:pos x="24" y="11"/>
                </a:cxn>
                <a:cxn ang="0">
                  <a:pos x="1" y="0"/>
                </a:cxn>
                <a:cxn ang="0">
                  <a:pos x="0" y="2"/>
                </a:cxn>
                <a:cxn ang="0">
                  <a:pos x="21" y="13"/>
                </a:cxn>
                <a:cxn ang="0">
                  <a:pos x="24" y="11"/>
                </a:cxn>
                <a:cxn ang="0">
                  <a:pos x="24" y="11"/>
                </a:cxn>
              </a:cxnLst>
              <a:rect l="0" t="0" r="r" b="b"/>
              <a:pathLst>
                <a:path w="25" h="14">
                  <a:moveTo>
                    <a:pt x="24" y="11"/>
                  </a:moveTo>
                  <a:lnTo>
                    <a:pt x="1" y="0"/>
                  </a:lnTo>
                  <a:lnTo>
                    <a:pt x="0" y="2"/>
                  </a:lnTo>
                  <a:lnTo>
                    <a:pt x="21" y="13"/>
                  </a:lnTo>
                  <a:lnTo>
                    <a:pt x="24" y="11"/>
                  </a:lnTo>
                  <a:lnTo>
                    <a:pt x="24" y="11"/>
                  </a:lnTo>
                </a:path>
              </a:pathLst>
            </a:custGeom>
            <a:solidFill>
              <a:srgbClr val="E262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1" name="Freeform 146"/>
            <p:cNvSpPr>
              <a:spLocks/>
            </p:cNvSpPr>
            <p:nvPr/>
          </p:nvSpPr>
          <p:spPr bwMode="auto">
            <a:xfrm>
              <a:off x="2301" y="2189"/>
              <a:ext cx="4" cy="6"/>
            </a:xfrm>
            <a:custGeom>
              <a:avLst/>
              <a:gdLst/>
              <a:ahLst/>
              <a:cxnLst>
                <a:cxn ang="0">
                  <a:pos x="3" y="3"/>
                </a:cxn>
                <a:cxn ang="0">
                  <a:pos x="3" y="0"/>
                </a:cxn>
                <a:cxn ang="0">
                  <a:pos x="0" y="2"/>
                </a:cxn>
                <a:cxn ang="0">
                  <a:pos x="0" y="5"/>
                </a:cxn>
                <a:cxn ang="0">
                  <a:pos x="3" y="3"/>
                </a:cxn>
                <a:cxn ang="0">
                  <a:pos x="3" y="3"/>
                </a:cxn>
              </a:cxnLst>
              <a:rect l="0" t="0" r="r" b="b"/>
              <a:pathLst>
                <a:path w="4" h="6">
                  <a:moveTo>
                    <a:pt x="3" y="3"/>
                  </a:moveTo>
                  <a:lnTo>
                    <a:pt x="3" y="0"/>
                  </a:lnTo>
                  <a:lnTo>
                    <a:pt x="0" y="2"/>
                  </a:lnTo>
                  <a:lnTo>
                    <a:pt x="0" y="5"/>
                  </a:lnTo>
                  <a:lnTo>
                    <a:pt x="3" y="3"/>
                  </a:lnTo>
                  <a:lnTo>
                    <a:pt x="3" y="3"/>
                  </a:lnTo>
                </a:path>
              </a:pathLst>
            </a:custGeom>
            <a:solidFill>
              <a:srgbClr val="622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2" name="Freeform 147"/>
            <p:cNvSpPr>
              <a:spLocks/>
            </p:cNvSpPr>
            <p:nvPr/>
          </p:nvSpPr>
          <p:spPr bwMode="auto">
            <a:xfrm>
              <a:off x="2287" y="2176"/>
              <a:ext cx="22" cy="14"/>
            </a:xfrm>
            <a:custGeom>
              <a:avLst/>
              <a:gdLst/>
              <a:ahLst/>
              <a:cxnLst>
                <a:cxn ang="0">
                  <a:pos x="21" y="13"/>
                </a:cxn>
                <a:cxn ang="0">
                  <a:pos x="21" y="12"/>
                </a:cxn>
                <a:cxn ang="0">
                  <a:pos x="0" y="0"/>
                </a:cxn>
                <a:cxn ang="0">
                  <a:pos x="0" y="2"/>
                </a:cxn>
                <a:cxn ang="0">
                  <a:pos x="21" y="13"/>
                </a:cxn>
                <a:cxn ang="0">
                  <a:pos x="21" y="13"/>
                </a:cxn>
              </a:cxnLst>
              <a:rect l="0" t="0" r="r" b="b"/>
              <a:pathLst>
                <a:path w="22" h="14">
                  <a:moveTo>
                    <a:pt x="21" y="13"/>
                  </a:moveTo>
                  <a:lnTo>
                    <a:pt x="21" y="12"/>
                  </a:lnTo>
                  <a:lnTo>
                    <a:pt x="0" y="0"/>
                  </a:lnTo>
                  <a:lnTo>
                    <a:pt x="0" y="2"/>
                  </a:lnTo>
                  <a:lnTo>
                    <a:pt x="21" y="13"/>
                  </a:lnTo>
                  <a:lnTo>
                    <a:pt x="21" y="13"/>
                  </a:lnTo>
                </a:path>
              </a:pathLst>
            </a:custGeom>
            <a:solidFill>
              <a:srgbClr val="BF4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3" name="Freeform 148"/>
            <p:cNvSpPr>
              <a:spLocks/>
            </p:cNvSpPr>
            <p:nvPr/>
          </p:nvSpPr>
          <p:spPr bwMode="auto">
            <a:xfrm>
              <a:off x="2287" y="2174"/>
              <a:ext cx="24" cy="15"/>
            </a:xfrm>
            <a:custGeom>
              <a:avLst/>
              <a:gdLst/>
              <a:ahLst/>
              <a:cxnLst>
                <a:cxn ang="0">
                  <a:pos x="23" y="11"/>
                </a:cxn>
                <a:cxn ang="0">
                  <a:pos x="2" y="0"/>
                </a:cxn>
                <a:cxn ang="0">
                  <a:pos x="0" y="2"/>
                </a:cxn>
                <a:cxn ang="0">
                  <a:pos x="21" y="14"/>
                </a:cxn>
                <a:cxn ang="0">
                  <a:pos x="23" y="11"/>
                </a:cxn>
                <a:cxn ang="0">
                  <a:pos x="23" y="11"/>
                </a:cxn>
              </a:cxnLst>
              <a:rect l="0" t="0" r="r" b="b"/>
              <a:pathLst>
                <a:path w="24" h="15">
                  <a:moveTo>
                    <a:pt x="23" y="11"/>
                  </a:moveTo>
                  <a:lnTo>
                    <a:pt x="2" y="0"/>
                  </a:lnTo>
                  <a:lnTo>
                    <a:pt x="0" y="2"/>
                  </a:lnTo>
                  <a:lnTo>
                    <a:pt x="21" y="14"/>
                  </a:lnTo>
                  <a:lnTo>
                    <a:pt x="23" y="11"/>
                  </a:lnTo>
                  <a:lnTo>
                    <a:pt x="23" y="11"/>
                  </a:lnTo>
                </a:path>
              </a:pathLst>
            </a:custGeom>
            <a:solidFill>
              <a:srgbClr val="E262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4" name="Freeform 149"/>
            <p:cNvSpPr>
              <a:spLocks/>
            </p:cNvSpPr>
            <p:nvPr/>
          </p:nvSpPr>
          <p:spPr bwMode="auto">
            <a:xfrm>
              <a:off x="2308" y="2185"/>
              <a:ext cx="3" cy="5"/>
            </a:xfrm>
            <a:custGeom>
              <a:avLst/>
              <a:gdLst/>
              <a:ahLst/>
              <a:cxnLst>
                <a:cxn ang="0">
                  <a:pos x="2" y="3"/>
                </a:cxn>
                <a:cxn ang="0">
                  <a:pos x="2" y="0"/>
                </a:cxn>
                <a:cxn ang="0">
                  <a:pos x="0" y="3"/>
                </a:cxn>
                <a:cxn ang="0">
                  <a:pos x="0" y="4"/>
                </a:cxn>
                <a:cxn ang="0">
                  <a:pos x="2" y="3"/>
                </a:cxn>
                <a:cxn ang="0">
                  <a:pos x="2" y="3"/>
                </a:cxn>
              </a:cxnLst>
              <a:rect l="0" t="0" r="r" b="b"/>
              <a:pathLst>
                <a:path w="3" h="5">
                  <a:moveTo>
                    <a:pt x="2" y="3"/>
                  </a:moveTo>
                  <a:lnTo>
                    <a:pt x="2" y="0"/>
                  </a:lnTo>
                  <a:lnTo>
                    <a:pt x="0" y="3"/>
                  </a:lnTo>
                  <a:lnTo>
                    <a:pt x="0" y="4"/>
                  </a:lnTo>
                  <a:lnTo>
                    <a:pt x="2" y="3"/>
                  </a:lnTo>
                  <a:lnTo>
                    <a:pt x="2" y="3"/>
                  </a:lnTo>
                </a:path>
              </a:pathLst>
            </a:custGeom>
            <a:solidFill>
              <a:srgbClr val="622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5" name="Freeform 150"/>
            <p:cNvSpPr>
              <a:spLocks/>
            </p:cNvSpPr>
            <p:nvPr/>
          </p:nvSpPr>
          <p:spPr bwMode="auto">
            <a:xfrm>
              <a:off x="2294" y="2172"/>
              <a:ext cx="22" cy="14"/>
            </a:xfrm>
            <a:custGeom>
              <a:avLst/>
              <a:gdLst/>
              <a:ahLst/>
              <a:cxnLst>
                <a:cxn ang="0">
                  <a:pos x="21" y="13"/>
                </a:cxn>
                <a:cxn ang="0">
                  <a:pos x="21" y="12"/>
                </a:cxn>
                <a:cxn ang="0">
                  <a:pos x="0" y="0"/>
                </a:cxn>
                <a:cxn ang="0">
                  <a:pos x="0" y="1"/>
                </a:cxn>
                <a:cxn ang="0">
                  <a:pos x="21" y="13"/>
                </a:cxn>
                <a:cxn ang="0">
                  <a:pos x="21" y="13"/>
                </a:cxn>
              </a:cxnLst>
              <a:rect l="0" t="0" r="r" b="b"/>
              <a:pathLst>
                <a:path w="22" h="14">
                  <a:moveTo>
                    <a:pt x="21" y="13"/>
                  </a:moveTo>
                  <a:lnTo>
                    <a:pt x="21" y="12"/>
                  </a:lnTo>
                  <a:lnTo>
                    <a:pt x="0" y="0"/>
                  </a:lnTo>
                  <a:lnTo>
                    <a:pt x="0" y="1"/>
                  </a:lnTo>
                  <a:lnTo>
                    <a:pt x="21" y="13"/>
                  </a:lnTo>
                  <a:lnTo>
                    <a:pt x="21" y="13"/>
                  </a:lnTo>
                </a:path>
              </a:pathLst>
            </a:custGeom>
            <a:solidFill>
              <a:srgbClr val="BF4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6" name="Freeform 151"/>
            <p:cNvSpPr>
              <a:spLocks/>
            </p:cNvSpPr>
            <p:nvPr/>
          </p:nvSpPr>
          <p:spPr bwMode="auto">
            <a:xfrm>
              <a:off x="2294" y="2170"/>
              <a:ext cx="25" cy="15"/>
            </a:xfrm>
            <a:custGeom>
              <a:avLst/>
              <a:gdLst/>
              <a:ahLst/>
              <a:cxnLst>
                <a:cxn ang="0">
                  <a:pos x="24" y="12"/>
                </a:cxn>
                <a:cxn ang="0">
                  <a:pos x="2" y="0"/>
                </a:cxn>
                <a:cxn ang="0">
                  <a:pos x="0" y="2"/>
                </a:cxn>
                <a:cxn ang="0">
                  <a:pos x="21" y="14"/>
                </a:cxn>
                <a:cxn ang="0">
                  <a:pos x="24" y="12"/>
                </a:cxn>
                <a:cxn ang="0">
                  <a:pos x="24" y="12"/>
                </a:cxn>
              </a:cxnLst>
              <a:rect l="0" t="0" r="r" b="b"/>
              <a:pathLst>
                <a:path w="25" h="15">
                  <a:moveTo>
                    <a:pt x="24" y="12"/>
                  </a:moveTo>
                  <a:lnTo>
                    <a:pt x="2" y="0"/>
                  </a:lnTo>
                  <a:lnTo>
                    <a:pt x="0" y="2"/>
                  </a:lnTo>
                  <a:lnTo>
                    <a:pt x="21" y="14"/>
                  </a:lnTo>
                  <a:lnTo>
                    <a:pt x="24" y="12"/>
                  </a:lnTo>
                  <a:lnTo>
                    <a:pt x="24" y="12"/>
                  </a:lnTo>
                </a:path>
              </a:pathLst>
            </a:custGeom>
            <a:solidFill>
              <a:srgbClr val="E262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7" name="Freeform 152"/>
            <p:cNvSpPr>
              <a:spLocks/>
            </p:cNvSpPr>
            <p:nvPr/>
          </p:nvSpPr>
          <p:spPr bwMode="auto">
            <a:xfrm>
              <a:off x="2315" y="2182"/>
              <a:ext cx="4" cy="4"/>
            </a:xfrm>
            <a:custGeom>
              <a:avLst/>
              <a:gdLst/>
              <a:ahLst/>
              <a:cxnLst>
                <a:cxn ang="0">
                  <a:pos x="3" y="3"/>
                </a:cxn>
                <a:cxn ang="0">
                  <a:pos x="3" y="0"/>
                </a:cxn>
                <a:cxn ang="0">
                  <a:pos x="0" y="2"/>
                </a:cxn>
                <a:cxn ang="0">
                  <a:pos x="0" y="3"/>
                </a:cxn>
                <a:cxn ang="0">
                  <a:pos x="3" y="3"/>
                </a:cxn>
                <a:cxn ang="0">
                  <a:pos x="3" y="3"/>
                </a:cxn>
              </a:cxnLst>
              <a:rect l="0" t="0" r="r" b="b"/>
              <a:pathLst>
                <a:path w="4" h="4">
                  <a:moveTo>
                    <a:pt x="3" y="3"/>
                  </a:moveTo>
                  <a:lnTo>
                    <a:pt x="3" y="0"/>
                  </a:lnTo>
                  <a:lnTo>
                    <a:pt x="0" y="2"/>
                  </a:lnTo>
                  <a:lnTo>
                    <a:pt x="0" y="3"/>
                  </a:lnTo>
                  <a:lnTo>
                    <a:pt x="3" y="3"/>
                  </a:lnTo>
                  <a:lnTo>
                    <a:pt x="3" y="3"/>
                  </a:lnTo>
                </a:path>
              </a:pathLst>
            </a:custGeom>
            <a:solidFill>
              <a:srgbClr val="622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8" name="Freeform 153"/>
            <p:cNvSpPr>
              <a:spLocks/>
            </p:cNvSpPr>
            <p:nvPr/>
          </p:nvSpPr>
          <p:spPr bwMode="auto">
            <a:xfrm>
              <a:off x="2300" y="2168"/>
              <a:ext cx="23" cy="15"/>
            </a:xfrm>
            <a:custGeom>
              <a:avLst/>
              <a:gdLst/>
              <a:ahLst/>
              <a:cxnLst>
                <a:cxn ang="0">
                  <a:pos x="22" y="14"/>
                </a:cxn>
                <a:cxn ang="0">
                  <a:pos x="22" y="12"/>
                </a:cxn>
                <a:cxn ang="0">
                  <a:pos x="0" y="0"/>
                </a:cxn>
                <a:cxn ang="0">
                  <a:pos x="0" y="1"/>
                </a:cxn>
                <a:cxn ang="0">
                  <a:pos x="22" y="14"/>
                </a:cxn>
                <a:cxn ang="0">
                  <a:pos x="22" y="14"/>
                </a:cxn>
              </a:cxnLst>
              <a:rect l="0" t="0" r="r" b="b"/>
              <a:pathLst>
                <a:path w="23" h="15">
                  <a:moveTo>
                    <a:pt x="22" y="14"/>
                  </a:moveTo>
                  <a:lnTo>
                    <a:pt x="22" y="12"/>
                  </a:lnTo>
                  <a:lnTo>
                    <a:pt x="0" y="0"/>
                  </a:lnTo>
                  <a:lnTo>
                    <a:pt x="0" y="1"/>
                  </a:lnTo>
                  <a:lnTo>
                    <a:pt x="22" y="14"/>
                  </a:lnTo>
                  <a:lnTo>
                    <a:pt x="22" y="14"/>
                  </a:lnTo>
                </a:path>
              </a:pathLst>
            </a:custGeom>
            <a:solidFill>
              <a:srgbClr val="BF4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9" name="Freeform 154"/>
            <p:cNvSpPr>
              <a:spLocks/>
            </p:cNvSpPr>
            <p:nvPr/>
          </p:nvSpPr>
          <p:spPr bwMode="auto">
            <a:xfrm>
              <a:off x="2300" y="2166"/>
              <a:ext cx="25" cy="15"/>
            </a:xfrm>
            <a:custGeom>
              <a:avLst/>
              <a:gdLst/>
              <a:ahLst/>
              <a:cxnLst>
                <a:cxn ang="0">
                  <a:pos x="24" y="12"/>
                </a:cxn>
                <a:cxn ang="0">
                  <a:pos x="3" y="0"/>
                </a:cxn>
                <a:cxn ang="0">
                  <a:pos x="0" y="2"/>
                </a:cxn>
                <a:cxn ang="0">
                  <a:pos x="22" y="14"/>
                </a:cxn>
                <a:cxn ang="0">
                  <a:pos x="24" y="12"/>
                </a:cxn>
                <a:cxn ang="0">
                  <a:pos x="24" y="12"/>
                </a:cxn>
              </a:cxnLst>
              <a:rect l="0" t="0" r="r" b="b"/>
              <a:pathLst>
                <a:path w="25" h="15">
                  <a:moveTo>
                    <a:pt x="24" y="12"/>
                  </a:moveTo>
                  <a:lnTo>
                    <a:pt x="3" y="0"/>
                  </a:lnTo>
                  <a:lnTo>
                    <a:pt x="0" y="2"/>
                  </a:lnTo>
                  <a:lnTo>
                    <a:pt x="22" y="14"/>
                  </a:lnTo>
                  <a:lnTo>
                    <a:pt x="24" y="12"/>
                  </a:lnTo>
                  <a:lnTo>
                    <a:pt x="24" y="12"/>
                  </a:lnTo>
                </a:path>
              </a:pathLst>
            </a:custGeom>
            <a:solidFill>
              <a:srgbClr val="E262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0" name="Freeform 155"/>
            <p:cNvSpPr>
              <a:spLocks/>
            </p:cNvSpPr>
            <p:nvPr/>
          </p:nvSpPr>
          <p:spPr bwMode="auto">
            <a:xfrm>
              <a:off x="2322" y="2178"/>
              <a:ext cx="3" cy="5"/>
            </a:xfrm>
            <a:custGeom>
              <a:avLst/>
              <a:gdLst/>
              <a:ahLst/>
              <a:cxnLst>
                <a:cxn ang="0">
                  <a:pos x="2" y="2"/>
                </a:cxn>
                <a:cxn ang="0">
                  <a:pos x="2" y="0"/>
                </a:cxn>
                <a:cxn ang="0">
                  <a:pos x="0" y="2"/>
                </a:cxn>
                <a:cxn ang="0">
                  <a:pos x="0" y="4"/>
                </a:cxn>
                <a:cxn ang="0">
                  <a:pos x="2" y="2"/>
                </a:cxn>
                <a:cxn ang="0">
                  <a:pos x="2" y="2"/>
                </a:cxn>
              </a:cxnLst>
              <a:rect l="0" t="0" r="r" b="b"/>
              <a:pathLst>
                <a:path w="3" h="5">
                  <a:moveTo>
                    <a:pt x="2" y="2"/>
                  </a:moveTo>
                  <a:lnTo>
                    <a:pt x="2" y="0"/>
                  </a:lnTo>
                  <a:lnTo>
                    <a:pt x="0" y="2"/>
                  </a:lnTo>
                  <a:lnTo>
                    <a:pt x="0" y="4"/>
                  </a:lnTo>
                  <a:lnTo>
                    <a:pt x="2" y="2"/>
                  </a:lnTo>
                  <a:lnTo>
                    <a:pt x="2" y="2"/>
                  </a:lnTo>
                </a:path>
              </a:pathLst>
            </a:custGeom>
            <a:solidFill>
              <a:srgbClr val="622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1" name="Freeform 156"/>
            <p:cNvSpPr>
              <a:spLocks/>
            </p:cNvSpPr>
            <p:nvPr/>
          </p:nvSpPr>
          <p:spPr bwMode="auto">
            <a:xfrm>
              <a:off x="2308" y="2165"/>
              <a:ext cx="23" cy="14"/>
            </a:xfrm>
            <a:custGeom>
              <a:avLst/>
              <a:gdLst/>
              <a:ahLst/>
              <a:cxnLst>
                <a:cxn ang="0">
                  <a:pos x="22" y="13"/>
                </a:cxn>
                <a:cxn ang="0">
                  <a:pos x="22" y="12"/>
                </a:cxn>
                <a:cxn ang="0">
                  <a:pos x="0" y="0"/>
                </a:cxn>
                <a:cxn ang="0">
                  <a:pos x="0" y="1"/>
                </a:cxn>
                <a:cxn ang="0">
                  <a:pos x="22" y="13"/>
                </a:cxn>
                <a:cxn ang="0">
                  <a:pos x="22" y="13"/>
                </a:cxn>
              </a:cxnLst>
              <a:rect l="0" t="0" r="r" b="b"/>
              <a:pathLst>
                <a:path w="23" h="14">
                  <a:moveTo>
                    <a:pt x="22" y="13"/>
                  </a:moveTo>
                  <a:lnTo>
                    <a:pt x="22" y="12"/>
                  </a:lnTo>
                  <a:lnTo>
                    <a:pt x="0" y="0"/>
                  </a:lnTo>
                  <a:lnTo>
                    <a:pt x="0" y="1"/>
                  </a:lnTo>
                  <a:lnTo>
                    <a:pt x="22" y="13"/>
                  </a:lnTo>
                  <a:lnTo>
                    <a:pt x="22" y="13"/>
                  </a:lnTo>
                </a:path>
              </a:pathLst>
            </a:custGeom>
            <a:solidFill>
              <a:srgbClr val="BF4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2" name="Freeform 157"/>
            <p:cNvSpPr>
              <a:spLocks/>
            </p:cNvSpPr>
            <p:nvPr/>
          </p:nvSpPr>
          <p:spPr bwMode="auto">
            <a:xfrm>
              <a:off x="2308" y="2162"/>
              <a:ext cx="24" cy="16"/>
            </a:xfrm>
            <a:custGeom>
              <a:avLst/>
              <a:gdLst/>
              <a:ahLst/>
              <a:cxnLst>
                <a:cxn ang="0">
                  <a:pos x="23" y="13"/>
                </a:cxn>
                <a:cxn ang="0">
                  <a:pos x="2" y="0"/>
                </a:cxn>
                <a:cxn ang="0">
                  <a:pos x="0" y="3"/>
                </a:cxn>
                <a:cxn ang="0">
                  <a:pos x="22" y="15"/>
                </a:cxn>
                <a:cxn ang="0">
                  <a:pos x="23" y="13"/>
                </a:cxn>
                <a:cxn ang="0">
                  <a:pos x="23" y="13"/>
                </a:cxn>
              </a:cxnLst>
              <a:rect l="0" t="0" r="r" b="b"/>
              <a:pathLst>
                <a:path w="24" h="16">
                  <a:moveTo>
                    <a:pt x="23" y="13"/>
                  </a:moveTo>
                  <a:lnTo>
                    <a:pt x="2" y="0"/>
                  </a:lnTo>
                  <a:lnTo>
                    <a:pt x="0" y="3"/>
                  </a:lnTo>
                  <a:lnTo>
                    <a:pt x="22" y="15"/>
                  </a:lnTo>
                  <a:lnTo>
                    <a:pt x="23" y="13"/>
                  </a:lnTo>
                  <a:lnTo>
                    <a:pt x="23" y="13"/>
                  </a:lnTo>
                </a:path>
              </a:pathLst>
            </a:custGeom>
            <a:solidFill>
              <a:srgbClr val="E262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3" name="Freeform 158"/>
            <p:cNvSpPr>
              <a:spLocks/>
            </p:cNvSpPr>
            <p:nvPr/>
          </p:nvSpPr>
          <p:spPr bwMode="auto">
            <a:xfrm>
              <a:off x="2330" y="2175"/>
              <a:ext cx="2" cy="4"/>
            </a:xfrm>
            <a:custGeom>
              <a:avLst/>
              <a:gdLst/>
              <a:ahLst/>
              <a:cxnLst>
                <a:cxn ang="0">
                  <a:pos x="1" y="2"/>
                </a:cxn>
                <a:cxn ang="0">
                  <a:pos x="1" y="0"/>
                </a:cxn>
                <a:cxn ang="0">
                  <a:pos x="0" y="2"/>
                </a:cxn>
                <a:cxn ang="0">
                  <a:pos x="0" y="3"/>
                </a:cxn>
                <a:cxn ang="0">
                  <a:pos x="1" y="2"/>
                </a:cxn>
                <a:cxn ang="0">
                  <a:pos x="1" y="2"/>
                </a:cxn>
              </a:cxnLst>
              <a:rect l="0" t="0" r="r" b="b"/>
              <a:pathLst>
                <a:path w="2" h="4">
                  <a:moveTo>
                    <a:pt x="1" y="2"/>
                  </a:moveTo>
                  <a:lnTo>
                    <a:pt x="1" y="0"/>
                  </a:lnTo>
                  <a:lnTo>
                    <a:pt x="0" y="2"/>
                  </a:lnTo>
                  <a:lnTo>
                    <a:pt x="0" y="3"/>
                  </a:lnTo>
                  <a:lnTo>
                    <a:pt x="1" y="2"/>
                  </a:lnTo>
                  <a:lnTo>
                    <a:pt x="1" y="2"/>
                  </a:lnTo>
                </a:path>
              </a:pathLst>
            </a:custGeom>
            <a:solidFill>
              <a:srgbClr val="622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4" name="Freeform 159"/>
            <p:cNvSpPr>
              <a:spLocks/>
            </p:cNvSpPr>
            <p:nvPr/>
          </p:nvSpPr>
          <p:spPr bwMode="auto">
            <a:xfrm>
              <a:off x="2315" y="2161"/>
              <a:ext cx="23" cy="13"/>
            </a:xfrm>
            <a:custGeom>
              <a:avLst/>
              <a:gdLst/>
              <a:ahLst/>
              <a:cxnLst>
                <a:cxn ang="0">
                  <a:pos x="22" y="12"/>
                </a:cxn>
                <a:cxn ang="0">
                  <a:pos x="22" y="12"/>
                </a:cxn>
                <a:cxn ang="0">
                  <a:pos x="0" y="0"/>
                </a:cxn>
                <a:cxn ang="0">
                  <a:pos x="0" y="1"/>
                </a:cxn>
                <a:cxn ang="0">
                  <a:pos x="22" y="12"/>
                </a:cxn>
                <a:cxn ang="0">
                  <a:pos x="22" y="12"/>
                </a:cxn>
              </a:cxnLst>
              <a:rect l="0" t="0" r="r" b="b"/>
              <a:pathLst>
                <a:path w="23" h="13">
                  <a:moveTo>
                    <a:pt x="22" y="12"/>
                  </a:moveTo>
                  <a:lnTo>
                    <a:pt x="22" y="12"/>
                  </a:lnTo>
                  <a:lnTo>
                    <a:pt x="0" y="0"/>
                  </a:lnTo>
                  <a:lnTo>
                    <a:pt x="0" y="1"/>
                  </a:lnTo>
                  <a:lnTo>
                    <a:pt x="22" y="12"/>
                  </a:lnTo>
                  <a:lnTo>
                    <a:pt x="22" y="12"/>
                  </a:lnTo>
                </a:path>
              </a:pathLst>
            </a:custGeom>
            <a:solidFill>
              <a:srgbClr val="BF4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5" name="Freeform 160"/>
            <p:cNvSpPr>
              <a:spLocks/>
            </p:cNvSpPr>
            <p:nvPr/>
          </p:nvSpPr>
          <p:spPr bwMode="auto">
            <a:xfrm>
              <a:off x="2315" y="2158"/>
              <a:ext cx="24" cy="16"/>
            </a:xfrm>
            <a:custGeom>
              <a:avLst/>
              <a:gdLst/>
              <a:ahLst/>
              <a:cxnLst>
                <a:cxn ang="0">
                  <a:pos x="23" y="12"/>
                </a:cxn>
                <a:cxn ang="0">
                  <a:pos x="3" y="0"/>
                </a:cxn>
                <a:cxn ang="0">
                  <a:pos x="0" y="3"/>
                </a:cxn>
                <a:cxn ang="0">
                  <a:pos x="22" y="15"/>
                </a:cxn>
                <a:cxn ang="0">
                  <a:pos x="23" y="12"/>
                </a:cxn>
                <a:cxn ang="0">
                  <a:pos x="23" y="12"/>
                </a:cxn>
              </a:cxnLst>
              <a:rect l="0" t="0" r="r" b="b"/>
              <a:pathLst>
                <a:path w="24" h="16">
                  <a:moveTo>
                    <a:pt x="23" y="12"/>
                  </a:moveTo>
                  <a:lnTo>
                    <a:pt x="3" y="0"/>
                  </a:lnTo>
                  <a:lnTo>
                    <a:pt x="0" y="3"/>
                  </a:lnTo>
                  <a:lnTo>
                    <a:pt x="22" y="15"/>
                  </a:lnTo>
                  <a:lnTo>
                    <a:pt x="23" y="12"/>
                  </a:lnTo>
                  <a:lnTo>
                    <a:pt x="23" y="12"/>
                  </a:lnTo>
                </a:path>
              </a:pathLst>
            </a:custGeom>
            <a:solidFill>
              <a:srgbClr val="E262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6" name="Freeform 161"/>
            <p:cNvSpPr>
              <a:spLocks/>
            </p:cNvSpPr>
            <p:nvPr/>
          </p:nvSpPr>
          <p:spPr bwMode="auto">
            <a:xfrm>
              <a:off x="2337" y="2170"/>
              <a:ext cx="2" cy="4"/>
            </a:xfrm>
            <a:custGeom>
              <a:avLst/>
              <a:gdLst/>
              <a:ahLst/>
              <a:cxnLst>
                <a:cxn ang="0">
                  <a:pos x="1" y="3"/>
                </a:cxn>
                <a:cxn ang="0">
                  <a:pos x="1" y="0"/>
                </a:cxn>
                <a:cxn ang="0">
                  <a:pos x="0" y="3"/>
                </a:cxn>
                <a:cxn ang="0">
                  <a:pos x="0" y="3"/>
                </a:cxn>
                <a:cxn ang="0">
                  <a:pos x="1" y="3"/>
                </a:cxn>
                <a:cxn ang="0">
                  <a:pos x="1" y="3"/>
                </a:cxn>
              </a:cxnLst>
              <a:rect l="0" t="0" r="r" b="b"/>
              <a:pathLst>
                <a:path w="2" h="4">
                  <a:moveTo>
                    <a:pt x="1" y="3"/>
                  </a:moveTo>
                  <a:lnTo>
                    <a:pt x="1" y="0"/>
                  </a:lnTo>
                  <a:lnTo>
                    <a:pt x="0" y="3"/>
                  </a:lnTo>
                  <a:lnTo>
                    <a:pt x="0" y="3"/>
                  </a:lnTo>
                  <a:lnTo>
                    <a:pt x="1" y="3"/>
                  </a:lnTo>
                  <a:lnTo>
                    <a:pt x="1" y="3"/>
                  </a:lnTo>
                </a:path>
              </a:pathLst>
            </a:custGeom>
            <a:solidFill>
              <a:srgbClr val="622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7" name="Freeform 162"/>
            <p:cNvSpPr>
              <a:spLocks/>
            </p:cNvSpPr>
            <p:nvPr/>
          </p:nvSpPr>
          <p:spPr bwMode="auto">
            <a:xfrm>
              <a:off x="2322" y="2157"/>
              <a:ext cx="22" cy="14"/>
            </a:xfrm>
            <a:custGeom>
              <a:avLst/>
              <a:gdLst/>
              <a:ahLst/>
              <a:cxnLst>
                <a:cxn ang="0">
                  <a:pos x="21" y="13"/>
                </a:cxn>
                <a:cxn ang="0">
                  <a:pos x="21" y="12"/>
                </a:cxn>
                <a:cxn ang="0">
                  <a:pos x="0" y="0"/>
                </a:cxn>
                <a:cxn ang="0">
                  <a:pos x="0" y="0"/>
                </a:cxn>
                <a:cxn ang="0">
                  <a:pos x="21" y="13"/>
                </a:cxn>
                <a:cxn ang="0">
                  <a:pos x="21" y="13"/>
                </a:cxn>
              </a:cxnLst>
              <a:rect l="0" t="0" r="r" b="b"/>
              <a:pathLst>
                <a:path w="22" h="14">
                  <a:moveTo>
                    <a:pt x="21" y="13"/>
                  </a:moveTo>
                  <a:lnTo>
                    <a:pt x="21" y="12"/>
                  </a:lnTo>
                  <a:lnTo>
                    <a:pt x="0" y="0"/>
                  </a:lnTo>
                  <a:lnTo>
                    <a:pt x="0" y="0"/>
                  </a:lnTo>
                  <a:lnTo>
                    <a:pt x="21" y="13"/>
                  </a:lnTo>
                  <a:lnTo>
                    <a:pt x="21" y="13"/>
                  </a:lnTo>
                </a:path>
              </a:pathLst>
            </a:custGeom>
            <a:solidFill>
              <a:srgbClr val="BF4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8" name="Freeform 163"/>
            <p:cNvSpPr>
              <a:spLocks/>
            </p:cNvSpPr>
            <p:nvPr/>
          </p:nvSpPr>
          <p:spPr bwMode="auto">
            <a:xfrm>
              <a:off x="2322" y="2156"/>
              <a:ext cx="25" cy="14"/>
            </a:xfrm>
            <a:custGeom>
              <a:avLst/>
              <a:gdLst/>
              <a:ahLst/>
              <a:cxnLst>
                <a:cxn ang="0">
                  <a:pos x="24" y="12"/>
                </a:cxn>
                <a:cxn ang="0">
                  <a:pos x="2" y="0"/>
                </a:cxn>
                <a:cxn ang="0">
                  <a:pos x="0" y="1"/>
                </a:cxn>
                <a:cxn ang="0">
                  <a:pos x="21" y="13"/>
                </a:cxn>
                <a:cxn ang="0">
                  <a:pos x="24" y="12"/>
                </a:cxn>
                <a:cxn ang="0">
                  <a:pos x="24" y="12"/>
                </a:cxn>
              </a:cxnLst>
              <a:rect l="0" t="0" r="r" b="b"/>
              <a:pathLst>
                <a:path w="25" h="14">
                  <a:moveTo>
                    <a:pt x="24" y="12"/>
                  </a:moveTo>
                  <a:lnTo>
                    <a:pt x="2" y="0"/>
                  </a:lnTo>
                  <a:lnTo>
                    <a:pt x="0" y="1"/>
                  </a:lnTo>
                  <a:lnTo>
                    <a:pt x="21" y="13"/>
                  </a:lnTo>
                  <a:lnTo>
                    <a:pt x="24" y="12"/>
                  </a:lnTo>
                  <a:lnTo>
                    <a:pt x="24" y="12"/>
                  </a:lnTo>
                </a:path>
              </a:pathLst>
            </a:custGeom>
            <a:solidFill>
              <a:srgbClr val="E262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9" name="Freeform 164"/>
            <p:cNvSpPr>
              <a:spLocks/>
            </p:cNvSpPr>
            <p:nvPr/>
          </p:nvSpPr>
          <p:spPr bwMode="auto">
            <a:xfrm>
              <a:off x="2343" y="2168"/>
              <a:ext cx="4" cy="3"/>
            </a:xfrm>
            <a:custGeom>
              <a:avLst/>
              <a:gdLst/>
              <a:ahLst/>
              <a:cxnLst>
                <a:cxn ang="0">
                  <a:pos x="3" y="1"/>
                </a:cxn>
                <a:cxn ang="0">
                  <a:pos x="3" y="0"/>
                </a:cxn>
                <a:cxn ang="0">
                  <a:pos x="0" y="1"/>
                </a:cxn>
                <a:cxn ang="0">
                  <a:pos x="0" y="2"/>
                </a:cxn>
                <a:cxn ang="0">
                  <a:pos x="3" y="1"/>
                </a:cxn>
                <a:cxn ang="0">
                  <a:pos x="3" y="1"/>
                </a:cxn>
              </a:cxnLst>
              <a:rect l="0" t="0" r="r" b="b"/>
              <a:pathLst>
                <a:path w="4" h="3">
                  <a:moveTo>
                    <a:pt x="3" y="1"/>
                  </a:moveTo>
                  <a:lnTo>
                    <a:pt x="3" y="0"/>
                  </a:lnTo>
                  <a:lnTo>
                    <a:pt x="0" y="1"/>
                  </a:lnTo>
                  <a:lnTo>
                    <a:pt x="0" y="2"/>
                  </a:lnTo>
                  <a:lnTo>
                    <a:pt x="3" y="1"/>
                  </a:lnTo>
                  <a:lnTo>
                    <a:pt x="3" y="1"/>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50" name="Freeform 165"/>
            <p:cNvSpPr>
              <a:spLocks/>
            </p:cNvSpPr>
            <p:nvPr/>
          </p:nvSpPr>
          <p:spPr bwMode="auto">
            <a:xfrm>
              <a:off x="2330" y="2153"/>
              <a:ext cx="21" cy="14"/>
            </a:xfrm>
            <a:custGeom>
              <a:avLst/>
              <a:gdLst/>
              <a:ahLst/>
              <a:cxnLst>
                <a:cxn ang="0">
                  <a:pos x="20" y="13"/>
                </a:cxn>
                <a:cxn ang="0">
                  <a:pos x="20" y="12"/>
                </a:cxn>
                <a:cxn ang="0">
                  <a:pos x="0" y="0"/>
                </a:cxn>
                <a:cxn ang="0">
                  <a:pos x="0" y="0"/>
                </a:cxn>
                <a:cxn ang="0">
                  <a:pos x="20" y="13"/>
                </a:cxn>
                <a:cxn ang="0">
                  <a:pos x="20" y="13"/>
                </a:cxn>
              </a:cxnLst>
              <a:rect l="0" t="0" r="r" b="b"/>
              <a:pathLst>
                <a:path w="21" h="14">
                  <a:moveTo>
                    <a:pt x="20" y="13"/>
                  </a:moveTo>
                  <a:lnTo>
                    <a:pt x="20" y="12"/>
                  </a:lnTo>
                  <a:lnTo>
                    <a:pt x="0" y="0"/>
                  </a:lnTo>
                  <a:lnTo>
                    <a:pt x="0" y="0"/>
                  </a:lnTo>
                  <a:lnTo>
                    <a:pt x="20" y="13"/>
                  </a:lnTo>
                  <a:lnTo>
                    <a:pt x="20" y="13"/>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51" name="Freeform 166"/>
            <p:cNvSpPr>
              <a:spLocks/>
            </p:cNvSpPr>
            <p:nvPr/>
          </p:nvSpPr>
          <p:spPr bwMode="auto">
            <a:xfrm>
              <a:off x="2330" y="2152"/>
              <a:ext cx="23" cy="14"/>
            </a:xfrm>
            <a:custGeom>
              <a:avLst/>
              <a:gdLst/>
              <a:ahLst/>
              <a:cxnLst>
                <a:cxn ang="0">
                  <a:pos x="22" y="10"/>
                </a:cxn>
                <a:cxn ang="0">
                  <a:pos x="1" y="0"/>
                </a:cxn>
                <a:cxn ang="0">
                  <a:pos x="0" y="1"/>
                </a:cxn>
                <a:cxn ang="0">
                  <a:pos x="20" y="13"/>
                </a:cxn>
                <a:cxn ang="0">
                  <a:pos x="22" y="10"/>
                </a:cxn>
                <a:cxn ang="0">
                  <a:pos x="22" y="10"/>
                </a:cxn>
              </a:cxnLst>
              <a:rect l="0" t="0" r="r" b="b"/>
              <a:pathLst>
                <a:path w="23" h="14">
                  <a:moveTo>
                    <a:pt x="22" y="10"/>
                  </a:moveTo>
                  <a:lnTo>
                    <a:pt x="1" y="0"/>
                  </a:lnTo>
                  <a:lnTo>
                    <a:pt x="0" y="1"/>
                  </a:lnTo>
                  <a:lnTo>
                    <a:pt x="20" y="13"/>
                  </a:lnTo>
                  <a:lnTo>
                    <a:pt x="22" y="10"/>
                  </a:lnTo>
                  <a:lnTo>
                    <a:pt x="22" y="10"/>
                  </a:lnTo>
                </a:path>
              </a:pathLst>
            </a:custGeom>
            <a:solidFill>
              <a:srgbClr val="D2D2D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52" name="Freeform 167"/>
            <p:cNvSpPr>
              <a:spLocks/>
            </p:cNvSpPr>
            <p:nvPr/>
          </p:nvSpPr>
          <p:spPr bwMode="auto">
            <a:xfrm>
              <a:off x="2350" y="2162"/>
              <a:ext cx="3" cy="5"/>
            </a:xfrm>
            <a:custGeom>
              <a:avLst/>
              <a:gdLst/>
              <a:ahLst/>
              <a:cxnLst>
                <a:cxn ang="0">
                  <a:pos x="2" y="3"/>
                </a:cxn>
                <a:cxn ang="0">
                  <a:pos x="2" y="0"/>
                </a:cxn>
                <a:cxn ang="0">
                  <a:pos x="0" y="3"/>
                </a:cxn>
                <a:cxn ang="0">
                  <a:pos x="0" y="4"/>
                </a:cxn>
                <a:cxn ang="0">
                  <a:pos x="2" y="3"/>
                </a:cxn>
                <a:cxn ang="0">
                  <a:pos x="2" y="3"/>
                </a:cxn>
              </a:cxnLst>
              <a:rect l="0" t="0" r="r" b="b"/>
              <a:pathLst>
                <a:path w="3" h="5">
                  <a:moveTo>
                    <a:pt x="2" y="3"/>
                  </a:moveTo>
                  <a:lnTo>
                    <a:pt x="2" y="0"/>
                  </a:lnTo>
                  <a:lnTo>
                    <a:pt x="0" y="3"/>
                  </a:lnTo>
                  <a:lnTo>
                    <a:pt x="0" y="4"/>
                  </a:lnTo>
                  <a:lnTo>
                    <a:pt x="2" y="3"/>
                  </a:lnTo>
                  <a:lnTo>
                    <a:pt x="2" y="3"/>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53" name="Freeform 168"/>
            <p:cNvSpPr>
              <a:spLocks/>
            </p:cNvSpPr>
            <p:nvPr/>
          </p:nvSpPr>
          <p:spPr bwMode="auto">
            <a:xfrm>
              <a:off x="2336" y="2148"/>
              <a:ext cx="22" cy="15"/>
            </a:xfrm>
            <a:custGeom>
              <a:avLst/>
              <a:gdLst/>
              <a:ahLst/>
              <a:cxnLst>
                <a:cxn ang="0">
                  <a:pos x="21" y="14"/>
                </a:cxn>
                <a:cxn ang="0">
                  <a:pos x="21" y="13"/>
                </a:cxn>
                <a:cxn ang="0">
                  <a:pos x="0" y="0"/>
                </a:cxn>
                <a:cxn ang="0">
                  <a:pos x="0" y="2"/>
                </a:cxn>
                <a:cxn ang="0">
                  <a:pos x="21" y="14"/>
                </a:cxn>
                <a:cxn ang="0">
                  <a:pos x="21" y="14"/>
                </a:cxn>
              </a:cxnLst>
              <a:rect l="0" t="0" r="r" b="b"/>
              <a:pathLst>
                <a:path w="22" h="15">
                  <a:moveTo>
                    <a:pt x="21" y="14"/>
                  </a:moveTo>
                  <a:lnTo>
                    <a:pt x="21" y="13"/>
                  </a:lnTo>
                  <a:lnTo>
                    <a:pt x="0" y="0"/>
                  </a:lnTo>
                  <a:lnTo>
                    <a:pt x="0" y="2"/>
                  </a:lnTo>
                  <a:lnTo>
                    <a:pt x="21" y="14"/>
                  </a:lnTo>
                  <a:lnTo>
                    <a:pt x="21" y="14"/>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54" name="Freeform 169"/>
            <p:cNvSpPr>
              <a:spLocks/>
            </p:cNvSpPr>
            <p:nvPr/>
          </p:nvSpPr>
          <p:spPr bwMode="auto">
            <a:xfrm>
              <a:off x="2336" y="2147"/>
              <a:ext cx="25" cy="15"/>
            </a:xfrm>
            <a:custGeom>
              <a:avLst/>
              <a:gdLst/>
              <a:ahLst/>
              <a:cxnLst>
                <a:cxn ang="0">
                  <a:pos x="24" y="13"/>
                </a:cxn>
                <a:cxn ang="0">
                  <a:pos x="2" y="0"/>
                </a:cxn>
                <a:cxn ang="0">
                  <a:pos x="0" y="1"/>
                </a:cxn>
                <a:cxn ang="0">
                  <a:pos x="21" y="14"/>
                </a:cxn>
                <a:cxn ang="0">
                  <a:pos x="24" y="13"/>
                </a:cxn>
                <a:cxn ang="0">
                  <a:pos x="24" y="13"/>
                </a:cxn>
              </a:cxnLst>
              <a:rect l="0" t="0" r="r" b="b"/>
              <a:pathLst>
                <a:path w="25" h="15">
                  <a:moveTo>
                    <a:pt x="24" y="13"/>
                  </a:moveTo>
                  <a:lnTo>
                    <a:pt x="2" y="0"/>
                  </a:lnTo>
                  <a:lnTo>
                    <a:pt x="0" y="1"/>
                  </a:lnTo>
                  <a:lnTo>
                    <a:pt x="21" y="14"/>
                  </a:lnTo>
                  <a:lnTo>
                    <a:pt x="24" y="13"/>
                  </a:lnTo>
                  <a:lnTo>
                    <a:pt x="24" y="13"/>
                  </a:lnTo>
                </a:path>
              </a:pathLst>
            </a:custGeom>
            <a:solidFill>
              <a:srgbClr val="D2D2D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55" name="Freeform 170"/>
            <p:cNvSpPr>
              <a:spLocks/>
            </p:cNvSpPr>
            <p:nvPr/>
          </p:nvSpPr>
          <p:spPr bwMode="auto">
            <a:xfrm>
              <a:off x="2357" y="2160"/>
              <a:ext cx="4" cy="3"/>
            </a:xfrm>
            <a:custGeom>
              <a:avLst/>
              <a:gdLst/>
              <a:ahLst/>
              <a:cxnLst>
                <a:cxn ang="0">
                  <a:pos x="3" y="1"/>
                </a:cxn>
                <a:cxn ang="0">
                  <a:pos x="3" y="0"/>
                </a:cxn>
                <a:cxn ang="0">
                  <a:pos x="0" y="1"/>
                </a:cxn>
                <a:cxn ang="0">
                  <a:pos x="0" y="2"/>
                </a:cxn>
                <a:cxn ang="0">
                  <a:pos x="3" y="1"/>
                </a:cxn>
                <a:cxn ang="0">
                  <a:pos x="3" y="1"/>
                </a:cxn>
              </a:cxnLst>
              <a:rect l="0" t="0" r="r" b="b"/>
              <a:pathLst>
                <a:path w="4" h="3">
                  <a:moveTo>
                    <a:pt x="3" y="1"/>
                  </a:moveTo>
                  <a:lnTo>
                    <a:pt x="3" y="0"/>
                  </a:lnTo>
                  <a:lnTo>
                    <a:pt x="0" y="1"/>
                  </a:lnTo>
                  <a:lnTo>
                    <a:pt x="0" y="2"/>
                  </a:lnTo>
                  <a:lnTo>
                    <a:pt x="3" y="1"/>
                  </a:lnTo>
                  <a:lnTo>
                    <a:pt x="3" y="1"/>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56" name="Freeform 171"/>
            <p:cNvSpPr>
              <a:spLocks/>
            </p:cNvSpPr>
            <p:nvPr/>
          </p:nvSpPr>
          <p:spPr bwMode="auto">
            <a:xfrm>
              <a:off x="2343" y="2144"/>
              <a:ext cx="23" cy="14"/>
            </a:xfrm>
            <a:custGeom>
              <a:avLst/>
              <a:gdLst/>
              <a:ahLst/>
              <a:cxnLst>
                <a:cxn ang="0">
                  <a:pos x="22" y="13"/>
                </a:cxn>
                <a:cxn ang="0">
                  <a:pos x="22" y="13"/>
                </a:cxn>
                <a:cxn ang="0">
                  <a:pos x="0" y="0"/>
                </a:cxn>
                <a:cxn ang="0">
                  <a:pos x="0" y="3"/>
                </a:cxn>
                <a:cxn ang="0">
                  <a:pos x="22" y="13"/>
                </a:cxn>
                <a:cxn ang="0">
                  <a:pos x="22" y="13"/>
                </a:cxn>
              </a:cxnLst>
              <a:rect l="0" t="0" r="r" b="b"/>
              <a:pathLst>
                <a:path w="23" h="14">
                  <a:moveTo>
                    <a:pt x="22" y="13"/>
                  </a:moveTo>
                  <a:lnTo>
                    <a:pt x="22" y="13"/>
                  </a:lnTo>
                  <a:lnTo>
                    <a:pt x="0" y="0"/>
                  </a:lnTo>
                  <a:lnTo>
                    <a:pt x="0" y="3"/>
                  </a:lnTo>
                  <a:lnTo>
                    <a:pt x="22" y="13"/>
                  </a:lnTo>
                  <a:lnTo>
                    <a:pt x="22" y="13"/>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57" name="Freeform 172"/>
            <p:cNvSpPr>
              <a:spLocks/>
            </p:cNvSpPr>
            <p:nvPr/>
          </p:nvSpPr>
          <p:spPr bwMode="auto">
            <a:xfrm>
              <a:off x="2343" y="2144"/>
              <a:ext cx="25" cy="14"/>
            </a:xfrm>
            <a:custGeom>
              <a:avLst/>
              <a:gdLst/>
              <a:ahLst/>
              <a:cxnLst>
                <a:cxn ang="0">
                  <a:pos x="24" y="12"/>
                </a:cxn>
                <a:cxn ang="0">
                  <a:pos x="3" y="0"/>
                </a:cxn>
                <a:cxn ang="0">
                  <a:pos x="0" y="0"/>
                </a:cxn>
                <a:cxn ang="0">
                  <a:pos x="22" y="13"/>
                </a:cxn>
                <a:cxn ang="0">
                  <a:pos x="24" y="12"/>
                </a:cxn>
                <a:cxn ang="0">
                  <a:pos x="24" y="12"/>
                </a:cxn>
              </a:cxnLst>
              <a:rect l="0" t="0" r="r" b="b"/>
              <a:pathLst>
                <a:path w="25" h="14">
                  <a:moveTo>
                    <a:pt x="24" y="12"/>
                  </a:moveTo>
                  <a:lnTo>
                    <a:pt x="3" y="0"/>
                  </a:lnTo>
                  <a:lnTo>
                    <a:pt x="0" y="0"/>
                  </a:lnTo>
                  <a:lnTo>
                    <a:pt x="22" y="13"/>
                  </a:lnTo>
                  <a:lnTo>
                    <a:pt x="24" y="12"/>
                  </a:lnTo>
                  <a:lnTo>
                    <a:pt x="24" y="12"/>
                  </a:lnTo>
                </a:path>
              </a:pathLst>
            </a:custGeom>
            <a:solidFill>
              <a:srgbClr val="D2D2D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58" name="Freeform 173"/>
            <p:cNvSpPr>
              <a:spLocks/>
            </p:cNvSpPr>
            <p:nvPr/>
          </p:nvSpPr>
          <p:spPr bwMode="auto">
            <a:xfrm>
              <a:off x="2365" y="2156"/>
              <a:ext cx="3" cy="2"/>
            </a:xfrm>
            <a:custGeom>
              <a:avLst/>
              <a:gdLst/>
              <a:ahLst/>
              <a:cxnLst>
                <a:cxn ang="0">
                  <a:pos x="2" y="1"/>
                </a:cxn>
                <a:cxn ang="0">
                  <a:pos x="2" y="0"/>
                </a:cxn>
                <a:cxn ang="0">
                  <a:pos x="0" y="1"/>
                </a:cxn>
                <a:cxn ang="0">
                  <a:pos x="0" y="1"/>
                </a:cxn>
                <a:cxn ang="0">
                  <a:pos x="2" y="1"/>
                </a:cxn>
                <a:cxn ang="0">
                  <a:pos x="2" y="1"/>
                </a:cxn>
              </a:cxnLst>
              <a:rect l="0" t="0" r="r" b="b"/>
              <a:pathLst>
                <a:path w="3" h="2">
                  <a:moveTo>
                    <a:pt x="2" y="1"/>
                  </a:moveTo>
                  <a:lnTo>
                    <a:pt x="2" y="0"/>
                  </a:lnTo>
                  <a:lnTo>
                    <a:pt x="0" y="1"/>
                  </a:lnTo>
                  <a:lnTo>
                    <a:pt x="0" y="1"/>
                  </a:lnTo>
                  <a:lnTo>
                    <a:pt x="2" y="1"/>
                  </a:lnTo>
                  <a:lnTo>
                    <a:pt x="2" y="1"/>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59" name="Freeform 174"/>
            <p:cNvSpPr>
              <a:spLocks/>
            </p:cNvSpPr>
            <p:nvPr/>
          </p:nvSpPr>
          <p:spPr bwMode="auto">
            <a:xfrm>
              <a:off x="2350" y="2141"/>
              <a:ext cx="21" cy="14"/>
            </a:xfrm>
            <a:custGeom>
              <a:avLst/>
              <a:gdLst/>
              <a:ahLst/>
              <a:cxnLst>
                <a:cxn ang="0">
                  <a:pos x="20" y="13"/>
                </a:cxn>
                <a:cxn ang="0">
                  <a:pos x="20" y="12"/>
                </a:cxn>
                <a:cxn ang="0">
                  <a:pos x="0" y="0"/>
                </a:cxn>
                <a:cxn ang="0">
                  <a:pos x="0" y="2"/>
                </a:cxn>
                <a:cxn ang="0">
                  <a:pos x="20" y="13"/>
                </a:cxn>
                <a:cxn ang="0">
                  <a:pos x="20" y="13"/>
                </a:cxn>
              </a:cxnLst>
              <a:rect l="0" t="0" r="r" b="b"/>
              <a:pathLst>
                <a:path w="21" h="14">
                  <a:moveTo>
                    <a:pt x="20" y="13"/>
                  </a:moveTo>
                  <a:lnTo>
                    <a:pt x="20" y="12"/>
                  </a:lnTo>
                  <a:lnTo>
                    <a:pt x="0" y="0"/>
                  </a:lnTo>
                  <a:lnTo>
                    <a:pt x="0" y="2"/>
                  </a:lnTo>
                  <a:lnTo>
                    <a:pt x="20" y="13"/>
                  </a:lnTo>
                  <a:lnTo>
                    <a:pt x="20" y="13"/>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0" name="Freeform 175"/>
            <p:cNvSpPr>
              <a:spLocks/>
            </p:cNvSpPr>
            <p:nvPr/>
          </p:nvSpPr>
          <p:spPr bwMode="auto">
            <a:xfrm>
              <a:off x="2350" y="2140"/>
              <a:ext cx="25" cy="14"/>
            </a:xfrm>
            <a:custGeom>
              <a:avLst/>
              <a:gdLst/>
              <a:ahLst/>
              <a:cxnLst>
                <a:cxn ang="0">
                  <a:pos x="24" y="12"/>
                </a:cxn>
                <a:cxn ang="0">
                  <a:pos x="2" y="0"/>
                </a:cxn>
                <a:cxn ang="0">
                  <a:pos x="0" y="1"/>
                </a:cxn>
                <a:cxn ang="0">
                  <a:pos x="20" y="13"/>
                </a:cxn>
                <a:cxn ang="0">
                  <a:pos x="24" y="12"/>
                </a:cxn>
                <a:cxn ang="0">
                  <a:pos x="24" y="12"/>
                </a:cxn>
              </a:cxnLst>
              <a:rect l="0" t="0" r="r" b="b"/>
              <a:pathLst>
                <a:path w="25" h="14">
                  <a:moveTo>
                    <a:pt x="24" y="12"/>
                  </a:moveTo>
                  <a:lnTo>
                    <a:pt x="2" y="0"/>
                  </a:lnTo>
                  <a:lnTo>
                    <a:pt x="0" y="1"/>
                  </a:lnTo>
                  <a:lnTo>
                    <a:pt x="20" y="13"/>
                  </a:lnTo>
                  <a:lnTo>
                    <a:pt x="24" y="12"/>
                  </a:lnTo>
                  <a:lnTo>
                    <a:pt x="24" y="12"/>
                  </a:lnTo>
                </a:path>
              </a:pathLst>
            </a:custGeom>
            <a:solidFill>
              <a:srgbClr val="D2D2D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1" name="Freeform 176"/>
            <p:cNvSpPr>
              <a:spLocks/>
            </p:cNvSpPr>
            <p:nvPr/>
          </p:nvSpPr>
          <p:spPr bwMode="auto">
            <a:xfrm>
              <a:off x="2370" y="2152"/>
              <a:ext cx="5" cy="3"/>
            </a:xfrm>
            <a:custGeom>
              <a:avLst/>
              <a:gdLst/>
              <a:ahLst/>
              <a:cxnLst>
                <a:cxn ang="0">
                  <a:pos x="4" y="1"/>
                </a:cxn>
                <a:cxn ang="0">
                  <a:pos x="4" y="0"/>
                </a:cxn>
                <a:cxn ang="0">
                  <a:pos x="0" y="1"/>
                </a:cxn>
                <a:cxn ang="0">
                  <a:pos x="0" y="2"/>
                </a:cxn>
                <a:cxn ang="0">
                  <a:pos x="4" y="1"/>
                </a:cxn>
                <a:cxn ang="0">
                  <a:pos x="4" y="1"/>
                </a:cxn>
              </a:cxnLst>
              <a:rect l="0" t="0" r="r" b="b"/>
              <a:pathLst>
                <a:path w="5" h="3">
                  <a:moveTo>
                    <a:pt x="4" y="1"/>
                  </a:moveTo>
                  <a:lnTo>
                    <a:pt x="4" y="0"/>
                  </a:lnTo>
                  <a:lnTo>
                    <a:pt x="0" y="1"/>
                  </a:lnTo>
                  <a:lnTo>
                    <a:pt x="0" y="2"/>
                  </a:lnTo>
                  <a:lnTo>
                    <a:pt x="4" y="1"/>
                  </a:lnTo>
                  <a:lnTo>
                    <a:pt x="4" y="1"/>
                  </a:lnTo>
                </a:path>
              </a:pathLst>
            </a:custGeom>
            <a:solidFill>
              <a:srgbClr val="622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2" name="Freeform 177"/>
            <p:cNvSpPr>
              <a:spLocks/>
            </p:cNvSpPr>
            <p:nvPr/>
          </p:nvSpPr>
          <p:spPr bwMode="auto">
            <a:xfrm>
              <a:off x="2357" y="2136"/>
              <a:ext cx="24" cy="15"/>
            </a:xfrm>
            <a:custGeom>
              <a:avLst/>
              <a:gdLst/>
              <a:ahLst/>
              <a:cxnLst>
                <a:cxn ang="0">
                  <a:pos x="23" y="14"/>
                </a:cxn>
                <a:cxn ang="0">
                  <a:pos x="23" y="12"/>
                </a:cxn>
                <a:cxn ang="0">
                  <a:pos x="0" y="0"/>
                </a:cxn>
                <a:cxn ang="0">
                  <a:pos x="0" y="3"/>
                </a:cxn>
                <a:cxn ang="0">
                  <a:pos x="23" y="14"/>
                </a:cxn>
                <a:cxn ang="0">
                  <a:pos x="23" y="14"/>
                </a:cxn>
              </a:cxnLst>
              <a:rect l="0" t="0" r="r" b="b"/>
              <a:pathLst>
                <a:path w="24" h="15">
                  <a:moveTo>
                    <a:pt x="23" y="14"/>
                  </a:moveTo>
                  <a:lnTo>
                    <a:pt x="23" y="12"/>
                  </a:lnTo>
                  <a:lnTo>
                    <a:pt x="0" y="0"/>
                  </a:lnTo>
                  <a:lnTo>
                    <a:pt x="0" y="3"/>
                  </a:lnTo>
                  <a:lnTo>
                    <a:pt x="23" y="14"/>
                  </a:lnTo>
                  <a:lnTo>
                    <a:pt x="23" y="14"/>
                  </a:lnTo>
                </a:path>
              </a:pathLst>
            </a:custGeom>
            <a:solidFill>
              <a:srgbClr val="E262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3" name="Freeform 178"/>
            <p:cNvSpPr>
              <a:spLocks/>
            </p:cNvSpPr>
            <p:nvPr/>
          </p:nvSpPr>
          <p:spPr bwMode="auto">
            <a:xfrm>
              <a:off x="2357" y="2136"/>
              <a:ext cx="25" cy="13"/>
            </a:xfrm>
            <a:custGeom>
              <a:avLst/>
              <a:gdLst/>
              <a:ahLst/>
              <a:cxnLst>
                <a:cxn ang="0">
                  <a:pos x="24" y="12"/>
                </a:cxn>
                <a:cxn ang="0">
                  <a:pos x="3" y="0"/>
                </a:cxn>
                <a:cxn ang="0">
                  <a:pos x="0" y="0"/>
                </a:cxn>
                <a:cxn ang="0">
                  <a:pos x="23" y="12"/>
                </a:cxn>
                <a:cxn ang="0">
                  <a:pos x="24" y="12"/>
                </a:cxn>
                <a:cxn ang="0">
                  <a:pos x="24" y="12"/>
                </a:cxn>
              </a:cxnLst>
              <a:rect l="0" t="0" r="r" b="b"/>
              <a:pathLst>
                <a:path w="25" h="13">
                  <a:moveTo>
                    <a:pt x="24" y="12"/>
                  </a:moveTo>
                  <a:lnTo>
                    <a:pt x="3" y="0"/>
                  </a:lnTo>
                  <a:lnTo>
                    <a:pt x="0" y="0"/>
                  </a:lnTo>
                  <a:lnTo>
                    <a:pt x="23" y="12"/>
                  </a:lnTo>
                  <a:lnTo>
                    <a:pt x="24" y="12"/>
                  </a:lnTo>
                  <a:lnTo>
                    <a:pt x="24" y="12"/>
                  </a:lnTo>
                </a:path>
              </a:pathLst>
            </a:custGeom>
            <a:solidFill>
              <a:srgbClr val="E262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4" name="Freeform 179"/>
            <p:cNvSpPr>
              <a:spLocks/>
            </p:cNvSpPr>
            <p:nvPr/>
          </p:nvSpPr>
          <p:spPr bwMode="auto">
            <a:xfrm>
              <a:off x="2380" y="2148"/>
              <a:ext cx="2" cy="3"/>
            </a:xfrm>
            <a:custGeom>
              <a:avLst/>
              <a:gdLst/>
              <a:ahLst/>
              <a:cxnLst>
                <a:cxn ang="0">
                  <a:pos x="1" y="1"/>
                </a:cxn>
                <a:cxn ang="0">
                  <a:pos x="1" y="0"/>
                </a:cxn>
                <a:cxn ang="0">
                  <a:pos x="0" y="0"/>
                </a:cxn>
                <a:cxn ang="0">
                  <a:pos x="0" y="2"/>
                </a:cxn>
                <a:cxn ang="0">
                  <a:pos x="1" y="1"/>
                </a:cxn>
                <a:cxn ang="0">
                  <a:pos x="1" y="1"/>
                </a:cxn>
              </a:cxnLst>
              <a:rect l="0" t="0" r="r" b="b"/>
              <a:pathLst>
                <a:path w="2" h="3">
                  <a:moveTo>
                    <a:pt x="1" y="1"/>
                  </a:moveTo>
                  <a:lnTo>
                    <a:pt x="1" y="0"/>
                  </a:lnTo>
                  <a:lnTo>
                    <a:pt x="0" y="0"/>
                  </a:lnTo>
                  <a:lnTo>
                    <a:pt x="0" y="2"/>
                  </a:lnTo>
                  <a:lnTo>
                    <a:pt x="1" y="1"/>
                  </a:lnTo>
                  <a:lnTo>
                    <a:pt x="1" y="1"/>
                  </a:lnTo>
                </a:path>
              </a:pathLst>
            </a:custGeom>
            <a:solidFill>
              <a:srgbClr val="622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5" name="Freeform 180"/>
            <p:cNvSpPr>
              <a:spLocks/>
            </p:cNvSpPr>
            <p:nvPr/>
          </p:nvSpPr>
          <p:spPr bwMode="auto">
            <a:xfrm>
              <a:off x="2386" y="2144"/>
              <a:ext cx="3" cy="4"/>
            </a:xfrm>
            <a:custGeom>
              <a:avLst/>
              <a:gdLst/>
              <a:ahLst/>
              <a:cxnLst>
                <a:cxn ang="0">
                  <a:pos x="2" y="1"/>
                </a:cxn>
                <a:cxn ang="0">
                  <a:pos x="2" y="0"/>
                </a:cxn>
                <a:cxn ang="0">
                  <a:pos x="0" y="0"/>
                </a:cxn>
                <a:cxn ang="0">
                  <a:pos x="0" y="3"/>
                </a:cxn>
                <a:cxn ang="0">
                  <a:pos x="2" y="1"/>
                </a:cxn>
                <a:cxn ang="0">
                  <a:pos x="2" y="1"/>
                </a:cxn>
              </a:cxnLst>
              <a:rect l="0" t="0" r="r" b="b"/>
              <a:pathLst>
                <a:path w="3" h="4">
                  <a:moveTo>
                    <a:pt x="2" y="1"/>
                  </a:moveTo>
                  <a:lnTo>
                    <a:pt x="2" y="0"/>
                  </a:lnTo>
                  <a:lnTo>
                    <a:pt x="0" y="0"/>
                  </a:lnTo>
                  <a:lnTo>
                    <a:pt x="0" y="3"/>
                  </a:lnTo>
                  <a:lnTo>
                    <a:pt x="2" y="1"/>
                  </a:lnTo>
                  <a:lnTo>
                    <a:pt x="2" y="1"/>
                  </a:lnTo>
                </a:path>
              </a:pathLst>
            </a:custGeom>
            <a:solidFill>
              <a:srgbClr val="622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6" name="Freeform 181"/>
            <p:cNvSpPr>
              <a:spLocks/>
            </p:cNvSpPr>
            <p:nvPr/>
          </p:nvSpPr>
          <p:spPr bwMode="auto">
            <a:xfrm>
              <a:off x="2370" y="2130"/>
              <a:ext cx="24" cy="14"/>
            </a:xfrm>
            <a:custGeom>
              <a:avLst/>
              <a:gdLst/>
              <a:ahLst/>
              <a:cxnLst>
                <a:cxn ang="0">
                  <a:pos x="23" y="13"/>
                </a:cxn>
                <a:cxn ang="0">
                  <a:pos x="23" y="11"/>
                </a:cxn>
                <a:cxn ang="0">
                  <a:pos x="0" y="0"/>
                </a:cxn>
                <a:cxn ang="0">
                  <a:pos x="0" y="1"/>
                </a:cxn>
                <a:cxn ang="0">
                  <a:pos x="23" y="13"/>
                </a:cxn>
                <a:cxn ang="0">
                  <a:pos x="23" y="13"/>
                </a:cxn>
              </a:cxnLst>
              <a:rect l="0" t="0" r="r" b="b"/>
              <a:pathLst>
                <a:path w="24" h="14">
                  <a:moveTo>
                    <a:pt x="23" y="13"/>
                  </a:moveTo>
                  <a:lnTo>
                    <a:pt x="23" y="11"/>
                  </a:lnTo>
                  <a:lnTo>
                    <a:pt x="0" y="0"/>
                  </a:lnTo>
                  <a:lnTo>
                    <a:pt x="0" y="1"/>
                  </a:lnTo>
                  <a:lnTo>
                    <a:pt x="23" y="13"/>
                  </a:lnTo>
                  <a:lnTo>
                    <a:pt x="23" y="13"/>
                  </a:lnTo>
                </a:path>
              </a:pathLst>
            </a:custGeom>
            <a:solidFill>
              <a:srgbClr val="BF4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7" name="Freeform 182"/>
            <p:cNvSpPr>
              <a:spLocks/>
            </p:cNvSpPr>
            <p:nvPr/>
          </p:nvSpPr>
          <p:spPr bwMode="auto">
            <a:xfrm>
              <a:off x="2370" y="2127"/>
              <a:ext cx="26" cy="15"/>
            </a:xfrm>
            <a:custGeom>
              <a:avLst/>
              <a:gdLst/>
              <a:ahLst/>
              <a:cxnLst>
                <a:cxn ang="0">
                  <a:pos x="25" y="14"/>
                </a:cxn>
                <a:cxn ang="0">
                  <a:pos x="4" y="0"/>
                </a:cxn>
                <a:cxn ang="0">
                  <a:pos x="0" y="3"/>
                </a:cxn>
                <a:cxn ang="0">
                  <a:pos x="23" y="14"/>
                </a:cxn>
                <a:cxn ang="0">
                  <a:pos x="25" y="14"/>
                </a:cxn>
                <a:cxn ang="0">
                  <a:pos x="25" y="14"/>
                </a:cxn>
              </a:cxnLst>
              <a:rect l="0" t="0" r="r" b="b"/>
              <a:pathLst>
                <a:path w="26" h="15">
                  <a:moveTo>
                    <a:pt x="25" y="14"/>
                  </a:moveTo>
                  <a:lnTo>
                    <a:pt x="4" y="0"/>
                  </a:lnTo>
                  <a:lnTo>
                    <a:pt x="0" y="3"/>
                  </a:lnTo>
                  <a:lnTo>
                    <a:pt x="23" y="14"/>
                  </a:lnTo>
                  <a:lnTo>
                    <a:pt x="25" y="14"/>
                  </a:lnTo>
                  <a:lnTo>
                    <a:pt x="25" y="14"/>
                  </a:lnTo>
                </a:path>
              </a:pathLst>
            </a:custGeom>
            <a:solidFill>
              <a:srgbClr val="E262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8" name="Freeform 183"/>
            <p:cNvSpPr>
              <a:spLocks/>
            </p:cNvSpPr>
            <p:nvPr/>
          </p:nvSpPr>
          <p:spPr bwMode="auto">
            <a:xfrm>
              <a:off x="2393" y="2141"/>
              <a:ext cx="3" cy="3"/>
            </a:xfrm>
            <a:custGeom>
              <a:avLst/>
              <a:gdLst/>
              <a:ahLst/>
              <a:cxnLst>
                <a:cxn ang="0">
                  <a:pos x="2" y="0"/>
                </a:cxn>
                <a:cxn ang="0">
                  <a:pos x="2" y="0"/>
                </a:cxn>
                <a:cxn ang="0">
                  <a:pos x="0" y="0"/>
                </a:cxn>
                <a:cxn ang="0">
                  <a:pos x="0" y="2"/>
                </a:cxn>
                <a:cxn ang="0">
                  <a:pos x="2" y="0"/>
                </a:cxn>
                <a:cxn ang="0">
                  <a:pos x="2" y="0"/>
                </a:cxn>
              </a:cxnLst>
              <a:rect l="0" t="0" r="r" b="b"/>
              <a:pathLst>
                <a:path w="3" h="3">
                  <a:moveTo>
                    <a:pt x="2" y="0"/>
                  </a:moveTo>
                  <a:lnTo>
                    <a:pt x="2" y="0"/>
                  </a:lnTo>
                  <a:lnTo>
                    <a:pt x="0" y="0"/>
                  </a:lnTo>
                  <a:lnTo>
                    <a:pt x="0" y="2"/>
                  </a:lnTo>
                  <a:lnTo>
                    <a:pt x="2" y="0"/>
                  </a:lnTo>
                  <a:lnTo>
                    <a:pt x="2" y="0"/>
                  </a:lnTo>
                </a:path>
              </a:pathLst>
            </a:custGeom>
            <a:solidFill>
              <a:srgbClr val="622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9" name="Freeform 184"/>
            <p:cNvSpPr>
              <a:spLocks/>
            </p:cNvSpPr>
            <p:nvPr/>
          </p:nvSpPr>
          <p:spPr bwMode="auto">
            <a:xfrm>
              <a:off x="2281" y="2182"/>
              <a:ext cx="1" cy="3"/>
            </a:xfrm>
            <a:custGeom>
              <a:avLst/>
              <a:gdLst/>
              <a:ahLst/>
              <a:cxnLst>
                <a:cxn ang="0">
                  <a:pos x="0" y="2"/>
                </a:cxn>
                <a:cxn ang="0">
                  <a:pos x="0" y="0"/>
                </a:cxn>
                <a:cxn ang="0">
                  <a:pos x="0" y="0"/>
                </a:cxn>
                <a:cxn ang="0">
                  <a:pos x="0" y="0"/>
                </a:cxn>
                <a:cxn ang="0">
                  <a:pos x="0" y="2"/>
                </a:cxn>
                <a:cxn ang="0">
                  <a:pos x="0" y="2"/>
                </a:cxn>
              </a:cxnLst>
              <a:rect l="0" t="0" r="r" b="b"/>
              <a:pathLst>
                <a:path w="1" h="3">
                  <a:moveTo>
                    <a:pt x="0" y="2"/>
                  </a:moveTo>
                  <a:lnTo>
                    <a:pt x="0" y="0"/>
                  </a:lnTo>
                  <a:lnTo>
                    <a:pt x="0" y="0"/>
                  </a:lnTo>
                  <a:lnTo>
                    <a:pt x="0" y="0"/>
                  </a:lnTo>
                  <a:lnTo>
                    <a:pt x="0" y="2"/>
                  </a:lnTo>
                  <a:lnTo>
                    <a:pt x="0" y="2"/>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0" name="Freeform 185"/>
            <p:cNvSpPr>
              <a:spLocks/>
            </p:cNvSpPr>
            <p:nvPr/>
          </p:nvSpPr>
          <p:spPr bwMode="auto">
            <a:xfrm>
              <a:off x="2281" y="2127"/>
              <a:ext cx="101" cy="56"/>
            </a:xfrm>
            <a:custGeom>
              <a:avLst/>
              <a:gdLst/>
              <a:ahLst/>
              <a:cxnLst>
                <a:cxn ang="0">
                  <a:pos x="100" y="0"/>
                </a:cxn>
                <a:cxn ang="0">
                  <a:pos x="100" y="0"/>
                </a:cxn>
                <a:cxn ang="0">
                  <a:pos x="0" y="55"/>
                </a:cxn>
                <a:cxn ang="0">
                  <a:pos x="0" y="55"/>
                </a:cxn>
                <a:cxn ang="0">
                  <a:pos x="100" y="0"/>
                </a:cxn>
                <a:cxn ang="0">
                  <a:pos x="100" y="0"/>
                </a:cxn>
              </a:cxnLst>
              <a:rect l="0" t="0" r="r" b="b"/>
              <a:pathLst>
                <a:path w="101" h="56">
                  <a:moveTo>
                    <a:pt x="100" y="0"/>
                  </a:moveTo>
                  <a:lnTo>
                    <a:pt x="100" y="0"/>
                  </a:lnTo>
                  <a:lnTo>
                    <a:pt x="0" y="55"/>
                  </a:lnTo>
                  <a:lnTo>
                    <a:pt x="0" y="55"/>
                  </a:lnTo>
                  <a:lnTo>
                    <a:pt x="100" y="0"/>
                  </a:lnTo>
                  <a:lnTo>
                    <a:pt x="100" y="0"/>
                  </a:lnTo>
                </a:path>
              </a:pathLst>
            </a:custGeom>
            <a:solidFill>
              <a:srgbClr val="D2D2D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1" name="Freeform 186"/>
            <p:cNvSpPr>
              <a:spLocks/>
            </p:cNvSpPr>
            <p:nvPr/>
          </p:nvSpPr>
          <p:spPr bwMode="auto">
            <a:xfrm>
              <a:off x="2281" y="2127"/>
              <a:ext cx="101" cy="58"/>
            </a:xfrm>
            <a:custGeom>
              <a:avLst/>
              <a:gdLst/>
              <a:ahLst/>
              <a:cxnLst>
                <a:cxn ang="0">
                  <a:pos x="100" y="0"/>
                </a:cxn>
                <a:cxn ang="0">
                  <a:pos x="100" y="0"/>
                </a:cxn>
                <a:cxn ang="0">
                  <a:pos x="0" y="55"/>
                </a:cxn>
                <a:cxn ang="0">
                  <a:pos x="0" y="57"/>
                </a:cxn>
                <a:cxn ang="0">
                  <a:pos x="100" y="0"/>
                </a:cxn>
                <a:cxn ang="0">
                  <a:pos x="100" y="0"/>
                </a:cxn>
              </a:cxnLst>
              <a:rect l="0" t="0" r="r" b="b"/>
              <a:pathLst>
                <a:path w="101" h="58">
                  <a:moveTo>
                    <a:pt x="100" y="0"/>
                  </a:moveTo>
                  <a:lnTo>
                    <a:pt x="100" y="0"/>
                  </a:lnTo>
                  <a:lnTo>
                    <a:pt x="0" y="55"/>
                  </a:lnTo>
                  <a:lnTo>
                    <a:pt x="0" y="57"/>
                  </a:lnTo>
                  <a:lnTo>
                    <a:pt x="100" y="0"/>
                  </a:lnTo>
                  <a:lnTo>
                    <a:pt x="100" y="0"/>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2" name="Freeform 187"/>
            <p:cNvSpPr>
              <a:spLocks/>
            </p:cNvSpPr>
            <p:nvPr/>
          </p:nvSpPr>
          <p:spPr bwMode="auto">
            <a:xfrm>
              <a:off x="2295" y="2189"/>
              <a:ext cx="1" cy="3"/>
            </a:xfrm>
            <a:custGeom>
              <a:avLst/>
              <a:gdLst/>
              <a:ahLst/>
              <a:cxnLst>
                <a:cxn ang="0">
                  <a:pos x="0" y="2"/>
                </a:cxn>
                <a:cxn ang="0">
                  <a:pos x="0" y="0"/>
                </a:cxn>
                <a:cxn ang="0">
                  <a:pos x="0" y="0"/>
                </a:cxn>
                <a:cxn ang="0">
                  <a:pos x="0" y="2"/>
                </a:cxn>
                <a:cxn ang="0">
                  <a:pos x="0" y="2"/>
                </a:cxn>
                <a:cxn ang="0">
                  <a:pos x="0" y="2"/>
                </a:cxn>
              </a:cxnLst>
              <a:rect l="0" t="0" r="r" b="b"/>
              <a:pathLst>
                <a:path w="1" h="3">
                  <a:moveTo>
                    <a:pt x="0" y="2"/>
                  </a:moveTo>
                  <a:lnTo>
                    <a:pt x="0" y="0"/>
                  </a:lnTo>
                  <a:lnTo>
                    <a:pt x="0" y="0"/>
                  </a:lnTo>
                  <a:lnTo>
                    <a:pt x="0" y="2"/>
                  </a:lnTo>
                  <a:lnTo>
                    <a:pt x="0" y="2"/>
                  </a:lnTo>
                  <a:lnTo>
                    <a:pt x="0" y="2"/>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3" name="Freeform 188"/>
            <p:cNvSpPr>
              <a:spLocks/>
            </p:cNvSpPr>
            <p:nvPr/>
          </p:nvSpPr>
          <p:spPr bwMode="auto">
            <a:xfrm>
              <a:off x="2295" y="2134"/>
              <a:ext cx="101" cy="56"/>
            </a:xfrm>
            <a:custGeom>
              <a:avLst/>
              <a:gdLst/>
              <a:ahLst/>
              <a:cxnLst>
                <a:cxn ang="0">
                  <a:pos x="100" y="1"/>
                </a:cxn>
                <a:cxn ang="0">
                  <a:pos x="99" y="0"/>
                </a:cxn>
                <a:cxn ang="0">
                  <a:pos x="0" y="55"/>
                </a:cxn>
                <a:cxn ang="0">
                  <a:pos x="0" y="55"/>
                </a:cxn>
                <a:cxn ang="0">
                  <a:pos x="100" y="1"/>
                </a:cxn>
                <a:cxn ang="0">
                  <a:pos x="100" y="1"/>
                </a:cxn>
              </a:cxnLst>
              <a:rect l="0" t="0" r="r" b="b"/>
              <a:pathLst>
                <a:path w="101" h="56">
                  <a:moveTo>
                    <a:pt x="100" y="1"/>
                  </a:moveTo>
                  <a:lnTo>
                    <a:pt x="99" y="0"/>
                  </a:lnTo>
                  <a:lnTo>
                    <a:pt x="0" y="55"/>
                  </a:lnTo>
                  <a:lnTo>
                    <a:pt x="0" y="55"/>
                  </a:lnTo>
                  <a:lnTo>
                    <a:pt x="100" y="1"/>
                  </a:lnTo>
                  <a:lnTo>
                    <a:pt x="100" y="1"/>
                  </a:lnTo>
                </a:path>
              </a:pathLst>
            </a:custGeom>
            <a:solidFill>
              <a:srgbClr val="D2D2D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4" name="Freeform 189"/>
            <p:cNvSpPr>
              <a:spLocks/>
            </p:cNvSpPr>
            <p:nvPr/>
          </p:nvSpPr>
          <p:spPr bwMode="auto">
            <a:xfrm>
              <a:off x="2295" y="2135"/>
              <a:ext cx="101" cy="57"/>
            </a:xfrm>
            <a:custGeom>
              <a:avLst/>
              <a:gdLst/>
              <a:ahLst/>
              <a:cxnLst>
                <a:cxn ang="0">
                  <a:pos x="100" y="1"/>
                </a:cxn>
                <a:cxn ang="0">
                  <a:pos x="100" y="0"/>
                </a:cxn>
                <a:cxn ang="0">
                  <a:pos x="0" y="54"/>
                </a:cxn>
                <a:cxn ang="0">
                  <a:pos x="0" y="56"/>
                </a:cxn>
                <a:cxn ang="0">
                  <a:pos x="100" y="1"/>
                </a:cxn>
                <a:cxn ang="0">
                  <a:pos x="100" y="1"/>
                </a:cxn>
              </a:cxnLst>
              <a:rect l="0" t="0" r="r" b="b"/>
              <a:pathLst>
                <a:path w="101" h="57">
                  <a:moveTo>
                    <a:pt x="100" y="1"/>
                  </a:moveTo>
                  <a:lnTo>
                    <a:pt x="100" y="0"/>
                  </a:lnTo>
                  <a:lnTo>
                    <a:pt x="0" y="54"/>
                  </a:lnTo>
                  <a:lnTo>
                    <a:pt x="0" y="56"/>
                  </a:lnTo>
                  <a:lnTo>
                    <a:pt x="100" y="1"/>
                  </a:lnTo>
                  <a:lnTo>
                    <a:pt x="100" y="1"/>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5" name="Freeform 190"/>
            <p:cNvSpPr>
              <a:spLocks/>
            </p:cNvSpPr>
            <p:nvPr/>
          </p:nvSpPr>
          <p:spPr bwMode="auto">
            <a:xfrm>
              <a:off x="2292" y="2169"/>
              <a:ext cx="6" cy="7"/>
            </a:xfrm>
            <a:custGeom>
              <a:avLst/>
              <a:gdLst/>
              <a:ahLst/>
              <a:cxnLst>
                <a:cxn ang="0">
                  <a:pos x="2" y="5"/>
                </a:cxn>
                <a:cxn ang="0">
                  <a:pos x="2" y="5"/>
                </a:cxn>
                <a:cxn ang="0">
                  <a:pos x="0" y="5"/>
                </a:cxn>
                <a:cxn ang="0">
                  <a:pos x="0" y="4"/>
                </a:cxn>
                <a:cxn ang="0">
                  <a:pos x="0" y="4"/>
                </a:cxn>
                <a:cxn ang="0">
                  <a:pos x="0" y="3"/>
                </a:cxn>
                <a:cxn ang="0">
                  <a:pos x="2" y="1"/>
                </a:cxn>
                <a:cxn ang="0">
                  <a:pos x="2" y="1"/>
                </a:cxn>
                <a:cxn ang="0">
                  <a:pos x="3" y="0"/>
                </a:cxn>
                <a:cxn ang="0">
                  <a:pos x="3" y="0"/>
                </a:cxn>
                <a:cxn ang="0">
                  <a:pos x="4" y="0"/>
                </a:cxn>
                <a:cxn ang="0">
                  <a:pos x="5" y="0"/>
                </a:cxn>
                <a:cxn ang="0">
                  <a:pos x="5" y="0"/>
                </a:cxn>
                <a:cxn ang="0">
                  <a:pos x="5" y="1"/>
                </a:cxn>
                <a:cxn ang="0">
                  <a:pos x="5" y="1"/>
                </a:cxn>
                <a:cxn ang="0">
                  <a:pos x="5" y="3"/>
                </a:cxn>
                <a:cxn ang="0">
                  <a:pos x="5" y="4"/>
                </a:cxn>
                <a:cxn ang="0">
                  <a:pos x="4" y="4"/>
                </a:cxn>
                <a:cxn ang="0">
                  <a:pos x="3" y="5"/>
                </a:cxn>
                <a:cxn ang="0">
                  <a:pos x="3" y="6"/>
                </a:cxn>
                <a:cxn ang="0">
                  <a:pos x="2" y="5"/>
                </a:cxn>
                <a:cxn ang="0">
                  <a:pos x="2" y="5"/>
                </a:cxn>
              </a:cxnLst>
              <a:rect l="0" t="0" r="r" b="b"/>
              <a:pathLst>
                <a:path w="6" h="7">
                  <a:moveTo>
                    <a:pt x="2" y="5"/>
                  </a:moveTo>
                  <a:lnTo>
                    <a:pt x="2" y="5"/>
                  </a:lnTo>
                  <a:lnTo>
                    <a:pt x="0" y="5"/>
                  </a:lnTo>
                  <a:lnTo>
                    <a:pt x="0" y="4"/>
                  </a:lnTo>
                  <a:lnTo>
                    <a:pt x="0" y="4"/>
                  </a:lnTo>
                  <a:lnTo>
                    <a:pt x="0" y="3"/>
                  </a:lnTo>
                  <a:lnTo>
                    <a:pt x="2" y="1"/>
                  </a:lnTo>
                  <a:lnTo>
                    <a:pt x="2" y="1"/>
                  </a:lnTo>
                  <a:lnTo>
                    <a:pt x="3" y="0"/>
                  </a:lnTo>
                  <a:lnTo>
                    <a:pt x="3" y="0"/>
                  </a:lnTo>
                  <a:lnTo>
                    <a:pt x="4" y="0"/>
                  </a:lnTo>
                  <a:lnTo>
                    <a:pt x="5" y="0"/>
                  </a:lnTo>
                  <a:lnTo>
                    <a:pt x="5" y="0"/>
                  </a:lnTo>
                  <a:lnTo>
                    <a:pt x="5" y="1"/>
                  </a:lnTo>
                  <a:lnTo>
                    <a:pt x="5" y="1"/>
                  </a:lnTo>
                  <a:lnTo>
                    <a:pt x="5" y="3"/>
                  </a:lnTo>
                  <a:lnTo>
                    <a:pt x="5" y="4"/>
                  </a:lnTo>
                  <a:lnTo>
                    <a:pt x="4" y="4"/>
                  </a:lnTo>
                  <a:lnTo>
                    <a:pt x="3" y="5"/>
                  </a:lnTo>
                  <a:lnTo>
                    <a:pt x="3" y="6"/>
                  </a:lnTo>
                  <a:lnTo>
                    <a:pt x="2" y="5"/>
                  </a:lnTo>
                  <a:lnTo>
                    <a:pt x="2" y="5"/>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6" name="Freeform 191"/>
            <p:cNvSpPr>
              <a:spLocks/>
            </p:cNvSpPr>
            <p:nvPr/>
          </p:nvSpPr>
          <p:spPr bwMode="auto">
            <a:xfrm>
              <a:off x="2294" y="2169"/>
              <a:ext cx="4" cy="7"/>
            </a:xfrm>
            <a:custGeom>
              <a:avLst/>
              <a:gdLst/>
              <a:ahLst/>
              <a:cxnLst>
                <a:cxn ang="0">
                  <a:pos x="3" y="4"/>
                </a:cxn>
                <a:cxn ang="0">
                  <a:pos x="3" y="3"/>
                </a:cxn>
                <a:cxn ang="0">
                  <a:pos x="3" y="1"/>
                </a:cxn>
                <a:cxn ang="0">
                  <a:pos x="3" y="1"/>
                </a:cxn>
                <a:cxn ang="0">
                  <a:pos x="3" y="0"/>
                </a:cxn>
                <a:cxn ang="0">
                  <a:pos x="3" y="0"/>
                </a:cxn>
                <a:cxn ang="0">
                  <a:pos x="3" y="0"/>
                </a:cxn>
                <a:cxn ang="0">
                  <a:pos x="2" y="0"/>
                </a:cxn>
                <a:cxn ang="0">
                  <a:pos x="1" y="0"/>
                </a:cxn>
                <a:cxn ang="0">
                  <a:pos x="1" y="1"/>
                </a:cxn>
                <a:cxn ang="0">
                  <a:pos x="0" y="2"/>
                </a:cxn>
                <a:cxn ang="0">
                  <a:pos x="0" y="4"/>
                </a:cxn>
                <a:cxn ang="0">
                  <a:pos x="0" y="4"/>
                </a:cxn>
                <a:cxn ang="0">
                  <a:pos x="0" y="5"/>
                </a:cxn>
                <a:cxn ang="0">
                  <a:pos x="0" y="5"/>
                </a:cxn>
                <a:cxn ang="0">
                  <a:pos x="0" y="5"/>
                </a:cxn>
                <a:cxn ang="0">
                  <a:pos x="1" y="6"/>
                </a:cxn>
                <a:cxn ang="0">
                  <a:pos x="1" y="6"/>
                </a:cxn>
                <a:cxn ang="0">
                  <a:pos x="1" y="5"/>
                </a:cxn>
                <a:cxn ang="0">
                  <a:pos x="2" y="4"/>
                </a:cxn>
                <a:cxn ang="0">
                  <a:pos x="3" y="4"/>
                </a:cxn>
                <a:cxn ang="0">
                  <a:pos x="3" y="4"/>
                </a:cxn>
              </a:cxnLst>
              <a:rect l="0" t="0" r="r" b="b"/>
              <a:pathLst>
                <a:path w="4" h="7">
                  <a:moveTo>
                    <a:pt x="3" y="4"/>
                  </a:moveTo>
                  <a:lnTo>
                    <a:pt x="3" y="3"/>
                  </a:lnTo>
                  <a:lnTo>
                    <a:pt x="3" y="1"/>
                  </a:lnTo>
                  <a:lnTo>
                    <a:pt x="3" y="1"/>
                  </a:lnTo>
                  <a:lnTo>
                    <a:pt x="3" y="0"/>
                  </a:lnTo>
                  <a:lnTo>
                    <a:pt x="3" y="0"/>
                  </a:lnTo>
                  <a:lnTo>
                    <a:pt x="3" y="0"/>
                  </a:lnTo>
                  <a:lnTo>
                    <a:pt x="2" y="0"/>
                  </a:lnTo>
                  <a:lnTo>
                    <a:pt x="1" y="0"/>
                  </a:lnTo>
                  <a:lnTo>
                    <a:pt x="1" y="1"/>
                  </a:lnTo>
                  <a:lnTo>
                    <a:pt x="0" y="2"/>
                  </a:lnTo>
                  <a:lnTo>
                    <a:pt x="0" y="4"/>
                  </a:lnTo>
                  <a:lnTo>
                    <a:pt x="0" y="4"/>
                  </a:lnTo>
                  <a:lnTo>
                    <a:pt x="0" y="5"/>
                  </a:lnTo>
                  <a:lnTo>
                    <a:pt x="0" y="5"/>
                  </a:lnTo>
                  <a:lnTo>
                    <a:pt x="0" y="5"/>
                  </a:lnTo>
                  <a:lnTo>
                    <a:pt x="1" y="6"/>
                  </a:lnTo>
                  <a:lnTo>
                    <a:pt x="1" y="6"/>
                  </a:lnTo>
                  <a:lnTo>
                    <a:pt x="1" y="5"/>
                  </a:lnTo>
                  <a:lnTo>
                    <a:pt x="2" y="4"/>
                  </a:lnTo>
                  <a:lnTo>
                    <a:pt x="3" y="4"/>
                  </a:lnTo>
                  <a:lnTo>
                    <a:pt x="3" y="4"/>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7" name="Freeform 192"/>
            <p:cNvSpPr>
              <a:spLocks/>
            </p:cNvSpPr>
            <p:nvPr/>
          </p:nvSpPr>
          <p:spPr bwMode="auto">
            <a:xfrm>
              <a:off x="2294" y="2169"/>
              <a:ext cx="4" cy="6"/>
            </a:xfrm>
            <a:custGeom>
              <a:avLst/>
              <a:gdLst/>
              <a:ahLst/>
              <a:cxnLst>
                <a:cxn ang="0">
                  <a:pos x="3" y="4"/>
                </a:cxn>
                <a:cxn ang="0">
                  <a:pos x="3" y="3"/>
                </a:cxn>
                <a:cxn ang="0">
                  <a:pos x="3" y="2"/>
                </a:cxn>
                <a:cxn ang="0">
                  <a:pos x="3" y="1"/>
                </a:cxn>
                <a:cxn ang="0">
                  <a:pos x="3" y="1"/>
                </a:cxn>
                <a:cxn ang="0">
                  <a:pos x="2" y="0"/>
                </a:cxn>
                <a:cxn ang="0">
                  <a:pos x="1" y="1"/>
                </a:cxn>
                <a:cxn ang="0">
                  <a:pos x="1" y="1"/>
                </a:cxn>
                <a:cxn ang="0">
                  <a:pos x="1" y="2"/>
                </a:cxn>
                <a:cxn ang="0">
                  <a:pos x="0" y="4"/>
                </a:cxn>
                <a:cxn ang="0">
                  <a:pos x="0" y="4"/>
                </a:cxn>
                <a:cxn ang="0">
                  <a:pos x="0" y="4"/>
                </a:cxn>
                <a:cxn ang="0">
                  <a:pos x="1" y="5"/>
                </a:cxn>
                <a:cxn ang="0">
                  <a:pos x="1" y="5"/>
                </a:cxn>
                <a:cxn ang="0">
                  <a:pos x="1" y="5"/>
                </a:cxn>
                <a:cxn ang="0">
                  <a:pos x="1" y="4"/>
                </a:cxn>
                <a:cxn ang="0">
                  <a:pos x="3" y="4"/>
                </a:cxn>
                <a:cxn ang="0">
                  <a:pos x="3" y="4"/>
                </a:cxn>
              </a:cxnLst>
              <a:rect l="0" t="0" r="r" b="b"/>
              <a:pathLst>
                <a:path w="4" h="6">
                  <a:moveTo>
                    <a:pt x="3" y="4"/>
                  </a:moveTo>
                  <a:lnTo>
                    <a:pt x="3" y="3"/>
                  </a:lnTo>
                  <a:lnTo>
                    <a:pt x="3" y="2"/>
                  </a:lnTo>
                  <a:lnTo>
                    <a:pt x="3" y="1"/>
                  </a:lnTo>
                  <a:lnTo>
                    <a:pt x="3" y="1"/>
                  </a:lnTo>
                  <a:lnTo>
                    <a:pt x="2" y="0"/>
                  </a:lnTo>
                  <a:lnTo>
                    <a:pt x="1" y="1"/>
                  </a:lnTo>
                  <a:lnTo>
                    <a:pt x="1" y="1"/>
                  </a:lnTo>
                  <a:lnTo>
                    <a:pt x="1" y="2"/>
                  </a:lnTo>
                  <a:lnTo>
                    <a:pt x="0" y="4"/>
                  </a:lnTo>
                  <a:lnTo>
                    <a:pt x="0" y="4"/>
                  </a:lnTo>
                  <a:lnTo>
                    <a:pt x="0" y="4"/>
                  </a:lnTo>
                  <a:lnTo>
                    <a:pt x="1" y="5"/>
                  </a:lnTo>
                  <a:lnTo>
                    <a:pt x="1" y="5"/>
                  </a:lnTo>
                  <a:lnTo>
                    <a:pt x="1" y="5"/>
                  </a:lnTo>
                  <a:lnTo>
                    <a:pt x="1" y="4"/>
                  </a:lnTo>
                  <a:lnTo>
                    <a:pt x="3" y="4"/>
                  </a:lnTo>
                  <a:lnTo>
                    <a:pt x="3" y="4"/>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8" name="Freeform 193"/>
            <p:cNvSpPr>
              <a:spLocks/>
            </p:cNvSpPr>
            <p:nvPr/>
          </p:nvSpPr>
          <p:spPr bwMode="auto">
            <a:xfrm>
              <a:off x="2306" y="2177"/>
              <a:ext cx="5" cy="6"/>
            </a:xfrm>
            <a:custGeom>
              <a:avLst/>
              <a:gdLst/>
              <a:ahLst/>
              <a:cxnLst>
                <a:cxn ang="0">
                  <a:pos x="2" y="5"/>
                </a:cxn>
                <a:cxn ang="0">
                  <a:pos x="0" y="5"/>
                </a:cxn>
                <a:cxn ang="0">
                  <a:pos x="0" y="5"/>
                </a:cxn>
                <a:cxn ang="0">
                  <a:pos x="0" y="5"/>
                </a:cxn>
                <a:cxn ang="0">
                  <a:pos x="0" y="4"/>
                </a:cxn>
                <a:cxn ang="0">
                  <a:pos x="0" y="3"/>
                </a:cxn>
                <a:cxn ang="0">
                  <a:pos x="0" y="1"/>
                </a:cxn>
                <a:cxn ang="0">
                  <a:pos x="2" y="1"/>
                </a:cxn>
                <a:cxn ang="0">
                  <a:pos x="2" y="1"/>
                </a:cxn>
                <a:cxn ang="0">
                  <a:pos x="4" y="0"/>
                </a:cxn>
                <a:cxn ang="0">
                  <a:pos x="4" y="1"/>
                </a:cxn>
                <a:cxn ang="0">
                  <a:pos x="4" y="1"/>
                </a:cxn>
                <a:cxn ang="0">
                  <a:pos x="4" y="1"/>
                </a:cxn>
                <a:cxn ang="0">
                  <a:pos x="4" y="1"/>
                </a:cxn>
                <a:cxn ang="0">
                  <a:pos x="4" y="1"/>
                </a:cxn>
                <a:cxn ang="0">
                  <a:pos x="4" y="3"/>
                </a:cxn>
                <a:cxn ang="0">
                  <a:pos x="4" y="4"/>
                </a:cxn>
                <a:cxn ang="0">
                  <a:pos x="4" y="5"/>
                </a:cxn>
                <a:cxn ang="0">
                  <a:pos x="4" y="5"/>
                </a:cxn>
                <a:cxn ang="0">
                  <a:pos x="2" y="5"/>
                </a:cxn>
                <a:cxn ang="0">
                  <a:pos x="2" y="5"/>
                </a:cxn>
                <a:cxn ang="0">
                  <a:pos x="2" y="5"/>
                </a:cxn>
              </a:cxnLst>
              <a:rect l="0" t="0" r="r" b="b"/>
              <a:pathLst>
                <a:path w="5" h="6">
                  <a:moveTo>
                    <a:pt x="2" y="5"/>
                  </a:moveTo>
                  <a:lnTo>
                    <a:pt x="0" y="5"/>
                  </a:lnTo>
                  <a:lnTo>
                    <a:pt x="0" y="5"/>
                  </a:lnTo>
                  <a:lnTo>
                    <a:pt x="0" y="5"/>
                  </a:lnTo>
                  <a:lnTo>
                    <a:pt x="0" y="4"/>
                  </a:lnTo>
                  <a:lnTo>
                    <a:pt x="0" y="3"/>
                  </a:lnTo>
                  <a:lnTo>
                    <a:pt x="0" y="1"/>
                  </a:lnTo>
                  <a:lnTo>
                    <a:pt x="2" y="1"/>
                  </a:lnTo>
                  <a:lnTo>
                    <a:pt x="2" y="1"/>
                  </a:lnTo>
                  <a:lnTo>
                    <a:pt x="4" y="0"/>
                  </a:lnTo>
                  <a:lnTo>
                    <a:pt x="4" y="1"/>
                  </a:lnTo>
                  <a:lnTo>
                    <a:pt x="4" y="1"/>
                  </a:lnTo>
                  <a:lnTo>
                    <a:pt x="4" y="1"/>
                  </a:lnTo>
                  <a:lnTo>
                    <a:pt x="4" y="1"/>
                  </a:lnTo>
                  <a:lnTo>
                    <a:pt x="4" y="1"/>
                  </a:lnTo>
                  <a:lnTo>
                    <a:pt x="4" y="3"/>
                  </a:lnTo>
                  <a:lnTo>
                    <a:pt x="4" y="4"/>
                  </a:lnTo>
                  <a:lnTo>
                    <a:pt x="4" y="5"/>
                  </a:lnTo>
                  <a:lnTo>
                    <a:pt x="4" y="5"/>
                  </a:lnTo>
                  <a:lnTo>
                    <a:pt x="2" y="5"/>
                  </a:lnTo>
                  <a:lnTo>
                    <a:pt x="2" y="5"/>
                  </a:lnTo>
                  <a:lnTo>
                    <a:pt x="2" y="5"/>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9" name="Freeform 194"/>
            <p:cNvSpPr>
              <a:spLocks/>
            </p:cNvSpPr>
            <p:nvPr/>
          </p:nvSpPr>
          <p:spPr bwMode="auto">
            <a:xfrm>
              <a:off x="2306" y="2178"/>
              <a:ext cx="5" cy="5"/>
            </a:xfrm>
            <a:custGeom>
              <a:avLst/>
              <a:gdLst/>
              <a:ahLst/>
              <a:cxnLst>
                <a:cxn ang="0">
                  <a:pos x="4" y="3"/>
                </a:cxn>
                <a:cxn ang="0">
                  <a:pos x="4" y="2"/>
                </a:cxn>
                <a:cxn ang="0">
                  <a:pos x="4" y="0"/>
                </a:cxn>
                <a:cxn ang="0">
                  <a:pos x="4" y="0"/>
                </a:cxn>
                <a:cxn ang="0">
                  <a:pos x="4" y="0"/>
                </a:cxn>
                <a:cxn ang="0">
                  <a:pos x="4" y="0"/>
                </a:cxn>
                <a:cxn ang="0">
                  <a:pos x="4" y="0"/>
                </a:cxn>
                <a:cxn ang="0">
                  <a:pos x="4" y="0"/>
                </a:cxn>
                <a:cxn ang="0">
                  <a:pos x="4" y="0"/>
                </a:cxn>
                <a:cxn ang="0">
                  <a:pos x="2" y="0"/>
                </a:cxn>
                <a:cxn ang="0">
                  <a:pos x="2" y="0"/>
                </a:cxn>
                <a:cxn ang="0">
                  <a:pos x="0" y="2"/>
                </a:cxn>
                <a:cxn ang="0">
                  <a:pos x="0" y="3"/>
                </a:cxn>
                <a:cxn ang="0">
                  <a:pos x="0" y="4"/>
                </a:cxn>
                <a:cxn ang="0">
                  <a:pos x="0" y="4"/>
                </a:cxn>
                <a:cxn ang="0">
                  <a:pos x="2" y="4"/>
                </a:cxn>
                <a:cxn ang="0">
                  <a:pos x="2" y="4"/>
                </a:cxn>
                <a:cxn ang="0">
                  <a:pos x="2" y="4"/>
                </a:cxn>
                <a:cxn ang="0">
                  <a:pos x="4" y="4"/>
                </a:cxn>
                <a:cxn ang="0">
                  <a:pos x="4" y="4"/>
                </a:cxn>
                <a:cxn ang="0">
                  <a:pos x="4" y="3"/>
                </a:cxn>
                <a:cxn ang="0">
                  <a:pos x="4" y="3"/>
                </a:cxn>
              </a:cxnLst>
              <a:rect l="0" t="0" r="r" b="b"/>
              <a:pathLst>
                <a:path w="5" h="5">
                  <a:moveTo>
                    <a:pt x="4" y="3"/>
                  </a:moveTo>
                  <a:lnTo>
                    <a:pt x="4" y="2"/>
                  </a:lnTo>
                  <a:lnTo>
                    <a:pt x="4" y="0"/>
                  </a:lnTo>
                  <a:lnTo>
                    <a:pt x="4" y="0"/>
                  </a:lnTo>
                  <a:lnTo>
                    <a:pt x="4" y="0"/>
                  </a:lnTo>
                  <a:lnTo>
                    <a:pt x="4" y="0"/>
                  </a:lnTo>
                  <a:lnTo>
                    <a:pt x="4" y="0"/>
                  </a:lnTo>
                  <a:lnTo>
                    <a:pt x="4" y="0"/>
                  </a:lnTo>
                  <a:lnTo>
                    <a:pt x="4" y="0"/>
                  </a:lnTo>
                  <a:lnTo>
                    <a:pt x="2" y="0"/>
                  </a:lnTo>
                  <a:lnTo>
                    <a:pt x="2" y="0"/>
                  </a:lnTo>
                  <a:lnTo>
                    <a:pt x="0" y="2"/>
                  </a:lnTo>
                  <a:lnTo>
                    <a:pt x="0" y="3"/>
                  </a:lnTo>
                  <a:lnTo>
                    <a:pt x="0" y="4"/>
                  </a:lnTo>
                  <a:lnTo>
                    <a:pt x="0" y="4"/>
                  </a:lnTo>
                  <a:lnTo>
                    <a:pt x="2" y="4"/>
                  </a:lnTo>
                  <a:lnTo>
                    <a:pt x="2" y="4"/>
                  </a:lnTo>
                  <a:lnTo>
                    <a:pt x="2" y="4"/>
                  </a:lnTo>
                  <a:lnTo>
                    <a:pt x="4" y="4"/>
                  </a:lnTo>
                  <a:lnTo>
                    <a:pt x="4" y="4"/>
                  </a:lnTo>
                  <a:lnTo>
                    <a:pt x="4" y="3"/>
                  </a:lnTo>
                  <a:lnTo>
                    <a:pt x="4" y="3"/>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0" name="Freeform 195"/>
            <p:cNvSpPr>
              <a:spLocks/>
            </p:cNvSpPr>
            <p:nvPr/>
          </p:nvSpPr>
          <p:spPr bwMode="auto">
            <a:xfrm>
              <a:off x="2306" y="2178"/>
              <a:ext cx="5" cy="5"/>
            </a:xfrm>
            <a:custGeom>
              <a:avLst/>
              <a:gdLst/>
              <a:ahLst/>
              <a:cxnLst>
                <a:cxn ang="0">
                  <a:pos x="4" y="2"/>
                </a:cxn>
                <a:cxn ang="0">
                  <a:pos x="4" y="2"/>
                </a:cxn>
                <a:cxn ang="0">
                  <a:pos x="4" y="0"/>
                </a:cxn>
                <a:cxn ang="0">
                  <a:pos x="4" y="0"/>
                </a:cxn>
                <a:cxn ang="0">
                  <a:pos x="4" y="0"/>
                </a:cxn>
                <a:cxn ang="0">
                  <a:pos x="4" y="0"/>
                </a:cxn>
                <a:cxn ang="0">
                  <a:pos x="4" y="0"/>
                </a:cxn>
                <a:cxn ang="0">
                  <a:pos x="2" y="0"/>
                </a:cxn>
                <a:cxn ang="0">
                  <a:pos x="2" y="2"/>
                </a:cxn>
                <a:cxn ang="0">
                  <a:pos x="2" y="2"/>
                </a:cxn>
                <a:cxn ang="0">
                  <a:pos x="0" y="3"/>
                </a:cxn>
                <a:cxn ang="0">
                  <a:pos x="2" y="4"/>
                </a:cxn>
                <a:cxn ang="0">
                  <a:pos x="2" y="4"/>
                </a:cxn>
                <a:cxn ang="0">
                  <a:pos x="2" y="4"/>
                </a:cxn>
                <a:cxn ang="0">
                  <a:pos x="4" y="4"/>
                </a:cxn>
                <a:cxn ang="0">
                  <a:pos x="4" y="3"/>
                </a:cxn>
                <a:cxn ang="0">
                  <a:pos x="4" y="2"/>
                </a:cxn>
                <a:cxn ang="0">
                  <a:pos x="4" y="2"/>
                </a:cxn>
              </a:cxnLst>
              <a:rect l="0" t="0" r="r" b="b"/>
              <a:pathLst>
                <a:path w="5" h="5">
                  <a:moveTo>
                    <a:pt x="4" y="2"/>
                  </a:moveTo>
                  <a:lnTo>
                    <a:pt x="4" y="2"/>
                  </a:lnTo>
                  <a:lnTo>
                    <a:pt x="4" y="0"/>
                  </a:lnTo>
                  <a:lnTo>
                    <a:pt x="4" y="0"/>
                  </a:lnTo>
                  <a:lnTo>
                    <a:pt x="4" y="0"/>
                  </a:lnTo>
                  <a:lnTo>
                    <a:pt x="4" y="0"/>
                  </a:lnTo>
                  <a:lnTo>
                    <a:pt x="4" y="0"/>
                  </a:lnTo>
                  <a:lnTo>
                    <a:pt x="2" y="0"/>
                  </a:lnTo>
                  <a:lnTo>
                    <a:pt x="2" y="2"/>
                  </a:lnTo>
                  <a:lnTo>
                    <a:pt x="2" y="2"/>
                  </a:lnTo>
                  <a:lnTo>
                    <a:pt x="0" y="3"/>
                  </a:lnTo>
                  <a:lnTo>
                    <a:pt x="2" y="4"/>
                  </a:lnTo>
                  <a:lnTo>
                    <a:pt x="2" y="4"/>
                  </a:lnTo>
                  <a:lnTo>
                    <a:pt x="2" y="4"/>
                  </a:lnTo>
                  <a:lnTo>
                    <a:pt x="4" y="4"/>
                  </a:lnTo>
                  <a:lnTo>
                    <a:pt x="4" y="3"/>
                  </a:lnTo>
                  <a:lnTo>
                    <a:pt x="4" y="2"/>
                  </a:lnTo>
                  <a:lnTo>
                    <a:pt x="4" y="2"/>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1" name="Freeform 196"/>
            <p:cNvSpPr>
              <a:spLocks/>
            </p:cNvSpPr>
            <p:nvPr/>
          </p:nvSpPr>
          <p:spPr bwMode="auto">
            <a:xfrm>
              <a:off x="2314" y="2173"/>
              <a:ext cx="6" cy="6"/>
            </a:xfrm>
            <a:custGeom>
              <a:avLst/>
              <a:gdLst/>
              <a:ahLst/>
              <a:cxnLst>
                <a:cxn ang="0">
                  <a:pos x="1" y="5"/>
                </a:cxn>
                <a:cxn ang="0">
                  <a:pos x="1" y="5"/>
                </a:cxn>
                <a:cxn ang="0">
                  <a:pos x="1" y="5"/>
                </a:cxn>
                <a:cxn ang="0">
                  <a:pos x="0" y="5"/>
                </a:cxn>
                <a:cxn ang="0">
                  <a:pos x="0" y="4"/>
                </a:cxn>
                <a:cxn ang="0">
                  <a:pos x="0" y="2"/>
                </a:cxn>
                <a:cxn ang="0">
                  <a:pos x="1" y="1"/>
                </a:cxn>
                <a:cxn ang="0">
                  <a:pos x="1" y="0"/>
                </a:cxn>
                <a:cxn ang="0">
                  <a:pos x="2" y="0"/>
                </a:cxn>
                <a:cxn ang="0">
                  <a:pos x="4" y="0"/>
                </a:cxn>
                <a:cxn ang="0">
                  <a:pos x="5" y="0"/>
                </a:cxn>
                <a:cxn ang="0">
                  <a:pos x="5" y="0"/>
                </a:cxn>
                <a:cxn ang="0">
                  <a:pos x="5" y="0"/>
                </a:cxn>
                <a:cxn ang="0">
                  <a:pos x="5" y="0"/>
                </a:cxn>
                <a:cxn ang="0">
                  <a:pos x="5" y="1"/>
                </a:cxn>
                <a:cxn ang="0">
                  <a:pos x="5" y="2"/>
                </a:cxn>
                <a:cxn ang="0">
                  <a:pos x="5" y="4"/>
                </a:cxn>
                <a:cxn ang="0">
                  <a:pos x="4" y="5"/>
                </a:cxn>
                <a:cxn ang="0">
                  <a:pos x="4" y="5"/>
                </a:cxn>
                <a:cxn ang="0">
                  <a:pos x="1" y="5"/>
                </a:cxn>
                <a:cxn ang="0">
                  <a:pos x="1" y="5"/>
                </a:cxn>
                <a:cxn ang="0">
                  <a:pos x="1" y="5"/>
                </a:cxn>
              </a:cxnLst>
              <a:rect l="0" t="0" r="r" b="b"/>
              <a:pathLst>
                <a:path w="6" h="6">
                  <a:moveTo>
                    <a:pt x="1" y="5"/>
                  </a:moveTo>
                  <a:lnTo>
                    <a:pt x="1" y="5"/>
                  </a:lnTo>
                  <a:lnTo>
                    <a:pt x="1" y="5"/>
                  </a:lnTo>
                  <a:lnTo>
                    <a:pt x="0" y="5"/>
                  </a:lnTo>
                  <a:lnTo>
                    <a:pt x="0" y="4"/>
                  </a:lnTo>
                  <a:lnTo>
                    <a:pt x="0" y="2"/>
                  </a:lnTo>
                  <a:lnTo>
                    <a:pt x="1" y="1"/>
                  </a:lnTo>
                  <a:lnTo>
                    <a:pt x="1" y="0"/>
                  </a:lnTo>
                  <a:lnTo>
                    <a:pt x="2" y="0"/>
                  </a:lnTo>
                  <a:lnTo>
                    <a:pt x="4" y="0"/>
                  </a:lnTo>
                  <a:lnTo>
                    <a:pt x="5" y="0"/>
                  </a:lnTo>
                  <a:lnTo>
                    <a:pt x="5" y="0"/>
                  </a:lnTo>
                  <a:lnTo>
                    <a:pt x="5" y="0"/>
                  </a:lnTo>
                  <a:lnTo>
                    <a:pt x="5" y="0"/>
                  </a:lnTo>
                  <a:lnTo>
                    <a:pt x="5" y="1"/>
                  </a:lnTo>
                  <a:lnTo>
                    <a:pt x="5" y="2"/>
                  </a:lnTo>
                  <a:lnTo>
                    <a:pt x="5" y="4"/>
                  </a:lnTo>
                  <a:lnTo>
                    <a:pt x="4" y="5"/>
                  </a:lnTo>
                  <a:lnTo>
                    <a:pt x="4" y="5"/>
                  </a:lnTo>
                  <a:lnTo>
                    <a:pt x="1" y="5"/>
                  </a:lnTo>
                  <a:lnTo>
                    <a:pt x="1" y="5"/>
                  </a:lnTo>
                  <a:lnTo>
                    <a:pt x="1" y="5"/>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2" name="Freeform 197"/>
            <p:cNvSpPr>
              <a:spLocks/>
            </p:cNvSpPr>
            <p:nvPr/>
          </p:nvSpPr>
          <p:spPr bwMode="auto">
            <a:xfrm>
              <a:off x="2315" y="2173"/>
              <a:ext cx="5" cy="6"/>
            </a:xfrm>
            <a:custGeom>
              <a:avLst/>
              <a:gdLst/>
              <a:ahLst/>
              <a:cxnLst>
                <a:cxn ang="0">
                  <a:pos x="4" y="4"/>
                </a:cxn>
                <a:cxn ang="0">
                  <a:pos x="4" y="2"/>
                </a:cxn>
                <a:cxn ang="0">
                  <a:pos x="4" y="1"/>
                </a:cxn>
                <a:cxn ang="0">
                  <a:pos x="4" y="0"/>
                </a:cxn>
                <a:cxn ang="0">
                  <a:pos x="4" y="0"/>
                </a:cxn>
                <a:cxn ang="0">
                  <a:pos x="4" y="0"/>
                </a:cxn>
                <a:cxn ang="0">
                  <a:pos x="4" y="0"/>
                </a:cxn>
                <a:cxn ang="0">
                  <a:pos x="3" y="0"/>
                </a:cxn>
                <a:cxn ang="0">
                  <a:pos x="3" y="0"/>
                </a:cxn>
                <a:cxn ang="0">
                  <a:pos x="0" y="0"/>
                </a:cxn>
                <a:cxn ang="0">
                  <a:pos x="0" y="1"/>
                </a:cxn>
                <a:cxn ang="0">
                  <a:pos x="0" y="3"/>
                </a:cxn>
                <a:cxn ang="0">
                  <a:pos x="0" y="4"/>
                </a:cxn>
                <a:cxn ang="0">
                  <a:pos x="0" y="5"/>
                </a:cxn>
                <a:cxn ang="0">
                  <a:pos x="0" y="5"/>
                </a:cxn>
                <a:cxn ang="0">
                  <a:pos x="0" y="5"/>
                </a:cxn>
                <a:cxn ang="0">
                  <a:pos x="0" y="5"/>
                </a:cxn>
                <a:cxn ang="0">
                  <a:pos x="0" y="5"/>
                </a:cxn>
                <a:cxn ang="0">
                  <a:pos x="3" y="5"/>
                </a:cxn>
                <a:cxn ang="0">
                  <a:pos x="3" y="5"/>
                </a:cxn>
                <a:cxn ang="0">
                  <a:pos x="4" y="4"/>
                </a:cxn>
                <a:cxn ang="0">
                  <a:pos x="4" y="4"/>
                </a:cxn>
              </a:cxnLst>
              <a:rect l="0" t="0" r="r" b="b"/>
              <a:pathLst>
                <a:path w="5" h="6">
                  <a:moveTo>
                    <a:pt x="4" y="4"/>
                  </a:moveTo>
                  <a:lnTo>
                    <a:pt x="4" y="2"/>
                  </a:lnTo>
                  <a:lnTo>
                    <a:pt x="4" y="1"/>
                  </a:lnTo>
                  <a:lnTo>
                    <a:pt x="4" y="0"/>
                  </a:lnTo>
                  <a:lnTo>
                    <a:pt x="4" y="0"/>
                  </a:lnTo>
                  <a:lnTo>
                    <a:pt x="4" y="0"/>
                  </a:lnTo>
                  <a:lnTo>
                    <a:pt x="4" y="0"/>
                  </a:lnTo>
                  <a:lnTo>
                    <a:pt x="3" y="0"/>
                  </a:lnTo>
                  <a:lnTo>
                    <a:pt x="3" y="0"/>
                  </a:lnTo>
                  <a:lnTo>
                    <a:pt x="0" y="0"/>
                  </a:lnTo>
                  <a:lnTo>
                    <a:pt x="0" y="1"/>
                  </a:lnTo>
                  <a:lnTo>
                    <a:pt x="0" y="3"/>
                  </a:lnTo>
                  <a:lnTo>
                    <a:pt x="0" y="4"/>
                  </a:lnTo>
                  <a:lnTo>
                    <a:pt x="0" y="5"/>
                  </a:lnTo>
                  <a:lnTo>
                    <a:pt x="0" y="5"/>
                  </a:lnTo>
                  <a:lnTo>
                    <a:pt x="0" y="5"/>
                  </a:lnTo>
                  <a:lnTo>
                    <a:pt x="0" y="5"/>
                  </a:lnTo>
                  <a:lnTo>
                    <a:pt x="0" y="5"/>
                  </a:lnTo>
                  <a:lnTo>
                    <a:pt x="3" y="5"/>
                  </a:lnTo>
                  <a:lnTo>
                    <a:pt x="3" y="5"/>
                  </a:lnTo>
                  <a:lnTo>
                    <a:pt x="4" y="4"/>
                  </a:lnTo>
                  <a:lnTo>
                    <a:pt x="4" y="4"/>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3" name="Freeform 198"/>
            <p:cNvSpPr>
              <a:spLocks/>
            </p:cNvSpPr>
            <p:nvPr/>
          </p:nvSpPr>
          <p:spPr bwMode="auto">
            <a:xfrm>
              <a:off x="2315" y="2173"/>
              <a:ext cx="5" cy="6"/>
            </a:xfrm>
            <a:custGeom>
              <a:avLst/>
              <a:gdLst/>
              <a:ahLst/>
              <a:cxnLst>
                <a:cxn ang="0">
                  <a:pos x="4" y="4"/>
                </a:cxn>
                <a:cxn ang="0">
                  <a:pos x="4" y="2"/>
                </a:cxn>
                <a:cxn ang="0">
                  <a:pos x="4" y="1"/>
                </a:cxn>
                <a:cxn ang="0">
                  <a:pos x="4" y="0"/>
                </a:cxn>
                <a:cxn ang="0">
                  <a:pos x="4" y="0"/>
                </a:cxn>
                <a:cxn ang="0">
                  <a:pos x="3" y="0"/>
                </a:cxn>
                <a:cxn ang="0">
                  <a:pos x="3" y="0"/>
                </a:cxn>
                <a:cxn ang="0">
                  <a:pos x="1" y="0"/>
                </a:cxn>
                <a:cxn ang="0">
                  <a:pos x="0" y="1"/>
                </a:cxn>
                <a:cxn ang="0">
                  <a:pos x="0" y="3"/>
                </a:cxn>
                <a:cxn ang="0">
                  <a:pos x="0" y="4"/>
                </a:cxn>
                <a:cxn ang="0">
                  <a:pos x="0" y="5"/>
                </a:cxn>
                <a:cxn ang="0">
                  <a:pos x="0" y="5"/>
                </a:cxn>
                <a:cxn ang="0">
                  <a:pos x="1" y="5"/>
                </a:cxn>
                <a:cxn ang="0">
                  <a:pos x="3" y="5"/>
                </a:cxn>
                <a:cxn ang="0">
                  <a:pos x="3" y="5"/>
                </a:cxn>
                <a:cxn ang="0">
                  <a:pos x="4" y="4"/>
                </a:cxn>
                <a:cxn ang="0">
                  <a:pos x="4" y="4"/>
                </a:cxn>
              </a:cxnLst>
              <a:rect l="0" t="0" r="r" b="b"/>
              <a:pathLst>
                <a:path w="5" h="6">
                  <a:moveTo>
                    <a:pt x="4" y="4"/>
                  </a:moveTo>
                  <a:lnTo>
                    <a:pt x="4" y="2"/>
                  </a:lnTo>
                  <a:lnTo>
                    <a:pt x="4" y="1"/>
                  </a:lnTo>
                  <a:lnTo>
                    <a:pt x="4" y="0"/>
                  </a:lnTo>
                  <a:lnTo>
                    <a:pt x="4" y="0"/>
                  </a:lnTo>
                  <a:lnTo>
                    <a:pt x="3" y="0"/>
                  </a:lnTo>
                  <a:lnTo>
                    <a:pt x="3" y="0"/>
                  </a:lnTo>
                  <a:lnTo>
                    <a:pt x="1" y="0"/>
                  </a:lnTo>
                  <a:lnTo>
                    <a:pt x="0" y="1"/>
                  </a:lnTo>
                  <a:lnTo>
                    <a:pt x="0" y="3"/>
                  </a:lnTo>
                  <a:lnTo>
                    <a:pt x="0" y="4"/>
                  </a:lnTo>
                  <a:lnTo>
                    <a:pt x="0" y="5"/>
                  </a:lnTo>
                  <a:lnTo>
                    <a:pt x="0" y="5"/>
                  </a:lnTo>
                  <a:lnTo>
                    <a:pt x="1" y="5"/>
                  </a:lnTo>
                  <a:lnTo>
                    <a:pt x="3" y="5"/>
                  </a:lnTo>
                  <a:lnTo>
                    <a:pt x="3" y="5"/>
                  </a:lnTo>
                  <a:lnTo>
                    <a:pt x="4" y="4"/>
                  </a:lnTo>
                  <a:lnTo>
                    <a:pt x="4" y="4"/>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4" name="Freeform 199"/>
            <p:cNvSpPr>
              <a:spLocks/>
            </p:cNvSpPr>
            <p:nvPr/>
          </p:nvSpPr>
          <p:spPr bwMode="auto">
            <a:xfrm>
              <a:off x="2308" y="2172"/>
              <a:ext cx="12" cy="9"/>
            </a:xfrm>
            <a:custGeom>
              <a:avLst/>
              <a:gdLst/>
              <a:ahLst/>
              <a:cxnLst>
                <a:cxn ang="0">
                  <a:pos x="0" y="6"/>
                </a:cxn>
                <a:cxn ang="0">
                  <a:pos x="11" y="0"/>
                </a:cxn>
                <a:cxn ang="0">
                  <a:pos x="11" y="1"/>
                </a:cxn>
                <a:cxn ang="0">
                  <a:pos x="8" y="4"/>
                </a:cxn>
                <a:cxn ang="0">
                  <a:pos x="7" y="6"/>
                </a:cxn>
                <a:cxn ang="0">
                  <a:pos x="3" y="8"/>
                </a:cxn>
                <a:cxn ang="0">
                  <a:pos x="2" y="6"/>
                </a:cxn>
                <a:cxn ang="0">
                  <a:pos x="0" y="8"/>
                </a:cxn>
                <a:cxn ang="0">
                  <a:pos x="0" y="6"/>
                </a:cxn>
                <a:cxn ang="0">
                  <a:pos x="0" y="6"/>
                </a:cxn>
              </a:cxnLst>
              <a:rect l="0" t="0" r="r" b="b"/>
              <a:pathLst>
                <a:path w="12" h="9">
                  <a:moveTo>
                    <a:pt x="0" y="6"/>
                  </a:moveTo>
                  <a:lnTo>
                    <a:pt x="11" y="0"/>
                  </a:lnTo>
                  <a:lnTo>
                    <a:pt x="11" y="1"/>
                  </a:lnTo>
                  <a:lnTo>
                    <a:pt x="8" y="4"/>
                  </a:lnTo>
                  <a:lnTo>
                    <a:pt x="7" y="6"/>
                  </a:lnTo>
                  <a:lnTo>
                    <a:pt x="3" y="8"/>
                  </a:lnTo>
                  <a:lnTo>
                    <a:pt x="2" y="6"/>
                  </a:lnTo>
                  <a:lnTo>
                    <a:pt x="0" y="8"/>
                  </a:lnTo>
                  <a:lnTo>
                    <a:pt x="0" y="6"/>
                  </a:lnTo>
                  <a:lnTo>
                    <a:pt x="0" y="6"/>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5" name="Freeform 200"/>
            <p:cNvSpPr>
              <a:spLocks/>
            </p:cNvSpPr>
            <p:nvPr/>
          </p:nvSpPr>
          <p:spPr bwMode="auto">
            <a:xfrm>
              <a:off x="2311" y="2177"/>
              <a:ext cx="3" cy="2"/>
            </a:xfrm>
            <a:custGeom>
              <a:avLst/>
              <a:gdLst/>
              <a:ahLst/>
              <a:cxnLst>
                <a:cxn ang="0">
                  <a:pos x="2" y="1"/>
                </a:cxn>
                <a:cxn ang="0">
                  <a:pos x="2" y="0"/>
                </a:cxn>
                <a:cxn ang="0">
                  <a:pos x="0" y="0"/>
                </a:cxn>
                <a:cxn ang="0">
                  <a:pos x="0" y="1"/>
                </a:cxn>
                <a:cxn ang="0">
                  <a:pos x="2" y="1"/>
                </a:cxn>
                <a:cxn ang="0">
                  <a:pos x="2" y="1"/>
                </a:cxn>
              </a:cxnLst>
              <a:rect l="0" t="0" r="r" b="b"/>
              <a:pathLst>
                <a:path w="3" h="2">
                  <a:moveTo>
                    <a:pt x="2" y="1"/>
                  </a:moveTo>
                  <a:lnTo>
                    <a:pt x="2" y="0"/>
                  </a:lnTo>
                  <a:lnTo>
                    <a:pt x="0" y="0"/>
                  </a:lnTo>
                  <a:lnTo>
                    <a:pt x="0" y="1"/>
                  </a:lnTo>
                  <a:lnTo>
                    <a:pt x="2" y="1"/>
                  </a:lnTo>
                  <a:lnTo>
                    <a:pt x="2" y="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6" name="Freeform 201"/>
            <p:cNvSpPr>
              <a:spLocks/>
            </p:cNvSpPr>
            <p:nvPr/>
          </p:nvSpPr>
          <p:spPr bwMode="auto">
            <a:xfrm>
              <a:off x="2308" y="2178"/>
              <a:ext cx="1" cy="3"/>
            </a:xfrm>
            <a:custGeom>
              <a:avLst/>
              <a:gdLst/>
              <a:ahLst/>
              <a:cxnLst>
                <a:cxn ang="0">
                  <a:pos x="0" y="0"/>
                </a:cxn>
                <a:cxn ang="0">
                  <a:pos x="0" y="0"/>
                </a:cxn>
                <a:cxn ang="0">
                  <a:pos x="0" y="0"/>
                </a:cxn>
                <a:cxn ang="0">
                  <a:pos x="0" y="2"/>
                </a:cxn>
                <a:cxn ang="0">
                  <a:pos x="0" y="0"/>
                </a:cxn>
                <a:cxn ang="0">
                  <a:pos x="0" y="0"/>
                </a:cxn>
              </a:cxnLst>
              <a:rect l="0" t="0" r="r" b="b"/>
              <a:pathLst>
                <a:path w="1" h="3">
                  <a:moveTo>
                    <a:pt x="0" y="0"/>
                  </a:moveTo>
                  <a:lnTo>
                    <a:pt x="0" y="0"/>
                  </a:lnTo>
                  <a:lnTo>
                    <a:pt x="0" y="0"/>
                  </a:lnTo>
                  <a:lnTo>
                    <a:pt x="0" y="2"/>
                  </a:lnTo>
                  <a:lnTo>
                    <a:pt x="0" y="0"/>
                  </a:lnTo>
                  <a:lnTo>
                    <a:pt x="0" y="0"/>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7" name="Freeform 202"/>
            <p:cNvSpPr>
              <a:spLocks/>
            </p:cNvSpPr>
            <p:nvPr/>
          </p:nvSpPr>
          <p:spPr bwMode="auto">
            <a:xfrm>
              <a:off x="2308" y="2171"/>
              <a:ext cx="12" cy="8"/>
            </a:xfrm>
            <a:custGeom>
              <a:avLst/>
              <a:gdLst/>
              <a:ahLst/>
              <a:cxnLst>
                <a:cxn ang="0">
                  <a:pos x="11" y="0"/>
                </a:cxn>
                <a:cxn ang="0">
                  <a:pos x="11" y="0"/>
                </a:cxn>
                <a:cxn ang="0">
                  <a:pos x="0" y="7"/>
                </a:cxn>
                <a:cxn ang="0">
                  <a:pos x="0" y="7"/>
                </a:cxn>
                <a:cxn ang="0">
                  <a:pos x="11" y="0"/>
                </a:cxn>
                <a:cxn ang="0">
                  <a:pos x="11" y="0"/>
                </a:cxn>
              </a:cxnLst>
              <a:rect l="0" t="0" r="r" b="b"/>
              <a:pathLst>
                <a:path w="12" h="8">
                  <a:moveTo>
                    <a:pt x="11" y="0"/>
                  </a:moveTo>
                  <a:lnTo>
                    <a:pt x="11" y="0"/>
                  </a:lnTo>
                  <a:lnTo>
                    <a:pt x="0" y="7"/>
                  </a:lnTo>
                  <a:lnTo>
                    <a:pt x="0" y="7"/>
                  </a:lnTo>
                  <a:lnTo>
                    <a:pt x="11" y="0"/>
                  </a:lnTo>
                  <a:lnTo>
                    <a:pt x="11" y="0"/>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8" name="Freeform 203"/>
            <p:cNvSpPr>
              <a:spLocks/>
            </p:cNvSpPr>
            <p:nvPr/>
          </p:nvSpPr>
          <p:spPr bwMode="auto">
            <a:xfrm>
              <a:off x="2314" y="2176"/>
              <a:ext cx="1" cy="3"/>
            </a:xfrm>
            <a:custGeom>
              <a:avLst/>
              <a:gdLst/>
              <a:ahLst/>
              <a:cxnLst>
                <a:cxn ang="0">
                  <a:pos x="0" y="2"/>
                </a:cxn>
                <a:cxn ang="0">
                  <a:pos x="0" y="0"/>
                </a:cxn>
                <a:cxn ang="0">
                  <a:pos x="0" y="0"/>
                </a:cxn>
                <a:cxn ang="0">
                  <a:pos x="0" y="2"/>
                </a:cxn>
                <a:cxn ang="0">
                  <a:pos x="0" y="2"/>
                </a:cxn>
                <a:cxn ang="0">
                  <a:pos x="0" y="2"/>
                </a:cxn>
              </a:cxnLst>
              <a:rect l="0" t="0" r="r" b="b"/>
              <a:pathLst>
                <a:path w="1" h="3">
                  <a:moveTo>
                    <a:pt x="0" y="2"/>
                  </a:moveTo>
                  <a:lnTo>
                    <a:pt x="0" y="0"/>
                  </a:lnTo>
                  <a:lnTo>
                    <a:pt x="0" y="0"/>
                  </a:lnTo>
                  <a:lnTo>
                    <a:pt x="0" y="2"/>
                  </a:lnTo>
                  <a:lnTo>
                    <a:pt x="0" y="2"/>
                  </a:lnTo>
                  <a:lnTo>
                    <a:pt x="0" y="2"/>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9" name="Freeform 204"/>
            <p:cNvSpPr>
              <a:spLocks/>
            </p:cNvSpPr>
            <p:nvPr/>
          </p:nvSpPr>
          <p:spPr bwMode="auto">
            <a:xfrm>
              <a:off x="2314" y="2174"/>
              <a:ext cx="2" cy="5"/>
            </a:xfrm>
            <a:custGeom>
              <a:avLst/>
              <a:gdLst/>
              <a:ahLst/>
              <a:cxnLst>
                <a:cxn ang="0">
                  <a:pos x="1" y="4"/>
                </a:cxn>
                <a:cxn ang="0">
                  <a:pos x="1" y="0"/>
                </a:cxn>
                <a:cxn ang="0">
                  <a:pos x="0" y="1"/>
                </a:cxn>
                <a:cxn ang="0">
                  <a:pos x="0" y="4"/>
                </a:cxn>
                <a:cxn ang="0">
                  <a:pos x="1" y="4"/>
                </a:cxn>
                <a:cxn ang="0">
                  <a:pos x="1" y="4"/>
                </a:cxn>
              </a:cxnLst>
              <a:rect l="0" t="0" r="r" b="b"/>
              <a:pathLst>
                <a:path w="2" h="5">
                  <a:moveTo>
                    <a:pt x="1" y="4"/>
                  </a:moveTo>
                  <a:lnTo>
                    <a:pt x="1" y="0"/>
                  </a:lnTo>
                  <a:lnTo>
                    <a:pt x="0" y="1"/>
                  </a:lnTo>
                  <a:lnTo>
                    <a:pt x="0" y="4"/>
                  </a:lnTo>
                  <a:lnTo>
                    <a:pt x="1" y="4"/>
                  </a:lnTo>
                  <a:lnTo>
                    <a:pt x="1" y="4"/>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90" name="Freeform 205"/>
            <p:cNvSpPr>
              <a:spLocks/>
            </p:cNvSpPr>
            <p:nvPr/>
          </p:nvSpPr>
          <p:spPr bwMode="auto">
            <a:xfrm>
              <a:off x="2353" y="2150"/>
              <a:ext cx="6" cy="8"/>
            </a:xfrm>
            <a:custGeom>
              <a:avLst/>
              <a:gdLst/>
              <a:ahLst/>
              <a:cxnLst>
                <a:cxn ang="0">
                  <a:pos x="2" y="7"/>
                </a:cxn>
                <a:cxn ang="0">
                  <a:pos x="1" y="6"/>
                </a:cxn>
                <a:cxn ang="0">
                  <a:pos x="0" y="6"/>
                </a:cxn>
                <a:cxn ang="0">
                  <a:pos x="0" y="6"/>
                </a:cxn>
                <a:cxn ang="0">
                  <a:pos x="0" y="3"/>
                </a:cxn>
                <a:cxn ang="0">
                  <a:pos x="1" y="3"/>
                </a:cxn>
                <a:cxn ang="0">
                  <a:pos x="2" y="3"/>
                </a:cxn>
                <a:cxn ang="0">
                  <a:pos x="3" y="2"/>
                </a:cxn>
                <a:cxn ang="0">
                  <a:pos x="3" y="0"/>
                </a:cxn>
                <a:cxn ang="0">
                  <a:pos x="4" y="0"/>
                </a:cxn>
                <a:cxn ang="0">
                  <a:pos x="4" y="2"/>
                </a:cxn>
                <a:cxn ang="0">
                  <a:pos x="4" y="2"/>
                </a:cxn>
                <a:cxn ang="0">
                  <a:pos x="4" y="3"/>
                </a:cxn>
                <a:cxn ang="0">
                  <a:pos x="5" y="3"/>
                </a:cxn>
                <a:cxn ang="0">
                  <a:pos x="4" y="3"/>
                </a:cxn>
                <a:cxn ang="0">
                  <a:pos x="4" y="6"/>
                </a:cxn>
                <a:cxn ang="0">
                  <a:pos x="4" y="6"/>
                </a:cxn>
                <a:cxn ang="0">
                  <a:pos x="3" y="7"/>
                </a:cxn>
                <a:cxn ang="0">
                  <a:pos x="3" y="7"/>
                </a:cxn>
                <a:cxn ang="0">
                  <a:pos x="2" y="7"/>
                </a:cxn>
                <a:cxn ang="0">
                  <a:pos x="2" y="7"/>
                </a:cxn>
              </a:cxnLst>
              <a:rect l="0" t="0" r="r" b="b"/>
              <a:pathLst>
                <a:path w="6" h="8">
                  <a:moveTo>
                    <a:pt x="2" y="7"/>
                  </a:moveTo>
                  <a:lnTo>
                    <a:pt x="1" y="6"/>
                  </a:lnTo>
                  <a:lnTo>
                    <a:pt x="0" y="6"/>
                  </a:lnTo>
                  <a:lnTo>
                    <a:pt x="0" y="6"/>
                  </a:lnTo>
                  <a:lnTo>
                    <a:pt x="0" y="3"/>
                  </a:lnTo>
                  <a:lnTo>
                    <a:pt x="1" y="3"/>
                  </a:lnTo>
                  <a:lnTo>
                    <a:pt x="2" y="3"/>
                  </a:lnTo>
                  <a:lnTo>
                    <a:pt x="3" y="2"/>
                  </a:lnTo>
                  <a:lnTo>
                    <a:pt x="3" y="0"/>
                  </a:lnTo>
                  <a:lnTo>
                    <a:pt x="4" y="0"/>
                  </a:lnTo>
                  <a:lnTo>
                    <a:pt x="4" y="2"/>
                  </a:lnTo>
                  <a:lnTo>
                    <a:pt x="4" y="2"/>
                  </a:lnTo>
                  <a:lnTo>
                    <a:pt x="4" y="3"/>
                  </a:lnTo>
                  <a:lnTo>
                    <a:pt x="5" y="3"/>
                  </a:lnTo>
                  <a:lnTo>
                    <a:pt x="4" y="3"/>
                  </a:lnTo>
                  <a:lnTo>
                    <a:pt x="4" y="6"/>
                  </a:lnTo>
                  <a:lnTo>
                    <a:pt x="4" y="6"/>
                  </a:lnTo>
                  <a:lnTo>
                    <a:pt x="3" y="7"/>
                  </a:lnTo>
                  <a:lnTo>
                    <a:pt x="3" y="7"/>
                  </a:lnTo>
                  <a:lnTo>
                    <a:pt x="2" y="7"/>
                  </a:lnTo>
                  <a:lnTo>
                    <a:pt x="2" y="7"/>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91" name="Freeform 206"/>
            <p:cNvSpPr>
              <a:spLocks/>
            </p:cNvSpPr>
            <p:nvPr/>
          </p:nvSpPr>
          <p:spPr bwMode="auto">
            <a:xfrm>
              <a:off x="2354" y="2152"/>
              <a:ext cx="5" cy="6"/>
            </a:xfrm>
            <a:custGeom>
              <a:avLst/>
              <a:gdLst/>
              <a:ahLst/>
              <a:cxnLst>
                <a:cxn ang="0">
                  <a:pos x="3" y="4"/>
                </a:cxn>
                <a:cxn ang="0">
                  <a:pos x="3" y="1"/>
                </a:cxn>
                <a:cxn ang="0">
                  <a:pos x="4" y="1"/>
                </a:cxn>
                <a:cxn ang="0">
                  <a:pos x="3" y="1"/>
                </a:cxn>
                <a:cxn ang="0">
                  <a:pos x="3" y="0"/>
                </a:cxn>
                <a:cxn ang="0">
                  <a:pos x="3" y="0"/>
                </a:cxn>
                <a:cxn ang="0">
                  <a:pos x="3" y="0"/>
                </a:cxn>
                <a:cxn ang="0">
                  <a:pos x="3" y="0"/>
                </a:cxn>
                <a:cxn ang="0">
                  <a:pos x="2" y="0"/>
                </a:cxn>
                <a:cxn ang="0">
                  <a:pos x="2" y="1"/>
                </a:cxn>
                <a:cxn ang="0">
                  <a:pos x="1" y="1"/>
                </a:cxn>
                <a:cxn ang="0">
                  <a:pos x="1" y="1"/>
                </a:cxn>
                <a:cxn ang="0">
                  <a:pos x="0" y="4"/>
                </a:cxn>
                <a:cxn ang="0">
                  <a:pos x="1" y="4"/>
                </a:cxn>
                <a:cxn ang="0">
                  <a:pos x="1" y="5"/>
                </a:cxn>
                <a:cxn ang="0">
                  <a:pos x="1" y="5"/>
                </a:cxn>
                <a:cxn ang="0">
                  <a:pos x="1" y="5"/>
                </a:cxn>
                <a:cxn ang="0">
                  <a:pos x="2" y="5"/>
                </a:cxn>
                <a:cxn ang="0">
                  <a:pos x="2" y="5"/>
                </a:cxn>
                <a:cxn ang="0">
                  <a:pos x="3" y="4"/>
                </a:cxn>
                <a:cxn ang="0">
                  <a:pos x="3" y="4"/>
                </a:cxn>
                <a:cxn ang="0">
                  <a:pos x="3" y="4"/>
                </a:cxn>
              </a:cxnLst>
              <a:rect l="0" t="0" r="r" b="b"/>
              <a:pathLst>
                <a:path w="5" h="6">
                  <a:moveTo>
                    <a:pt x="3" y="4"/>
                  </a:moveTo>
                  <a:lnTo>
                    <a:pt x="3" y="1"/>
                  </a:lnTo>
                  <a:lnTo>
                    <a:pt x="4" y="1"/>
                  </a:lnTo>
                  <a:lnTo>
                    <a:pt x="3" y="1"/>
                  </a:lnTo>
                  <a:lnTo>
                    <a:pt x="3" y="0"/>
                  </a:lnTo>
                  <a:lnTo>
                    <a:pt x="3" y="0"/>
                  </a:lnTo>
                  <a:lnTo>
                    <a:pt x="3" y="0"/>
                  </a:lnTo>
                  <a:lnTo>
                    <a:pt x="3" y="0"/>
                  </a:lnTo>
                  <a:lnTo>
                    <a:pt x="2" y="0"/>
                  </a:lnTo>
                  <a:lnTo>
                    <a:pt x="2" y="1"/>
                  </a:lnTo>
                  <a:lnTo>
                    <a:pt x="1" y="1"/>
                  </a:lnTo>
                  <a:lnTo>
                    <a:pt x="1" y="1"/>
                  </a:lnTo>
                  <a:lnTo>
                    <a:pt x="0" y="4"/>
                  </a:lnTo>
                  <a:lnTo>
                    <a:pt x="1" y="4"/>
                  </a:lnTo>
                  <a:lnTo>
                    <a:pt x="1" y="5"/>
                  </a:lnTo>
                  <a:lnTo>
                    <a:pt x="1" y="5"/>
                  </a:lnTo>
                  <a:lnTo>
                    <a:pt x="1" y="5"/>
                  </a:lnTo>
                  <a:lnTo>
                    <a:pt x="2" y="5"/>
                  </a:lnTo>
                  <a:lnTo>
                    <a:pt x="2" y="5"/>
                  </a:lnTo>
                  <a:lnTo>
                    <a:pt x="3" y="4"/>
                  </a:lnTo>
                  <a:lnTo>
                    <a:pt x="3" y="4"/>
                  </a:lnTo>
                  <a:lnTo>
                    <a:pt x="3" y="4"/>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92" name="Freeform 207"/>
            <p:cNvSpPr>
              <a:spLocks/>
            </p:cNvSpPr>
            <p:nvPr/>
          </p:nvSpPr>
          <p:spPr bwMode="auto">
            <a:xfrm>
              <a:off x="2355" y="2153"/>
              <a:ext cx="3" cy="4"/>
            </a:xfrm>
            <a:custGeom>
              <a:avLst/>
              <a:gdLst/>
              <a:ahLst/>
              <a:cxnLst>
                <a:cxn ang="0">
                  <a:pos x="2" y="1"/>
                </a:cxn>
                <a:cxn ang="0">
                  <a:pos x="2" y="0"/>
                </a:cxn>
                <a:cxn ang="0">
                  <a:pos x="2" y="0"/>
                </a:cxn>
                <a:cxn ang="0">
                  <a:pos x="2" y="0"/>
                </a:cxn>
                <a:cxn ang="0">
                  <a:pos x="2" y="0"/>
                </a:cxn>
                <a:cxn ang="0">
                  <a:pos x="2" y="0"/>
                </a:cxn>
                <a:cxn ang="0">
                  <a:pos x="1" y="0"/>
                </a:cxn>
                <a:cxn ang="0">
                  <a:pos x="1" y="0"/>
                </a:cxn>
                <a:cxn ang="0">
                  <a:pos x="0" y="0"/>
                </a:cxn>
                <a:cxn ang="0">
                  <a:pos x="0" y="0"/>
                </a:cxn>
                <a:cxn ang="0">
                  <a:pos x="0" y="3"/>
                </a:cxn>
                <a:cxn ang="0">
                  <a:pos x="0" y="3"/>
                </a:cxn>
                <a:cxn ang="0">
                  <a:pos x="0" y="3"/>
                </a:cxn>
                <a:cxn ang="0">
                  <a:pos x="1" y="3"/>
                </a:cxn>
                <a:cxn ang="0">
                  <a:pos x="1" y="3"/>
                </a:cxn>
                <a:cxn ang="0">
                  <a:pos x="2" y="3"/>
                </a:cxn>
                <a:cxn ang="0">
                  <a:pos x="2" y="1"/>
                </a:cxn>
                <a:cxn ang="0">
                  <a:pos x="2" y="1"/>
                </a:cxn>
              </a:cxnLst>
              <a:rect l="0" t="0" r="r" b="b"/>
              <a:pathLst>
                <a:path w="3" h="4">
                  <a:moveTo>
                    <a:pt x="2" y="1"/>
                  </a:moveTo>
                  <a:lnTo>
                    <a:pt x="2" y="0"/>
                  </a:lnTo>
                  <a:lnTo>
                    <a:pt x="2" y="0"/>
                  </a:lnTo>
                  <a:lnTo>
                    <a:pt x="2" y="0"/>
                  </a:lnTo>
                  <a:lnTo>
                    <a:pt x="2" y="0"/>
                  </a:lnTo>
                  <a:lnTo>
                    <a:pt x="2" y="0"/>
                  </a:lnTo>
                  <a:lnTo>
                    <a:pt x="1" y="0"/>
                  </a:lnTo>
                  <a:lnTo>
                    <a:pt x="1" y="0"/>
                  </a:lnTo>
                  <a:lnTo>
                    <a:pt x="0" y="0"/>
                  </a:lnTo>
                  <a:lnTo>
                    <a:pt x="0" y="0"/>
                  </a:lnTo>
                  <a:lnTo>
                    <a:pt x="0" y="3"/>
                  </a:lnTo>
                  <a:lnTo>
                    <a:pt x="0" y="3"/>
                  </a:lnTo>
                  <a:lnTo>
                    <a:pt x="0" y="3"/>
                  </a:lnTo>
                  <a:lnTo>
                    <a:pt x="1" y="3"/>
                  </a:lnTo>
                  <a:lnTo>
                    <a:pt x="1" y="3"/>
                  </a:lnTo>
                  <a:lnTo>
                    <a:pt x="2" y="3"/>
                  </a:lnTo>
                  <a:lnTo>
                    <a:pt x="2" y="1"/>
                  </a:lnTo>
                  <a:lnTo>
                    <a:pt x="2" y="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93" name="Freeform 208"/>
            <p:cNvSpPr>
              <a:spLocks/>
            </p:cNvSpPr>
            <p:nvPr/>
          </p:nvSpPr>
          <p:spPr bwMode="auto">
            <a:xfrm>
              <a:off x="2361" y="2146"/>
              <a:ext cx="7" cy="8"/>
            </a:xfrm>
            <a:custGeom>
              <a:avLst/>
              <a:gdLst/>
              <a:ahLst/>
              <a:cxnLst>
                <a:cxn ang="0">
                  <a:pos x="2" y="7"/>
                </a:cxn>
                <a:cxn ang="0">
                  <a:pos x="1" y="7"/>
                </a:cxn>
                <a:cxn ang="0">
                  <a:pos x="0" y="6"/>
                </a:cxn>
                <a:cxn ang="0">
                  <a:pos x="0" y="6"/>
                </a:cxn>
                <a:cxn ang="0">
                  <a:pos x="0" y="4"/>
                </a:cxn>
                <a:cxn ang="0">
                  <a:pos x="0" y="3"/>
                </a:cxn>
                <a:cxn ang="0">
                  <a:pos x="1" y="2"/>
                </a:cxn>
                <a:cxn ang="0">
                  <a:pos x="2" y="1"/>
                </a:cxn>
                <a:cxn ang="0">
                  <a:pos x="2" y="1"/>
                </a:cxn>
                <a:cxn ang="0">
                  <a:pos x="4" y="0"/>
                </a:cxn>
                <a:cxn ang="0">
                  <a:pos x="5" y="1"/>
                </a:cxn>
                <a:cxn ang="0">
                  <a:pos x="5" y="1"/>
                </a:cxn>
                <a:cxn ang="0">
                  <a:pos x="5" y="1"/>
                </a:cxn>
                <a:cxn ang="0">
                  <a:pos x="6" y="1"/>
                </a:cxn>
                <a:cxn ang="0">
                  <a:pos x="6" y="2"/>
                </a:cxn>
                <a:cxn ang="0">
                  <a:pos x="6" y="3"/>
                </a:cxn>
                <a:cxn ang="0">
                  <a:pos x="5" y="4"/>
                </a:cxn>
                <a:cxn ang="0">
                  <a:pos x="4" y="6"/>
                </a:cxn>
                <a:cxn ang="0">
                  <a:pos x="4" y="7"/>
                </a:cxn>
                <a:cxn ang="0">
                  <a:pos x="2" y="7"/>
                </a:cxn>
                <a:cxn ang="0">
                  <a:pos x="2" y="7"/>
                </a:cxn>
                <a:cxn ang="0">
                  <a:pos x="2" y="7"/>
                </a:cxn>
              </a:cxnLst>
              <a:rect l="0" t="0" r="r" b="b"/>
              <a:pathLst>
                <a:path w="7" h="8">
                  <a:moveTo>
                    <a:pt x="2" y="7"/>
                  </a:moveTo>
                  <a:lnTo>
                    <a:pt x="1" y="7"/>
                  </a:lnTo>
                  <a:lnTo>
                    <a:pt x="0" y="6"/>
                  </a:lnTo>
                  <a:lnTo>
                    <a:pt x="0" y="6"/>
                  </a:lnTo>
                  <a:lnTo>
                    <a:pt x="0" y="4"/>
                  </a:lnTo>
                  <a:lnTo>
                    <a:pt x="0" y="3"/>
                  </a:lnTo>
                  <a:lnTo>
                    <a:pt x="1" y="2"/>
                  </a:lnTo>
                  <a:lnTo>
                    <a:pt x="2" y="1"/>
                  </a:lnTo>
                  <a:lnTo>
                    <a:pt x="2" y="1"/>
                  </a:lnTo>
                  <a:lnTo>
                    <a:pt x="4" y="0"/>
                  </a:lnTo>
                  <a:lnTo>
                    <a:pt x="5" y="1"/>
                  </a:lnTo>
                  <a:lnTo>
                    <a:pt x="5" y="1"/>
                  </a:lnTo>
                  <a:lnTo>
                    <a:pt x="5" y="1"/>
                  </a:lnTo>
                  <a:lnTo>
                    <a:pt x="6" y="1"/>
                  </a:lnTo>
                  <a:lnTo>
                    <a:pt x="6" y="2"/>
                  </a:lnTo>
                  <a:lnTo>
                    <a:pt x="6" y="3"/>
                  </a:lnTo>
                  <a:lnTo>
                    <a:pt x="5" y="4"/>
                  </a:lnTo>
                  <a:lnTo>
                    <a:pt x="4" y="6"/>
                  </a:lnTo>
                  <a:lnTo>
                    <a:pt x="4" y="7"/>
                  </a:lnTo>
                  <a:lnTo>
                    <a:pt x="2" y="7"/>
                  </a:lnTo>
                  <a:lnTo>
                    <a:pt x="2" y="7"/>
                  </a:lnTo>
                  <a:lnTo>
                    <a:pt x="2" y="7"/>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94" name="Freeform 209"/>
            <p:cNvSpPr>
              <a:spLocks/>
            </p:cNvSpPr>
            <p:nvPr/>
          </p:nvSpPr>
          <p:spPr bwMode="auto">
            <a:xfrm>
              <a:off x="2362" y="2147"/>
              <a:ext cx="6" cy="7"/>
            </a:xfrm>
            <a:custGeom>
              <a:avLst/>
              <a:gdLst/>
              <a:ahLst/>
              <a:cxnLst>
                <a:cxn ang="0">
                  <a:pos x="4" y="3"/>
                </a:cxn>
                <a:cxn ang="0">
                  <a:pos x="5" y="2"/>
                </a:cxn>
                <a:cxn ang="0">
                  <a:pos x="5" y="1"/>
                </a:cxn>
                <a:cxn ang="0">
                  <a:pos x="5" y="0"/>
                </a:cxn>
                <a:cxn ang="0">
                  <a:pos x="4" y="0"/>
                </a:cxn>
                <a:cxn ang="0">
                  <a:pos x="4" y="0"/>
                </a:cxn>
                <a:cxn ang="0">
                  <a:pos x="4" y="0"/>
                </a:cxn>
                <a:cxn ang="0">
                  <a:pos x="3" y="0"/>
                </a:cxn>
                <a:cxn ang="0">
                  <a:pos x="3" y="0"/>
                </a:cxn>
                <a:cxn ang="0">
                  <a:pos x="1" y="1"/>
                </a:cxn>
                <a:cxn ang="0">
                  <a:pos x="1" y="1"/>
                </a:cxn>
                <a:cxn ang="0">
                  <a:pos x="0" y="2"/>
                </a:cxn>
                <a:cxn ang="0">
                  <a:pos x="0" y="3"/>
                </a:cxn>
                <a:cxn ang="0">
                  <a:pos x="0" y="5"/>
                </a:cxn>
                <a:cxn ang="0">
                  <a:pos x="1" y="6"/>
                </a:cxn>
                <a:cxn ang="0">
                  <a:pos x="1" y="6"/>
                </a:cxn>
                <a:cxn ang="0">
                  <a:pos x="1" y="6"/>
                </a:cxn>
                <a:cxn ang="0">
                  <a:pos x="1" y="6"/>
                </a:cxn>
                <a:cxn ang="0">
                  <a:pos x="3" y="6"/>
                </a:cxn>
                <a:cxn ang="0">
                  <a:pos x="3" y="5"/>
                </a:cxn>
                <a:cxn ang="0">
                  <a:pos x="4" y="3"/>
                </a:cxn>
                <a:cxn ang="0">
                  <a:pos x="4" y="3"/>
                </a:cxn>
              </a:cxnLst>
              <a:rect l="0" t="0" r="r" b="b"/>
              <a:pathLst>
                <a:path w="6" h="7">
                  <a:moveTo>
                    <a:pt x="4" y="3"/>
                  </a:moveTo>
                  <a:lnTo>
                    <a:pt x="5" y="2"/>
                  </a:lnTo>
                  <a:lnTo>
                    <a:pt x="5" y="1"/>
                  </a:lnTo>
                  <a:lnTo>
                    <a:pt x="5" y="0"/>
                  </a:lnTo>
                  <a:lnTo>
                    <a:pt x="4" y="0"/>
                  </a:lnTo>
                  <a:lnTo>
                    <a:pt x="4" y="0"/>
                  </a:lnTo>
                  <a:lnTo>
                    <a:pt x="4" y="0"/>
                  </a:lnTo>
                  <a:lnTo>
                    <a:pt x="3" y="0"/>
                  </a:lnTo>
                  <a:lnTo>
                    <a:pt x="3" y="0"/>
                  </a:lnTo>
                  <a:lnTo>
                    <a:pt x="1" y="1"/>
                  </a:lnTo>
                  <a:lnTo>
                    <a:pt x="1" y="1"/>
                  </a:lnTo>
                  <a:lnTo>
                    <a:pt x="0" y="2"/>
                  </a:lnTo>
                  <a:lnTo>
                    <a:pt x="0" y="3"/>
                  </a:lnTo>
                  <a:lnTo>
                    <a:pt x="0" y="5"/>
                  </a:lnTo>
                  <a:lnTo>
                    <a:pt x="1" y="6"/>
                  </a:lnTo>
                  <a:lnTo>
                    <a:pt x="1" y="6"/>
                  </a:lnTo>
                  <a:lnTo>
                    <a:pt x="1" y="6"/>
                  </a:lnTo>
                  <a:lnTo>
                    <a:pt x="1" y="6"/>
                  </a:lnTo>
                  <a:lnTo>
                    <a:pt x="3" y="6"/>
                  </a:lnTo>
                  <a:lnTo>
                    <a:pt x="3" y="5"/>
                  </a:lnTo>
                  <a:lnTo>
                    <a:pt x="4" y="3"/>
                  </a:lnTo>
                  <a:lnTo>
                    <a:pt x="4" y="3"/>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95" name="Freeform 210"/>
            <p:cNvSpPr>
              <a:spLocks/>
            </p:cNvSpPr>
            <p:nvPr/>
          </p:nvSpPr>
          <p:spPr bwMode="auto">
            <a:xfrm>
              <a:off x="2363" y="2147"/>
              <a:ext cx="4" cy="6"/>
            </a:xfrm>
            <a:custGeom>
              <a:avLst/>
              <a:gdLst/>
              <a:ahLst/>
              <a:cxnLst>
                <a:cxn ang="0">
                  <a:pos x="3" y="2"/>
                </a:cxn>
                <a:cxn ang="0">
                  <a:pos x="3" y="2"/>
                </a:cxn>
                <a:cxn ang="0">
                  <a:pos x="3" y="1"/>
                </a:cxn>
                <a:cxn ang="0">
                  <a:pos x="3" y="1"/>
                </a:cxn>
                <a:cxn ang="0">
                  <a:pos x="3" y="0"/>
                </a:cxn>
                <a:cxn ang="0">
                  <a:pos x="2" y="0"/>
                </a:cxn>
                <a:cxn ang="0">
                  <a:pos x="2" y="0"/>
                </a:cxn>
                <a:cxn ang="0">
                  <a:pos x="0" y="1"/>
                </a:cxn>
                <a:cxn ang="0">
                  <a:pos x="0" y="1"/>
                </a:cxn>
                <a:cxn ang="0">
                  <a:pos x="0" y="2"/>
                </a:cxn>
                <a:cxn ang="0">
                  <a:pos x="0" y="3"/>
                </a:cxn>
                <a:cxn ang="0">
                  <a:pos x="0" y="5"/>
                </a:cxn>
                <a:cxn ang="0">
                  <a:pos x="0" y="5"/>
                </a:cxn>
                <a:cxn ang="0">
                  <a:pos x="0" y="5"/>
                </a:cxn>
                <a:cxn ang="0">
                  <a:pos x="2" y="5"/>
                </a:cxn>
                <a:cxn ang="0">
                  <a:pos x="2" y="3"/>
                </a:cxn>
                <a:cxn ang="0">
                  <a:pos x="3" y="2"/>
                </a:cxn>
                <a:cxn ang="0">
                  <a:pos x="3" y="2"/>
                </a:cxn>
              </a:cxnLst>
              <a:rect l="0" t="0" r="r" b="b"/>
              <a:pathLst>
                <a:path w="4" h="6">
                  <a:moveTo>
                    <a:pt x="3" y="2"/>
                  </a:moveTo>
                  <a:lnTo>
                    <a:pt x="3" y="2"/>
                  </a:lnTo>
                  <a:lnTo>
                    <a:pt x="3" y="1"/>
                  </a:lnTo>
                  <a:lnTo>
                    <a:pt x="3" y="1"/>
                  </a:lnTo>
                  <a:lnTo>
                    <a:pt x="3" y="0"/>
                  </a:lnTo>
                  <a:lnTo>
                    <a:pt x="2" y="0"/>
                  </a:lnTo>
                  <a:lnTo>
                    <a:pt x="2" y="0"/>
                  </a:lnTo>
                  <a:lnTo>
                    <a:pt x="0" y="1"/>
                  </a:lnTo>
                  <a:lnTo>
                    <a:pt x="0" y="1"/>
                  </a:lnTo>
                  <a:lnTo>
                    <a:pt x="0" y="2"/>
                  </a:lnTo>
                  <a:lnTo>
                    <a:pt x="0" y="3"/>
                  </a:lnTo>
                  <a:lnTo>
                    <a:pt x="0" y="5"/>
                  </a:lnTo>
                  <a:lnTo>
                    <a:pt x="0" y="5"/>
                  </a:lnTo>
                  <a:lnTo>
                    <a:pt x="0" y="5"/>
                  </a:lnTo>
                  <a:lnTo>
                    <a:pt x="2" y="5"/>
                  </a:lnTo>
                  <a:lnTo>
                    <a:pt x="2" y="3"/>
                  </a:lnTo>
                  <a:lnTo>
                    <a:pt x="3" y="2"/>
                  </a:lnTo>
                  <a:lnTo>
                    <a:pt x="3" y="2"/>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96" name="Freeform 211"/>
            <p:cNvSpPr>
              <a:spLocks/>
            </p:cNvSpPr>
            <p:nvPr/>
          </p:nvSpPr>
          <p:spPr bwMode="auto">
            <a:xfrm>
              <a:off x="2356" y="2145"/>
              <a:ext cx="11" cy="9"/>
            </a:xfrm>
            <a:custGeom>
              <a:avLst/>
              <a:gdLst/>
              <a:ahLst/>
              <a:cxnLst>
                <a:cxn ang="0">
                  <a:pos x="0" y="7"/>
                </a:cxn>
                <a:cxn ang="0">
                  <a:pos x="10" y="0"/>
                </a:cxn>
                <a:cxn ang="0">
                  <a:pos x="10" y="2"/>
                </a:cxn>
                <a:cxn ang="0">
                  <a:pos x="7" y="4"/>
                </a:cxn>
                <a:cxn ang="0">
                  <a:pos x="7" y="7"/>
                </a:cxn>
                <a:cxn ang="0">
                  <a:pos x="2" y="8"/>
                </a:cxn>
                <a:cxn ang="0">
                  <a:pos x="1" y="8"/>
                </a:cxn>
                <a:cxn ang="0">
                  <a:pos x="0" y="8"/>
                </a:cxn>
                <a:cxn ang="0">
                  <a:pos x="0" y="7"/>
                </a:cxn>
                <a:cxn ang="0">
                  <a:pos x="0" y="7"/>
                </a:cxn>
              </a:cxnLst>
              <a:rect l="0" t="0" r="r" b="b"/>
              <a:pathLst>
                <a:path w="11" h="9">
                  <a:moveTo>
                    <a:pt x="0" y="7"/>
                  </a:moveTo>
                  <a:lnTo>
                    <a:pt x="10" y="0"/>
                  </a:lnTo>
                  <a:lnTo>
                    <a:pt x="10" y="2"/>
                  </a:lnTo>
                  <a:lnTo>
                    <a:pt x="7" y="4"/>
                  </a:lnTo>
                  <a:lnTo>
                    <a:pt x="7" y="7"/>
                  </a:lnTo>
                  <a:lnTo>
                    <a:pt x="2" y="8"/>
                  </a:lnTo>
                  <a:lnTo>
                    <a:pt x="1" y="8"/>
                  </a:lnTo>
                  <a:lnTo>
                    <a:pt x="0" y="8"/>
                  </a:lnTo>
                  <a:lnTo>
                    <a:pt x="0" y="7"/>
                  </a:lnTo>
                  <a:lnTo>
                    <a:pt x="0" y="7"/>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97" name="Freeform 212"/>
            <p:cNvSpPr>
              <a:spLocks/>
            </p:cNvSpPr>
            <p:nvPr/>
          </p:nvSpPr>
          <p:spPr bwMode="auto">
            <a:xfrm>
              <a:off x="2358" y="2150"/>
              <a:ext cx="3" cy="4"/>
            </a:xfrm>
            <a:custGeom>
              <a:avLst/>
              <a:gdLst/>
              <a:ahLst/>
              <a:cxnLst>
                <a:cxn ang="0">
                  <a:pos x="2" y="3"/>
                </a:cxn>
                <a:cxn ang="0">
                  <a:pos x="2" y="0"/>
                </a:cxn>
                <a:cxn ang="0">
                  <a:pos x="0" y="0"/>
                </a:cxn>
                <a:cxn ang="0">
                  <a:pos x="0" y="3"/>
                </a:cxn>
                <a:cxn ang="0">
                  <a:pos x="2" y="3"/>
                </a:cxn>
                <a:cxn ang="0">
                  <a:pos x="2" y="3"/>
                </a:cxn>
              </a:cxnLst>
              <a:rect l="0" t="0" r="r" b="b"/>
              <a:pathLst>
                <a:path w="3" h="4">
                  <a:moveTo>
                    <a:pt x="2" y="3"/>
                  </a:moveTo>
                  <a:lnTo>
                    <a:pt x="2" y="0"/>
                  </a:lnTo>
                  <a:lnTo>
                    <a:pt x="0" y="0"/>
                  </a:lnTo>
                  <a:lnTo>
                    <a:pt x="0" y="3"/>
                  </a:lnTo>
                  <a:lnTo>
                    <a:pt x="2" y="3"/>
                  </a:lnTo>
                  <a:lnTo>
                    <a:pt x="2" y="3"/>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98" name="Freeform 213"/>
            <p:cNvSpPr>
              <a:spLocks/>
            </p:cNvSpPr>
            <p:nvPr/>
          </p:nvSpPr>
          <p:spPr bwMode="auto">
            <a:xfrm>
              <a:off x="2355" y="2152"/>
              <a:ext cx="1" cy="2"/>
            </a:xfrm>
            <a:custGeom>
              <a:avLst/>
              <a:gdLst/>
              <a:ahLst/>
              <a:cxnLst>
                <a:cxn ang="0">
                  <a:pos x="0" y="1"/>
                </a:cxn>
                <a:cxn ang="0">
                  <a:pos x="0" y="0"/>
                </a:cxn>
                <a:cxn ang="0">
                  <a:pos x="0" y="0"/>
                </a:cxn>
                <a:cxn ang="0">
                  <a:pos x="0" y="1"/>
                </a:cxn>
                <a:cxn ang="0">
                  <a:pos x="0" y="1"/>
                </a:cxn>
                <a:cxn ang="0">
                  <a:pos x="0" y="1"/>
                </a:cxn>
              </a:cxnLst>
              <a:rect l="0" t="0" r="r" b="b"/>
              <a:pathLst>
                <a:path w="1" h="2">
                  <a:moveTo>
                    <a:pt x="0" y="1"/>
                  </a:moveTo>
                  <a:lnTo>
                    <a:pt x="0" y="0"/>
                  </a:lnTo>
                  <a:lnTo>
                    <a:pt x="0" y="0"/>
                  </a:lnTo>
                  <a:lnTo>
                    <a:pt x="0" y="1"/>
                  </a:lnTo>
                  <a:lnTo>
                    <a:pt x="0" y="1"/>
                  </a:lnTo>
                  <a:lnTo>
                    <a:pt x="0" y="1"/>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99" name="Freeform 214"/>
            <p:cNvSpPr>
              <a:spLocks/>
            </p:cNvSpPr>
            <p:nvPr/>
          </p:nvSpPr>
          <p:spPr bwMode="auto">
            <a:xfrm>
              <a:off x="2355" y="2144"/>
              <a:ext cx="12" cy="9"/>
            </a:xfrm>
            <a:custGeom>
              <a:avLst/>
              <a:gdLst/>
              <a:ahLst/>
              <a:cxnLst>
                <a:cxn ang="0">
                  <a:pos x="11" y="1"/>
                </a:cxn>
                <a:cxn ang="0">
                  <a:pos x="11" y="0"/>
                </a:cxn>
                <a:cxn ang="0">
                  <a:pos x="0" y="8"/>
                </a:cxn>
                <a:cxn ang="0">
                  <a:pos x="0" y="8"/>
                </a:cxn>
                <a:cxn ang="0">
                  <a:pos x="11" y="1"/>
                </a:cxn>
                <a:cxn ang="0">
                  <a:pos x="11" y="1"/>
                </a:cxn>
              </a:cxnLst>
              <a:rect l="0" t="0" r="r" b="b"/>
              <a:pathLst>
                <a:path w="12" h="9">
                  <a:moveTo>
                    <a:pt x="11" y="1"/>
                  </a:moveTo>
                  <a:lnTo>
                    <a:pt x="11" y="0"/>
                  </a:lnTo>
                  <a:lnTo>
                    <a:pt x="0" y="8"/>
                  </a:lnTo>
                  <a:lnTo>
                    <a:pt x="0" y="8"/>
                  </a:lnTo>
                  <a:lnTo>
                    <a:pt x="11" y="1"/>
                  </a:lnTo>
                  <a:lnTo>
                    <a:pt x="11" y="1"/>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0" name="Freeform 215"/>
            <p:cNvSpPr>
              <a:spLocks/>
            </p:cNvSpPr>
            <p:nvPr/>
          </p:nvSpPr>
          <p:spPr bwMode="auto">
            <a:xfrm>
              <a:off x="2361" y="2149"/>
              <a:ext cx="1" cy="5"/>
            </a:xfrm>
            <a:custGeom>
              <a:avLst/>
              <a:gdLst/>
              <a:ahLst/>
              <a:cxnLst>
                <a:cxn ang="0">
                  <a:pos x="0" y="3"/>
                </a:cxn>
                <a:cxn ang="0">
                  <a:pos x="0" y="0"/>
                </a:cxn>
                <a:cxn ang="0">
                  <a:pos x="0" y="0"/>
                </a:cxn>
                <a:cxn ang="0">
                  <a:pos x="0" y="4"/>
                </a:cxn>
                <a:cxn ang="0">
                  <a:pos x="0" y="3"/>
                </a:cxn>
                <a:cxn ang="0">
                  <a:pos x="0" y="3"/>
                </a:cxn>
              </a:cxnLst>
              <a:rect l="0" t="0" r="r" b="b"/>
              <a:pathLst>
                <a:path w="1" h="5">
                  <a:moveTo>
                    <a:pt x="0" y="3"/>
                  </a:moveTo>
                  <a:lnTo>
                    <a:pt x="0" y="0"/>
                  </a:lnTo>
                  <a:lnTo>
                    <a:pt x="0" y="0"/>
                  </a:lnTo>
                  <a:lnTo>
                    <a:pt x="0" y="4"/>
                  </a:lnTo>
                  <a:lnTo>
                    <a:pt x="0" y="3"/>
                  </a:lnTo>
                  <a:lnTo>
                    <a:pt x="0" y="3"/>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1" name="Freeform 216"/>
            <p:cNvSpPr>
              <a:spLocks/>
            </p:cNvSpPr>
            <p:nvPr/>
          </p:nvSpPr>
          <p:spPr bwMode="auto">
            <a:xfrm>
              <a:off x="2361" y="2148"/>
              <a:ext cx="3" cy="5"/>
            </a:xfrm>
            <a:custGeom>
              <a:avLst/>
              <a:gdLst/>
              <a:ahLst/>
              <a:cxnLst>
                <a:cxn ang="0">
                  <a:pos x="2" y="2"/>
                </a:cxn>
                <a:cxn ang="0">
                  <a:pos x="2" y="0"/>
                </a:cxn>
                <a:cxn ang="0">
                  <a:pos x="0" y="1"/>
                </a:cxn>
                <a:cxn ang="0">
                  <a:pos x="0" y="4"/>
                </a:cxn>
                <a:cxn ang="0">
                  <a:pos x="2" y="2"/>
                </a:cxn>
                <a:cxn ang="0">
                  <a:pos x="2" y="2"/>
                </a:cxn>
              </a:cxnLst>
              <a:rect l="0" t="0" r="r" b="b"/>
              <a:pathLst>
                <a:path w="3" h="5">
                  <a:moveTo>
                    <a:pt x="2" y="2"/>
                  </a:moveTo>
                  <a:lnTo>
                    <a:pt x="2" y="0"/>
                  </a:lnTo>
                  <a:lnTo>
                    <a:pt x="0" y="1"/>
                  </a:lnTo>
                  <a:lnTo>
                    <a:pt x="0" y="4"/>
                  </a:lnTo>
                  <a:lnTo>
                    <a:pt x="2" y="2"/>
                  </a:lnTo>
                  <a:lnTo>
                    <a:pt x="2" y="2"/>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2" name="Freeform 217"/>
            <p:cNvSpPr>
              <a:spLocks/>
            </p:cNvSpPr>
            <p:nvPr/>
          </p:nvSpPr>
          <p:spPr bwMode="auto">
            <a:xfrm>
              <a:off x="2291" y="2148"/>
              <a:ext cx="16" cy="33"/>
            </a:xfrm>
            <a:custGeom>
              <a:avLst/>
              <a:gdLst/>
              <a:ahLst/>
              <a:cxnLst>
                <a:cxn ang="0">
                  <a:pos x="0" y="22"/>
                </a:cxn>
                <a:cxn ang="0">
                  <a:pos x="15" y="32"/>
                </a:cxn>
                <a:cxn ang="0">
                  <a:pos x="15" y="9"/>
                </a:cxn>
                <a:cxn ang="0">
                  <a:pos x="0" y="0"/>
                </a:cxn>
                <a:cxn ang="0">
                  <a:pos x="0" y="22"/>
                </a:cxn>
                <a:cxn ang="0">
                  <a:pos x="0" y="22"/>
                </a:cxn>
              </a:cxnLst>
              <a:rect l="0" t="0" r="r" b="b"/>
              <a:pathLst>
                <a:path w="16" h="33">
                  <a:moveTo>
                    <a:pt x="0" y="22"/>
                  </a:moveTo>
                  <a:lnTo>
                    <a:pt x="15" y="32"/>
                  </a:lnTo>
                  <a:lnTo>
                    <a:pt x="15" y="9"/>
                  </a:lnTo>
                  <a:lnTo>
                    <a:pt x="0" y="0"/>
                  </a:lnTo>
                  <a:lnTo>
                    <a:pt x="0" y="22"/>
                  </a:lnTo>
                  <a:lnTo>
                    <a:pt x="0" y="22"/>
                  </a:lnTo>
                </a:path>
              </a:pathLst>
            </a:custGeom>
            <a:solidFill>
              <a:srgbClr val="6260A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3" name="Freeform 218"/>
            <p:cNvSpPr>
              <a:spLocks/>
            </p:cNvSpPr>
            <p:nvPr/>
          </p:nvSpPr>
          <p:spPr bwMode="auto">
            <a:xfrm>
              <a:off x="2291" y="2115"/>
              <a:ext cx="79" cy="43"/>
            </a:xfrm>
            <a:custGeom>
              <a:avLst/>
              <a:gdLst/>
              <a:ahLst/>
              <a:cxnLst>
                <a:cxn ang="0">
                  <a:pos x="61" y="0"/>
                </a:cxn>
                <a:cxn ang="0">
                  <a:pos x="0" y="33"/>
                </a:cxn>
                <a:cxn ang="0">
                  <a:pos x="15" y="42"/>
                </a:cxn>
                <a:cxn ang="0">
                  <a:pos x="78" y="9"/>
                </a:cxn>
                <a:cxn ang="0">
                  <a:pos x="61" y="0"/>
                </a:cxn>
                <a:cxn ang="0">
                  <a:pos x="61" y="0"/>
                </a:cxn>
              </a:cxnLst>
              <a:rect l="0" t="0" r="r" b="b"/>
              <a:pathLst>
                <a:path w="79" h="43">
                  <a:moveTo>
                    <a:pt x="61" y="0"/>
                  </a:moveTo>
                  <a:lnTo>
                    <a:pt x="0" y="33"/>
                  </a:lnTo>
                  <a:lnTo>
                    <a:pt x="15" y="42"/>
                  </a:lnTo>
                  <a:lnTo>
                    <a:pt x="78" y="9"/>
                  </a:lnTo>
                  <a:lnTo>
                    <a:pt x="61" y="0"/>
                  </a:lnTo>
                  <a:lnTo>
                    <a:pt x="61" y="0"/>
                  </a:lnTo>
                </a:path>
              </a:pathLst>
            </a:custGeom>
            <a:solidFill>
              <a:srgbClr val="819FE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4" name="Freeform 219"/>
            <p:cNvSpPr>
              <a:spLocks/>
            </p:cNvSpPr>
            <p:nvPr/>
          </p:nvSpPr>
          <p:spPr bwMode="auto">
            <a:xfrm>
              <a:off x="2306" y="2124"/>
              <a:ext cx="64" cy="57"/>
            </a:xfrm>
            <a:custGeom>
              <a:avLst/>
              <a:gdLst/>
              <a:ahLst/>
              <a:cxnLst>
                <a:cxn ang="0">
                  <a:pos x="63" y="21"/>
                </a:cxn>
                <a:cxn ang="0">
                  <a:pos x="0" y="56"/>
                </a:cxn>
                <a:cxn ang="0">
                  <a:pos x="0" y="33"/>
                </a:cxn>
                <a:cxn ang="0">
                  <a:pos x="63" y="0"/>
                </a:cxn>
                <a:cxn ang="0">
                  <a:pos x="63" y="21"/>
                </a:cxn>
                <a:cxn ang="0">
                  <a:pos x="63" y="21"/>
                </a:cxn>
              </a:cxnLst>
              <a:rect l="0" t="0" r="r" b="b"/>
              <a:pathLst>
                <a:path w="64" h="57">
                  <a:moveTo>
                    <a:pt x="63" y="21"/>
                  </a:moveTo>
                  <a:lnTo>
                    <a:pt x="0" y="56"/>
                  </a:lnTo>
                  <a:lnTo>
                    <a:pt x="0" y="33"/>
                  </a:lnTo>
                  <a:lnTo>
                    <a:pt x="63" y="0"/>
                  </a:lnTo>
                  <a:lnTo>
                    <a:pt x="63" y="21"/>
                  </a:lnTo>
                  <a:lnTo>
                    <a:pt x="63" y="21"/>
                  </a:lnTo>
                </a:path>
              </a:pathLst>
            </a:custGeom>
            <a:solidFill>
              <a:srgbClr val="60216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5" name="Freeform 220"/>
            <p:cNvSpPr>
              <a:spLocks/>
            </p:cNvSpPr>
            <p:nvPr/>
          </p:nvSpPr>
          <p:spPr bwMode="auto">
            <a:xfrm>
              <a:off x="2306" y="2157"/>
              <a:ext cx="3" cy="24"/>
            </a:xfrm>
            <a:custGeom>
              <a:avLst/>
              <a:gdLst/>
              <a:ahLst/>
              <a:cxnLst>
                <a:cxn ang="0">
                  <a:pos x="2" y="21"/>
                </a:cxn>
                <a:cxn ang="0">
                  <a:pos x="0" y="23"/>
                </a:cxn>
                <a:cxn ang="0">
                  <a:pos x="0" y="0"/>
                </a:cxn>
                <a:cxn ang="0">
                  <a:pos x="2" y="0"/>
                </a:cxn>
                <a:cxn ang="0">
                  <a:pos x="2" y="21"/>
                </a:cxn>
                <a:cxn ang="0">
                  <a:pos x="2" y="21"/>
                </a:cxn>
              </a:cxnLst>
              <a:rect l="0" t="0" r="r" b="b"/>
              <a:pathLst>
                <a:path w="3" h="24">
                  <a:moveTo>
                    <a:pt x="2" y="21"/>
                  </a:moveTo>
                  <a:lnTo>
                    <a:pt x="0" y="23"/>
                  </a:lnTo>
                  <a:lnTo>
                    <a:pt x="0" y="0"/>
                  </a:lnTo>
                  <a:lnTo>
                    <a:pt x="2" y="0"/>
                  </a:lnTo>
                  <a:lnTo>
                    <a:pt x="2" y="21"/>
                  </a:lnTo>
                  <a:lnTo>
                    <a:pt x="2" y="21"/>
                  </a:lnTo>
                </a:path>
              </a:pathLst>
            </a:custGeom>
            <a:solidFill>
              <a:srgbClr val="819FE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6" name="Freeform 221"/>
            <p:cNvSpPr>
              <a:spLocks/>
            </p:cNvSpPr>
            <p:nvPr/>
          </p:nvSpPr>
          <p:spPr bwMode="auto">
            <a:xfrm>
              <a:off x="2318" y="2152"/>
              <a:ext cx="2" cy="22"/>
            </a:xfrm>
            <a:custGeom>
              <a:avLst/>
              <a:gdLst/>
              <a:ahLst/>
              <a:cxnLst>
                <a:cxn ang="0">
                  <a:pos x="1" y="0"/>
                </a:cxn>
                <a:cxn ang="0">
                  <a:pos x="1" y="21"/>
                </a:cxn>
                <a:cxn ang="0">
                  <a:pos x="0" y="21"/>
                </a:cxn>
                <a:cxn ang="0">
                  <a:pos x="0" y="1"/>
                </a:cxn>
                <a:cxn ang="0">
                  <a:pos x="1" y="0"/>
                </a:cxn>
                <a:cxn ang="0">
                  <a:pos x="1" y="0"/>
                </a:cxn>
              </a:cxnLst>
              <a:rect l="0" t="0" r="r" b="b"/>
              <a:pathLst>
                <a:path w="2" h="22">
                  <a:moveTo>
                    <a:pt x="1" y="0"/>
                  </a:moveTo>
                  <a:lnTo>
                    <a:pt x="1" y="21"/>
                  </a:lnTo>
                  <a:lnTo>
                    <a:pt x="0" y="21"/>
                  </a:lnTo>
                  <a:lnTo>
                    <a:pt x="0" y="1"/>
                  </a:lnTo>
                  <a:lnTo>
                    <a:pt x="1" y="0"/>
                  </a:lnTo>
                  <a:lnTo>
                    <a:pt x="1" y="0"/>
                  </a:lnTo>
                </a:path>
              </a:pathLst>
            </a:custGeom>
            <a:solidFill>
              <a:srgbClr val="819FE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7" name="Freeform 222"/>
            <p:cNvSpPr>
              <a:spLocks/>
            </p:cNvSpPr>
            <p:nvPr/>
          </p:nvSpPr>
          <p:spPr bwMode="auto">
            <a:xfrm>
              <a:off x="2327" y="2146"/>
              <a:ext cx="3" cy="23"/>
            </a:xfrm>
            <a:custGeom>
              <a:avLst/>
              <a:gdLst/>
              <a:ahLst/>
              <a:cxnLst>
                <a:cxn ang="0">
                  <a:pos x="2" y="0"/>
                </a:cxn>
                <a:cxn ang="0">
                  <a:pos x="2" y="22"/>
                </a:cxn>
                <a:cxn ang="0">
                  <a:pos x="0" y="22"/>
                </a:cxn>
                <a:cxn ang="0">
                  <a:pos x="0" y="1"/>
                </a:cxn>
                <a:cxn ang="0">
                  <a:pos x="2" y="0"/>
                </a:cxn>
                <a:cxn ang="0">
                  <a:pos x="2" y="0"/>
                </a:cxn>
              </a:cxnLst>
              <a:rect l="0" t="0" r="r" b="b"/>
              <a:pathLst>
                <a:path w="3" h="23">
                  <a:moveTo>
                    <a:pt x="2" y="0"/>
                  </a:moveTo>
                  <a:lnTo>
                    <a:pt x="2" y="22"/>
                  </a:lnTo>
                  <a:lnTo>
                    <a:pt x="0" y="22"/>
                  </a:lnTo>
                  <a:lnTo>
                    <a:pt x="0" y="1"/>
                  </a:lnTo>
                  <a:lnTo>
                    <a:pt x="2" y="0"/>
                  </a:lnTo>
                  <a:lnTo>
                    <a:pt x="2" y="0"/>
                  </a:lnTo>
                </a:path>
              </a:pathLst>
            </a:custGeom>
            <a:solidFill>
              <a:srgbClr val="819FE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8" name="Freeform 223"/>
            <p:cNvSpPr>
              <a:spLocks/>
            </p:cNvSpPr>
            <p:nvPr/>
          </p:nvSpPr>
          <p:spPr bwMode="auto">
            <a:xfrm>
              <a:off x="2337" y="2141"/>
              <a:ext cx="2" cy="22"/>
            </a:xfrm>
            <a:custGeom>
              <a:avLst/>
              <a:gdLst/>
              <a:ahLst/>
              <a:cxnLst>
                <a:cxn ang="0">
                  <a:pos x="1" y="0"/>
                </a:cxn>
                <a:cxn ang="0">
                  <a:pos x="1" y="21"/>
                </a:cxn>
                <a:cxn ang="0">
                  <a:pos x="0" y="21"/>
                </a:cxn>
                <a:cxn ang="0">
                  <a:pos x="0" y="0"/>
                </a:cxn>
                <a:cxn ang="0">
                  <a:pos x="1" y="0"/>
                </a:cxn>
                <a:cxn ang="0">
                  <a:pos x="1" y="0"/>
                </a:cxn>
              </a:cxnLst>
              <a:rect l="0" t="0" r="r" b="b"/>
              <a:pathLst>
                <a:path w="2" h="22">
                  <a:moveTo>
                    <a:pt x="1" y="0"/>
                  </a:moveTo>
                  <a:lnTo>
                    <a:pt x="1" y="21"/>
                  </a:lnTo>
                  <a:lnTo>
                    <a:pt x="0" y="21"/>
                  </a:lnTo>
                  <a:lnTo>
                    <a:pt x="0" y="0"/>
                  </a:lnTo>
                  <a:lnTo>
                    <a:pt x="1" y="0"/>
                  </a:lnTo>
                  <a:lnTo>
                    <a:pt x="1" y="0"/>
                  </a:lnTo>
                </a:path>
              </a:pathLst>
            </a:custGeom>
            <a:solidFill>
              <a:srgbClr val="819FE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9" name="Freeform 224"/>
            <p:cNvSpPr>
              <a:spLocks/>
            </p:cNvSpPr>
            <p:nvPr/>
          </p:nvSpPr>
          <p:spPr bwMode="auto">
            <a:xfrm>
              <a:off x="2347" y="2135"/>
              <a:ext cx="2" cy="23"/>
            </a:xfrm>
            <a:custGeom>
              <a:avLst/>
              <a:gdLst/>
              <a:ahLst/>
              <a:cxnLst>
                <a:cxn ang="0">
                  <a:pos x="1" y="0"/>
                </a:cxn>
                <a:cxn ang="0">
                  <a:pos x="1" y="22"/>
                </a:cxn>
                <a:cxn ang="0">
                  <a:pos x="0" y="22"/>
                </a:cxn>
                <a:cxn ang="0">
                  <a:pos x="0" y="0"/>
                </a:cxn>
                <a:cxn ang="0">
                  <a:pos x="1" y="0"/>
                </a:cxn>
                <a:cxn ang="0">
                  <a:pos x="1" y="0"/>
                </a:cxn>
              </a:cxnLst>
              <a:rect l="0" t="0" r="r" b="b"/>
              <a:pathLst>
                <a:path w="2" h="23">
                  <a:moveTo>
                    <a:pt x="1" y="0"/>
                  </a:moveTo>
                  <a:lnTo>
                    <a:pt x="1" y="22"/>
                  </a:lnTo>
                  <a:lnTo>
                    <a:pt x="0" y="22"/>
                  </a:lnTo>
                  <a:lnTo>
                    <a:pt x="0" y="0"/>
                  </a:lnTo>
                  <a:lnTo>
                    <a:pt x="1" y="0"/>
                  </a:lnTo>
                  <a:lnTo>
                    <a:pt x="1" y="0"/>
                  </a:lnTo>
                </a:path>
              </a:pathLst>
            </a:custGeom>
            <a:solidFill>
              <a:srgbClr val="8080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0" name="Freeform 225"/>
            <p:cNvSpPr>
              <a:spLocks/>
            </p:cNvSpPr>
            <p:nvPr/>
          </p:nvSpPr>
          <p:spPr bwMode="auto">
            <a:xfrm>
              <a:off x="2357" y="2130"/>
              <a:ext cx="2" cy="23"/>
            </a:xfrm>
            <a:custGeom>
              <a:avLst/>
              <a:gdLst/>
              <a:ahLst/>
              <a:cxnLst>
                <a:cxn ang="0">
                  <a:pos x="1" y="0"/>
                </a:cxn>
                <a:cxn ang="0">
                  <a:pos x="1" y="22"/>
                </a:cxn>
                <a:cxn ang="0">
                  <a:pos x="0" y="22"/>
                </a:cxn>
                <a:cxn ang="0">
                  <a:pos x="0" y="0"/>
                </a:cxn>
                <a:cxn ang="0">
                  <a:pos x="1" y="0"/>
                </a:cxn>
                <a:cxn ang="0">
                  <a:pos x="1" y="0"/>
                </a:cxn>
              </a:cxnLst>
              <a:rect l="0" t="0" r="r" b="b"/>
              <a:pathLst>
                <a:path w="2" h="23">
                  <a:moveTo>
                    <a:pt x="1" y="0"/>
                  </a:moveTo>
                  <a:lnTo>
                    <a:pt x="1" y="22"/>
                  </a:lnTo>
                  <a:lnTo>
                    <a:pt x="0" y="22"/>
                  </a:lnTo>
                  <a:lnTo>
                    <a:pt x="0" y="0"/>
                  </a:lnTo>
                  <a:lnTo>
                    <a:pt x="1" y="0"/>
                  </a:lnTo>
                  <a:lnTo>
                    <a:pt x="1" y="0"/>
                  </a:lnTo>
                </a:path>
              </a:pathLst>
            </a:custGeom>
            <a:solidFill>
              <a:srgbClr val="8080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1" name="Freeform 226"/>
            <p:cNvSpPr>
              <a:spLocks/>
            </p:cNvSpPr>
            <p:nvPr/>
          </p:nvSpPr>
          <p:spPr bwMode="auto">
            <a:xfrm>
              <a:off x="2369" y="2124"/>
              <a:ext cx="1" cy="23"/>
            </a:xfrm>
            <a:custGeom>
              <a:avLst/>
              <a:gdLst/>
              <a:ahLst/>
              <a:cxnLst>
                <a:cxn ang="0">
                  <a:pos x="0" y="21"/>
                </a:cxn>
                <a:cxn ang="0">
                  <a:pos x="0" y="22"/>
                </a:cxn>
                <a:cxn ang="0">
                  <a:pos x="0" y="0"/>
                </a:cxn>
                <a:cxn ang="0">
                  <a:pos x="0" y="0"/>
                </a:cxn>
                <a:cxn ang="0">
                  <a:pos x="0" y="21"/>
                </a:cxn>
                <a:cxn ang="0">
                  <a:pos x="0" y="21"/>
                </a:cxn>
              </a:cxnLst>
              <a:rect l="0" t="0" r="r" b="b"/>
              <a:pathLst>
                <a:path w="1" h="23">
                  <a:moveTo>
                    <a:pt x="0" y="21"/>
                  </a:moveTo>
                  <a:lnTo>
                    <a:pt x="0" y="22"/>
                  </a:lnTo>
                  <a:lnTo>
                    <a:pt x="0" y="0"/>
                  </a:lnTo>
                  <a:lnTo>
                    <a:pt x="0" y="0"/>
                  </a:lnTo>
                  <a:lnTo>
                    <a:pt x="0" y="21"/>
                  </a:lnTo>
                  <a:lnTo>
                    <a:pt x="0" y="21"/>
                  </a:lnTo>
                </a:path>
              </a:pathLst>
            </a:custGeom>
            <a:solidFill>
              <a:srgbClr val="819FE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2" name="Freeform 227"/>
            <p:cNvSpPr>
              <a:spLocks/>
            </p:cNvSpPr>
            <p:nvPr/>
          </p:nvSpPr>
          <p:spPr bwMode="auto">
            <a:xfrm>
              <a:off x="2305" y="2157"/>
              <a:ext cx="2" cy="24"/>
            </a:xfrm>
            <a:custGeom>
              <a:avLst/>
              <a:gdLst/>
              <a:ahLst/>
              <a:cxnLst>
                <a:cxn ang="0">
                  <a:pos x="0" y="21"/>
                </a:cxn>
                <a:cxn ang="0">
                  <a:pos x="1" y="23"/>
                </a:cxn>
                <a:cxn ang="0">
                  <a:pos x="1" y="0"/>
                </a:cxn>
                <a:cxn ang="0">
                  <a:pos x="0" y="0"/>
                </a:cxn>
                <a:cxn ang="0">
                  <a:pos x="0" y="21"/>
                </a:cxn>
                <a:cxn ang="0">
                  <a:pos x="0" y="21"/>
                </a:cxn>
              </a:cxnLst>
              <a:rect l="0" t="0" r="r" b="b"/>
              <a:pathLst>
                <a:path w="2" h="24">
                  <a:moveTo>
                    <a:pt x="0" y="21"/>
                  </a:moveTo>
                  <a:lnTo>
                    <a:pt x="1" y="23"/>
                  </a:lnTo>
                  <a:lnTo>
                    <a:pt x="1" y="0"/>
                  </a:lnTo>
                  <a:lnTo>
                    <a:pt x="0" y="0"/>
                  </a:lnTo>
                  <a:lnTo>
                    <a:pt x="0" y="21"/>
                  </a:lnTo>
                  <a:lnTo>
                    <a:pt x="0" y="21"/>
                  </a:lnTo>
                </a:path>
              </a:pathLst>
            </a:custGeom>
            <a:solidFill>
              <a:srgbClr val="D2BFF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3" name="Freeform 228"/>
            <p:cNvSpPr>
              <a:spLocks/>
            </p:cNvSpPr>
            <p:nvPr/>
          </p:nvSpPr>
          <p:spPr bwMode="auto">
            <a:xfrm>
              <a:off x="2291" y="2148"/>
              <a:ext cx="2" cy="24"/>
            </a:xfrm>
            <a:custGeom>
              <a:avLst/>
              <a:gdLst/>
              <a:ahLst/>
              <a:cxnLst>
                <a:cxn ang="0">
                  <a:pos x="0" y="22"/>
                </a:cxn>
                <a:cxn ang="0">
                  <a:pos x="1" y="23"/>
                </a:cxn>
                <a:cxn ang="0">
                  <a:pos x="1" y="1"/>
                </a:cxn>
                <a:cxn ang="0">
                  <a:pos x="0" y="0"/>
                </a:cxn>
                <a:cxn ang="0">
                  <a:pos x="0" y="22"/>
                </a:cxn>
                <a:cxn ang="0">
                  <a:pos x="0" y="22"/>
                </a:cxn>
              </a:cxnLst>
              <a:rect l="0" t="0" r="r" b="b"/>
              <a:pathLst>
                <a:path w="2" h="24">
                  <a:moveTo>
                    <a:pt x="0" y="22"/>
                  </a:moveTo>
                  <a:lnTo>
                    <a:pt x="1" y="23"/>
                  </a:lnTo>
                  <a:lnTo>
                    <a:pt x="1" y="1"/>
                  </a:lnTo>
                  <a:lnTo>
                    <a:pt x="0" y="0"/>
                  </a:lnTo>
                  <a:lnTo>
                    <a:pt x="0" y="22"/>
                  </a:lnTo>
                  <a:lnTo>
                    <a:pt x="0" y="22"/>
                  </a:lnTo>
                </a:path>
              </a:pathLst>
            </a:custGeom>
            <a:solidFill>
              <a:srgbClr val="D2BFF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4" name="Freeform 229"/>
            <p:cNvSpPr>
              <a:spLocks/>
            </p:cNvSpPr>
            <p:nvPr/>
          </p:nvSpPr>
          <p:spPr bwMode="auto">
            <a:xfrm>
              <a:off x="2295" y="2144"/>
              <a:ext cx="14" cy="13"/>
            </a:xfrm>
            <a:custGeom>
              <a:avLst/>
              <a:gdLst/>
              <a:ahLst/>
              <a:cxnLst>
                <a:cxn ang="0">
                  <a:pos x="13" y="0"/>
                </a:cxn>
                <a:cxn ang="0">
                  <a:pos x="0" y="4"/>
                </a:cxn>
                <a:cxn ang="0">
                  <a:pos x="13" y="12"/>
                </a:cxn>
                <a:cxn ang="0">
                  <a:pos x="13" y="0"/>
                </a:cxn>
                <a:cxn ang="0">
                  <a:pos x="13" y="0"/>
                </a:cxn>
              </a:cxnLst>
              <a:rect l="0" t="0" r="r" b="b"/>
              <a:pathLst>
                <a:path w="14" h="13">
                  <a:moveTo>
                    <a:pt x="13" y="0"/>
                  </a:moveTo>
                  <a:lnTo>
                    <a:pt x="0" y="4"/>
                  </a:lnTo>
                  <a:lnTo>
                    <a:pt x="13" y="12"/>
                  </a:lnTo>
                  <a:lnTo>
                    <a:pt x="13" y="0"/>
                  </a:lnTo>
                  <a:lnTo>
                    <a:pt x="13" y="0"/>
                  </a:lnTo>
                </a:path>
              </a:pathLst>
            </a:custGeom>
            <a:solidFill>
              <a:srgbClr val="B2B2B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5" name="Freeform 230"/>
            <p:cNvSpPr>
              <a:spLocks/>
            </p:cNvSpPr>
            <p:nvPr/>
          </p:nvSpPr>
          <p:spPr bwMode="auto">
            <a:xfrm>
              <a:off x="2308" y="2144"/>
              <a:ext cx="15" cy="13"/>
            </a:xfrm>
            <a:custGeom>
              <a:avLst/>
              <a:gdLst/>
              <a:ahLst/>
              <a:cxnLst>
                <a:cxn ang="0">
                  <a:pos x="0" y="0"/>
                </a:cxn>
                <a:cxn ang="0">
                  <a:pos x="14" y="4"/>
                </a:cxn>
                <a:cxn ang="0">
                  <a:pos x="0" y="12"/>
                </a:cxn>
                <a:cxn ang="0">
                  <a:pos x="0" y="0"/>
                </a:cxn>
                <a:cxn ang="0">
                  <a:pos x="0" y="0"/>
                </a:cxn>
              </a:cxnLst>
              <a:rect l="0" t="0" r="r" b="b"/>
              <a:pathLst>
                <a:path w="15" h="13">
                  <a:moveTo>
                    <a:pt x="0" y="0"/>
                  </a:moveTo>
                  <a:lnTo>
                    <a:pt x="14" y="4"/>
                  </a:lnTo>
                  <a:lnTo>
                    <a:pt x="0" y="12"/>
                  </a:lnTo>
                  <a:lnTo>
                    <a:pt x="0" y="0"/>
                  </a:lnTo>
                  <a:lnTo>
                    <a:pt x="0" y="0"/>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6" name="Freeform 231"/>
            <p:cNvSpPr>
              <a:spLocks/>
            </p:cNvSpPr>
            <p:nvPr/>
          </p:nvSpPr>
          <p:spPr bwMode="auto">
            <a:xfrm>
              <a:off x="2295" y="2141"/>
              <a:ext cx="16" cy="8"/>
            </a:xfrm>
            <a:custGeom>
              <a:avLst/>
              <a:gdLst/>
              <a:ahLst/>
              <a:cxnLst>
                <a:cxn ang="0">
                  <a:pos x="13" y="3"/>
                </a:cxn>
                <a:cxn ang="0">
                  <a:pos x="0" y="7"/>
                </a:cxn>
                <a:cxn ang="0">
                  <a:pos x="15" y="0"/>
                </a:cxn>
                <a:cxn ang="0">
                  <a:pos x="13" y="3"/>
                </a:cxn>
                <a:cxn ang="0">
                  <a:pos x="13" y="3"/>
                </a:cxn>
              </a:cxnLst>
              <a:rect l="0" t="0" r="r" b="b"/>
              <a:pathLst>
                <a:path w="16" h="8">
                  <a:moveTo>
                    <a:pt x="13" y="3"/>
                  </a:moveTo>
                  <a:lnTo>
                    <a:pt x="0" y="7"/>
                  </a:lnTo>
                  <a:lnTo>
                    <a:pt x="15" y="0"/>
                  </a:lnTo>
                  <a:lnTo>
                    <a:pt x="13" y="3"/>
                  </a:lnTo>
                  <a:lnTo>
                    <a:pt x="13" y="3"/>
                  </a:lnTo>
                </a:path>
              </a:pathLst>
            </a:custGeom>
            <a:solidFill>
              <a:srgbClr val="E1E1E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7" name="Freeform 232"/>
            <p:cNvSpPr>
              <a:spLocks/>
            </p:cNvSpPr>
            <p:nvPr/>
          </p:nvSpPr>
          <p:spPr bwMode="auto">
            <a:xfrm>
              <a:off x="2308" y="2141"/>
              <a:ext cx="15" cy="8"/>
            </a:xfrm>
            <a:custGeom>
              <a:avLst/>
              <a:gdLst/>
              <a:ahLst/>
              <a:cxnLst>
                <a:cxn ang="0">
                  <a:pos x="0" y="3"/>
                </a:cxn>
                <a:cxn ang="0">
                  <a:pos x="2" y="0"/>
                </a:cxn>
                <a:cxn ang="0">
                  <a:pos x="14" y="7"/>
                </a:cxn>
                <a:cxn ang="0">
                  <a:pos x="0" y="3"/>
                </a:cxn>
                <a:cxn ang="0">
                  <a:pos x="0" y="3"/>
                </a:cxn>
              </a:cxnLst>
              <a:rect l="0" t="0" r="r" b="b"/>
              <a:pathLst>
                <a:path w="15" h="8">
                  <a:moveTo>
                    <a:pt x="0" y="3"/>
                  </a:moveTo>
                  <a:lnTo>
                    <a:pt x="2" y="0"/>
                  </a:lnTo>
                  <a:lnTo>
                    <a:pt x="14" y="7"/>
                  </a:lnTo>
                  <a:lnTo>
                    <a:pt x="0" y="3"/>
                  </a:lnTo>
                  <a:lnTo>
                    <a:pt x="0" y="3"/>
                  </a:lnTo>
                </a:path>
              </a:pathLst>
            </a:custGeom>
            <a:solidFill>
              <a:srgbClr val="8080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8" name="Freeform 233"/>
            <p:cNvSpPr>
              <a:spLocks/>
            </p:cNvSpPr>
            <p:nvPr/>
          </p:nvSpPr>
          <p:spPr bwMode="auto">
            <a:xfrm>
              <a:off x="2338" y="2121"/>
              <a:ext cx="14" cy="12"/>
            </a:xfrm>
            <a:custGeom>
              <a:avLst/>
              <a:gdLst/>
              <a:ahLst/>
              <a:cxnLst>
                <a:cxn ang="0">
                  <a:pos x="13" y="0"/>
                </a:cxn>
                <a:cxn ang="0">
                  <a:pos x="0" y="3"/>
                </a:cxn>
                <a:cxn ang="0">
                  <a:pos x="12" y="11"/>
                </a:cxn>
                <a:cxn ang="0">
                  <a:pos x="13" y="0"/>
                </a:cxn>
                <a:cxn ang="0">
                  <a:pos x="13" y="0"/>
                </a:cxn>
              </a:cxnLst>
              <a:rect l="0" t="0" r="r" b="b"/>
              <a:pathLst>
                <a:path w="14" h="12">
                  <a:moveTo>
                    <a:pt x="13" y="0"/>
                  </a:moveTo>
                  <a:lnTo>
                    <a:pt x="0" y="3"/>
                  </a:lnTo>
                  <a:lnTo>
                    <a:pt x="12" y="11"/>
                  </a:lnTo>
                  <a:lnTo>
                    <a:pt x="13" y="0"/>
                  </a:lnTo>
                  <a:lnTo>
                    <a:pt x="13" y="0"/>
                  </a:lnTo>
                </a:path>
              </a:pathLst>
            </a:custGeom>
            <a:solidFill>
              <a:srgbClr val="B2B2B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9" name="Freeform 234"/>
            <p:cNvSpPr>
              <a:spLocks/>
            </p:cNvSpPr>
            <p:nvPr/>
          </p:nvSpPr>
          <p:spPr bwMode="auto">
            <a:xfrm>
              <a:off x="2350" y="2121"/>
              <a:ext cx="17" cy="12"/>
            </a:xfrm>
            <a:custGeom>
              <a:avLst/>
              <a:gdLst/>
              <a:ahLst/>
              <a:cxnLst>
                <a:cxn ang="0">
                  <a:pos x="1" y="0"/>
                </a:cxn>
                <a:cxn ang="0">
                  <a:pos x="16" y="3"/>
                </a:cxn>
                <a:cxn ang="0">
                  <a:pos x="0" y="11"/>
                </a:cxn>
                <a:cxn ang="0">
                  <a:pos x="1" y="0"/>
                </a:cxn>
                <a:cxn ang="0">
                  <a:pos x="1" y="0"/>
                </a:cxn>
              </a:cxnLst>
              <a:rect l="0" t="0" r="r" b="b"/>
              <a:pathLst>
                <a:path w="17" h="12">
                  <a:moveTo>
                    <a:pt x="1" y="0"/>
                  </a:moveTo>
                  <a:lnTo>
                    <a:pt x="16" y="3"/>
                  </a:lnTo>
                  <a:lnTo>
                    <a:pt x="0" y="11"/>
                  </a:lnTo>
                  <a:lnTo>
                    <a:pt x="1" y="0"/>
                  </a:lnTo>
                  <a:lnTo>
                    <a:pt x="1" y="0"/>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0" name="Freeform 235"/>
            <p:cNvSpPr>
              <a:spLocks/>
            </p:cNvSpPr>
            <p:nvPr/>
          </p:nvSpPr>
          <p:spPr bwMode="auto">
            <a:xfrm>
              <a:off x="2338" y="2116"/>
              <a:ext cx="15" cy="9"/>
            </a:xfrm>
            <a:custGeom>
              <a:avLst/>
              <a:gdLst/>
              <a:ahLst/>
              <a:cxnLst>
                <a:cxn ang="0">
                  <a:pos x="13" y="5"/>
                </a:cxn>
                <a:cxn ang="0">
                  <a:pos x="0" y="8"/>
                </a:cxn>
                <a:cxn ang="0">
                  <a:pos x="14" y="0"/>
                </a:cxn>
                <a:cxn ang="0">
                  <a:pos x="13" y="5"/>
                </a:cxn>
                <a:cxn ang="0">
                  <a:pos x="13" y="5"/>
                </a:cxn>
              </a:cxnLst>
              <a:rect l="0" t="0" r="r" b="b"/>
              <a:pathLst>
                <a:path w="15" h="9">
                  <a:moveTo>
                    <a:pt x="13" y="5"/>
                  </a:moveTo>
                  <a:lnTo>
                    <a:pt x="0" y="8"/>
                  </a:lnTo>
                  <a:lnTo>
                    <a:pt x="14" y="0"/>
                  </a:lnTo>
                  <a:lnTo>
                    <a:pt x="13" y="5"/>
                  </a:lnTo>
                  <a:lnTo>
                    <a:pt x="13" y="5"/>
                  </a:lnTo>
                </a:path>
              </a:pathLst>
            </a:custGeom>
            <a:solidFill>
              <a:srgbClr val="E1E1E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1" name="Freeform 236"/>
            <p:cNvSpPr>
              <a:spLocks/>
            </p:cNvSpPr>
            <p:nvPr/>
          </p:nvSpPr>
          <p:spPr bwMode="auto">
            <a:xfrm>
              <a:off x="2351" y="2116"/>
              <a:ext cx="16" cy="9"/>
            </a:xfrm>
            <a:custGeom>
              <a:avLst/>
              <a:gdLst/>
              <a:ahLst/>
              <a:cxnLst>
                <a:cxn ang="0">
                  <a:pos x="0" y="5"/>
                </a:cxn>
                <a:cxn ang="0">
                  <a:pos x="1" y="0"/>
                </a:cxn>
                <a:cxn ang="0">
                  <a:pos x="15" y="8"/>
                </a:cxn>
                <a:cxn ang="0">
                  <a:pos x="0" y="5"/>
                </a:cxn>
                <a:cxn ang="0">
                  <a:pos x="0" y="5"/>
                </a:cxn>
              </a:cxnLst>
              <a:rect l="0" t="0" r="r" b="b"/>
              <a:pathLst>
                <a:path w="16" h="9">
                  <a:moveTo>
                    <a:pt x="0" y="5"/>
                  </a:moveTo>
                  <a:lnTo>
                    <a:pt x="1" y="0"/>
                  </a:lnTo>
                  <a:lnTo>
                    <a:pt x="15" y="8"/>
                  </a:lnTo>
                  <a:lnTo>
                    <a:pt x="0" y="5"/>
                  </a:lnTo>
                  <a:lnTo>
                    <a:pt x="0" y="5"/>
                  </a:lnTo>
                </a:path>
              </a:pathLst>
            </a:custGeom>
            <a:solidFill>
              <a:srgbClr val="8080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2" name="Freeform 237"/>
            <p:cNvSpPr>
              <a:spLocks/>
            </p:cNvSpPr>
            <p:nvPr/>
          </p:nvSpPr>
          <p:spPr bwMode="auto">
            <a:xfrm>
              <a:off x="2318" y="2132"/>
              <a:ext cx="14" cy="13"/>
            </a:xfrm>
            <a:custGeom>
              <a:avLst/>
              <a:gdLst/>
              <a:ahLst/>
              <a:cxnLst>
                <a:cxn ang="0">
                  <a:pos x="13" y="0"/>
                </a:cxn>
                <a:cxn ang="0">
                  <a:pos x="0" y="4"/>
                </a:cxn>
                <a:cxn ang="0">
                  <a:pos x="12" y="12"/>
                </a:cxn>
                <a:cxn ang="0">
                  <a:pos x="13" y="0"/>
                </a:cxn>
                <a:cxn ang="0">
                  <a:pos x="13" y="0"/>
                </a:cxn>
              </a:cxnLst>
              <a:rect l="0" t="0" r="r" b="b"/>
              <a:pathLst>
                <a:path w="14" h="13">
                  <a:moveTo>
                    <a:pt x="13" y="0"/>
                  </a:moveTo>
                  <a:lnTo>
                    <a:pt x="0" y="4"/>
                  </a:lnTo>
                  <a:lnTo>
                    <a:pt x="12" y="12"/>
                  </a:lnTo>
                  <a:lnTo>
                    <a:pt x="13" y="0"/>
                  </a:lnTo>
                  <a:lnTo>
                    <a:pt x="13" y="0"/>
                  </a:lnTo>
                </a:path>
              </a:pathLst>
            </a:custGeom>
            <a:solidFill>
              <a:srgbClr val="B2B2B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3" name="Freeform 238"/>
            <p:cNvSpPr>
              <a:spLocks/>
            </p:cNvSpPr>
            <p:nvPr/>
          </p:nvSpPr>
          <p:spPr bwMode="auto">
            <a:xfrm>
              <a:off x="2330" y="2132"/>
              <a:ext cx="15" cy="13"/>
            </a:xfrm>
            <a:custGeom>
              <a:avLst/>
              <a:gdLst/>
              <a:ahLst/>
              <a:cxnLst>
                <a:cxn ang="0">
                  <a:pos x="1" y="0"/>
                </a:cxn>
                <a:cxn ang="0">
                  <a:pos x="14" y="4"/>
                </a:cxn>
                <a:cxn ang="0">
                  <a:pos x="0" y="12"/>
                </a:cxn>
                <a:cxn ang="0">
                  <a:pos x="1" y="0"/>
                </a:cxn>
                <a:cxn ang="0">
                  <a:pos x="1" y="0"/>
                </a:cxn>
              </a:cxnLst>
              <a:rect l="0" t="0" r="r" b="b"/>
              <a:pathLst>
                <a:path w="15" h="13">
                  <a:moveTo>
                    <a:pt x="1" y="0"/>
                  </a:moveTo>
                  <a:lnTo>
                    <a:pt x="14" y="4"/>
                  </a:lnTo>
                  <a:lnTo>
                    <a:pt x="0" y="12"/>
                  </a:lnTo>
                  <a:lnTo>
                    <a:pt x="1" y="0"/>
                  </a:lnTo>
                  <a:lnTo>
                    <a:pt x="1" y="0"/>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4" name="Freeform 239"/>
            <p:cNvSpPr>
              <a:spLocks/>
            </p:cNvSpPr>
            <p:nvPr/>
          </p:nvSpPr>
          <p:spPr bwMode="auto">
            <a:xfrm>
              <a:off x="2318" y="2129"/>
              <a:ext cx="14" cy="8"/>
            </a:xfrm>
            <a:custGeom>
              <a:avLst/>
              <a:gdLst/>
              <a:ahLst/>
              <a:cxnLst>
                <a:cxn ang="0">
                  <a:pos x="13" y="3"/>
                </a:cxn>
                <a:cxn ang="0">
                  <a:pos x="0" y="7"/>
                </a:cxn>
                <a:cxn ang="0">
                  <a:pos x="13" y="0"/>
                </a:cxn>
                <a:cxn ang="0">
                  <a:pos x="13" y="3"/>
                </a:cxn>
                <a:cxn ang="0">
                  <a:pos x="13" y="3"/>
                </a:cxn>
              </a:cxnLst>
              <a:rect l="0" t="0" r="r" b="b"/>
              <a:pathLst>
                <a:path w="14" h="8">
                  <a:moveTo>
                    <a:pt x="13" y="3"/>
                  </a:moveTo>
                  <a:lnTo>
                    <a:pt x="0" y="7"/>
                  </a:lnTo>
                  <a:lnTo>
                    <a:pt x="13" y="0"/>
                  </a:lnTo>
                  <a:lnTo>
                    <a:pt x="13" y="3"/>
                  </a:lnTo>
                  <a:lnTo>
                    <a:pt x="13" y="3"/>
                  </a:lnTo>
                </a:path>
              </a:pathLst>
            </a:custGeom>
            <a:solidFill>
              <a:srgbClr val="E1E1E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5" name="Freeform 240"/>
            <p:cNvSpPr>
              <a:spLocks/>
            </p:cNvSpPr>
            <p:nvPr/>
          </p:nvSpPr>
          <p:spPr bwMode="auto">
            <a:xfrm>
              <a:off x="2331" y="2129"/>
              <a:ext cx="14" cy="8"/>
            </a:xfrm>
            <a:custGeom>
              <a:avLst/>
              <a:gdLst/>
              <a:ahLst/>
              <a:cxnLst>
                <a:cxn ang="0">
                  <a:pos x="0" y="3"/>
                </a:cxn>
                <a:cxn ang="0">
                  <a:pos x="0" y="0"/>
                </a:cxn>
                <a:cxn ang="0">
                  <a:pos x="13" y="7"/>
                </a:cxn>
                <a:cxn ang="0">
                  <a:pos x="0" y="3"/>
                </a:cxn>
                <a:cxn ang="0">
                  <a:pos x="0" y="3"/>
                </a:cxn>
              </a:cxnLst>
              <a:rect l="0" t="0" r="r" b="b"/>
              <a:pathLst>
                <a:path w="14" h="8">
                  <a:moveTo>
                    <a:pt x="0" y="3"/>
                  </a:moveTo>
                  <a:lnTo>
                    <a:pt x="0" y="0"/>
                  </a:lnTo>
                  <a:lnTo>
                    <a:pt x="13" y="7"/>
                  </a:lnTo>
                  <a:lnTo>
                    <a:pt x="0" y="3"/>
                  </a:lnTo>
                  <a:lnTo>
                    <a:pt x="0" y="3"/>
                  </a:lnTo>
                </a:path>
              </a:pathLst>
            </a:custGeom>
            <a:solidFill>
              <a:srgbClr val="8080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6" name="Freeform 241"/>
            <p:cNvSpPr>
              <a:spLocks/>
            </p:cNvSpPr>
            <p:nvPr/>
          </p:nvSpPr>
          <p:spPr bwMode="auto">
            <a:xfrm>
              <a:off x="2295" y="2172"/>
              <a:ext cx="4" cy="7"/>
            </a:xfrm>
            <a:custGeom>
              <a:avLst/>
              <a:gdLst/>
              <a:ahLst/>
              <a:cxnLst>
                <a:cxn ang="0">
                  <a:pos x="0" y="4"/>
                </a:cxn>
                <a:cxn ang="0">
                  <a:pos x="3" y="6"/>
                </a:cxn>
                <a:cxn ang="0">
                  <a:pos x="3" y="1"/>
                </a:cxn>
                <a:cxn ang="0">
                  <a:pos x="0" y="0"/>
                </a:cxn>
                <a:cxn ang="0">
                  <a:pos x="0" y="4"/>
                </a:cxn>
                <a:cxn ang="0">
                  <a:pos x="0" y="4"/>
                </a:cxn>
              </a:cxnLst>
              <a:rect l="0" t="0" r="r" b="b"/>
              <a:pathLst>
                <a:path w="4" h="7">
                  <a:moveTo>
                    <a:pt x="0" y="4"/>
                  </a:moveTo>
                  <a:lnTo>
                    <a:pt x="3" y="6"/>
                  </a:lnTo>
                  <a:lnTo>
                    <a:pt x="3" y="1"/>
                  </a:lnTo>
                  <a:lnTo>
                    <a:pt x="0" y="0"/>
                  </a:lnTo>
                  <a:lnTo>
                    <a:pt x="0" y="4"/>
                  </a:lnTo>
                  <a:lnTo>
                    <a:pt x="0" y="4"/>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7" name="Freeform 242"/>
            <p:cNvSpPr>
              <a:spLocks/>
            </p:cNvSpPr>
            <p:nvPr/>
          </p:nvSpPr>
          <p:spPr bwMode="auto">
            <a:xfrm>
              <a:off x="2295" y="2170"/>
              <a:ext cx="6" cy="4"/>
            </a:xfrm>
            <a:custGeom>
              <a:avLst/>
              <a:gdLst/>
              <a:ahLst/>
              <a:cxnLst>
                <a:cxn ang="0">
                  <a:pos x="3" y="0"/>
                </a:cxn>
                <a:cxn ang="0">
                  <a:pos x="0" y="2"/>
                </a:cxn>
                <a:cxn ang="0">
                  <a:pos x="3" y="3"/>
                </a:cxn>
                <a:cxn ang="0">
                  <a:pos x="5" y="2"/>
                </a:cxn>
                <a:cxn ang="0">
                  <a:pos x="3" y="0"/>
                </a:cxn>
                <a:cxn ang="0">
                  <a:pos x="3" y="0"/>
                </a:cxn>
              </a:cxnLst>
              <a:rect l="0" t="0" r="r" b="b"/>
              <a:pathLst>
                <a:path w="6" h="4">
                  <a:moveTo>
                    <a:pt x="3" y="0"/>
                  </a:moveTo>
                  <a:lnTo>
                    <a:pt x="0" y="2"/>
                  </a:lnTo>
                  <a:lnTo>
                    <a:pt x="3" y="3"/>
                  </a:lnTo>
                  <a:lnTo>
                    <a:pt x="5" y="2"/>
                  </a:lnTo>
                  <a:lnTo>
                    <a:pt x="3" y="0"/>
                  </a:lnTo>
                  <a:lnTo>
                    <a:pt x="3" y="0"/>
                  </a:lnTo>
                </a:path>
              </a:pathLst>
            </a:custGeom>
            <a:solidFill>
              <a:srgbClr val="D2D2D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8" name="Freeform 243"/>
            <p:cNvSpPr>
              <a:spLocks/>
            </p:cNvSpPr>
            <p:nvPr/>
          </p:nvSpPr>
          <p:spPr bwMode="auto">
            <a:xfrm>
              <a:off x="2298" y="2172"/>
              <a:ext cx="3" cy="7"/>
            </a:xfrm>
            <a:custGeom>
              <a:avLst/>
              <a:gdLst/>
              <a:ahLst/>
              <a:cxnLst>
                <a:cxn ang="0">
                  <a:pos x="2" y="4"/>
                </a:cxn>
                <a:cxn ang="0">
                  <a:pos x="0" y="6"/>
                </a:cxn>
                <a:cxn ang="0">
                  <a:pos x="0" y="1"/>
                </a:cxn>
                <a:cxn ang="0">
                  <a:pos x="2" y="0"/>
                </a:cxn>
                <a:cxn ang="0">
                  <a:pos x="2" y="4"/>
                </a:cxn>
                <a:cxn ang="0">
                  <a:pos x="2" y="4"/>
                </a:cxn>
              </a:cxnLst>
              <a:rect l="0" t="0" r="r" b="b"/>
              <a:pathLst>
                <a:path w="3" h="7">
                  <a:moveTo>
                    <a:pt x="2" y="4"/>
                  </a:moveTo>
                  <a:lnTo>
                    <a:pt x="0" y="6"/>
                  </a:lnTo>
                  <a:lnTo>
                    <a:pt x="0" y="1"/>
                  </a:lnTo>
                  <a:lnTo>
                    <a:pt x="2" y="0"/>
                  </a:lnTo>
                  <a:lnTo>
                    <a:pt x="2" y="4"/>
                  </a:lnTo>
                  <a:lnTo>
                    <a:pt x="2" y="4"/>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9" name="Freeform 244"/>
            <p:cNvSpPr>
              <a:spLocks/>
            </p:cNvSpPr>
            <p:nvPr/>
          </p:nvSpPr>
          <p:spPr bwMode="auto">
            <a:xfrm>
              <a:off x="2357" y="2127"/>
              <a:ext cx="4" cy="4"/>
            </a:xfrm>
            <a:custGeom>
              <a:avLst/>
              <a:gdLst/>
              <a:ahLst/>
              <a:cxnLst>
                <a:cxn ang="0">
                  <a:pos x="3" y="2"/>
                </a:cxn>
                <a:cxn ang="0">
                  <a:pos x="0" y="0"/>
                </a:cxn>
                <a:cxn ang="0">
                  <a:pos x="0" y="2"/>
                </a:cxn>
                <a:cxn ang="0">
                  <a:pos x="0" y="3"/>
                </a:cxn>
                <a:cxn ang="0">
                  <a:pos x="3" y="2"/>
                </a:cxn>
                <a:cxn ang="0">
                  <a:pos x="3" y="2"/>
                </a:cxn>
              </a:cxnLst>
              <a:rect l="0" t="0" r="r" b="b"/>
              <a:pathLst>
                <a:path w="4" h="4">
                  <a:moveTo>
                    <a:pt x="3" y="2"/>
                  </a:moveTo>
                  <a:lnTo>
                    <a:pt x="0" y="0"/>
                  </a:lnTo>
                  <a:lnTo>
                    <a:pt x="0" y="2"/>
                  </a:lnTo>
                  <a:lnTo>
                    <a:pt x="0" y="3"/>
                  </a:lnTo>
                  <a:lnTo>
                    <a:pt x="3" y="2"/>
                  </a:lnTo>
                  <a:lnTo>
                    <a:pt x="3" y="2"/>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0" name="Freeform 245"/>
            <p:cNvSpPr>
              <a:spLocks/>
            </p:cNvSpPr>
            <p:nvPr/>
          </p:nvSpPr>
          <p:spPr bwMode="auto">
            <a:xfrm>
              <a:off x="2356" y="2169"/>
              <a:ext cx="17" cy="14"/>
            </a:xfrm>
            <a:custGeom>
              <a:avLst/>
              <a:gdLst/>
              <a:ahLst/>
              <a:cxnLst>
                <a:cxn ang="0">
                  <a:pos x="0" y="9"/>
                </a:cxn>
                <a:cxn ang="0">
                  <a:pos x="16" y="0"/>
                </a:cxn>
                <a:cxn ang="0">
                  <a:pos x="9" y="9"/>
                </a:cxn>
                <a:cxn ang="0">
                  <a:pos x="0" y="13"/>
                </a:cxn>
                <a:cxn ang="0">
                  <a:pos x="0" y="9"/>
                </a:cxn>
                <a:cxn ang="0">
                  <a:pos x="0" y="9"/>
                </a:cxn>
              </a:cxnLst>
              <a:rect l="0" t="0" r="r" b="b"/>
              <a:pathLst>
                <a:path w="17" h="14">
                  <a:moveTo>
                    <a:pt x="0" y="9"/>
                  </a:moveTo>
                  <a:lnTo>
                    <a:pt x="16" y="0"/>
                  </a:lnTo>
                  <a:lnTo>
                    <a:pt x="9" y="9"/>
                  </a:lnTo>
                  <a:lnTo>
                    <a:pt x="0" y="13"/>
                  </a:lnTo>
                  <a:lnTo>
                    <a:pt x="0" y="9"/>
                  </a:lnTo>
                  <a:lnTo>
                    <a:pt x="0" y="9"/>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1" name="Freeform 246"/>
            <p:cNvSpPr>
              <a:spLocks/>
            </p:cNvSpPr>
            <p:nvPr/>
          </p:nvSpPr>
          <p:spPr bwMode="auto">
            <a:xfrm>
              <a:off x="2342" y="2170"/>
              <a:ext cx="15" cy="13"/>
            </a:xfrm>
            <a:custGeom>
              <a:avLst/>
              <a:gdLst/>
              <a:ahLst/>
              <a:cxnLst>
                <a:cxn ang="0">
                  <a:pos x="0" y="0"/>
                </a:cxn>
                <a:cxn ang="0">
                  <a:pos x="14" y="8"/>
                </a:cxn>
                <a:cxn ang="0">
                  <a:pos x="14" y="12"/>
                </a:cxn>
                <a:cxn ang="0">
                  <a:pos x="8" y="10"/>
                </a:cxn>
                <a:cxn ang="0">
                  <a:pos x="0" y="0"/>
                </a:cxn>
                <a:cxn ang="0">
                  <a:pos x="0" y="0"/>
                </a:cxn>
              </a:cxnLst>
              <a:rect l="0" t="0" r="r" b="b"/>
              <a:pathLst>
                <a:path w="15" h="13">
                  <a:moveTo>
                    <a:pt x="0" y="0"/>
                  </a:moveTo>
                  <a:lnTo>
                    <a:pt x="14" y="8"/>
                  </a:lnTo>
                  <a:lnTo>
                    <a:pt x="14" y="12"/>
                  </a:lnTo>
                  <a:lnTo>
                    <a:pt x="8" y="10"/>
                  </a:lnTo>
                  <a:lnTo>
                    <a:pt x="0" y="0"/>
                  </a:lnTo>
                  <a:lnTo>
                    <a:pt x="0" y="0"/>
                  </a:lnTo>
                </a:path>
              </a:pathLst>
            </a:custGeom>
            <a:solidFill>
              <a:srgbClr val="8080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2" name="Freeform 247"/>
            <p:cNvSpPr>
              <a:spLocks/>
            </p:cNvSpPr>
            <p:nvPr/>
          </p:nvSpPr>
          <p:spPr bwMode="auto">
            <a:xfrm>
              <a:off x="2342" y="2136"/>
              <a:ext cx="15" cy="43"/>
            </a:xfrm>
            <a:custGeom>
              <a:avLst/>
              <a:gdLst/>
              <a:ahLst/>
              <a:cxnLst>
                <a:cxn ang="0">
                  <a:pos x="14" y="42"/>
                </a:cxn>
                <a:cxn ang="0">
                  <a:pos x="14" y="9"/>
                </a:cxn>
                <a:cxn ang="0">
                  <a:pos x="0" y="0"/>
                </a:cxn>
                <a:cxn ang="0">
                  <a:pos x="0" y="34"/>
                </a:cxn>
                <a:cxn ang="0">
                  <a:pos x="14" y="42"/>
                </a:cxn>
                <a:cxn ang="0">
                  <a:pos x="14" y="42"/>
                </a:cxn>
              </a:cxnLst>
              <a:rect l="0" t="0" r="r" b="b"/>
              <a:pathLst>
                <a:path w="15" h="43">
                  <a:moveTo>
                    <a:pt x="14" y="42"/>
                  </a:moveTo>
                  <a:lnTo>
                    <a:pt x="14" y="9"/>
                  </a:lnTo>
                  <a:lnTo>
                    <a:pt x="0" y="0"/>
                  </a:lnTo>
                  <a:lnTo>
                    <a:pt x="0" y="34"/>
                  </a:lnTo>
                  <a:lnTo>
                    <a:pt x="14" y="42"/>
                  </a:lnTo>
                  <a:lnTo>
                    <a:pt x="14" y="42"/>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3" name="Freeform 248"/>
            <p:cNvSpPr>
              <a:spLocks/>
            </p:cNvSpPr>
            <p:nvPr/>
          </p:nvSpPr>
          <p:spPr bwMode="auto">
            <a:xfrm>
              <a:off x="2342" y="2127"/>
              <a:ext cx="31" cy="19"/>
            </a:xfrm>
            <a:custGeom>
              <a:avLst/>
              <a:gdLst/>
              <a:ahLst/>
              <a:cxnLst>
                <a:cxn ang="0">
                  <a:pos x="30" y="9"/>
                </a:cxn>
                <a:cxn ang="0">
                  <a:pos x="15" y="0"/>
                </a:cxn>
                <a:cxn ang="0">
                  <a:pos x="0" y="9"/>
                </a:cxn>
                <a:cxn ang="0">
                  <a:pos x="14" y="18"/>
                </a:cxn>
                <a:cxn ang="0">
                  <a:pos x="30" y="9"/>
                </a:cxn>
                <a:cxn ang="0">
                  <a:pos x="30" y="9"/>
                </a:cxn>
              </a:cxnLst>
              <a:rect l="0" t="0" r="r" b="b"/>
              <a:pathLst>
                <a:path w="31" h="19">
                  <a:moveTo>
                    <a:pt x="30" y="9"/>
                  </a:moveTo>
                  <a:lnTo>
                    <a:pt x="15" y="0"/>
                  </a:lnTo>
                  <a:lnTo>
                    <a:pt x="0" y="9"/>
                  </a:lnTo>
                  <a:lnTo>
                    <a:pt x="14" y="18"/>
                  </a:lnTo>
                  <a:lnTo>
                    <a:pt x="30" y="9"/>
                  </a:lnTo>
                  <a:lnTo>
                    <a:pt x="30" y="9"/>
                  </a:lnTo>
                </a:path>
              </a:pathLst>
            </a:custGeom>
            <a:solidFill>
              <a:srgbClr val="D2D2D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4" name="Freeform 249"/>
            <p:cNvSpPr>
              <a:spLocks/>
            </p:cNvSpPr>
            <p:nvPr/>
          </p:nvSpPr>
          <p:spPr bwMode="auto">
            <a:xfrm>
              <a:off x="2356" y="2136"/>
              <a:ext cx="17" cy="43"/>
            </a:xfrm>
            <a:custGeom>
              <a:avLst/>
              <a:gdLst/>
              <a:ahLst/>
              <a:cxnLst>
                <a:cxn ang="0">
                  <a:pos x="16" y="33"/>
                </a:cxn>
                <a:cxn ang="0">
                  <a:pos x="16" y="0"/>
                </a:cxn>
                <a:cxn ang="0">
                  <a:pos x="0" y="9"/>
                </a:cxn>
                <a:cxn ang="0">
                  <a:pos x="0" y="42"/>
                </a:cxn>
                <a:cxn ang="0">
                  <a:pos x="16" y="33"/>
                </a:cxn>
                <a:cxn ang="0">
                  <a:pos x="16" y="33"/>
                </a:cxn>
              </a:cxnLst>
              <a:rect l="0" t="0" r="r" b="b"/>
              <a:pathLst>
                <a:path w="17" h="43">
                  <a:moveTo>
                    <a:pt x="16" y="33"/>
                  </a:moveTo>
                  <a:lnTo>
                    <a:pt x="16" y="0"/>
                  </a:lnTo>
                  <a:lnTo>
                    <a:pt x="0" y="9"/>
                  </a:lnTo>
                  <a:lnTo>
                    <a:pt x="0" y="42"/>
                  </a:lnTo>
                  <a:lnTo>
                    <a:pt x="16" y="33"/>
                  </a:lnTo>
                  <a:lnTo>
                    <a:pt x="16" y="33"/>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5" name="Freeform 250"/>
            <p:cNvSpPr>
              <a:spLocks/>
            </p:cNvSpPr>
            <p:nvPr/>
          </p:nvSpPr>
          <p:spPr bwMode="auto">
            <a:xfrm>
              <a:off x="2355" y="2144"/>
              <a:ext cx="3" cy="2"/>
            </a:xfrm>
            <a:custGeom>
              <a:avLst/>
              <a:gdLst/>
              <a:ahLst/>
              <a:cxnLst>
                <a:cxn ang="0">
                  <a:pos x="2" y="0"/>
                </a:cxn>
                <a:cxn ang="0">
                  <a:pos x="1" y="0"/>
                </a:cxn>
                <a:cxn ang="0">
                  <a:pos x="0" y="0"/>
                </a:cxn>
                <a:cxn ang="0">
                  <a:pos x="1" y="1"/>
                </a:cxn>
                <a:cxn ang="0">
                  <a:pos x="2" y="0"/>
                </a:cxn>
                <a:cxn ang="0">
                  <a:pos x="2" y="0"/>
                </a:cxn>
              </a:cxnLst>
              <a:rect l="0" t="0" r="r" b="b"/>
              <a:pathLst>
                <a:path w="3" h="2">
                  <a:moveTo>
                    <a:pt x="2" y="0"/>
                  </a:moveTo>
                  <a:lnTo>
                    <a:pt x="1" y="0"/>
                  </a:lnTo>
                  <a:lnTo>
                    <a:pt x="0" y="0"/>
                  </a:lnTo>
                  <a:lnTo>
                    <a:pt x="1" y="1"/>
                  </a:lnTo>
                  <a:lnTo>
                    <a:pt x="2" y="0"/>
                  </a:lnTo>
                  <a:lnTo>
                    <a:pt x="2" y="0"/>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6" name="Freeform 251"/>
            <p:cNvSpPr>
              <a:spLocks/>
            </p:cNvSpPr>
            <p:nvPr/>
          </p:nvSpPr>
          <p:spPr bwMode="auto">
            <a:xfrm>
              <a:off x="2342" y="2137"/>
              <a:ext cx="2" cy="50"/>
            </a:xfrm>
            <a:custGeom>
              <a:avLst/>
              <a:gdLst/>
              <a:ahLst/>
              <a:cxnLst>
                <a:cxn ang="0">
                  <a:pos x="1" y="49"/>
                </a:cxn>
                <a:cxn ang="0">
                  <a:pos x="1" y="1"/>
                </a:cxn>
                <a:cxn ang="0">
                  <a:pos x="0" y="0"/>
                </a:cxn>
                <a:cxn ang="0">
                  <a:pos x="0" y="48"/>
                </a:cxn>
                <a:cxn ang="0">
                  <a:pos x="1" y="49"/>
                </a:cxn>
                <a:cxn ang="0">
                  <a:pos x="1" y="49"/>
                </a:cxn>
              </a:cxnLst>
              <a:rect l="0" t="0" r="r" b="b"/>
              <a:pathLst>
                <a:path w="2" h="50">
                  <a:moveTo>
                    <a:pt x="1" y="49"/>
                  </a:moveTo>
                  <a:lnTo>
                    <a:pt x="1" y="1"/>
                  </a:lnTo>
                  <a:lnTo>
                    <a:pt x="0" y="0"/>
                  </a:lnTo>
                  <a:lnTo>
                    <a:pt x="0" y="48"/>
                  </a:lnTo>
                  <a:lnTo>
                    <a:pt x="1" y="49"/>
                  </a:lnTo>
                  <a:lnTo>
                    <a:pt x="1" y="49"/>
                  </a:lnTo>
                </a:path>
              </a:pathLst>
            </a:custGeom>
            <a:solidFill>
              <a:srgbClr val="B2B2B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7" name="Freeform 252"/>
            <p:cNvSpPr>
              <a:spLocks/>
            </p:cNvSpPr>
            <p:nvPr/>
          </p:nvSpPr>
          <p:spPr bwMode="auto">
            <a:xfrm>
              <a:off x="2370" y="2136"/>
              <a:ext cx="3" cy="50"/>
            </a:xfrm>
            <a:custGeom>
              <a:avLst/>
              <a:gdLst/>
              <a:ahLst/>
              <a:cxnLst>
                <a:cxn ang="0">
                  <a:pos x="0" y="49"/>
                </a:cxn>
                <a:cxn ang="0">
                  <a:pos x="2" y="0"/>
                </a:cxn>
                <a:cxn ang="0">
                  <a:pos x="0" y="0"/>
                </a:cxn>
                <a:cxn ang="0">
                  <a:pos x="0" y="49"/>
                </a:cxn>
                <a:cxn ang="0">
                  <a:pos x="0" y="49"/>
                </a:cxn>
                <a:cxn ang="0">
                  <a:pos x="0" y="49"/>
                </a:cxn>
              </a:cxnLst>
              <a:rect l="0" t="0" r="r" b="b"/>
              <a:pathLst>
                <a:path w="3" h="50">
                  <a:moveTo>
                    <a:pt x="0" y="49"/>
                  </a:moveTo>
                  <a:lnTo>
                    <a:pt x="2" y="0"/>
                  </a:lnTo>
                  <a:lnTo>
                    <a:pt x="0" y="0"/>
                  </a:lnTo>
                  <a:lnTo>
                    <a:pt x="0" y="49"/>
                  </a:lnTo>
                  <a:lnTo>
                    <a:pt x="0" y="49"/>
                  </a:lnTo>
                  <a:lnTo>
                    <a:pt x="0" y="49"/>
                  </a:lnTo>
                </a:path>
              </a:pathLst>
            </a:custGeom>
            <a:solidFill>
              <a:srgbClr val="8080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8" name="Freeform 253"/>
            <p:cNvSpPr>
              <a:spLocks/>
            </p:cNvSpPr>
            <p:nvPr/>
          </p:nvSpPr>
          <p:spPr bwMode="auto">
            <a:xfrm>
              <a:off x="2356" y="2144"/>
              <a:ext cx="2" cy="51"/>
            </a:xfrm>
            <a:custGeom>
              <a:avLst/>
              <a:gdLst/>
              <a:ahLst/>
              <a:cxnLst>
                <a:cxn ang="0">
                  <a:pos x="0" y="50"/>
                </a:cxn>
                <a:cxn ang="0">
                  <a:pos x="1" y="0"/>
                </a:cxn>
                <a:cxn ang="0">
                  <a:pos x="0" y="1"/>
                </a:cxn>
                <a:cxn ang="0">
                  <a:pos x="0" y="50"/>
                </a:cxn>
                <a:cxn ang="0">
                  <a:pos x="0" y="50"/>
                </a:cxn>
                <a:cxn ang="0">
                  <a:pos x="0" y="50"/>
                </a:cxn>
              </a:cxnLst>
              <a:rect l="0" t="0" r="r" b="b"/>
              <a:pathLst>
                <a:path w="2" h="51">
                  <a:moveTo>
                    <a:pt x="0" y="50"/>
                  </a:moveTo>
                  <a:lnTo>
                    <a:pt x="1" y="0"/>
                  </a:lnTo>
                  <a:lnTo>
                    <a:pt x="0" y="1"/>
                  </a:lnTo>
                  <a:lnTo>
                    <a:pt x="0" y="50"/>
                  </a:lnTo>
                  <a:lnTo>
                    <a:pt x="0" y="50"/>
                  </a:lnTo>
                  <a:lnTo>
                    <a:pt x="0" y="50"/>
                  </a:lnTo>
                </a:path>
              </a:pathLst>
            </a:custGeom>
            <a:solidFill>
              <a:srgbClr val="8080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9" name="Freeform 254"/>
            <p:cNvSpPr>
              <a:spLocks/>
            </p:cNvSpPr>
            <p:nvPr/>
          </p:nvSpPr>
          <p:spPr bwMode="auto">
            <a:xfrm>
              <a:off x="2355" y="2144"/>
              <a:ext cx="2" cy="51"/>
            </a:xfrm>
            <a:custGeom>
              <a:avLst/>
              <a:gdLst/>
              <a:ahLst/>
              <a:cxnLst>
                <a:cxn ang="0">
                  <a:pos x="1" y="50"/>
                </a:cxn>
                <a:cxn ang="0">
                  <a:pos x="1" y="1"/>
                </a:cxn>
                <a:cxn ang="0">
                  <a:pos x="0" y="0"/>
                </a:cxn>
                <a:cxn ang="0">
                  <a:pos x="0" y="50"/>
                </a:cxn>
                <a:cxn ang="0">
                  <a:pos x="1" y="50"/>
                </a:cxn>
                <a:cxn ang="0">
                  <a:pos x="1" y="50"/>
                </a:cxn>
              </a:cxnLst>
              <a:rect l="0" t="0" r="r" b="b"/>
              <a:pathLst>
                <a:path w="2" h="51">
                  <a:moveTo>
                    <a:pt x="1" y="50"/>
                  </a:moveTo>
                  <a:lnTo>
                    <a:pt x="1" y="1"/>
                  </a:lnTo>
                  <a:lnTo>
                    <a:pt x="0" y="0"/>
                  </a:lnTo>
                  <a:lnTo>
                    <a:pt x="0" y="50"/>
                  </a:lnTo>
                  <a:lnTo>
                    <a:pt x="1" y="50"/>
                  </a:lnTo>
                  <a:lnTo>
                    <a:pt x="1" y="50"/>
                  </a:lnTo>
                </a:path>
              </a:pathLst>
            </a:custGeom>
            <a:solidFill>
              <a:srgbClr val="B2B2B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0" name="Freeform 255"/>
            <p:cNvSpPr>
              <a:spLocks/>
            </p:cNvSpPr>
            <p:nvPr/>
          </p:nvSpPr>
          <p:spPr bwMode="auto">
            <a:xfrm>
              <a:off x="2342" y="2136"/>
              <a:ext cx="3" cy="3"/>
            </a:xfrm>
            <a:custGeom>
              <a:avLst/>
              <a:gdLst/>
              <a:ahLst/>
              <a:cxnLst>
                <a:cxn ang="0">
                  <a:pos x="2" y="0"/>
                </a:cxn>
                <a:cxn ang="0">
                  <a:pos x="1" y="0"/>
                </a:cxn>
                <a:cxn ang="0">
                  <a:pos x="0" y="1"/>
                </a:cxn>
                <a:cxn ang="0">
                  <a:pos x="1" y="2"/>
                </a:cxn>
                <a:cxn ang="0">
                  <a:pos x="2" y="0"/>
                </a:cxn>
                <a:cxn ang="0">
                  <a:pos x="2" y="0"/>
                </a:cxn>
              </a:cxnLst>
              <a:rect l="0" t="0" r="r" b="b"/>
              <a:pathLst>
                <a:path w="3" h="3">
                  <a:moveTo>
                    <a:pt x="2" y="0"/>
                  </a:moveTo>
                  <a:lnTo>
                    <a:pt x="1" y="0"/>
                  </a:lnTo>
                  <a:lnTo>
                    <a:pt x="0" y="1"/>
                  </a:lnTo>
                  <a:lnTo>
                    <a:pt x="1" y="2"/>
                  </a:lnTo>
                  <a:lnTo>
                    <a:pt x="2" y="0"/>
                  </a:lnTo>
                  <a:lnTo>
                    <a:pt x="2" y="0"/>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1" name="Freeform 256"/>
            <p:cNvSpPr>
              <a:spLocks/>
            </p:cNvSpPr>
            <p:nvPr/>
          </p:nvSpPr>
          <p:spPr bwMode="auto">
            <a:xfrm>
              <a:off x="2370" y="2135"/>
              <a:ext cx="3" cy="2"/>
            </a:xfrm>
            <a:custGeom>
              <a:avLst/>
              <a:gdLst/>
              <a:ahLst/>
              <a:cxnLst>
                <a:cxn ang="0">
                  <a:pos x="2" y="1"/>
                </a:cxn>
                <a:cxn ang="0">
                  <a:pos x="0" y="0"/>
                </a:cxn>
                <a:cxn ang="0">
                  <a:pos x="0" y="1"/>
                </a:cxn>
                <a:cxn ang="0">
                  <a:pos x="0" y="1"/>
                </a:cxn>
                <a:cxn ang="0">
                  <a:pos x="2" y="1"/>
                </a:cxn>
                <a:cxn ang="0">
                  <a:pos x="2" y="1"/>
                </a:cxn>
              </a:cxnLst>
              <a:rect l="0" t="0" r="r" b="b"/>
              <a:pathLst>
                <a:path w="3" h="2">
                  <a:moveTo>
                    <a:pt x="2" y="1"/>
                  </a:moveTo>
                  <a:lnTo>
                    <a:pt x="0" y="0"/>
                  </a:lnTo>
                  <a:lnTo>
                    <a:pt x="0" y="1"/>
                  </a:lnTo>
                  <a:lnTo>
                    <a:pt x="0" y="1"/>
                  </a:lnTo>
                  <a:lnTo>
                    <a:pt x="2" y="1"/>
                  </a:lnTo>
                  <a:lnTo>
                    <a:pt x="2" y="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2" name="Freeform 257"/>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3" name="Freeform 258"/>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4" name="Oval 259"/>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5" name="Freeform 260"/>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6" name="Oval 261"/>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7" name="Oval 262"/>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8" name="Oval 263"/>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9" name="Freeform 264"/>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0" name="Freeform 265"/>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1" name="Oval 266"/>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2" name="Freeform 267"/>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3" name="Oval 268"/>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4" name="Oval 269"/>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5" name="Oval 270"/>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6" name="Freeform 271"/>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7" name="Freeform 272"/>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8" name="Oval 273"/>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9" name="Freeform 274"/>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60" name="Oval 275"/>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61" name="Oval 276"/>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62" name="Oval 277"/>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63" name="Freeform 278"/>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64" name="Freeform 279"/>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65" name="Oval 280"/>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66" name="Freeform 281"/>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67" name="Oval 282"/>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68" name="Oval 283"/>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69" name="Oval 284"/>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0" name="Freeform 285"/>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1" name="Freeform 286"/>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2" name="Oval 287"/>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3" name="Freeform 288"/>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4" name="Oval 289"/>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5" name="Oval 290"/>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6" name="Oval 291"/>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7" name="Freeform 292"/>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8" name="Freeform 293"/>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9" name="Oval 294"/>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0" name="Freeform 295"/>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1" name="Oval 296"/>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2" name="Oval 297"/>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3" name="Oval 298"/>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4" name="Freeform 299"/>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5" name="Freeform 300"/>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6" name="Oval 301"/>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7" name="Freeform 302"/>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8" name="Oval 303"/>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9" name="Oval 304"/>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0" name="Oval 305"/>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1" name="Freeform 306"/>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2" name="Freeform 307"/>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3" name="Oval 308"/>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4" name="Freeform 309"/>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5" name="Oval 310"/>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6" name="Oval 311"/>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7" name="Oval 312"/>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8" name="Freeform 313"/>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9" name="Freeform 314"/>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0" name="Oval 315"/>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1" name="Freeform 316"/>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2" name="Oval 317"/>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3" name="Oval 318"/>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4" name="Oval 319"/>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5" name="Freeform 320"/>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6" name="Freeform 321"/>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7" name="Oval 322"/>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8" name="Freeform 323"/>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9" name="Oval 324"/>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0" name="Oval 325"/>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1" name="Oval 326"/>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2" name="Freeform 327"/>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3" name="Freeform 328"/>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4" name="Oval 329"/>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5" name="Freeform 330"/>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6" name="Oval 331"/>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7" name="Oval 332"/>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8" name="Oval 333"/>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9" name="Freeform 334"/>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0" name="Freeform 335"/>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1" name="Oval 336"/>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2" name="Freeform 337"/>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3" name="Oval 338"/>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4" name="Oval 339"/>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5" name="Oval 340"/>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6" name="Freeform 341"/>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7" name="Freeform 342"/>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8" name="Oval 343"/>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9" name="Freeform 344"/>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0" name="Oval 345"/>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1" name="Oval 346"/>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2" name="Oval 347"/>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3" name="Freeform 348"/>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4" name="Freeform 349"/>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5" name="Oval 350"/>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6" name="Freeform 351"/>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7" name="Oval 352"/>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8" name="Oval 353"/>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9" name="Oval 354"/>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0" name="Freeform 355"/>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1" name="Freeform 356"/>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2" name="Oval 357"/>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3" name="Freeform 358"/>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4" name="Oval 359"/>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5" name="Oval 360"/>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6" name="Oval 361"/>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7" name="Freeform 362"/>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8" name="Freeform 363"/>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9" name="Oval 364"/>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0" name="Freeform 365"/>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1" name="Oval 366"/>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2" name="Oval 367"/>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3" name="Oval 368"/>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4" name="Freeform 369"/>
            <p:cNvSpPr>
              <a:spLocks/>
            </p:cNvSpPr>
            <p:nvPr/>
          </p:nvSpPr>
          <p:spPr bwMode="auto">
            <a:xfrm>
              <a:off x="2393" y="1939"/>
              <a:ext cx="126" cy="48"/>
            </a:xfrm>
            <a:custGeom>
              <a:avLst/>
              <a:gdLst/>
              <a:ahLst/>
              <a:cxnLst>
                <a:cxn ang="0">
                  <a:pos x="79" y="47"/>
                </a:cxn>
                <a:cxn ang="0">
                  <a:pos x="125" y="45"/>
                </a:cxn>
                <a:cxn ang="0">
                  <a:pos x="44" y="0"/>
                </a:cxn>
                <a:cxn ang="0">
                  <a:pos x="0" y="4"/>
                </a:cxn>
                <a:cxn ang="0">
                  <a:pos x="79" y="47"/>
                </a:cxn>
                <a:cxn ang="0">
                  <a:pos x="79" y="47"/>
                </a:cxn>
              </a:cxnLst>
              <a:rect l="0" t="0" r="r" b="b"/>
              <a:pathLst>
                <a:path w="126" h="48">
                  <a:moveTo>
                    <a:pt x="79" y="47"/>
                  </a:moveTo>
                  <a:lnTo>
                    <a:pt x="125" y="45"/>
                  </a:lnTo>
                  <a:lnTo>
                    <a:pt x="44" y="0"/>
                  </a:lnTo>
                  <a:lnTo>
                    <a:pt x="0" y="4"/>
                  </a:lnTo>
                  <a:lnTo>
                    <a:pt x="79" y="47"/>
                  </a:lnTo>
                  <a:lnTo>
                    <a:pt x="79" y="47"/>
                  </a:lnTo>
                </a:path>
              </a:pathLst>
            </a:custGeom>
            <a:solidFill>
              <a:srgbClr val="0082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5" name="Freeform 370"/>
            <p:cNvSpPr>
              <a:spLocks/>
            </p:cNvSpPr>
            <p:nvPr/>
          </p:nvSpPr>
          <p:spPr bwMode="auto">
            <a:xfrm>
              <a:off x="2350" y="1943"/>
              <a:ext cx="123" cy="90"/>
            </a:xfrm>
            <a:custGeom>
              <a:avLst/>
              <a:gdLst/>
              <a:ahLst/>
              <a:cxnLst>
                <a:cxn ang="0">
                  <a:pos x="122" y="43"/>
                </a:cxn>
                <a:cxn ang="0">
                  <a:pos x="83" y="89"/>
                </a:cxn>
                <a:cxn ang="0">
                  <a:pos x="0" y="43"/>
                </a:cxn>
                <a:cxn ang="0">
                  <a:pos x="43" y="0"/>
                </a:cxn>
                <a:cxn ang="0">
                  <a:pos x="122" y="43"/>
                </a:cxn>
                <a:cxn ang="0">
                  <a:pos x="122" y="43"/>
                </a:cxn>
              </a:cxnLst>
              <a:rect l="0" t="0" r="r" b="b"/>
              <a:pathLst>
                <a:path w="123" h="90">
                  <a:moveTo>
                    <a:pt x="122" y="43"/>
                  </a:moveTo>
                  <a:lnTo>
                    <a:pt x="83" y="89"/>
                  </a:lnTo>
                  <a:lnTo>
                    <a:pt x="0" y="43"/>
                  </a:lnTo>
                  <a:lnTo>
                    <a:pt x="43" y="0"/>
                  </a:lnTo>
                  <a:lnTo>
                    <a:pt x="122" y="43"/>
                  </a:lnTo>
                  <a:lnTo>
                    <a:pt x="122" y="43"/>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6" name="Freeform 371"/>
            <p:cNvSpPr>
              <a:spLocks/>
            </p:cNvSpPr>
            <p:nvPr/>
          </p:nvSpPr>
          <p:spPr bwMode="auto">
            <a:xfrm>
              <a:off x="2417" y="2032"/>
              <a:ext cx="5" cy="12"/>
            </a:xfrm>
            <a:custGeom>
              <a:avLst/>
              <a:gdLst/>
              <a:ahLst/>
              <a:cxnLst>
                <a:cxn ang="0">
                  <a:pos x="4" y="11"/>
                </a:cxn>
                <a:cxn ang="0">
                  <a:pos x="0" y="7"/>
                </a:cxn>
                <a:cxn ang="0">
                  <a:pos x="0" y="0"/>
                </a:cxn>
                <a:cxn ang="0">
                  <a:pos x="4" y="2"/>
                </a:cxn>
                <a:cxn ang="0">
                  <a:pos x="4" y="11"/>
                </a:cxn>
                <a:cxn ang="0">
                  <a:pos x="4" y="11"/>
                </a:cxn>
              </a:cxnLst>
              <a:rect l="0" t="0" r="r" b="b"/>
              <a:pathLst>
                <a:path w="5" h="12">
                  <a:moveTo>
                    <a:pt x="4" y="11"/>
                  </a:moveTo>
                  <a:lnTo>
                    <a:pt x="0" y="7"/>
                  </a:lnTo>
                  <a:lnTo>
                    <a:pt x="0" y="0"/>
                  </a:lnTo>
                  <a:lnTo>
                    <a:pt x="4" y="2"/>
                  </a:lnTo>
                  <a:lnTo>
                    <a:pt x="4" y="11"/>
                  </a:lnTo>
                  <a:lnTo>
                    <a:pt x="4" y="1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7" name="Freeform 372"/>
            <p:cNvSpPr>
              <a:spLocks/>
            </p:cNvSpPr>
            <p:nvPr/>
          </p:nvSpPr>
          <p:spPr bwMode="auto">
            <a:xfrm>
              <a:off x="2417" y="2031"/>
              <a:ext cx="1" cy="10"/>
            </a:xfrm>
            <a:custGeom>
              <a:avLst/>
              <a:gdLst/>
              <a:ahLst/>
              <a:cxnLst>
                <a:cxn ang="0">
                  <a:pos x="0" y="9"/>
                </a:cxn>
                <a:cxn ang="0">
                  <a:pos x="0" y="8"/>
                </a:cxn>
                <a:cxn ang="0">
                  <a:pos x="0" y="1"/>
                </a:cxn>
                <a:cxn ang="0">
                  <a:pos x="0" y="0"/>
                </a:cxn>
                <a:cxn ang="0">
                  <a:pos x="0" y="9"/>
                </a:cxn>
                <a:cxn ang="0">
                  <a:pos x="0" y="9"/>
                </a:cxn>
              </a:cxnLst>
              <a:rect l="0" t="0" r="r" b="b"/>
              <a:pathLst>
                <a:path w="1" h="10">
                  <a:moveTo>
                    <a:pt x="0" y="9"/>
                  </a:moveTo>
                  <a:lnTo>
                    <a:pt x="0" y="8"/>
                  </a:lnTo>
                  <a:lnTo>
                    <a:pt x="0" y="1"/>
                  </a:lnTo>
                  <a:lnTo>
                    <a:pt x="0" y="0"/>
                  </a:lnTo>
                  <a:lnTo>
                    <a:pt x="0" y="9"/>
                  </a:lnTo>
                  <a:lnTo>
                    <a:pt x="0" y="9"/>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8" name="Freeform 373"/>
            <p:cNvSpPr>
              <a:spLocks/>
            </p:cNvSpPr>
            <p:nvPr/>
          </p:nvSpPr>
          <p:spPr bwMode="auto">
            <a:xfrm>
              <a:off x="2417" y="2039"/>
              <a:ext cx="5" cy="6"/>
            </a:xfrm>
            <a:custGeom>
              <a:avLst/>
              <a:gdLst/>
              <a:ahLst/>
              <a:cxnLst>
                <a:cxn ang="0">
                  <a:pos x="0" y="1"/>
                </a:cxn>
                <a:cxn ang="0">
                  <a:pos x="0" y="0"/>
                </a:cxn>
                <a:cxn ang="0">
                  <a:pos x="4" y="4"/>
                </a:cxn>
                <a:cxn ang="0">
                  <a:pos x="4" y="5"/>
                </a:cxn>
                <a:cxn ang="0">
                  <a:pos x="0" y="1"/>
                </a:cxn>
                <a:cxn ang="0">
                  <a:pos x="0" y="1"/>
                </a:cxn>
              </a:cxnLst>
              <a:rect l="0" t="0" r="r" b="b"/>
              <a:pathLst>
                <a:path w="5" h="6">
                  <a:moveTo>
                    <a:pt x="0" y="1"/>
                  </a:moveTo>
                  <a:lnTo>
                    <a:pt x="0" y="0"/>
                  </a:lnTo>
                  <a:lnTo>
                    <a:pt x="4" y="4"/>
                  </a:lnTo>
                  <a:lnTo>
                    <a:pt x="4" y="5"/>
                  </a:lnTo>
                  <a:lnTo>
                    <a:pt x="0" y="1"/>
                  </a:lnTo>
                  <a:lnTo>
                    <a:pt x="0" y="1"/>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9" name="Freeform 374"/>
            <p:cNvSpPr>
              <a:spLocks/>
            </p:cNvSpPr>
            <p:nvPr/>
          </p:nvSpPr>
          <p:spPr bwMode="auto">
            <a:xfrm>
              <a:off x="2417" y="2036"/>
              <a:ext cx="5" cy="4"/>
            </a:xfrm>
            <a:custGeom>
              <a:avLst/>
              <a:gdLst/>
              <a:ahLst/>
              <a:cxnLst>
                <a:cxn ang="0">
                  <a:pos x="4" y="3"/>
                </a:cxn>
                <a:cxn ang="0">
                  <a:pos x="0" y="0"/>
                </a:cxn>
                <a:cxn ang="0">
                  <a:pos x="0" y="0"/>
                </a:cxn>
                <a:cxn ang="0">
                  <a:pos x="4" y="2"/>
                </a:cxn>
                <a:cxn ang="0">
                  <a:pos x="4" y="3"/>
                </a:cxn>
                <a:cxn ang="0">
                  <a:pos x="4" y="3"/>
                </a:cxn>
              </a:cxnLst>
              <a:rect l="0" t="0" r="r" b="b"/>
              <a:pathLst>
                <a:path w="5" h="4">
                  <a:moveTo>
                    <a:pt x="4" y="3"/>
                  </a:moveTo>
                  <a:lnTo>
                    <a:pt x="0" y="0"/>
                  </a:lnTo>
                  <a:lnTo>
                    <a:pt x="0" y="0"/>
                  </a:lnTo>
                  <a:lnTo>
                    <a:pt x="4" y="2"/>
                  </a:lnTo>
                  <a:lnTo>
                    <a:pt x="4" y="3"/>
                  </a:lnTo>
                  <a:lnTo>
                    <a:pt x="4" y="3"/>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0" name="Freeform 375"/>
            <p:cNvSpPr>
              <a:spLocks/>
            </p:cNvSpPr>
            <p:nvPr/>
          </p:nvSpPr>
          <p:spPr bwMode="auto">
            <a:xfrm>
              <a:off x="2419" y="2033"/>
              <a:ext cx="2" cy="10"/>
            </a:xfrm>
            <a:custGeom>
              <a:avLst/>
              <a:gdLst/>
              <a:ahLst/>
              <a:cxnLst>
                <a:cxn ang="0">
                  <a:pos x="1" y="9"/>
                </a:cxn>
                <a:cxn ang="0">
                  <a:pos x="0" y="7"/>
                </a:cxn>
                <a:cxn ang="0">
                  <a:pos x="0" y="0"/>
                </a:cxn>
                <a:cxn ang="0">
                  <a:pos x="1" y="0"/>
                </a:cxn>
                <a:cxn ang="0">
                  <a:pos x="1" y="9"/>
                </a:cxn>
                <a:cxn ang="0">
                  <a:pos x="1" y="9"/>
                </a:cxn>
              </a:cxnLst>
              <a:rect l="0" t="0" r="r" b="b"/>
              <a:pathLst>
                <a:path w="2" h="10">
                  <a:moveTo>
                    <a:pt x="1" y="9"/>
                  </a:moveTo>
                  <a:lnTo>
                    <a:pt x="0" y="7"/>
                  </a:lnTo>
                  <a:lnTo>
                    <a:pt x="0" y="0"/>
                  </a:lnTo>
                  <a:lnTo>
                    <a:pt x="1" y="0"/>
                  </a:lnTo>
                  <a:lnTo>
                    <a:pt x="1" y="9"/>
                  </a:lnTo>
                  <a:lnTo>
                    <a:pt x="1" y="9"/>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1" name="Freeform 376"/>
            <p:cNvSpPr>
              <a:spLocks/>
            </p:cNvSpPr>
            <p:nvPr/>
          </p:nvSpPr>
          <p:spPr bwMode="auto">
            <a:xfrm>
              <a:off x="2406" y="2024"/>
              <a:ext cx="7" cy="14"/>
            </a:xfrm>
            <a:custGeom>
              <a:avLst/>
              <a:gdLst/>
              <a:ahLst/>
              <a:cxnLst>
                <a:cxn ang="0">
                  <a:pos x="6" y="13"/>
                </a:cxn>
                <a:cxn ang="0">
                  <a:pos x="0" y="10"/>
                </a:cxn>
                <a:cxn ang="0">
                  <a:pos x="0" y="0"/>
                </a:cxn>
                <a:cxn ang="0">
                  <a:pos x="6" y="4"/>
                </a:cxn>
                <a:cxn ang="0">
                  <a:pos x="6" y="13"/>
                </a:cxn>
                <a:cxn ang="0">
                  <a:pos x="6" y="13"/>
                </a:cxn>
              </a:cxnLst>
              <a:rect l="0" t="0" r="r" b="b"/>
              <a:pathLst>
                <a:path w="7" h="14">
                  <a:moveTo>
                    <a:pt x="6" y="13"/>
                  </a:moveTo>
                  <a:lnTo>
                    <a:pt x="0" y="10"/>
                  </a:lnTo>
                  <a:lnTo>
                    <a:pt x="0" y="0"/>
                  </a:lnTo>
                  <a:lnTo>
                    <a:pt x="6" y="4"/>
                  </a:lnTo>
                  <a:lnTo>
                    <a:pt x="6" y="13"/>
                  </a:lnTo>
                  <a:lnTo>
                    <a:pt x="6" y="13"/>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2" name="Freeform 377"/>
            <p:cNvSpPr>
              <a:spLocks/>
            </p:cNvSpPr>
            <p:nvPr/>
          </p:nvSpPr>
          <p:spPr bwMode="auto">
            <a:xfrm>
              <a:off x="2404" y="2024"/>
              <a:ext cx="3" cy="11"/>
            </a:xfrm>
            <a:custGeom>
              <a:avLst/>
              <a:gdLst/>
              <a:ahLst/>
              <a:cxnLst>
                <a:cxn ang="0">
                  <a:pos x="0" y="10"/>
                </a:cxn>
                <a:cxn ang="0">
                  <a:pos x="2" y="10"/>
                </a:cxn>
                <a:cxn ang="0">
                  <a:pos x="2" y="0"/>
                </a:cxn>
                <a:cxn ang="0">
                  <a:pos x="0" y="0"/>
                </a:cxn>
                <a:cxn ang="0">
                  <a:pos x="0" y="10"/>
                </a:cxn>
                <a:cxn ang="0">
                  <a:pos x="0" y="10"/>
                </a:cxn>
              </a:cxnLst>
              <a:rect l="0" t="0" r="r" b="b"/>
              <a:pathLst>
                <a:path w="3" h="11">
                  <a:moveTo>
                    <a:pt x="0" y="10"/>
                  </a:moveTo>
                  <a:lnTo>
                    <a:pt x="2" y="10"/>
                  </a:lnTo>
                  <a:lnTo>
                    <a:pt x="2" y="0"/>
                  </a:lnTo>
                  <a:lnTo>
                    <a:pt x="0" y="0"/>
                  </a:lnTo>
                  <a:lnTo>
                    <a:pt x="0" y="10"/>
                  </a:lnTo>
                  <a:lnTo>
                    <a:pt x="0" y="10"/>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3" name="Freeform 378"/>
            <p:cNvSpPr>
              <a:spLocks/>
            </p:cNvSpPr>
            <p:nvPr/>
          </p:nvSpPr>
          <p:spPr bwMode="auto">
            <a:xfrm>
              <a:off x="2404" y="2034"/>
              <a:ext cx="9" cy="5"/>
            </a:xfrm>
            <a:custGeom>
              <a:avLst/>
              <a:gdLst/>
              <a:ahLst/>
              <a:cxnLst>
                <a:cxn ang="0">
                  <a:pos x="0" y="0"/>
                </a:cxn>
                <a:cxn ang="0">
                  <a:pos x="2" y="0"/>
                </a:cxn>
                <a:cxn ang="0">
                  <a:pos x="8" y="3"/>
                </a:cxn>
                <a:cxn ang="0">
                  <a:pos x="8" y="4"/>
                </a:cxn>
                <a:cxn ang="0">
                  <a:pos x="0" y="0"/>
                </a:cxn>
                <a:cxn ang="0">
                  <a:pos x="0" y="0"/>
                </a:cxn>
              </a:cxnLst>
              <a:rect l="0" t="0" r="r" b="b"/>
              <a:pathLst>
                <a:path w="9" h="5">
                  <a:moveTo>
                    <a:pt x="0" y="0"/>
                  </a:moveTo>
                  <a:lnTo>
                    <a:pt x="2" y="0"/>
                  </a:lnTo>
                  <a:lnTo>
                    <a:pt x="8" y="3"/>
                  </a:lnTo>
                  <a:lnTo>
                    <a:pt x="8" y="4"/>
                  </a:lnTo>
                  <a:lnTo>
                    <a:pt x="0" y="0"/>
                  </a:lnTo>
                  <a:lnTo>
                    <a:pt x="0" y="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4" name="Freeform 379"/>
            <p:cNvSpPr>
              <a:spLocks/>
            </p:cNvSpPr>
            <p:nvPr/>
          </p:nvSpPr>
          <p:spPr bwMode="auto">
            <a:xfrm>
              <a:off x="2406" y="2028"/>
              <a:ext cx="7" cy="6"/>
            </a:xfrm>
            <a:custGeom>
              <a:avLst/>
              <a:gdLst/>
              <a:ahLst/>
              <a:cxnLst>
                <a:cxn ang="0">
                  <a:pos x="6" y="5"/>
                </a:cxn>
                <a:cxn ang="0">
                  <a:pos x="0" y="2"/>
                </a:cxn>
                <a:cxn ang="0">
                  <a:pos x="0" y="0"/>
                </a:cxn>
                <a:cxn ang="0">
                  <a:pos x="6" y="5"/>
                </a:cxn>
                <a:cxn ang="0">
                  <a:pos x="6" y="5"/>
                </a:cxn>
                <a:cxn ang="0">
                  <a:pos x="6" y="5"/>
                </a:cxn>
              </a:cxnLst>
              <a:rect l="0" t="0" r="r" b="b"/>
              <a:pathLst>
                <a:path w="7" h="6">
                  <a:moveTo>
                    <a:pt x="6" y="5"/>
                  </a:moveTo>
                  <a:lnTo>
                    <a:pt x="0" y="2"/>
                  </a:lnTo>
                  <a:lnTo>
                    <a:pt x="0" y="0"/>
                  </a:lnTo>
                  <a:lnTo>
                    <a:pt x="6" y="5"/>
                  </a:lnTo>
                  <a:lnTo>
                    <a:pt x="6" y="5"/>
                  </a:lnTo>
                  <a:lnTo>
                    <a:pt x="6" y="5"/>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5" name="Freeform 380"/>
            <p:cNvSpPr>
              <a:spLocks/>
            </p:cNvSpPr>
            <p:nvPr/>
          </p:nvSpPr>
          <p:spPr bwMode="auto">
            <a:xfrm>
              <a:off x="2408" y="2028"/>
              <a:ext cx="1" cy="9"/>
            </a:xfrm>
            <a:custGeom>
              <a:avLst/>
              <a:gdLst/>
              <a:ahLst/>
              <a:cxnLst>
                <a:cxn ang="0">
                  <a:pos x="0" y="8"/>
                </a:cxn>
                <a:cxn ang="0">
                  <a:pos x="0" y="8"/>
                </a:cxn>
                <a:cxn ang="0">
                  <a:pos x="0" y="0"/>
                </a:cxn>
                <a:cxn ang="0">
                  <a:pos x="0" y="0"/>
                </a:cxn>
                <a:cxn ang="0">
                  <a:pos x="0" y="8"/>
                </a:cxn>
                <a:cxn ang="0">
                  <a:pos x="0" y="8"/>
                </a:cxn>
              </a:cxnLst>
              <a:rect l="0" t="0" r="r" b="b"/>
              <a:pathLst>
                <a:path w="1" h="9">
                  <a:moveTo>
                    <a:pt x="0" y="8"/>
                  </a:moveTo>
                  <a:lnTo>
                    <a:pt x="0" y="8"/>
                  </a:lnTo>
                  <a:lnTo>
                    <a:pt x="0" y="0"/>
                  </a:lnTo>
                  <a:lnTo>
                    <a:pt x="0" y="0"/>
                  </a:lnTo>
                  <a:lnTo>
                    <a:pt x="0" y="8"/>
                  </a:lnTo>
                  <a:lnTo>
                    <a:pt x="0" y="8"/>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6" name="Freeform 381"/>
            <p:cNvSpPr>
              <a:spLocks/>
            </p:cNvSpPr>
            <p:nvPr/>
          </p:nvSpPr>
          <p:spPr bwMode="auto">
            <a:xfrm>
              <a:off x="2394" y="2019"/>
              <a:ext cx="7" cy="12"/>
            </a:xfrm>
            <a:custGeom>
              <a:avLst/>
              <a:gdLst/>
              <a:ahLst/>
              <a:cxnLst>
                <a:cxn ang="0">
                  <a:pos x="6" y="11"/>
                </a:cxn>
                <a:cxn ang="0">
                  <a:pos x="0" y="9"/>
                </a:cxn>
                <a:cxn ang="0">
                  <a:pos x="0" y="0"/>
                </a:cxn>
                <a:cxn ang="0">
                  <a:pos x="6" y="2"/>
                </a:cxn>
                <a:cxn ang="0">
                  <a:pos x="6" y="11"/>
                </a:cxn>
                <a:cxn ang="0">
                  <a:pos x="6" y="11"/>
                </a:cxn>
              </a:cxnLst>
              <a:rect l="0" t="0" r="r" b="b"/>
              <a:pathLst>
                <a:path w="7" h="12">
                  <a:moveTo>
                    <a:pt x="6" y="11"/>
                  </a:moveTo>
                  <a:lnTo>
                    <a:pt x="0" y="9"/>
                  </a:lnTo>
                  <a:lnTo>
                    <a:pt x="0" y="0"/>
                  </a:lnTo>
                  <a:lnTo>
                    <a:pt x="6" y="2"/>
                  </a:lnTo>
                  <a:lnTo>
                    <a:pt x="6" y="11"/>
                  </a:lnTo>
                  <a:lnTo>
                    <a:pt x="6" y="1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7" name="Freeform 382"/>
            <p:cNvSpPr>
              <a:spLocks/>
            </p:cNvSpPr>
            <p:nvPr/>
          </p:nvSpPr>
          <p:spPr bwMode="auto">
            <a:xfrm>
              <a:off x="2393" y="2019"/>
              <a:ext cx="2" cy="10"/>
            </a:xfrm>
            <a:custGeom>
              <a:avLst/>
              <a:gdLst/>
              <a:ahLst/>
              <a:cxnLst>
                <a:cxn ang="0">
                  <a:pos x="0" y="9"/>
                </a:cxn>
                <a:cxn ang="0">
                  <a:pos x="1" y="9"/>
                </a:cxn>
                <a:cxn ang="0">
                  <a:pos x="1" y="0"/>
                </a:cxn>
                <a:cxn ang="0">
                  <a:pos x="0" y="0"/>
                </a:cxn>
                <a:cxn ang="0">
                  <a:pos x="0" y="9"/>
                </a:cxn>
                <a:cxn ang="0">
                  <a:pos x="0" y="9"/>
                </a:cxn>
              </a:cxnLst>
              <a:rect l="0" t="0" r="r" b="b"/>
              <a:pathLst>
                <a:path w="2" h="10">
                  <a:moveTo>
                    <a:pt x="0" y="9"/>
                  </a:moveTo>
                  <a:lnTo>
                    <a:pt x="1" y="9"/>
                  </a:lnTo>
                  <a:lnTo>
                    <a:pt x="1" y="0"/>
                  </a:lnTo>
                  <a:lnTo>
                    <a:pt x="0" y="0"/>
                  </a:lnTo>
                  <a:lnTo>
                    <a:pt x="0" y="9"/>
                  </a:lnTo>
                  <a:lnTo>
                    <a:pt x="0" y="9"/>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8" name="Freeform 383"/>
            <p:cNvSpPr>
              <a:spLocks/>
            </p:cNvSpPr>
            <p:nvPr/>
          </p:nvSpPr>
          <p:spPr bwMode="auto">
            <a:xfrm>
              <a:off x="2393" y="2028"/>
              <a:ext cx="8" cy="6"/>
            </a:xfrm>
            <a:custGeom>
              <a:avLst/>
              <a:gdLst/>
              <a:ahLst/>
              <a:cxnLst>
                <a:cxn ang="0">
                  <a:pos x="0" y="0"/>
                </a:cxn>
                <a:cxn ang="0">
                  <a:pos x="1" y="0"/>
                </a:cxn>
                <a:cxn ang="0">
                  <a:pos x="7" y="2"/>
                </a:cxn>
                <a:cxn ang="0">
                  <a:pos x="7" y="5"/>
                </a:cxn>
                <a:cxn ang="0">
                  <a:pos x="0" y="0"/>
                </a:cxn>
                <a:cxn ang="0">
                  <a:pos x="0" y="0"/>
                </a:cxn>
              </a:cxnLst>
              <a:rect l="0" t="0" r="r" b="b"/>
              <a:pathLst>
                <a:path w="8" h="6">
                  <a:moveTo>
                    <a:pt x="0" y="0"/>
                  </a:moveTo>
                  <a:lnTo>
                    <a:pt x="1" y="0"/>
                  </a:lnTo>
                  <a:lnTo>
                    <a:pt x="7" y="2"/>
                  </a:lnTo>
                  <a:lnTo>
                    <a:pt x="7" y="5"/>
                  </a:lnTo>
                  <a:lnTo>
                    <a:pt x="0" y="0"/>
                  </a:lnTo>
                  <a:lnTo>
                    <a:pt x="0" y="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9" name="Freeform 384"/>
            <p:cNvSpPr>
              <a:spLocks/>
            </p:cNvSpPr>
            <p:nvPr/>
          </p:nvSpPr>
          <p:spPr bwMode="auto">
            <a:xfrm>
              <a:off x="2394" y="2023"/>
              <a:ext cx="7" cy="6"/>
            </a:xfrm>
            <a:custGeom>
              <a:avLst/>
              <a:gdLst/>
              <a:ahLst/>
              <a:cxnLst>
                <a:cxn ang="0">
                  <a:pos x="6" y="5"/>
                </a:cxn>
                <a:cxn ang="0">
                  <a:pos x="0" y="1"/>
                </a:cxn>
                <a:cxn ang="0">
                  <a:pos x="0" y="0"/>
                </a:cxn>
                <a:cxn ang="0">
                  <a:pos x="6" y="3"/>
                </a:cxn>
                <a:cxn ang="0">
                  <a:pos x="6" y="5"/>
                </a:cxn>
                <a:cxn ang="0">
                  <a:pos x="6" y="5"/>
                </a:cxn>
              </a:cxnLst>
              <a:rect l="0" t="0" r="r" b="b"/>
              <a:pathLst>
                <a:path w="7" h="6">
                  <a:moveTo>
                    <a:pt x="6" y="5"/>
                  </a:moveTo>
                  <a:lnTo>
                    <a:pt x="0" y="1"/>
                  </a:lnTo>
                  <a:lnTo>
                    <a:pt x="0" y="0"/>
                  </a:lnTo>
                  <a:lnTo>
                    <a:pt x="6" y="3"/>
                  </a:lnTo>
                  <a:lnTo>
                    <a:pt x="6" y="5"/>
                  </a:lnTo>
                  <a:lnTo>
                    <a:pt x="6" y="5"/>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0" name="Freeform 385"/>
            <p:cNvSpPr>
              <a:spLocks/>
            </p:cNvSpPr>
            <p:nvPr/>
          </p:nvSpPr>
          <p:spPr bwMode="auto">
            <a:xfrm>
              <a:off x="2396" y="2020"/>
              <a:ext cx="1" cy="9"/>
            </a:xfrm>
            <a:custGeom>
              <a:avLst/>
              <a:gdLst/>
              <a:ahLst/>
              <a:cxnLst>
                <a:cxn ang="0">
                  <a:pos x="0" y="8"/>
                </a:cxn>
                <a:cxn ang="0">
                  <a:pos x="0" y="8"/>
                </a:cxn>
                <a:cxn ang="0">
                  <a:pos x="0" y="0"/>
                </a:cxn>
                <a:cxn ang="0">
                  <a:pos x="0" y="1"/>
                </a:cxn>
                <a:cxn ang="0">
                  <a:pos x="0" y="8"/>
                </a:cxn>
                <a:cxn ang="0">
                  <a:pos x="0" y="8"/>
                </a:cxn>
              </a:cxnLst>
              <a:rect l="0" t="0" r="r" b="b"/>
              <a:pathLst>
                <a:path w="1" h="9">
                  <a:moveTo>
                    <a:pt x="0" y="8"/>
                  </a:moveTo>
                  <a:lnTo>
                    <a:pt x="0" y="8"/>
                  </a:lnTo>
                  <a:lnTo>
                    <a:pt x="0" y="0"/>
                  </a:lnTo>
                  <a:lnTo>
                    <a:pt x="0" y="1"/>
                  </a:lnTo>
                  <a:lnTo>
                    <a:pt x="0" y="8"/>
                  </a:lnTo>
                  <a:lnTo>
                    <a:pt x="0" y="8"/>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1" name="Freeform 386"/>
            <p:cNvSpPr>
              <a:spLocks/>
            </p:cNvSpPr>
            <p:nvPr/>
          </p:nvSpPr>
          <p:spPr bwMode="auto">
            <a:xfrm>
              <a:off x="2383" y="2013"/>
              <a:ext cx="6" cy="12"/>
            </a:xfrm>
            <a:custGeom>
              <a:avLst/>
              <a:gdLst/>
              <a:ahLst/>
              <a:cxnLst>
                <a:cxn ang="0">
                  <a:pos x="5" y="11"/>
                </a:cxn>
                <a:cxn ang="0">
                  <a:pos x="0" y="8"/>
                </a:cxn>
                <a:cxn ang="0">
                  <a:pos x="0" y="0"/>
                </a:cxn>
                <a:cxn ang="0">
                  <a:pos x="5" y="2"/>
                </a:cxn>
                <a:cxn ang="0">
                  <a:pos x="5" y="11"/>
                </a:cxn>
                <a:cxn ang="0">
                  <a:pos x="5" y="11"/>
                </a:cxn>
              </a:cxnLst>
              <a:rect l="0" t="0" r="r" b="b"/>
              <a:pathLst>
                <a:path w="6" h="12">
                  <a:moveTo>
                    <a:pt x="5" y="11"/>
                  </a:moveTo>
                  <a:lnTo>
                    <a:pt x="0" y="8"/>
                  </a:lnTo>
                  <a:lnTo>
                    <a:pt x="0" y="0"/>
                  </a:lnTo>
                  <a:lnTo>
                    <a:pt x="5" y="2"/>
                  </a:lnTo>
                  <a:lnTo>
                    <a:pt x="5" y="11"/>
                  </a:lnTo>
                  <a:lnTo>
                    <a:pt x="5" y="1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2" name="Freeform 387"/>
            <p:cNvSpPr>
              <a:spLocks/>
            </p:cNvSpPr>
            <p:nvPr/>
          </p:nvSpPr>
          <p:spPr bwMode="auto">
            <a:xfrm>
              <a:off x="2381" y="2011"/>
              <a:ext cx="3" cy="11"/>
            </a:xfrm>
            <a:custGeom>
              <a:avLst/>
              <a:gdLst/>
              <a:ahLst/>
              <a:cxnLst>
                <a:cxn ang="0">
                  <a:pos x="0" y="10"/>
                </a:cxn>
                <a:cxn ang="0">
                  <a:pos x="2" y="10"/>
                </a:cxn>
                <a:cxn ang="0">
                  <a:pos x="2" y="2"/>
                </a:cxn>
                <a:cxn ang="0">
                  <a:pos x="0" y="0"/>
                </a:cxn>
                <a:cxn ang="0">
                  <a:pos x="0" y="10"/>
                </a:cxn>
                <a:cxn ang="0">
                  <a:pos x="0" y="10"/>
                </a:cxn>
              </a:cxnLst>
              <a:rect l="0" t="0" r="r" b="b"/>
              <a:pathLst>
                <a:path w="3" h="11">
                  <a:moveTo>
                    <a:pt x="0" y="10"/>
                  </a:moveTo>
                  <a:lnTo>
                    <a:pt x="2" y="10"/>
                  </a:lnTo>
                  <a:lnTo>
                    <a:pt x="2" y="2"/>
                  </a:lnTo>
                  <a:lnTo>
                    <a:pt x="0" y="0"/>
                  </a:lnTo>
                  <a:lnTo>
                    <a:pt x="0" y="10"/>
                  </a:lnTo>
                  <a:lnTo>
                    <a:pt x="0" y="10"/>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3" name="Freeform 388"/>
            <p:cNvSpPr>
              <a:spLocks/>
            </p:cNvSpPr>
            <p:nvPr/>
          </p:nvSpPr>
          <p:spPr bwMode="auto">
            <a:xfrm>
              <a:off x="2381" y="2021"/>
              <a:ext cx="8" cy="5"/>
            </a:xfrm>
            <a:custGeom>
              <a:avLst/>
              <a:gdLst/>
              <a:ahLst/>
              <a:cxnLst>
                <a:cxn ang="0">
                  <a:pos x="0" y="0"/>
                </a:cxn>
                <a:cxn ang="0">
                  <a:pos x="2" y="0"/>
                </a:cxn>
                <a:cxn ang="0">
                  <a:pos x="7" y="3"/>
                </a:cxn>
                <a:cxn ang="0">
                  <a:pos x="7" y="4"/>
                </a:cxn>
                <a:cxn ang="0">
                  <a:pos x="0" y="0"/>
                </a:cxn>
                <a:cxn ang="0">
                  <a:pos x="0" y="0"/>
                </a:cxn>
              </a:cxnLst>
              <a:rect l="0" t="0" r="r" b="b"/>
              <a:pathLst>
                <a:path w="8" h="5">
                  <a:moveTo>
                    <a:pt x="0" y="0"/>
                  </a:moveTo>
                  <a:lnTo>
                    <a:pt x="2" y="0"/>
                  </a:lnTo>
                  <a:lnTo>
                    <a:pt x="7" y="3"/>
                  </a:lnTo>
                  <a:lnTo>
                    <a:pt x="7" y="4"/>
                  </a:lnTo>
                  <a:lnTo>
                    <a:pt x="0" y="0"/>
                  </a:lnTo>
                  <a:lnTo>
                    <a:pt x="0" y="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4" name="Freeform 389"/>
            <p:cNvSpPr>
              <a:spLocks/>
            </p:cNvSpPr>
            <p:nvPr/>
          </p:nvSpPr>
          <p:spPr bwMode="auto">
            <a:xfrm>
              <a:off x="2383" y="2017"/>
              <a:ext cx="6" cy="4"/>
            </a:xfrm>
            <a:custGeom>
              <a:avLst/>
              <a:gdLst/>
              <a:ahLst/>
              <a:cxnLst>
                <a:cxn ang="0">
                  <a:pos x="5" y="3"/>
                </a:cxn>
                <a:cxn ang="0">
                  <a:pos x="0" y="0"/>
                </a:cxn>
                <a:cxn ang="0">
                  <a:pos x="0" y="0"/>
                </a:cxn>
                <a:cxn ang="0">
                  <a:pos x="5" y="3"/>
                </a:cxn>
                <a:cxn ang="0">
                  <a:pos x="5" y="3"/>
                </a:cxn>
                <a:cxn ang="0">
                  <a:pos x="5" y="3"/>
                </a:cxn>
              </a:cxnLst>
              <a:rect l="0" t="0" r="r" b="b"/>
              <a:pathLst>
                <a:path w="6" h="4">
                  <a:moveTo>
                    <a:pt x="5" y="3"/>
                  </a:moveTo>
                  <a:lnTo>
                    <a:pt x="0" y="0"/>
                  </a:lnTo>
                  <a:lnTo>
                    <a:pt x="0" y="0"/>
                  </a:lnTo>
                  <a:lnTo>
                    <a:pt x="5" y="3"/>
                  </a:lnTo>
                  <a:lnTo>
                    <a:pt x="5" y="3"/>
                  </a:lnTo>
                  <a:lnTo>
                    <a:pt x="5" y="3"/>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5" name="Freeform 390"/>
            <p:cNvSpPr>
              <a:spLocks/>
            </p:cNvSpPr>
            <p:nvPr/>
          </p:nvSpPr>
          <p:spPr bwMode="auto">
            <a:xfrm>
              <a:off x="2386" y="2013"/>
              <a:ext cx="1" cy="11"/>
            </a:xfrm>
            <a:custGeom>
              <a:avLst/>
              <a:gdLst/>
              <a:ahLst/>
              <a:cxnLst>
                <a:cxn ang="0">
                  <a:pos x="0" y="10"/>
                </a:cxn>
                <a:cxn ang="0">
                  <a:pos x="0" y="10"/>
                </a:cxn>
                <a:cxn ang="0">
                  <a:pos x="0" y="0"/>
                </a:cxn>
                <a:cxn ang="0">
                  <a:pos x="0" y="2"/>
                </a:cxn>
                <a:cxn ang="0">
                  <a:pos x="0" y="10"/>
                </a:cxn>
                <a:cxn ang="0">
                  <a:pos x="0" y="10"/>
                </a:cxn>
              </a:cxnLst>
              <a:rect l="0" t="0" r="r" b="b"/>
              <a:pathLst>
                <a:path w="1" h="11">
                  <a:moveTo>
                    <a:pt x="0" y="10"/>
                  </a:moveTo>
                  <a:lnTo>
                    <a:pt x="0" y="10"/>
                  </a:lnTo>
                  <a:lnTo>
                    <a:pt x="0" y="0"/>
                  </a:lnTo>
                  <a:lnTo>
                    <a:pt x="0" y="2"/>
                  </a:lnTo>
                  <a:lnTo>
                    <a:pt x="0" y="10"/>
                  </a:lnTo>
                  <a:lnTo>
                    <a:pt x="0" y="1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6" name="Freeform 391"/>
            <p:cNvSpPr>
              <a:spLocks/>
            </p:cNvSpPr>
            <p:nvPr/>
          </p:nvSpPr>
          <p:spPr bwMode="auto">
            <a:xfrm>
              <a:off x="2370" y="2006"/>
              <a:ext cx="8" cy="12"/>
            </a:xfrm>
            <a:custGeom>
              <a:avLst/>
              <a:gdLst/>
              <a:ahLst/>
              <a:cxnLst>
                <a:cxn ang="0">
                  <a:pos x="7" y="11"/>
                </a:cxn>
                <a:cxn ang="0">
                  <a:pos x="0" y="9"/>
                </a:cxn>
                <a:cxn ang="0">
                  <a:pos x="0" y="0"/>
                </a:cxn>
                <a:cxn ang="0">
                  <a:pos x="7" y="3"/>
                </a:cxn>
                <a:cxn ang="0">
                  <a:pos x="7" y="11"/>
                </a:cxn>
                <a:cxn ang="0">
                  <a:pos x="7" y="11"/>
                </a:cxn>
              </a:cxnLst>
              <a:rect l="0" t="0" r="r" b="b"/>
              <a:pathLst>
                <a:path w="8" h="12">
                  <a:moveTo>
                    <a:pt x="7" y="11"/>
                  </a:moveTo>
                  <a:lnTo>
                    <a:pt x="0" y="9"/>
                  </a:lnTo>
                  <a:lnTo>
                    <a:pt x="0" y="0"/>
                  </a:lnTo>
                  <a:lnTo>
                    <a:pt x="7" y="3"/>
                  </a:lnTo>
                  <a:lnTo>
                    <a:pt x="7" y="11"/>
                  </a:lnTo>
                  <a:lnTo>
                    <a:pt x="7" y="1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7" name="Freeform 392"/>
            <p:cNvSpPr>
              <a:spLocks/>
            </p:cNvSpPr>
            <p:nvPr/>
          </p:nvSpPr>
          <p:spPr bwMode="auto">
            <a:xfrm>
              <a:off x="2370" y="2006"/>
              <a:ext cx="1" cy="10"/>
            </a:xfrm>
            <a:custGeom>
              <a:avLst/>
              <a:gdLst/>
              <a:ahLst/>
              <a:cxnLst>
                <a:cxn ang="0">
                  <a:pos x="0" y="9"/>
                </a:cxn>
                <a:cxn ang="0">
                  <a:pos x="0" y="9"/>
                </a:cxn>
                <a:cxn ang="0">
                  <a:pos x="0" y="0"/>
                </a:cxn>
                <a:cxn ang="0">
                  <a:pos x="0" y="0"/>
                </a:cxn>
                <a:cxn ang="0">
                  <a:pos x="0" y="9"/>
                </a:cxn>
                <a:cxn ang="0">
                  <a:pos x="0" y="9"/>
                </a:cxn>
              </a:cxnLst>
              <a:rect l="0" t="0" r="r" b="b"/>
              <a:pathLst>
                <a:path w="1" h="10">
                  <a:moveTo>
                    <a:pt x="0" y="9"/>
                  </a:moveTo>
                  <a:lnTo>
                    <a:pt x="0" y="9"/>
                  </a:lnTo>
                  <a:lnTo>
                    <a:pt x="0" y="0"/>
                  </a:lnTo>
                  <a:lnTo>
                    <a:pt x="0" y="0"/>
                  </a:lnTo>
                  <a:lnTo>
                    <a:pt x="0" y="9"/>
                  </a:lnTo>
                  <a:lnTo>
                    <a:pt x="0" y="9"/>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8" name="Freeform 393"/>
            <p:cNvSpPr>
              <a:spLocks/>
            </p:cNvSpPr>
            <p:nvPr/>
          </p:nvSpPr>
          <p:spPr bwMode="auto">
            <a:xfrm>
              <a:off x="2370" y="2015"/>
              <a:ext cx="8" cy="5"/>
            </a:xfrm>
            <a:custGeom>
              <a:avLst/>
              <a:gdLst/>
              <a:ahLst/>
              <a:cxnLst>
                <a:cxn ang="0">
                  <a:pos x="0" y="0"/>
                </a:cxn>
                <a:cxn ang="0">
                  <a:pos x="0" y="0"/>
                </a:cxn>
                <a:cxn ang="0">
                  <a:pos x="7" y="2"/>
                </a:cxn>
                <a:cxn ang="0">
                  <a:pos x="7" y="4"/>
                </a:cxn>
                <a:cxn ang="0">
                  <a:pos x="0" y="0"/>
                </a:cxn>
                <a:cxn ang="0">
                  <a:pos x="0" y="0"/>
                </a:cxn>
              </a:cxnLst>
              <a:rect l="0" t="0" r="r" b="b"/>
              <a:pathLst>
                <a:path w="8" h="5">
                  <a:moveTo>
                    <a:pt x="0" y="0"/>
                  </a:moveTo>
                  <a:lnTo>
                    <a:pt x="0" y="0"/>
                  </a:lnTo>
                  <a:lnTo>
                    <a:pt x="7" y="2"/>
                  </a:lnTo>
                  <a:lnTo>
                    <a:pt x="7" y="4"/>
                  </a:lnTo>
                  <a:lnTo>
                    <a:pt x="0" y="0"/>
                  </a:lnTo>
                  <a:lnTo>
                    <a:pt x="0" y="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9" name="Freeform 394"/>
            <p:cNvSpPr>
              <a:spLocks/>
            </p:cNvSpPr>
            <p:nvPr/>
          </p:nvSpPr>
          <p:spPr bwMode="auto">
            <a:xfrm>
              <a:off x="2370" y="2010"/>
              <a:ext cx="8" cy="4"/>
            </a:xfrm>
            <a:custGeom>
              <a:avLst/>
              <a:gdLst/>
              <a:ahLst/>
              <a:cxnLst>
                <a:cxn ang="0">
                  <a:pos x="7" y="3"/>
                </a:cxn>
                <a:cxn ang="0">
                  <a:pos x="0" y="1"/>
                </a:cxn>
                <a:cxn ang="0">
                  <a:pos x="0" y="0"/>
                </a:cxn>
                <a:cxn ang="0">
                  <a:pos x="7" y="3"/>
                </a:cxn>
                <a:cxn ang="0">
                  <a:pos x="7" y="3"/>
                </a:cxn>
                <a:cxn ang="0">
                  <a:pos x="7" y="3"/>
                </a:cxn>
              </a:cxnLst>
              <a:rect l="0" t="0" r="r" b="b"/>
              <a:pathLst>
                <a:path w="8" h="4">
                  <a:moveTo>
                    <a:pt x="7" y="3"/>
                  </a:moveTo>
                  <a:lnTo>
                    <a:pt x="0" y="1"/>
                  </a:lnTo>
                  <a:lnTo>
                    <a:pt x="0" y="0"/>
                  </a:lnTo>
                  <a:lnTo>
                    <a:pt x="7" y="3"/>
                  </a:lnTo>
                  <a:lnTo>
                    <a:pt x="7" y="3"/>
                  </a:lnTo>
                  <a:lnTo>
                    <a:pt x="7" y="3"/>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0" name="Freeform 395"/>
            <p:cNvSpPr>
              <a:spLocks/>
            </p:cNvSpPr>
            <p:nvPr/>
          </p:nvSpPr>
          <p:spPr bwMode="auto">
            <a:xfrm>
              <a:off x="2374" y="2007"/>
              <a:ext cx="1" cy="10"/>
            </a:xfrm>
            <a:custGeom>
              <a:avLst/>
              <a:gdLst/>
              <a:ahLst/>
              <a:cxnLst>
                <a:cxn ang="0">
                  <a:pos x="0" y="9"/>
                </a:cxn>
                <a:cxn ang="0">
                  <a:pos x="0" y="9"/>
                </a:cxn>
                <a:cxn ang="0">
                  <a:pos x="0" y="0"/>
                </a:cxn>
                <a:cxn ang="0">
                  <a:pos x="0" y="0"/>
                </a:cxn>
                <a:cxn ang="0">
                  <a:pos x="0" y="9"/>
                </a:cxn>
                <a:cxn ang="0">
                  <a:pos x="0" y="9"/>
                </a:cxn>
              </a:cxnLst>
              <a:rect l="0" t="0" r="r" b="b"/>
              <a:pathLst>
                <a:path w="1" h="10">
                  <a:moveTo>
                    <a:pt x="0" y="9"/>
                  </a:moveTo>
                  <a:lnTo>
                    <a:pt x="0" y="9"/>
                  </a:lnTo>
                  <a:lnTo>
                    <a:pt x="0" y="0"/>
                  </a:lnTo>
                  <a:lnTo>
                    <a:pt x="0" y="0"/>
                  </a:lnTo>
                  <a:lnTo>
                    <a:pt x="0" y="9"/>
                  </a:lnTo>
                  <a:lnTo>
                    <a:pt x="0" y="9"/>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1" name="Freeform 396"/>
            <p:cNvSpPr>
              <a:spLocks/>
            </p:cNvSpPr>
            <p:nvPr/>
          </p:nvSpPr>
          <p:spPr bwMode="auto">
            <a:xfrm>
              <a:off x="2361" y="2000"/>
              <a:ext cx="6" cy="12"/>
            </a:xfrm>
            <a:custGeom>
              <a:avLst/>
              <a:gdLst/>
              <a:ahLst/>
              <a:cxnLst>
                <a:cxn ang="0">
                  <a:pos x="5" y="11"/>
                </a:cxn>
                <a:cxn ang="0">
                  <a:pos x="0" y="9"/>
                </a:cxn>
                <a:cxn ang="0">
                  <a:pos x="0" y="0"/>
                </a:cxn>
                <a:cxn ang="0">
                  <a:pos x="5" y="2"/>
                </a:cxn>
                <a:cxn ang="0">
                  <a:pos x="5" y="11"/>
                </a:cxn>
                <a:cxn ang="0">
                  <a:pos x="5" y="11"/>
                </a:cxn>
              </a:cxnLst>
              <a:rect l="0" t="0" r="r" b="b"/>
              <a:pathLst>
                <a:path w="6" h="12">
                  <a:moveTo>
                    <a:pt x="5" y="11"/>
                  </a:moveTo>
                  <a:lnTo>
                    <a:pt x="0" y="9"/>
                  </a:lnTo>
                  <a:lnTo>
                    <a:pt x="0" y="0"/>
                  </a:lnTo>
                  <a:lnTo>
                    <a:pt x="5" y="2"/>
                  </a:lnTo>
                  <a:lnTo>
                    <a:pt x="5" y="11"/>
                  </a:lnTo>
                  <a:lnTo>
                    <a:pt x="5" y="1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2" name="Freeform 397"/>
            <p:cNvSpPr>
              <a:spLocks/>
            </p:cNvSpPr>
            <p:nvPr/>
          </p:nvSpPr>
          <p:spPr bwMode="auto">
            <a:xfrm>
              <a:off x="2358" y="1999"/>
              <a:ext cx="4" cy="12"/>
            </a:xfrm>
            <a:custGeom>
              <a:avLst/>
              <a:gdLst/>
              <a:ahLst/>
              <a:cxnLst>
                <a:cxn ang="0">
                  <a:pos x="0" y="11"/>
                </a:cxn>
                <a:cxn ang="0">
                  <a:pos x="3" y="10"/>
                </a:cxn>
                <a:cxn ang="0">
                  <a:pos x="3" y="1"/>
                </a:cxn>
                <a:cxn ang="0">
                  <a:pos x="0" y="0"/>
                </a:cxn>
                <a:cxn ang="0">
                  <a:pos x="0" y="11"/>
                </a:cxn>
                <a:cxn ang="0">
                  <a:pos x="0" y="11"/>
                </a:cxn>
              </a:cxnLst>
              <a:rect l="0" t="0" r="r" b="b"/>
              <a:pathLst>
                <a:path w="4" h="12">
                  <a:moveTo>
                    <a:pt x="0" y="11"/>
                  </a:moveTo>
                  <a:lnTo>
                    <a:pt x="3" y="10"/>
                  </a:lnTo>
                  <a:lnTo>
                    <a:pt x="3" y="1"/>
                  </a:lnTo>
                  <a:lnTo>
                    <a:pt x="0" y="0"/>
                  </a:lnTo>
                  <a:lnTo>
                    <a:pt x="0" y="11"/>
                  </a:lnTo>
                  <a:lnTo>
                    <a:pt x="0" y="11"/>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3" name="Freeform 398"/>
            <p:cNvSpPr>
              <a:spLocks/>
            </p:cNvSpPr>
            <p:nvPr/>
          </p:nvSpPr>
          <p:spPr bwMode="auto">
            <a:xfrm>
              <a:off x="2358" y="2009"/>
              <a:ext cx="9" cy="5"/>
            </a:xfrm>
            <a:custGeom>
              <a:avLst/>
              <a:gdLst/>
              <a:ahLst/>
              <a:cxnLst>
                <a:cxn ang="0">
                  <a:pos x="0" y="1"/>
                </a:cxn>
                <a:cxn ang="0">
                  <a:pos x="3" y="0"/>
                </a:cxn>
                <a:cxn ang="0">
                  <a:pos x="8" y="2"/>
                </a:cxn>
                <a:cxn ang="0">
                  <a:pos x="8" y="4"/>
                </a:cxn>
                <a:cxn ang="0">
                  <a:pos x="0" y="1"/>
                </a:cxn>
                <a:cxn ang="0">
                  <a:pos x="0" y="1"/>
                </a:cxn>
              </a:cxnLst>
              <a:rect l="0" t="0" r="r" b="b"/>
              <a:pathLst>
                <a:path w="9" h="5">
                  <a:moveTo>
                    <a:pt x="0" y="1"/>
                  </a:moveTo>
                  <a:lnTo>
                    <a:pt x="3" y="0"/>
                  </a:lnTo>
                  <a:lnTo>
                    <a:pt x="8" y="2"/>
                  </a:lnTo>
                  <a:lnTo>
                    <a:pt x="8" y="4"/>
                  </a:lnTo>
                  <a:lnTo>
                    <a:pt x="0" y="1"/>
                  </a:lnTo>
                  <a:lnTo>
                    <a:pt x="0" y="1"/>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4" name="Freeform 399"/>
            <p:cNvSpPr>
              <a:spLocks/>
            </p:cNvSpPr>
            <p:nvPr/>
          </p:nvSpPr>
          <p:spPr bwMode="auto">
            <a:xfrm>
              <a:off x="2361" y="2004"/>
              <a:ext cx="6" cy="4"/>
            </a:xfrm>
            <a:custGeom>
              <a:avLst/>
              <a:gdLst/>
              <a:ahLst/>
              <a:cxnLst>
                <a:cxn ang="0">
                  <a:pos x="5" y="3"/>
                </a:cxn>
                <a:cxn ang="0">
                  <a:pos x="0" y="1"/>
                </a:cxn>
                <a:cxn ang="0">
                  <a:pos x="0" y="0"/>
                </a:cxn>
                <a:cxn ang="0">
                  <a:pos x="5" y="3"/>
                </a:cxn>
                <a:cxn ang="0">
                  <a:pos x="5" y="3"/>
                </a:cxn>
                <a:cxn ang="0">
                  <a:pos x="5" y="3"/>
                </a:cxn>
              </a:cxnLst>
              <a:rect l="0" t="0" r="r" b="b"/>
              <a:pathLst>
                <a:path w="6" h="4">
                  <a:moveTo>
                    <a:pt x="5" y="3"/>
                  </a:moveTo>
                  <a:lnTo>
                    <a:pt x="0" y="1"/>
                  </a:lnTo>
                  <a:lnTo>
                    <a:pt x="0" y="0"/>
                  </a:lnTo>
                  <a:lnTo>
                    <a:pt x="5" y="3"/>
                  </a:lnTo>
                  <a:lnTo>
                    <a:pt x="5" y="3"/>
                  </a:lnTo>
                  <a:lnTo>
                    <a:pt x="5" y="3"/>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5" name="Freeform 400"/>
            <p:cNvSpPr>
              <a:spLocks/>
            </p:cNvSpPr>
            <p:nvPr/>
          </p:nvSpPr>
          <p:spPr bwMode="auto">
            <a:xfrm>
              <a:off x="2363" y="2001"/>
              <a:ext cx="1" cy="10"/>
            </a:xfrm>
            <a:custGeom>
              <a:avLst/>
              <a:gdLst/>
              <a:ahLst/>
              <a:cxnLst>
                <a:cxn ang="0">
                  <a:pos x="0" y="9"/>
                </a:cxn>
                <a:cxn ang="0">
                  <a:pos x="0" y="9"/>
                </a:cxn>
                <a:cxn ang="0">
                  <a:pos x="0" y="0"/>
                </a:cxn>
                <a:cxn ang="0">
                  <a:pos x="0" y="1"/>
                </a:cxn>
                <a:cxn ang="0">
                  <a:pos x="0" y="9"/>
                </a:cxn>
                <a:cxn ang="0">
                  <a:pos x="0" y="9"/>
                </a:cxn>
              </a:cxnLst>
              <a:rect l="0" t="0" r="r" b="b"/>
              <a:pathLst>
                <a:path w="1" h="10">
                  <a:moveTo>
                    <a:pt x="0" y="9"/>
                  </a:moveTo>
                  <a:lnTo>
                    <a:pt x="0" y="9"/>
                  </a:lnTo>
                  <a:lnTo>
                    <a:pt x="0" y="0"/>
                  </a:lnTo>
                  <a:lnTo>
                    <a:pt x="0" y="1"/>
                  </a:lnTo>
                  <a:lnTo>
                    <a:pt x="0" y="9"/>
                  </a:lnTo>
                  <a:lnTo>
                    <a:pt x="0" y="9"/>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6" name="Freeform 401"/>
            <p:cNvSpPr>
              <a:spLocks/>
            </p:cNvSpPr>
            <p:nvPr/>
          </p:nvSpPr>
          <p:spPr bwMode="auto">
            <a:xfrm>
              <a:off x="2417" y="2055"/>
              <a:ext cx="5" cy="12"/>
            </a:xfrm>
            <a:custGeom>
              <a:avLst/>
              <a:gdLst/>
              <a:ahLst/>
              <a:cxnLst>
                <a:cxn ang="0">
                  <a:pos x="4" y="11"/>
                </a:cxn>
                <a:cxn ang="0">
                  <a:pos x="0" y="7"/>
                </a:cxn>
                <a:cxn ang="0">
                  <a:pos x="0" y="0"/>
                </a:cxn>
                <a:cxn ang="0">
                  <a:pos x="4" y="3"/>
                </a:cxn>
                <a:cxn ang="0">
                  <a:pos x="4" y="11"/>
                </a:cxn>
                <a:cxn ang="0">
                  <a:pos x="4" y="11"/>
                </a:cxn>
              </a:cxnLst>
              <a:rect l="0" t="0" r="r" b="b"/>
              <a:pathLst>
                <a:path w="5" h="12">
                  <a:moveTo>
                    <a:pt x="4" y="11"/>
                  </a:moveTo>
                  <a:lnTo>
                    <a:pt x="0" y="7"/>
                  </a:lnTo>
                  <a:lnTo>
                    <a:pt x="0" y="0"/>
                  </a:lnTo>
                  <a:lnTo>
                    <a:pt x="4" y="3"/>
                  </a:lnTo>
                  <a:lnTo>
                    <a:pt x="4" y="11"/>
                  </a:lnTo>
                  <a:lnTo>
                    <a:pt x="4" y="1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7" name="Freeform 402"/>
            <p:cNvSpPr>
              <a:spLocks/>
            </p:cNvSpPr>
            <p:nvPr/>
          </p:nvSpPr>
          <p:spPr bwMode="auto">
            <a:xfrm>
              <a:off x="2417" y="2053"/>
              <a:ext cx="1" cy="11"/>
            </a:xfrm>
            <a:custGeom>
              <a:avLst/>
              <a:gdLst/>
              <a:ahLst/>
              <a:cxnLst>
                <a:cxn ang="0">
                  <a:pos x="0" y="10"/>
                </a:cxn>
                <a:cxn ang="0">
                  <a:pos x="0" y="9"/>
                </a:cxn>
                <a:cxn ang="0">
                  <a:pos x="0" y="2"/>
                </a:cxn>
                <a:cxn ang="0">
                  <a:pos x="0" y="0"/>
                </a:cxn>
                <a:cxn ang="0">
                  <a:pos x="0" y="10"/>
                </a:cxn>
                <a:cxn ang="0">
                  <a:pos x="0" y="10"/>
                </a:cxn>
              </a:cxnLst>
              <a:rect l="0" t="0" r="r" b="b"/>
              <a:pathLst>
                <a:path w="1" h="11">
                  <a:moveTo>
                    <a:pt x="0" y="10"/>
                  </a:moveTo>
                  <a:lnTo>
                    <a:pt x="0" y="9"/>
                  </a:lnTo>
                  <a:lnTo>
                    <a:pt x="0" y="2"/>
                  </a:lnTo>
                  <a:lnTo>
                    <a:pt x="0" y="0"/>
                  </a:lnTo>
                  <a:lnTo>
                    <a:pt x="0" y="10"/>
                  </a:lnTo>
                  <a:lnTo>
                    <a:pt x="0" y="10"/>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8" name="Freeform 403"/>
            <p:cNvSpPr>
              <a:spLocks/>
            </p:cNvSpPr>
            <p:nvPr/>
          </p:nvSpPr>
          <p:spPr bwMode="auto">
            <a:xfrm>
              <a:off x="2417" y="2062"/>
              <a:ext cx="5" cy="7"/>
            </a:xfrm>
            <a:custGeom>
              <a:avLst/>
              <a:gdLst/>
              <a:ahLst/>
              <a:cxnLst>
                <a:cxn ang="0">
                  <a:pos x="0" y="1"/>
                </a:cxn>
                <a:cxn ang="0">
                  <a:pos x="0" y="0"/>
                </a:cxn>
                <a:cxn ang="0">
                  <a:pos x="4" y="4"/>
                </a:cxn>
                <a:cxn ang="0">
                  <a:pos x="4" y="6"/>
                </a:cxn>
                <a:cxn ang="0">
                  <a:pos x="0" y="1"/>
                </a:cxn>
                <a:cxn ang="0">
                  <a:pos x="0" y="1"/>
                </a:cxn>
              </a:cxnLst>
              <a:rect l="0" t="0" r="r" b="b"/>
              <a:pathLst>
                <a:path w="5" h="7">
                  <a:moveTo>
                    <a:pt x="0" y="1"/>
                  </a:moveTo>
                  <a:lnTo>
                    <a:pt x="0" y="0"/>
                  </a:lnTo>
                  <a:lnTo>
                    <a:pt x="4" y="4"/>
                  </a:lnTo>
                  <a:lnTo>
                    <a:pt x="4" y="6"/>
                  </a:lnTo>
                  <a:lnTo>
                    <a:pt x="0" y="1"/>
                  </a:lnTo>
                  <a:lnTo>
                    <a:pt x="0" y="1"/>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9" name="Freeform 404"/>
            <p:cNvSpPr>
              <a:spLocks/>
            </p:cNvSpPr>
            <p:nvPr/>
          </p:nvSpPr>
          <p:spPr bwMode="auto">
            <a:xfrm>
              <a:off x="2417" y="2059"/>
              <a:ext cx="5" cy="4"/>
            </a:xfrm>
            <a:custGeom>
              <a:avLst/>
              <a:gdLst/>
              <a:ahLst/>
              <a:cxnLst>
                <a:cxn ang="0">
                  <a:pos x="4" y="3"/>
                </a:cxn>
                <a:cxn ang="0">
                  <a:pos x="0" y="0"/>
                </a:cxn>
                <a:cxn ang="0">
                  <a:pos x="0" y="0"/>
                </a:cxn>
                <a:cxn ang="0">
                  <a:pos x="4" y="3"/>
                </a:cxn>
                <a:cxn ang="0">
                  <a:pos x="4" y="3"/>
                </a:cxn>
                <a:cxn ang="0">
                  <a:pos x="4" y="3"/>
                </a:cxn>
              </a:cxnLst>
              <a:rect l="0" t="0" r="r" b="b"/>
              <a:pathLst>
                <a:path w="5" h="4">
                  <a:moveTo>
                    <a:pt x="4" y="3"/>
                  </a:moveTo>
                  <a:lnTo>
                    <a:pt x="0" y="0"/>
                  </a:lnTo>
                  <a:lnTo>
                    <a:pt x="0" y="0"/>
                  </a:lnTo>
                  <a:lnTo>
                    <a:pt x="4" y="3"/>
                  </a:lnTo>
                  <a:lnTo>
                    <a:pt x="4" y="3"/>
                  </a:lnTo>
                  <a:lnTo>
                    <a:pt x="4" y="3"/>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0" name="Freeform 405"/>
            <p:cNvSpPr>
              <a:spLocks/>
            </p:cNvSpPr>
            <p:nvPr/>
          </p:nvSpPr>
          <p:spPr bwMode="auto">
            <a:xfrm>
              <a:off x="2419" y="2056"/>
              <a:ext cx="2" cy="9"/>
            </a:xfrm>
            <a:custGeom>
              <a:avLst/>
              <a:gdLst/>
              <a:ahLst/>
              <a:cxnLst>
                <a:cxn ang="0">
                  <a:pos x="1" y="8"/>
                </a:cxn>
                <a:cxn ang="0">
                  <a:pos x="0" y="8"/>
                </a:cxn>
                <a:cxn ang="0">
                  <a:pos x="0" y="0"/>
                </a:cxn>
                <a:cxn ang="0">
                  <a:pos x="1" y="0"/>
                </a:cxn>
                <a:cxn ang="0">
                  <a:pos x="1" y="8"/>
                </a:cxn>
                <a:cxn ang="0">
                  <a:pos x="1" y="8"/>
                </a:cxn>
              </a:cxnLst>
              <a:rect l="0" t="0" r="r" b="b"/>
              <a:pathLst>
                <a:path w="2" h="9">
                  <a:moveTo>
                    <a:pt x="1" y="8"/>
                  </a:moveTo>
                  <a:lnTo>
                    <a:pt x="0" y="8"/>
                  </a:lnTo>
                  <a:lnTo>
                    <a:pt x="0" y="0"/>
                  </a:lnTo>
                  <a:lnTo>
                    <a:pt x="1" y="0"/>
                  </a:lnTo>
                  <a:lnTo>
                    <a:pt x="1" y="8"/>
                  </a:lnTo>
                  <a:lnTo>
                    <a:pt x="1" y="8"/>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1" name="Freeform 406"/>
            <p:cNvSpPr>
              <a:spLocks/>
            </p:cNvSpPr>
            <p:nvPr/>
          </p:nvSpPr>
          <p:spPr bwMode="auto">
            <a:xfrm>
              <a:off x="2406" y="2048"/>
              <a:ext cx="7" cy="12"/>
            </a:xfrm>
            <a:custGeom>
              <a:avLst/>
              <a:gdLst/>
              <a:ahLst/>
              <a:cxnLst>
                <a:cxn ang="0">
                  <a:pos x="6" y="11"/>
                </a:cxn>
                <a:cxn ang="0">
                  <a:pos x="0" y="9"/>
                </a:cxn>
                <a:cxn ang="0">
                  <a:pos x="0" y="0"/>
                </a:cxn>
                <a:cxn ang="0">
                  <a:pos x="6" y="3"/>
                </a:cxn>
                <a:cxn ang="0">
                  <a:pos x="6" y="11"/>
                </a:cxn>
                <a:cxn ang="0">
                  <a:pos x="6" y="11"/>
                </a:cxn>
              </a:cxnLst>
              <a:rect l="0" t="0" r="r" b="b"/>
              <a:pathLst>
                <a:path w="7" h="12">
                  <a:moveTo>
                    <a:pt x="6" y="11"/>
                  </a:moveTo>
                  <a:lnTo>
                    <a:pt x="0" y="9"/>
                  </a:lnTo>
                  <a:lnTo>
                    <a:pt x="0" y="0"/>
                  </a:lnTo>
                  <a:lnTo>
                    <a:pt x="6" y="3"/>
                  </a:lnTo>
                  <a:lnTo>
                    <a:pt x="6" y="11"/>
                  </a:lnTo>
                  <a:lnTo>
                    <a:pt x="6" y="1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2" name="Freeform 407"/>
            <p:cNvSpPr>
              <a:spLocks/>
            </p:cNvSpPr>
            <p:nvPr/>
          </p:nvSpPr>
          <p:spPr bwMode="auto">
            <a:xfrm>
              <a:off x="2404" y="2048"/>
              <a:ext cx="3" cy="11"/>
            </a:xfrm>
            <a:custGeom>
              <a:avLst/>
              <a:gdLst/>
              <a:ahLst/>
              <a:cxnLst>
                <a:cxn ang="0">
                  <a:pos x="0" y="10"/>
                </a:cxn>
                <a:cxn ang="0">
                  <a:pos x="2" y="9"/>
                </a:cxn>
                <a:cxn ang="0">
                  <a:pos x="2" y="0"/>
                </a:cxn>
                <a:cxn ang="0">
                  <a:pos x="0" y="0"/>
                </a:cxn>
                <a:cxn ang="0">
                  <a:pos x="0" y="10"/>
                </a:cxn>
                <a:cxn ang="0">
                  <a:pos x="0" y="10"/>
                </a:cxn>
              </a:cxnLst>
              <a:rect l="0" t="0" r="r" b="b"/>
              <a:pathLst>
                <a:path w="3" h="11">
                  <a:moveTo>
                    <a:pt x="0" y="10"/>
                  </a:moveTo>
                  <a:lnTo>
                    <a:pt x="2" y="9"/>
                  </a:lnTo>
                  <a:lnTo>
                    <a:pt x="2" y="0"/>
                  </a:lnTo>
                  <a:lnTo>
                    <a:pt x="0" y="0"/>
                  </a:lnTo>
                  <a:lnTo>
                    <a:pt x="0" y="10"/>
                  </a:lnTo>
                  <a:lnTo>
                    <a:pt x="0" y="10"/>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3" name="Freeform 408"/>
            <p:cNvSpPr>
              <a:spLocks/>
            </p:cNvSpPr>
            <p:nvPr/>
          </p:nvSpPr>
          <p:spPr bwMode="auto">
            <a:xfrm>
              <a:off x="2404" y="2057"/>
              <a:ext cx="9" cy="6"/>
            </a:xfrm>
            <a:custGeom>
              <a:avLst/>
              <a:gdLst/>
              <a:ahLst/>
              <a:cxnLst>
                <a:cxn ang="0">
                  <a:pos x="0" y="1"/>
                </a:cxn>
                <a:cxn ang="0">
                  <a:pos x="2" y="0"/>
                </a:cxn>
                <a:cxn ang="0">
                  <a:pos x="8" y="2"/>
                </a:cxn>
                <a:cxn ang="0">
                  <a:pos x="8" y="5"/>
                </a:cxn>
                <a:cxn ang="0">
                  <a:pos x="0" y="1"/>
                </a:cxn>
                <a:cxn ang="0">
                  <a:pos x="0" y="1"/>
                </a:cxn>
              </a:cxnLst>
              <a:rect l="0" t="0" r="r" b="b"/>
              <a:pathLst>
                <a:path w="9" h="6">
                  <a:moveTo>
                    <a:pt x="0" y="1"/>
                  </a:moveTo>
                  <a:lnTo>
                    <a:pt x="2" y="0"/>
                  </a:lnTo>
                  <a:lnTo>
                    <a:pt x="8" y="2"/>
                  </a:lnTo>
                  <a:lnTo>
                    <a:pt x="8" y="5"/>
                  </a:lnTo>
                  <a:lnTo>
                    <a:pt x="0" y="1"/>
                  </a:lnTo>
                  <a:lnTo>
                    <a:pt x="0" y="1"/>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4" name="Freeform 409"/>
            <p:cNvSpPr>
              <a:spLocks/>
            </p:cNvSpPr>
            <p:nvPr/>
          </p:nvSpPr>
          <p:spPr bwMode="auto">
            <a:xfrm>
              <a:off x="2406" y="2052"/>
              <a:ext cx="7" cy="5"/>
            </a:xfrm>
            <a:custGeom>
              <a:avLst/>
              <a:gdLst/>
              <a:ahLst/>
              <a:cxnLst>
                <a:cxn ang="0">
                  <a:pos x="6" y="4"/>
                </a:cxn>
                <a:cxn ang="0">
                  <a:pos x="0" y="1"/>
                </a:cxn>
                <a:cxn ang="0">
                  <a:pos x="0" y="0"/>
                </a:cxn>
                <a:cxn ang="0">
                  <a:pos x="6" y="3"/>
                </a:cxn>
                <a:cxn ang="0">
                  <a:pos x="6" y="4"/>
                </a:cxn>
                <a:cxn ang="0">
                  <a:pos x="6" y="4"/>
                </a:cxn>
              </a:cxnLst>
              <a:rect l="0" t="0" r="r" b="b"/>
              <a:pathLst>
                <a:path w="7" h="5">
                  <a:moveTo>
                    <a:pt x="6" y="4"/>
                  </a:moveTo>
                  <a:lnTo>
                    <a:pt x="0" y="1"/>
                  </a:lnTo>
                  <a:lnTo>
                    <a:pt x="0" y="0"/>
                  </a:lnTo>
                  <a:lnTo>
                    <a:pt x="6" y="3"/>
                  </a:lnTo>
                  <a:lnTo>
                    <a:pt x="6" y="4"/>
                  </a:lnTo>
                  <a:lnTo>
                    <a:pt x="6" y="4"/>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5" name="Freeform 410"/>
            <p:cNvSpPr>
              <a:spLocks/>
            </p:cNvSpPr>
            <p:nvPr/>
          </p:nvSpPr>
          <p:spPr bwMode="auto">
            <a:xfrm>
              <a:off x="2408" y="2049"/>
              <a:ext cx="1" cy="11"/>
            </a:xfrm>
            <a:custGeom>
              <a:avLst/>
              <a:gdLst/>
              <a:ahLst/>
              <a:cxnLst>
                <a:cxn ang="0">
                  <a:pos x="0" y="10"/>
                </a:cxn>
                <a:cxn ang="0">
                  <a:pos x="0" y="10"/>
                </a:cxn>
                <a:cxn ang="0">
                  <a:pos x="0" y="0"/>
                </a:cxn>
                <a:cxn ang="0">
                  <a:pos x="0" y="0"/>
                </a:cxn>
                <a:cxn ang="0">
                  <a:pos x="0" y="10"/>
                </a:cxn>
                <a:cxn ang="0">
                  <a:pos x="0" y="10"/>
                </a:cxn>
              </a:cxnLst>
              <a:rect l="0" t="0" r="r" b="b"/>
              <a:pathLst>
                <a:path w="1" h="11">
                  <a:moveTo>
                    <a:pt x="0" y="10"/>
                  </a:moveTo>
                  <a:lnTo>
                    <a:pt x="0" y="10"/>
                  </a:lnTo>
                  <a:lnTo>
                    <a:pt x="0" y="0"/>
                  </a:lnTo>
                  <a:lnTo>
                    <a:pt x="0" y="0"/>
                  </a:lnTo>
                  <a:lnTo>
                    <a:pt x="0" y="10"/>
                  </a:lnTo>
                  <a:lnTo>
                    <a:pt x="0" y="1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6" name="Freeform 411"/>
            <p:cNvSpPr>
              <a:spLocks/>
            </p:cNvSpPr>
            <p:nvPr/>
          </p:nvSpPr>
          <p:spPr bwMode="auto">
            <a:xfrm>
              <a:off x="2394" y="2042"/>
              <a:ext cx="7" cy="12"/>
            </a:xfrm>
            <a:custGeom>
              <a:avLst/>
              <a:gdLst/>
              <a:ahLst/>
              <a:cxnLst>
                <a:cxn ang="0">
                  <a:pos x="6" y="11"/>
                </a:cxn>
                <a:cxn ang="0">
                  <a:pos x="0" y="9"/>
                </a:cxn>
                <a:cxn ang="0">
                  <a:pos x="0" y="0"/>
                </a:cxn>
                <a:cxn ang="0">
                  <a:pos x="6" y="3"/>
                </a:cxn>
                <a:cxn ang="0">
                  <a:pos x="6" y="11"/>
                </a:cxn>
                <a:cxn ang="0">
                  <a:pos x="6" y="11"/>
                </a:cxn>
              </a:cxnLst>
              <a:rect l="0" t="0" r="r" b="b"/>
              <a:pathLst>
                <a:path w="7" h="12">
                  <a:moveTo>
                    <a:pt x="6" y="11"/>
                  </a:moveTo>
                  <a:lnTo>
                    <a:pt x="0" y="9"/>
                  </a:lnTo>
                  <a:lnTo>
                    <a:pt x="0" y="0"/>
                  </a:lnTo>
                  <a:lnTo>
                    <a:pt x="6" y="3"/>
                  </a:lnTo>
                  <a:lnTo>
                    <a:pt x="6" y="11"/>
                  </a:lnTo>
                  <a:lnTo>
                    <a:pt x="6" y="1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7" name="Freeform 412"/>
            <p:cNvSpPr>
              <a:spLocks/>
            </p:cNvSpPr>
            <p:nvPr/>
          </p:nvSpPr>
          <p:spPr bwMode="auto">
            <a:xfrm>
              <a:off x="2393" y="2040"/>
              <a:ext cx="2" cy="12"/>
            </a:xfrm>
            <a:custGeom>
              <a:avLst/>
              <a:gdLst/>
              <a:ahLst/>
              <a:cxnLst>
                <a:cxn ang="0">
                  <a:pos x="0" y="11"/>
                </a:cxn>
                <a:cxn ang="0">
                  <a:pos x="1" y="11"/>
                </a:cxn>
                <a:cxn ang="0">
                  <a:pos x="1" y="2"/>
                </a:cxn>
                <a:cxn ang="0">
                  <a:pos x="0" y="0"/>
                </a:cxn>
                <a:cxn ang="0">
                  <a:pos x="0" y="11"/>
                </a:cxn>
                <a:cxn ang="0">
                  <a:pos x="0" y="11"/>
                </a:cxn>
              </a:cxnLst>
              <a:rect l="0" t="0" r="r" b="b"/>
              <a:pathLst>
                <a:path w="2" h="12">
                  <a:moveTo>
                    <a:pt x="0" y="11"/>
                  </a:moveTo>
                  <a:lnTo>
                    <a:pt x="1" y="11"/>
                  </a:lnTo>
                  <a:lnTo>
                    <a:pt x="1" y="2"/>
                  </a:lnTo>
                  <a:lnTo>
                    <a:pt x="0" y="0"/>
                  </a:lnTo>
                  <a:lnTo>
                    <a:pt x="0" y="11"/>
                  </a:lnTo>
                  <a:lnTo>
                    <a:pt x="0" y="11"/>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8" name="Freeform 413"/>
            <p:cNvSpPr>
              <a:spLocks/>
            </p:cNvSpPr>
            <p:nvPr/>
          </p:nvSpPr>
          <p:spPr bwMode="auto">
            <a:xfrm>
              <a:off x="2393" y="2051"/>
              <a:ext cx="8" cy="5"/>
            </a:xfrm>
            <a:custGeom>
              <a:avLst/>
              <a:gdLst/>
              <a:ahLst/>
              <a:cxnLst>
                <a:cxn ang="0">
                  <a:pos x="0" y="0"/>
                </a:cxn>
                <a:cxn ang="0">
                  <a:pos x="1" y="0"/>
                </a:cxn>
                <a:cxn ang="0">
                  <a:pos x="7" y="2"/>
                </a:cxn>
                <a:cxn ang="0">
                  <a:pos x="7" y="4"/>
                </a:cxn>
                <a:cxn ang="0">
                  <a:pos x="0" y="0"/>
                </a:cxn>
                <a:cxn ang="0">
                  <a:pos x="0" y="0"/>
                </a:cxn>
              </a:cxnLst>
              <a:rect l="0" t="0" r="r" b="b"/>
              <a:pathLst>
                <a:path w="8" h="5">
                  <a:moveTo>
                    <a:pt x="0" y="0"/>
                  </a:moveTo>
                  <a:lnTo>
                    <a:pt x="1" y="0"/>
                  </a:lnTo>
                  <a:lnTo>
                    <a:pt x="7" y="2"/>
                  </a:lnTo>
                  <a:lnTo>
                    <a:pt x="7" y="4"/>
                  </a:lnTo>
                  <a:lnTo>
                    <a:pt x="0" y="0"/>
                  </a:lnTo>
                  <a:lnTo>
                    <a:pt x="0" y="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9" name="Freeform 414"/>
            <p:cNvSpPr>
              <a:spLocks/>
            </p:cNvSpPr>
            <p:nvPr/>
          </p:nvSpPr>
          <p:spPr bwMode="auto">
            <a:xfrm>
              <a:off x="2394" y="2045"/>
              <a:ext cx="7" cy="5"/>
            </a:xfrm>
            <a:custGeom>
              <a:avLst/>
              <a:gdLst/>
              <a:ahLst/>
              <a:cxnLst>
                <a:cxn ang="0">
                  <a:pos x="6" y="4"/>
                </a:cxn>
                <a:cxn ang="0">
                  <a:pos x="0" y="2"/>
                </a:cxn>
                <a:cxn ang="0">
                  <a:pos x="0" y="0"/>
                </a:cxn>
                <a:cxn ang="0">
                  <a:pos x="6" y="4"/>
                </a:cxn>
                <a:cxn ang="0">
                  <a:pos x="6" y="4"/>
                </a:cxn>
                <a:cxn ang="0">
                  <a:pos x="6" y="4"/>
                </a:cxn>
              </a:cxnLst>
              <a:rect l="0" t="0" r="r" b="b"/>
              <a:pathLst>
                <a:path w="7" h="5">
                  <a:moveTo>
                    <a:pt x="6" y="4"/>
                  </a:moveTo>
                  <a:lnTo>
                    <a:pt x="0" y="2"/>
                  </a:lnTo>
                  <a:lnTo>
                    <a:pt x="0" y="0"/>
                  </a:lnTo>
                  <a:lnTo>
                    <a:pt x="6" y="4"/>
                  </a:lnTo>
                  <a:lnTo>
                    <a:pt x="6" y="4"/>
                  </a:lnTo>
                  <a:lnTo>
                    <a:pt x="6" y="4"/>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0" name="Freeform 415"/>
            <p:cNvSpPr>
              <a:spLocks/>
            </p:cNvSpPr>
            <p:nvPr/>
          </p:nvSpPr>
          <p:spPr bwMode="auto">
            <a:xfrm>
              <a:off x="2396" y="2043"/>
              <a:ext cx="1" cy="10"/>
            </a:xfrm>
            <a:custGeom>
              <a:avLst/>
              <a:gdLst/>
              <a:ahLst/>
              <a:cxnLst>
                <a:cxn ang="0">
                  <a:pos x="0" y="9"/>
                </a:cxn>
                <a:cxn ang="0">
                  <a:pos x="0" y="9"/>
                </a:cxn>
                <a:cxn ang="0">
                  <a:pos x="0" y="0"/>
                </a:cxn>
                <a:cxn ang="0">
                  <a:pos x="0" y="0"/>
                </a:cxn>
                <a:cxn ang="0">
                  <a:pos x="0" y="9"/>
                </a:cxn>
                <a:cxn ang="0">
                  <a:pos x="0" y="9"/>
                </a:cxn>
              </a:cxnLst>
              <a:rect l="0" t="0" r="r" b="b"/>
              <a:pathLst>
                <a:path w="1" h="10">
                  <a:moveTo>
                    <a:pt x="0" y="9"/>
                  </a:moveTo>
                  <a:lnTo>
                    <a:pt x="0" y="9"/>
                  </a:lnTo>
                  <a:lnTo>
                    <a:pt x="0" y="0"/>
                  </a:lnTo>
                  <a:lnTo>
                    <a:pt x="0" y="0"/>
                  </a:lnTo>
                  <a:lnTo>
                    <a:pt x="0" y="9"/>
                  </a:lnTo>
                  <a:lnTo>
                    <a:pt x="0" y="9"/>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1" name="Freeform 416"/>
            <p:cNvSpPr>
              <a:spLocks/>
            </p:cNvSpPr>
            <p:nvPr/>
          </p:nvSpPr>
          <p:spPr bwMode="auto">
            <a:xfrm>
              <a:off x="2383" y="2036"/>
              <a:ext cx="6" cy="12"/>
            </a:xfrm>
            <a:custGeom>
              <a:avLst/>
              <a:gdLst/>
              <a:ahLst/>
              <a:cxnLst>
                <a:cxn ang="0">
                  <a:pos x="5" y="11"/>
                </a:cxn>
                <a:cxn ang="0">
                  <a:pos x="0" y="8"/>
                </a:cxn>
                <a:cxn ang="0">
                  <a:pos x="0" y="0"/>
                </a:cxn>
                <a:cxn ang="0">
                  <a:pos x="5" y="3"/>
                </a:cxn>
                <a:cxn ang="0">
                  <a:pos x="5" y="11"/>
                </a:cxn>
                <a:cxn ang="0">
                  <a:pos x="5" y="11"/>
                </a:cxn>
              </a:cxnLst>
              <a:rect l="0" t="0" r="r" b="b"/>
              <a:pathLst>
                <a:path w="6" h="12">
                  <a:moveTo>
                    <a:pt x="5" y="11"/>
                  </a:moveTo>
                  <a:lnTo>
                    <a:pt x="0" y="8"/>
                  </a:lnTo>
                  <a:lnTo>
                    <a:pt x="0" y="0"/>
                  </a:lnTo>
                  <a:lnTo>
                    <a:pt x="5" y="3"/>
                  </a:lnTo>
                  <a:lnTo>
                    <a:pt x="5" y="11"/>
                  </a:lnTo>
                  <a:lnTo>
                    <a:pt x="5" y="1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2" name="Freeform 417"/>
            <p:cNvSpPr>
              <a:spLocks/>
            </p:cNvSpPr>
            <p:nvPr/>
          </p:nvSpPr>
          <p:spPr bwMode="auto">
            <a:xfrm>
              <a:off x="2381" y="2036"/>
              <a:ext cx="3" cy="10"/>
            </a:xfrm>
            <a:custGeom>
              <a:avLst/>
              <a:gdLst/>
              <a:ahLst/>
              <a:cxnLst>
                <a:cxn ang="0">
                  <a:pos x="0" y="9"/>
                </a:cxn>
                <a:cxn ang="0">
                  <a:pos x="2" y="8"/>
                </a:cxn>
                <a:cxn ang="0">
                  <a:pos x="2" y="0"/>
                </a:cxn>
                <a:cxn ang="0">
                  <a:pos x="0" y="0"/>
                </a:cxn>
                <a:cxn ang="0">
                  <a:pos x="0" y="9"/>
                </a:cxn>
                <a:cxn ang="0">
                  <a:pos x="0" y="9"/>
                </a:cxn>
              </a:cxnLst>
              <a:rect l="0" t="0" r="r" b="b"/>
              <a:pathLst>
                <a:path w="3" h="10">
                  <a:moveTo>
                    <a:pt x="0" y="9"/>
                  </a:moveTo>
                  <a:lnTo>
                    <a:pt x="2" y="8"/>
                  </a:lnTo>
                  <a:lnTo>
                    <a:pt x="2" y="0"/>
                  </a:lnTo>
                  <a:lnTo>
                    <a:pt x="0" y="0"/>
                  </a:lnTo>
                  <a:lnTo>
                    <a:pt x="0" y="9"/>
                  </a:lnTo>
                  <a:lnTo>
                    <a:pt x="0" y="9"/>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3" name="Freeform 418"/>
            <p:cNvSpPr>
              <a:spLocks/>
            </p:cNvSpPr>
            <p:nvPr/>
          </p:nvSpPr>
          <p:spPr bwMode="auto">
            <a:xfrm>
              <a:off x="2381" y="2044"/>
              <a:ext cx="8" cy="6"/>
            </a:xfrm>
            <a:custGeom>
              <a:avLst/>
              <a:gdLst/>
              <a:ahLst/>
              <a:cxnLst>
                <a:cxn ang="0">
                  <a:pos x="0" y="1"/>
                </a:cxn>
                <a:cxn ang="0">
                  <a:pos x="2" y="0"/>
                </a:cxn>
                <a:cxn ang="0">
                  <a:pos x="7" y="3"/>
                </a:cxn>
                <a:cxn ang="0">
                  <a:pos x="7" y="5"/>
                </a:cxn>
                <a:cxn ang="0">
                  <a:pos x="0" y="1"/>
                </a:cxn>
                <a:cxn ang="0">
                  <a:pos x="0" y="1"/>
                </a:cxn>
              </a:cxnLst>
              <a:rect l="0" t="0" r="r" b="b"/>
              <a:pathLst>
                <a:path w="8" h="6">
                  <a:moveTo>
                    <a:pt x="0" y="1"/>
                  </a:moveTo>
                  <a:lnTo>
                    <a:pt x="2" y="0"/>
                  </a:lnTo>
                  <a:lnTo>
                    <a:pt x="7" y="3"/>
                  </a:lnTo>
                  <a:lnTo>
                    <a:pt x="7" y="5"/>
                  </a:lnTo>
                  <a:lnTo>
                    <a:pt x="0" y="1"/>
                  </a:lnTo>
                  <a:lnTo>
                    <a:pt x="0" y="1"/>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4" name="Freeform 419"/>
            <p:cNvSpPr>
              <a:spLocks/>
            </p:cNvSpPr>
            <p:nvPr/>
          </p:nvSpPr>
          <p:spPr bwMode="auto">
            <a:xfrm>
              <a:off x="2383" y="2039"/>
              <a:ext cx="6" cy="5"/>
            </a:xfrm>
            <a:custGeom>
              <a:avLst/>
              <a:gdLst/>
              <a:ahLst/>
              <a:cxnLst>
                <a:cxn ang="0">
                  <a:pos x="5" y="4"/>
                </a:cxn>
                <a:cxn ang="0">
                  <a:pos x="0" y="1"/>
                </a:cxn>
                <a:cxn ang="0">
                  <a:pos x="0" y="0"/>
                </a:cxn>
                <a:cxn ang="0">
                  <a:pos x="5" y="4"/>
                </a:cxn>
                <a:cxn ang="0">
                  <a:pos x="5" y="4"/>
                </a:cxn>
                <a:cxn ang="0">
                  <a:pos x="5" y="4"/>
                </a:cxn>
              </a:cxnLst>
              <a:rect l="0" t="0" r="r" b="b"/>
              <a:pathLst>
                <a:path w="6" h="5">
                  <a:moveTo>
                    <a:pt x="5" y="4"/>
                  </a:moveTo>
                  <a:lnTo>
                    <a:pt x="0" y="1"/>
                  </a:lnTo>
                  <a:lnTo>
                    <a:pt x="0" y="0"/>
                  </a:lnTo>
                  <a:lnTo>
                    <a:pt x="5" y="4"/>
                  </a:lnTo>
                  <a:lnTo>
                    <a:pt x="5" y="4"/>
                  </a:lnTo>
                  <a:lnTo>
                    <a:pt x="5" y="4"/>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5" name="Freeform 420"/>
            <p:cNvSpPr>
              <a:spLocks/>
            </p:cNvSpPr>
            <p:nvPr/>
          </p:nvSpPr>
          <p:spPr bwMode="auto">
            <a:xfrm>
              <a:off x="2386" y="2038"/>
              <a:ext cx="1" cy="8"/>
            </a:xfrm>
            <a:custGeom>
              <a:avLst/>
              <a:gdLst/>
              <a:ahLst/>
              <a:cxnLst>
                <a:cxn ang="0">
                  <a:pos x="0" y="7"/>
                </a:cxn>
                <a:cxn ang="0">
                  <a:pos x="0" y="7"/>
                </a:cxn>
                <a:cxn ang="0">
                  <a:pos x="0" y="0"/>
                </a:cxn>
                <a:cxn ang="0">
                  <a:pos x="0" y="0"/>
                </a:cxn>
                <a:cxn ang="0">
                  <a:pos x="0" y="7"/>
                </a:cxn>
                <a:cxn ang="0">
                  <a:pos x="0" y="7"/>
                </a:cxn>
              </a:cxnLst>
              <a:rect l="0" t="0" r="r" b="b"/>
              <a:pathLst>
                <a:path w="1" h="8">
                  <a:moveTo>
                    <a:pt x="0" y="7"/>
                  </a:moveTo>
                  <a:lnTo>
                    <a:pt x="0" y="7"/>
                  </a:lnTo>
                  <a:lnTo>
                    <a:pt x="0" y="0"/>
                  </a:lnTo>
                  <a:lnTo>
                    <a:pt x="0" y="0"/>
                  </a:lnTo>
                  <a:lnTo>
                    <a:pt x="0" y="7"/>
                  </a:lnTo>
                  <a:lnTo>
                    <a:pt x="0" y="7"/>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6" name="Freeform 421"/>
            <p:cNvSpPr>
              <a:spLocks/>
            </p:cNvSpPr>
            <p:nvPr/>
          </p:nvSpPr>
          <p:spPr bwMode="auto">
            <a:xfrm>
              <a:off x="2370" y="2030"/>
              <a:ext cx="8" cy="11"/>
            </a:xfrm>
            <a:custGeom>
              <a:avLst/>
              <a:gdLst/>
              <a:ahLst/>
              <a:cxnLst>
                <a:cxn ang="0">
                  <a:pos x="7" y="10"/>
                </a:cxn>
                <a:cxn ang="0">
                  <a:pos x="0" y="8"/>
                </a:cxn>
                <a:cxn ang="0">
                  <a:pos x="0" y="0"/>
                </a:cxn>
                <a:cxn ang="0">
                  <a:pos x="7" y="3"/>
                </a:cxn>
                <a:cxn ang="0">
                  <a:pos x="7" y="10"/>
                </a:cxn>
                <a:cxn ang="0">
                  <a:pos x="7" y="10"/>
                </a:cxn>
              </a:cxnLst>
              <a:rect l="0" t="0" r="r" b="b"/>
              <a:pathLst>
                <a:path w="8" h="11">
                  <a:moveTo>
                    <a:pt x="7" y="10"/>
                  </a:moveTo>
                  <a:lnTo>
                    <a:pt x="0" y="8"/>
                  </a:lnTo>
                  <a:lnTo>
                    <a:pt x="0" y="0"/>
                  </a:lnTo>
                  <a:lnTo>
                    <a:pt x="7" y="3"/>
                  </a:lnTo>
                  <a:lnTo>
                    <a:pt x="7" y="10"/>
                  </a:lnTo>
                  <a:lnTo>
                    <a:pt x="7" y="10"/>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7" name="Freeform 422"/>
            <p:cNvSpPr>
              <a:spLocks/>
            </p:cNvSpPr>
            <p:nvPr/>
          </p:nvSpPr>
          <p:spPr bwMode="auto">
            <a:xfrm>
              <a:off x="2370" y="2028"/>
              <a:ext cx="1" cy="12"/>
            </a:xfrm>
            <a:custGeom>
              <a:avLst/>
              <a:gdLst/>
              <a:ahLst/>
              <a:cxnLst>
                <a:cxn ang="0">
                  <a:pos x="0" y="11"/>
                </a:cxn>
                <a:cxn ang="0">
                  <a:pos x="0" y="10"/>
                </a:cxn>
                <a:cxn ang="0">
                  <a:pos x="0" y="2"/>
                </a:cxn>
                <a:cxn ang="0">
                  <a:pos x="0" y="0"/>
                </a:cxn>
                <a:cxn ang="0">
                  <a:pos x="0" y="11"/>
                </a:cxn>
                <a:cxn ang="0">
                  <a:pos x="0" y="11"/>
                </a:cxn>
              </a:cxnLst>
              <a:rect l="0" t="0" r="r" b="b"/>
              <a:pathLst>
                <a:path w="1" h="12">
                  <a:moveTo>
                    <a:pt x="0" y="11"/>
                  </a:moveTo>
                  <a:lnTo>
                    <a:pt x="0" y="10"/>
                  </a:lnTo>
                  <a:lnTo>
                    <a:pt x="0" y="2"/>
                  </a:lnTo>
                  <a:lnTo>
                    <a:pt x="0" y="0"/>
                  </a:lnTo>
                  <a:lnTo>
                    <a:pt x="0" y="11"/>
                  </a:lnTo>
                  <a:lnTo>
                    <a:pt x="0" y="11"/>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8" name="Freeform 423"/>
            <p:cNvSpPr>
              <a:spLocks/>
            </p:cNvSpPr>
            <p:nvPr/>
          </p:nvSpPr>
          <p:spPr bwMode="auto">
            <a:xfrm>
              <a:off x="2370" y="2038"/>
              <a:ext cx="8" cy="6"/>
            </a:xfrm>
            <a:custGeom>
              <a:avLst/>
              <a:gdLst/>
              <a:ahLst/>
              <a:cxnLst>
                <a:cxn ang="0">
                  <a:pos x="0" y="1"/>
                </a:cxn>
                <a:cxn ang="0">
                  <a:pos x="0" y="0"/>
                </a:cxn>
                <a:cxn ang="0">
                  <a:pos x="7" y="2"/>
                </a:cxn>
                <a:cxn ang="0">
                  <a:pos x="7" y="5"/>
                </a:cxn>
                <a:cxn ang="0">
                  <a:pos x="0" y="1"/>
                </a:cxn>
                <a:cxn ang="0">
                  <a:pos x="0" y="1"/>
                </a:cxn>
              </a:cxnLst>
              <a:rect l="0" t="0" r="r" b="b"/>
              <a:pathLst>
                <a:path w="8" h="6">
                  <a:moveTo>
                    <a:pt x="0" y="1"/>
                  </a:moveTo>
                  <a:lnTo>
                    <a:pt x="0" y="0"/>
                  </a:lnTo>
                  <a:lnTo>
                    <a:pt x="7" y="2"/>
                  </a:lnTo>
                  <a:lnTo>
                    <a:pt x="7" y="5"/>
                  </a:lnTo>
                  <a:lnTo>
                    <a:pt x="0" y="1"/>
                  </a:lnTo>
                  <a:lnTo>
                    <a:pt x="0" y="1"/>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9" name="Freeform 424"/>
            <p:cNvSpPr>
              <a:spLocks/>
            </p:cNvSpPr>
            <p:nvPr/>
          </p:nvSpPr>
          <p:spPr bwMode="auto">
            <a:xfrm>
              <a:off x="2370" y="2034"/>
              <a:ext cx="8" cy="5"/>
            </a:xfrm>
            <a:custGeom>
              <a:avLst/>
              <a:gdLst/>
              <a:ahLst/>
              <a:cxnLst>
                <a:cxn ang="0">
                  <a:pos x="7" y="4"/>
                </a:cxn>
                <a:cxn ang="0">
                  <a:pos x="0" y="0"/>
                </a:cxn>
                <a:cxn ang="0">
                  <a:pos x="0" y="0"/>
                </a:cxn>
                <a:cxn ang="0">
                  <a:pos x="7" y="3"/>
                </a:cxn>
                <a:cxn ang="0">
                  <a:pos x="7" y="4"/>
                </a:cxn>
                <a:cxn ang="0">
                  <a:pos x="7" y="4"/>
                </a:cxn>
              </a:cxnLst>
              <a:rect l="0" t="0" r="r" b="b"/>
              <a:pathLst>
                <a:path w="8" h="5">
                  <a:moveTo>
                    <a:pt x="7" y="4"/>
                  </a:moveTo>
                  <a:lnTo>
                    <a:pt x="0" y="0"/>
                  </a:lnTo>
                  <a:lnTo>
                    <a:pt x="0" y="0"/>
                  </a:lnTo>
                  <a:lnTo>
                    <a:pt x="7" y="3"/>
                  </a:lnTo>
                  <a:lnTo>
                    <a:pt x="7" y="4"/>
                  </a:lnTo>
                  <a:lnTo>
                    <a:pt x="7" y="4"/>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0" name="Freeform 425"/>
            <p:cNvSpPr>
              <a:spLocks/>
            </p:cNvSpPr>
            <p:nvPr/>
          </p:nvSpPr>
          <p:spPr bwMode="auto">
            <a:xfrm>
              <a:off x="2374" y="2032"/>
              <a:ext cx="1" cy="8"/>
            </a:xfrm>
            <a:custGeom>
              <a:avLst/>
              <a:gdLst/>
              <a:ahLst/>
              <a:cxnLst>
                <a:cxn ang="0">
                  <a:pos x="0" y="7"/>
                </a:cxn>
                <a:cxn ang="0">
                  <a:pos x="0" y="7"/>
                </a:cxn>
                <a:cxn ang="0">
                  <a:pos x="0" y="0"/>
                </a:cxn>
                <a:cxn ang="0">
                  <a:pos x="0" y="0"/>
                </a:cxn>
                <a:cxn ang="0">
                  <a:pos x="0" y="7"/>
                </a:cxn>
                <a:cxn ang="0">
                  <a:pos x="0" y="7"/>
                </a:cxn>
              </a:cxnLst>
              <a:rect l="0" t="0" r="r" b="b"/>
              <a:pathLst>
                <a:path w="1" h="8">
                  <a:moveTo>
                    <a:pt x="0" y="7"/>
                  </a:moveTo>
                  <a:lnTo>
                    <a:pt x="0" y="7"/>
                  </a:lnTo>
                  <a:lnTo>
                    <a:pt x="0" y="0"/>
                  </a:lnTo>
                  <a:lnTo>
                    <a:pt x="0" y="0"/>
                  </a:lnTo>
                  <a:lnTo>
                    <a:pt x="0" y="7"/>
                  </a:lnTo>
                  <a:lnTo>
                    <a:pt x="0" y="7"/>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1" name="Freeform 426"/>
            <p:cNvSpPr>
              <a:spLocks/>
            </p:cNvSpPr>
            <p:nvPr/>
          </p:nvSpPr>
          <p:spPr bwMode="auto">
            <a:xfrm>
              <a:off x="2361" y="2023"/>
              <a:ext cx="6" cy="13"/>
            </a:xfrm>
            <a:custGeom>
              <a:avLst/>
              <a:gdLst/>
              <a:ahLst/>
              <a:cxnLst>
                <a:cxn ang="0">
                  <a:pos x="5" y="12"/>
                </a:cxn>
                <a:cxn ang="0">
                  <a:pos x="0" y="10"/>
                </a:cxn>
                <a:cxn ang="0">
                  <a:pos x="0" y="0"/>
                </a:cxn>
                <a:cxn ang="0">
                  <a:pos x="5" y="5"/>
                </a:cxn>
                <a:cxn ang="0">
                  <a:pos x="5" y="12"/>
                </a:cxn>
                <a:cxn ang="0">
                  <a:pos x="5" y="12"/>
                </a:cxn>
              </a:cxnLst>
              <a:rect l="0" t="0" r="r" b="b"/>
              <a:pathLst>
                <a:path w="6" h="13">
                  <a:moveTo>
                    <a:pt x="5" y="12"/>
                  </a:moveTo>
                  <a:lnTo>
                    <a:pt x="0" y="10"/>
                  </a:lnTo>
                  <a:lnTo>
                    <a:pt x="0" y="0"/>
                  </a:lnTo>
                  <a:lnTo>
                    <a:pt x="5" y="5"/>
                  </a:lnTo>
                  <a:lnTo>
                    <a:pt x="5" y="12"/>
                  </a:lnTo>
                  <a:lnTo>
                    <a:pt x="5" y="12"/>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2" name="Freeform 427"/>
            <p:cNvSpPr>
              <a:spLocks/>
            </p:cNvSpPr>
            <p:nvPr/>
          </p:nvSpPr>
          <p:spPr bwMode="auto">
            <a:xfrm>
              <a:off x="2358" y="2023"/>
              <a:ext cx="4" cy="11"/>
            </a:xfrm>
            <a:custGeom>
              <a:avLst/>
              <a:gdLst/>
              <a:ahLst/>
              <a:cxnLst>
                <a:cxn ang="0">
                  <a:pos x="0" y="10"/>
                </a:cxn>
                <a:cxn ang="0">
                  <a:pos x="3" y="10"/>
                </a:cxn>
                <a:cxn ang="0">
                  <a:pos x="3" y="0"/>
                </a:cxn>
                <a:cxn ang="0">
                  <a:pos x="0" y="0"/>
                </a:cxn>
                <a:cxn ang="0">
                  <a:pos x="0" y="10"/>
                </a:cxn>
                <a:cxn ang="0">
                  <a:pos x="0" y="10"/>
                </a:cxn>
              </a:cxnLst>
              <a:rect l="0" t="0" r="r" b="b"/>
              <a:pathLst>
                <a:path w="4" h="11">
                  <a:moveTo>
                    <a:pt x="0" y="10"/>
                  </a:moveTo>
                  <a:lnTo>
                    <a:pt x="3" y="10"/>
                  </a:lnTo>
                  <a:lnTo>
                    <a:pt x="3" y="0"/>
                  </a:lnTo>
                  <a:lnTo>
                    <a:pt x="0" y="0"/>
                  </a:lnTo>
                  <a:lnTo>
                    <a:pt x="0" y="10"/>
                  </a:lnTo>
                  <a:lnTo>
                    <a:pt x="0" y="10"/>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3" name="Freeform 428"/>
            <p:cNvSpPr>
              <a:spLocks/>
            </p:cNvSpPr>
            <p:nvPr/>
          </p:nvSpPr>
          <p:spPr bwMode="auto">
            <a:xfrm>
              <a:off x="2358" y="2033"/>
              <a:ext cx="9" cy="4"/>
            </a:xfrm>
            <a:custGeom>
              <a:avLst/>
              <a:gdLst/>
              <a:ahLst/>
              <a:cxnLst>
                <a:cxn ang="0">
                  <a:pos x="0" y="0"/>
                </a:cxn>
                <a:cxn ang="0">
                  <a:pos x="3" y="0"/>
                </a:cxn>
                <a:cxn ang="0">
                  <a:pos x="8" y="2"/>
                </a:cxn>
                <a:cxn ang="0">
                  <a:pos x="8" y="3"/>
                </a:cxn>
                <a:cxn ang="0">
                  <a:pos x="0" y="0"/>
                </a:cxn>
                <a:cxn ang="0">
                  <a:pos x="0" y="0"/>
                </a:cxn>
              </a:cxnLst>
              <a:rect l="0" t="0" r="r" b="b"/>
              <a:pathLst>
                <a:path w="9" h="4">
                  <a:moveTo>
                    <a:pt x="0" y="0"/>
                  </a:moveTo>
                  <a:lnTo>
                    <a:pt x="3" y="0"/>
                  </a:lnTo>
                  <a:lnTo>
                    <a:pt x="8" y="2"/>
                  </a:lnTo>
                  <a:lnTo>
                    <a:pt x="8" y="3"/>
                  </a:lnTo>
                  <a:lnTo>
                    <a:pt x="0" y="0"/>
                  </a:lnTo>
                  <a:lnTo>
                    <a:pt x="0" y="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4" name="Freeform 429"/>
            <p:cNvSpPr>
              <a:spLocks/>
            </p:cNvSpPr>
            <p:nvPr/>
          </p:nvSpPr>
          <p:spPr bwMode="auto">
            <a:xfrm>
              <a:off x="2361" y="2028"/>
              <a:ext cx="6" cy="5"/>
            </a:xfrm>
            <a:custGeom>
              <a:avLst/>
              <a:gdLst/>
              <a:ahLst/>
              <a:cxnLst>
                <a:cxn ang="0">
                  <a:pos x="5" y="4"/>
                </a:cxn>
                <a:cxn ang="0">
                  <a:pos x="0" y="0"/>
                </a:cxn>
                <a:cxn ang="0">
                  <a:pos x="0" y="0"/>
                </a:cxn>
                <a:cxn ang="0">
                  <a:pos x="5" y="3"/>
                </a:cxn>
                <a:cxn ang="0">
                  <a:pos x="5" y="4"/>
                </a:cxn>
                <a:cxn ang="0">
                  <a:pos x="5" y="4"/>
                </a:cxn>
              </a:cxnLst>
              <a:rect l="0" t="0" r="r" b="b"/>
              <a:pathLst>
                <a:path w="6" h="5">
                  <a:moveTo>
                    <a:pt x="5" y="4"/>
                  </a:moveTo>
                  <a:lnTo>
                    <a:pt x="0" y="0"/>
                  </a:lnTo>
                  <a:lnTo>
                    <a:pt x="0" y="0"/>
                  </a:lnTo>
                  <a:lnTo>
                    <a:pt x="5" y="3"/>
                  </a:lnTo>
                  <a:lnTo>
                    <a:pt x="5" y="4"/>
                  </a:lnTo>
                  <a:lnTo>
                    <a:pt x="5" y="4"/>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5" name="Freeform 430"/>
            <p:cNvSpPr>
              <a:spLocks/>
            </p:cNvSpPr>
            <p:nvPr/>
          </p:nvSpPr>
          <p:spPr bwMode="auto">
            <a:xfrm>
              <a:off x="2363" y="2024"/>
              <a:ext cx="1" cy="11"/>
            </a:xfrm>
            <a:custGeom>
              <a:avLst/>
              <a:gdLst/>
              <a:ahLst/>
              <a:cxnLst>
                <a:cxn ang="0">
                  <a:pos x="0" y="10"/>
                </a:cxn>
                <a:cxn ang="0">
                  <a:pos x="0" y="9"/>
                </a:cxn>
                <a:cxn ang="0">
                  <a:pos x="0" y="0"/>
                </a:cxn>
                <a:cxn ang="0">
                  <a:pos x="0" y="0"/>
                </a:cxn>
                <a:cxn ang="0">
                  <a:pos x="0" y="10"/>
                </a:cxn>
                <a:cxn ang="0">
                  <a:pos x="0" y="10"/>
                </a:cxn>
              </a:cxnLst>
              <a:rect l="0" t="0" r="r" b="b"/>
              <a:pathLst>
                <a:path w="1" h="11">
                  <a:moveTo>
                    <a:pt x="0" y="10"/>
                  </a:moveTo>
                  <a:lnTo>
                    <a:pt x="0" y="9"/>
                  </a:lnTo>
                  <a:lnTo>
                    <a:pt x="0" y="0"/>
                  </a:lnTo>
                  <a:lnTo>
                    <a:pt x="0" y="0"/>
                  </a:lnTo>
                  <a:lnTo>
                    <a:pt x="0" y="10"/>
                  </a:lnTo>
                  <a:lnTo>
                    <a:pt x="0" y="1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6" name="Freeform 431"/>
            <p:cNvSpPr>
              <a:spLocks/>
            </p:cNvSpPr>
            <p:nvPr/>
          </p:nvSpPr>
          <p:spPr bwMode="auto">
            <a:xfrm>
              <a:off x="2417" y="2078"/>
              <a:ext cx="5" cy="13"/>
            </a:xfrm>
            <a:custGeom>
              <a:avLst/>
              <a:gdLst/>
              <a:ahLst/>
              <a:cxnLst>
                <a:cxn ang="0">
                  <a:pos x="4" y="12"/>
                </a:cxn>
                <a:cxn ang="0">
                  <a:pos x="0" y="8"/>
                </a:cxn>
                <a:cxn ang="0">
                  <a:pos x="0" y="0"/>
                </a:cxn>
                <a:cxn ang="0">
                  <a:pos x="4" y="3"/>
                </a:cxn>
                <a:cxn ang="0">
                  <a:pos x="4" y="12"/>
                </a:cxn>
                <a:cxn ang="0">
                  <a:pos x="4" y="12"/>
                </a:cxn>
              </a:cxnLst>
              <a:rect l="0" t="0" r="r" b="b"/>
              <a:pathLst>
                <a:path w="5" h="13">
                  <a:moveTo>
                    <a:pt x="4" y="12"/>
                  </a:moveTo>
                  <a:lnTo>
                    <a:pt x="0" y="8"/>
                  </a:lnTo>
                  <a:lnTo>
                    <a:pt x="0" y="0"/>
                  </a:lnTo>
                  <a:lnTo>
                    <a:pt x="4" y="3"/>
                  </a:lnTo>
                  <a:lnTo>
                    <a:pt x="4" y="12"/>
                  </a:lnTo>
                  <a:lnTo>
                    <a:pt x="4" y="12"/>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7" name="Freeform 432"/>
            <p:cNvSpPr>
              <a:spLocks/>
            </p:cNvSpPr>
            <p:nvPr/>
          </p:nvSpPr>
          <p:spPr bwMode="auto">
            <a:xfrm>
              <a:off x="2417" y="2077"/>
              <a:ext cx="1" cy="10"/>
            </a:xfrm>
            <a:custGeom>
              <a:avLst/>
              <a:gdLst/>
              <a:ahLst/>
              <a:cxnLst>
                <a:cxn ang="0">
                  <a:pos x="0" y="9"/>
                </a:cxn>
                <a:cxn ang="0">
                  <a:pos x="0" y="9"/>
                </a:cxn>
                <a:cxn ang="0">
                  <a:pos x="0" y="1"/>
                </a:cxn>
                <a:cxn ang="0">
                  <a:pos x="0" y="0"/>
                </a:cxn>
                <a:cxn ang="0">
                  <a:pos x="0" y="9"/>
                </a:cxn>
                <a:cxn ang="0">
                  <a:pos x="0" y="9"/>
                </a:cxn>
              </a:cxnLst>
              <a:rect l="0" t="0" r="r" b="b"/>
              <a:pathLst>
                <a:path w="1" h="10">
                  <a:moveTo>
                    <a:pt x="0" y="9"/>
                  </a:moveTo>
                  <a:lnTo>
                    <a:pt x="0" y="9"/>
                  </a:lnTo>
                  <a:lnTo>
                    <a:pt x="0" y="1"/>
                  </a:lnTo>
                  <a:lnTo>
                    <a:pt x="0" y="0"/>
                  </a:lnTo>
                  <a:lnTo>
                    <a:pt x="0" y="9"/>
                  </a:lnTo>
                  <a:lnTo>
                    <a:pt x="0" y="9"/>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8" name="Freeform 433"/>
            <p:cNvSpPr>
              <a:spLocks/>
            </p:cNvSpPr>
            <p:nvPr/>
          </p:nvSpPr>
          <p:spPr bwMode="auto">
            <a:xfrm>
              <a:off x="2417" y="2086"/>
              <a:ext cx="5" cy="5"/>
            </a:xfrm>
            <a:custGeom>
              <a:avLst/>
              <a:gdLst/>
              <a:ahLst/>
              <a:cxnLst>
                <a:cxn ang="0">
                  <a:pos x="0" y="0"/>
                </a:cxn>
                <a:cxn ang="0">
                  <a:pos x="0" y="0"/>
                </a:cxn>
                <a:cxn ang="0">
                  <a:pos x="4" y="4"/>
                </a:cxn>
                <a:cxn ang="0">
                  <a:pos x="4" y="4"/>
                </a:cxn>
                <a:cxn ang="0">
                  <a:pos x="0" y="0"/>
                </a:cxn>
                <a:cxn ang="0">
                  <a:pos x="0" y="0"/>
                </a:cxn>
              </a:cxnLst>
              <a:rect l="0" t="0" r="r" b="b"/>
              <a:pathLst>
                <a:path w="5" h="5">
                  <a:moveTo>
                    <a:pt x="0" y="0"/>
                  </a:moveTo>
                  <a:lnTo>
                    <a:pt x="0" y="0"/>
                  </a:lnTo>
                  <a:lnTo>
                    <a:pt x="4" y="4"/>
                  </a:lnTo>
                  <a:lnTo>
                    <a:pt x="4" y="4"/>
                  </a:lnTo>
                  <a:lnTo>
                    <a:pt x="0" y="0"/>
                  </a:lnTo>
                  <a:lnTo>
                    <a:pt x="0" y="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9" name="Freeform 434"/>
            <p:cNvSpPr>
              <a:spLocks/>
            </p:cNvSpPr>
            <p:nvPr/>
          </p:nvSpPr>
          <p:spPr bwMode="auto">
            <a:xfrm>
              <a:off x="2417" y="2082"/>
              <a:ext cx="5" cy="4"/>
            </a:xfrm>
            <a:custGeom>
              <a:avLst/>
              <a:gdLst/>
              <a:ahLst/>
              <a:cxnLst>
                <a:cxn ang="0">
                  <a:pos x="4" y="3"/>
                </a:cxn>
                <a:cxn ang="0">
                  <a:pos x="0" y="0"/>
                </a:cxn>
                <a:cxn ang="0">
                  <a:pos x="0" y="0"/>
                </a:cxn>
                <a:cxn ang="0">
                  <a:pos x="4" y="3"/>
                </a:cxn>
                <a:cxn ang="0">
                  <a:pos x="4" y="3"/>
                </a:cxn>
                <a:cxn ang="0">
                  <a:pos x="4" y="3"/>
                </a:cxn>
              </a:cxnLst>
              <a:rect l="0" t="0" r="r" b="b"/>
              <a:pathLst>
                <a:path w="5" h="4">
                  <a:moveTo>
                    <a:pt x="4" y="3"/>
                  </a:moveTo>
                  <a:lnTo>
                    <a:pt x="0" y="0"/>
                  </a:lnTo>
                  <a:lnTo>
                    <a:pt x="0" y="0"/>
                  </a:lnTo>
                  <a:lnTo>
                    <a:pt x="4" y="3"/>
                  </a:lnTo>
                  <a:lnTo>
                    <a:pt x="4" y="3"/>
                  </a:lnTo>
                  <a:lnTo>
                    <a:pt x="4" y="3"/>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20" name="Freeform 435"/>
            <p:cNvSpPr>
              <a:spLocks/>
            </p:cNvSpPr>
            <p:nvPr/>
          </p:nvSpPr>
          <p:spPr bwMode="auto">
            <a:xfrm>
              <a:off x="2419" y="2080"/>
              <a:ext cx="2" cy="8"/>
            </a:xfrm>
            <a:custGeom>
              <a:avLst/>
              <a:gdLst/>
              <a:ahLst/>
              <a:cxnLst>
                <a:cxn ang="0">
                  <a:pos x="1" y="7"/>
                </a:cxn>
                <a:cxn ang="0">
                  <a:pos x="0" y="6"/>
                </a:cxn>
                <a:cxn ang="0">
                  <a:pos x="0" y="0"/>
                </a:cxn>
                <a:cxn ang="0">
                  <a:pos x="1" y="0"/>
                </a:cxn>
                <a:cxn ang="0">
                  <a:pos x="1" y="7"/>
                </a:cxn>
                <a:cxn ang="0">
                  <a:pos x="1" y="7"/>
                </a:cxn>
              </a:cxnLst>
              <a:rect l="0" t="0" r="r" b="b"/>
              <a:pathLst>
                <a:path w="2" h="8">
                  <a:moveTo>
                    <a:pt x="1" y="7"/>
                  </a:moveTo>
                  <a:lnTo>
                    <a:pt x="0" y="6"/>
                  </a:lnTo>
                  <a:lnTo>
                    <a:pt x="0" y="0"/>
                  </a:lnTo>
                  <a:lnTo>
                    <a:pt x="1" y="0"/>
                  </a:lnTo>
                  <a:lnTo>
                    <a:pt x="1" y="7"/>
                  </a:lnTo>
                  <a:lnTo>
                    <a:pt x="1" y="7"/>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21" name="Freeform 436"/>
            <p:cNvSpPr>
              <a:spLocks/>
            </p:cNvSpPr>
            <p:nvPr/>
          </p:nvSpPr>
          <p:spPr bwMode="auto">
            <a:xfrm>
              <a:off x="2406" y="2072"/>
              <a:ext cx="7" cy="11"/>
            </a:xfrm>
            <a:custGeom>
              <a:avLst/>
              <a:gdLst/>
              <a:ahLst/>
              <a:cxnLst>
                <a:cxn ang="0">
                  <a:pos x="6" y="10"/>
                </a:cxn>
                <a:cxn ang="0">
                  <a:pos x="0" y="8"/>
                </a:cxn>
                <a:cxn ang="0">
                  <a:pos x="0" y="0"/>
                </a:cxn>
                <a:cxn ang="0">
                  <a:pos x="6" y="2"/>
                </a:cxn>
                <a:cxn ang="0">
                  <a:pos x="6" y="10"/>
                </a:cxn>
                <a:cxn ang="0">
                  <a:pos x="6" y="10"/>
                </a:cxn>
              </a:cxnLst>
              <a:rect l="0" t="0" r="r" b="b"/>
              <a:pathLst>
                <a:path w="7" h="11">
                  <a:moveTo>
                    <a:pt x="6" y="10"/>
                  </a:moveTo>
                  <a:lnTo>
                    <a:pt x="0" y="8"/>
                  </a:lnTo>
                  <a:lnTo>
                    <a:pt x="0" y="0"/>
                  </a:lnTo>
                  <a:lnTo>
                    <a:pt x="6" y="2"/>
                  </a:lnTo>
                  <a:lnTo>
                    <a:pt x="6" y="10"/>
                  </a:lnTo>
                  <a:lnTo>
                    <a:pt x="6" y="10"/>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22" name="Freeform 437"/>
            <p:cNvSpPr>
              <a:spLocks/>
            </p:cNvSpPr>
            <p:nvPr/>
          </p:nvSpPr>
          <p:spPr bwMode="auto">
            <a:xfrm>
              <a:off x="2404" y="2071"/>
              <a:ext cx="3" cy="11"/>
            </a:xfrm>
            <a:custGeom>
              <a:avLst/>
              <a:gdLst/>
              <a:ahLst/>
              <a:cxnLst>
                <a:cxn ang="0">
                  <a:pos x="0" y="10"/>
                </a:cxn>
                <a:cxn ang="0">
                  <a:pos x="2" y="9"/>
                </a:cxn>
                <a:cxn ang="0">
                  <a:pos x="2" y="1"/>
                </a:cxn>
                <a:cxn ang="0">
                  <a:pos x="0" y="0"/>
                </a:cxn>
                <a:cxn ang="0">
                  <a:pos x="0" y="10"/>
                </a:cxn>
                <a:cxn ang="0">
                  <a:pos x="0" y="10"/>
                </a:cxn>
              </a:cxnLst>
              <a:rect l="0" t="0" r="r" b="b"/>
              <a:pathLst>
                <a:path w="3" h="11">
                  <a:moveTo>
                    <a:pt x="0" y="10"/>
                  </a:moveTo>
                  <a:lnTo>
                    <a:pt x="2" y="9"/>
                  </a:lnTo>
                  <a:lnTo>
                    <a:pt x="2" y="1"/>
                  </a:lnTo>
                  <a:lnTo>
                    <a:pt x="0" y="0"/>
                  </a:lnTo>
                  <a:lnTo>
                    <a:pt x="0" y="10"/>
                  </a:lnTo>
                  <a:lnTo>
                    <a:pt x="0" y="10"/>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23" name="Freeform 438"/>
            <p:cNvSpPr>
              <a:spLocks/>
            </p:cNvSpPr>
            <p:nvPr/>
          </p:nvSpPr>
          <p:spPr bwMode="auto">
            <a:xfrm>
              <a:off x="2404" y="2080"/>
              <a:ext cx="9" cy="6"/>
            </a:xfrm>
            <a:custGeom>
              <a:avLst/>
              <a:gdLst/>
              <a:ahLst/>
              <a:cxnLst>
                <a:cxn ang="0">
                  <a:pos x="0" y="1"/>
                </a:cxn>
                <a:cxn ang="0">
                  <a:pos x="2" y="0"/>
                </a:cxn>
                <a:cxn ang="0">
                  <a:pos x="8" y="2"/>
                </a:cxn>
                <a:cxn ang="0">
                  <a:pos x="8" y="5"/>
                </a:cxn>
                <a:cxn ang="0">
                  <a:pos x="0" y="1"/>
                </a:cxn>
                <a:cxn ang="0">
                  <a:pos x="0" y="1"/>
                </a:cxn>
              </a:cxnLst>
              <a:rect l="0" t="0" r="r" b="b"/>
              <a:pathLst>
                <a:path w="9" h="6">
                  <a:moveTo>
                    <a:pt x="0" y="1"/>
                  </a:moveTo>
                  <a:lnTo>
                    <a:pt x="2" y="0"/>
                  </a:lnTo>
                  <a:lnTo>
                    <a:pt x="8" y="2"/>
                  </a:lnTo>
                  <a:lnTo>
                    <a:pt x="8" y="5"/>
                  </a:lnTo>
                  <a:lnTo>
                    <a:pt x="0" y="1"/>
                  </a:lnTo>
                  <a:lnTo>
                    <a:pt x="0" y="1"/>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24" name="Freeform 439"/>
            <p:cNvSpPr>
              <a:spLocks/>
            </p:cNvSpPr>
            <p:nvPr/>
          </p:nvSpPr>
          <p:spPr bwMode="auto">
            <a:xfrm>
              <a:off x="2406" y="2075"/>
              <a:ext cx="7" cy="6"/>
            </a:xfrm>
            <a:custGeom>
              <a:avLst/>
              <a:gdLst/>
              <a:ahLst/>
              <a:cxnLst>
                <a:cxn ang="0">
                  <a:pos x="6" y="5"/>
                </a:cxn>
                <a:cxn ang="0">
                  <a:pos x="0" y="1"/>
                </a:cxn>
                <a:cxn ang="0">
                  <a:pos x="0" y="0"/>
                </a:cxn>
                <a:cxn ang="0">
                  <a:pos x="6" y="4"/>
                </a:cxn>
                <a:cxn ang="0">
                  <a:pos x="6" y="5"/>
                </a:cxn>
                <a:cxn ang="0">
                  <a:pos x="6" y="5"/>
                </a:cxn>
              </a:cxnLst>
              <a:rect l="0" t="0" r="r" b="b"/>
              <a:pathLst>
                <a:path w="7" h="6">
                  <a:moveTo>
                    <a:pt x="6" y="5"/>
                  </a:moveTo>
                  <a:lnTo>
                    <a:pt x="0" y="1"/>
                  </a:lnTo>
                  <a:lnTo>
                    <a:pt x="0" y="0"/>
                  </a:lnTo>
                  <a:lnTo>
                    <a:pt x="6" y="4"/>
                  </a:lnTo>
                  <a:lnTo>
                    <a:pt x="6" y="5"/>
                  </a:lnTo>
                  <a:lnTo>
                    <a:pt x="6" y="5"/>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25" name="Freeform 440"/>
            <p:cNvSpPr>
              <a:spLocks/>
            </p:cNvSpPr>
            <p:nvPr/>
          </p:nvSpPr>
          <p:spPr bwMode="auto">
            <a:xfrm>
              <a:off x="2408" y="2073"/>
              <a:ext cx="1" cy="10"/>
            </a:xfrm>
            <a:custGeom>
              <a:avLst/>
              <a:gdLst/>
              <a:ahLst/>
              <a:cxnLst>
                <a:cxn ang="0">
                  <a:pos x="0" y="9"/>
                </a:cxn>
                <a:cxn ang="0">
                  <a:pos x="0" y="9"/>
                </a:cxn>
                <a:cxn ang="0">
                  <a:pos x="0" y="0"/>
                </a:cxn>
                <a:cxn ang="0">
                  <a:pos x="0" y="0"/>
                </a:cxn>
                <a:cxn ang="0">
                  <a:pos x="0" y="9"/>
                </a:cxn>
                <a:cxn ang="0">
                  <a:pos x="0" y="9"/>
                </a:cxn>
              </a:cxnLst>
              <a:rect l="0" t="0" r="r" b="b"/>
              <a:pathLst>
                <a:path w="1" h="10">
                  <a:moveTo>
                    <a:pt x="0" y="9"/>
                  </a:moveTo>
                  <a:lnTo>
                    <a:pt x="0" y="9"/>
                  </a:lnTo>
                  <a:lnTo>
                    <a:pt x="0" y="0"/>
                  </a:lnTo>
                  <a:lnTo>
                    <a:pt x="0" y="0"/>
                  </a:lnTo>
                  <a:lnTo>
                    <a:pt x="0" y="9"/>
                  </a:lnTo>
                  <a:lnTo>
                    <a:pt x="0" y="9"/>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26" name="Freeform 441"/>
            <p:cNvSpPr>
              <a:spLocks/>
            </p:cNvSpPr>
            <p:nvPr/>
          </p:nvSpPr>
          <p:spPr bwMode="auto">
            <a:xfrm>
              <a:off x="2394" y="2066"/>
              <a:ext cx="7" cy="12"/>
            </a:xfrm>
            <a:custGeom>
              <a:avLst/>
              <a:gdLst/>
              <a:ahLst/>
              <a:cxnLst>
                <a:cxn ang="0">
                  <a:pos x="6" y="11"/>
                </a:cxn>
                <a:cxn ang="0">
                  <a:pos x="0" y="8"/>
                </a:cxn>
                <a:cxn ang="0">
                  <a:pos x="0" y="0"/>
                </a:cxn>
                <a:cxn ang="0">
                  <a:pos x="6" y="2"/>
                </a:cxn>
                <a:cxn ang="0">
                  <a:pos x="6" y="11"/>
                </a:cxn>
                <a:cxn ang="0">
                  <a:pos x="6" y="11"/>
                </a:cxn>
              </a:cxnLst>
              <a:rect l="0" t="0" r="r" b="b"/>
              <a:pathLst>
                <a:path w="7" h="12">
                  <a:moveTo>
                    <a:pt x="6" y="11"/>
                  </a:moveTo>
                  <a:lnTo>
                    <a:pt x="0" y="8"/>
                  </a:lnTo>
                  <a:lnTo>
                    <a:pt x="0" y="0"/>
                  </a:lnTo>
                  <a:lnTo>
                    <a:pt x="6" y="2"/>
                  </a:lnTo>
                  <a:lnTo>
                    <a:pt x="6" y="11"/>
                  </a:lnTo>
                  <a:lnTo>
                    <a:pt x="6" y="1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27" name="Freeform 442"/>
            <p:cNvSpPr>
              <a:spLocks/>
            </p:cNvSpPr>
            <p:nvPr/>
          </p:nvSpPr>
          <p:spPr bwMode="auto">
            <a:xfrm>
              <a:off x="2393" y="2064"/>
              <a:ext cx="2" cy="11"/>
            </a:xfrm>
            <a:custGeom>
              <a:avLst/>
              <a:gdLst/>
              <a:ahLst/>
              <a:cxnLst>
                <a:cxn ang="0">
                  <a:pos x="0" y="10"/>
                </a:cxn>
                <a:cxn ang="0">
                  <a:pos x="1" y="10"/>
                </a:cxn>
                <a:cxn ang="0">
                  <a:pos x="1" y="2"/>
                </a:cxn>
                <a:cxn ang="0">
                  <a:pos x="0" y="0"/>
                </a:cxn>
                <a:cxn ang="0">
                  <a:pos x="0" y="10"/>
                </a:cxn>
                <a:cxn ang="0">
                  <a:pos x="0" y="10"/>
                </a:cxn>
              </a:cxnLst>
              <a:rect l="0" t="0" r="r" b="b"/>
              <a:pathLst>
                <a:path w="2" h="11">
                  <a:moveTo>
                    <a:pt x="0" y="10"/>
                  </a:moveTo>
                  <a:lnTo>
                    <a:pt x="1" y="10"/>
                  </a:lnTo>
                  <a:lnTo>
                    <a:pt x="1" y="2"/>
                  </a:lnTo>
                  <a:lnTo>
                    <a:pt x="0" y="0"/>
                  </a:lnTo>
                  <a:lnTo>
                    <a:pt x="0" y="10"/>
                  </a:lnTo>
                  <a:lnTo>
                    <a:pt x="0" y="10"/>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28" name="Freeform 443"/>
            <p:cNvSpPr>
              <a:spLocks/>
            </p:cNvSpPr>
            <p:nvPr/>
          </p:nvSpPr>
          <p:spPr bwMode="auto">
            <a:xfrm>
              <a:off x="2393" y="2074"/>
              <a:ext cx="8" cy="6"/>
            </a:xfrm>
            <a:custGeom>
              <a:avLst/>
              <a:gdLst/>
              <a:ahLst/>
              <a:cxnLst>
                <a:cxn ang="0">
                  <a:pos x="0" y="0"/>
                </a:cxn>
                <a:cxn ang="0">
                  <a:pos x="1" y="0"/>
                </a:cxn>
                <a:cxn ang="0">
                  <a:pos x="7" y="3"/>
                </a:cxn>
                <a:cxn ang="0">
                  <a:pos x="7" y="5"/>
                </a:cxn>
                <a:cxn ang="0">
                  <a:pos x="0" y="0"/>
                </a:cxn>
                <a:cxn ang="0">
                  <a:pos x="0" y="0"/>
                </a:cxn>
              </a:cxnLst>
              <a:rect l="0" t="0" r="r" b="b"/>
              <a:pathLst>
                <a:path w="8" h="6">
                  <a:moveTo>
                    <a:pt x="0" y="0"/>
                  </a:moveTo>
                  <a:lnTo>
                    <a:pt x="1" y="0"/>
                  </a:lnTo>
                  <a:lnTo>
                    <a:pt x="7" y="3"/>
                  </a:lnTo>
                  <a:lnTo>
                    <a:pt x="7" y="5"/>
                  </a:lnTo>
                  <a:lnTo>
                    <a:pt x="0" y="0"/>
                  </a:lnTo>
                  <a:lnTo>
                    <a:pt x="0" y="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29" name="Freeform 444"/>
            <p:cNvSpPr>
              <a:spLocks/>
            </p:cNvSpPr>
            <p:nvPr/>
          </p:nvSpPr>
          <p:spPr bwMode="auto">
            <a:xfrm>
              <a:off x="2394" y="2068"/>
              <a:ext cx="7" cy="6"/>
            </a:xfrm>
            <a:custGeom>
              <a:avLst/>
              <a:gdLst/>
              <a:ahLst/>
              <a:cxnLst>
                <a:cxn ang="0">
                  <a:pos x="6" y="5"/>
                </a:cxn>
                <a:cxn ang="0">
                  <a:pos x="0" y="1"/>
                </a:cxn>
                <a:cxn ang="0">
                  <a:pos x="0" y="0"/>
                </a:cxn>
                <a:cxn ang="0">
                  <a:pos x="6" y="4"/>
                </a:cxn>
                <a:cxn ang="0">
                  <a:pos x="6" y="5"/>
                </a:cxn>
                <a:cxn ang="0">
                  <a:pos x="6" y="5"/>
                </a:cxn>
              </a:cxnLst>
              <a:rect l="0" t="0" r="r" b="b"/>
              <a:pathLst>
                <a:path w="7" h="6">
                  <a:moveTo>
                    <a:pt x="6" y="5"/>
                  </a:moveTo>
                  <a:lnTo>
                    <a:pt x="0" y="1"/>
                  </a:lnTo>
                  <a:lnTo>
                    <a:pt x="0" y="0"/>
                  </a:lnTo>
                  <a:lnTo>
                    <a:pt x="6" y="4"/>
                  </a:lnTo>
                  <a:lnTo>
                    <a:pt x="6" y="5"/>
                  </a:lnTo>
                  <a:lnTo>
                    <a:pt x="6" y="5"/>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0" name="Freeform 445"/>
            <p:cNvSpPr>
              <a:spLocks/>
            </p:cNvSpPr>
            <p:nvPr/>
          </p:nvSpPr>
          <p:spPr bwMode="auto">
            <a:xfrm>
              <a:off x="2396" y="2066"/>
              <a:ext cx="1" cy="10"/>
            </a:xfrm>
            <a:custGeom>
              <a:avLst/>
              <a:gdLst/>
              <a:ahLst/>
              <a:cxnLst>
                <a:cxn ang="0">
                  <a:pos x="0" y="9"/>
                </a:cxn>
                <a:cxn ang="0">
                  <a:pos x="0" y="8"/>
                </a:cxn>
                <a:cxn ang="0">
                  <a:pos x="0" y="0"/>
                </a:cxn>
                <a:cxn ang="0">
                  <a:pos x="0" y="1"/>
                </a:cxn>
                <a:cxn ang="0">
                  <a:pos x="0" y="9"/>
                </a:cxn>
                <a:cxn ang="0">
                  <a:pos x="0" y="9"/>
                </a:cxn>
              </a:cxnLst>
              <a:rect l="0" t="0" r="r" b="b"/>
              <a:pathLst>
                <a:path w="1" h="10">
                  <a:moveTo>
                    <a:pt x="0" y="9"/>
                  </a:moveTo>
                  <a:lnTo>
                    <a:pt x="0" y="8"/>
                  </a:lnTo>
                  <a:lnTo>
                    <a:pt x="0" y="0"/>
                  </a:lnTo>
                  <a:lnTo>
                    <a:pt x="0" y="1"/>
                  </a:lnTo>
                  <a:lnTo>
                    <a:pt x="0" y="9"/>
                  </a:lnTo>
                  <a:lnTo>
                    <a:pt x="0" y="9"/>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1" name="Freeform 446"/>
            <p:cNvSpPr>
              <a:spLocks/>
            </p:cNvSpPr>
            <p:nvPr/>
          </p:nvSpPr>
          <p:spPr bwMode="auto">
            <a:xfrm>
              <a:off x="2383" y="2059"/>
              <a:ext cx="6" cy="11"/>
            </a:xfrm>
            <a:custGeom>
              <a:avLst/>
              <a:gdLst/>
              <a:ahLst/>
              <a:cxnLst>
                <a:cxn ang="0">
                  <a:pos x="5" y="10"/>
                </a:cxn>
                <a:cxn ang="0">
                  <a:pos x="0" y="9"/>
                </a:cxn>
                <a:cxn ang="0">
                  <a:pos x="0" y="0"/>
                </a:cxn>
                <a:cxn ang="0">
                  <a:pos x="5" y="3"/>
                </a:cxn>
                <a:cxn ang="0">
                  <a:pos x="5" y="10"/>
                </a:cxn>
                <a:cxn ang="0">
                  <a:pos x="5" y="10"/>
                </a:cxn>
              </a:cxnLst>
              <a:rect l="0" t="0" r="r" b="b"/>
              <a:pathLst>
                <a:path w="6" h="11">
                  <a:moveTo>
                    <a:pt x="5" y="10"/>
                  </a:moveTo>
                  <a:lnTo>
                    <a:pt x="0" y="9"/>
                  </a:lnTo>
                  <a:lnTo>
                    <a:pt x="0" y="0"/>
                  </a:lnTo>
                  <a:lnTo>
                    <a:pt x="5" y="3"/>
                  </a:lnTo>
                  <a:lnTo>
                    <a:pt x="5" y="10"/>
                  </a:lnTo>
                  <a:lnTo>
                    <a:pt x="5" y="10"/>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2" name="Freeform 447"/>
            <p:cNvSpPr>
              <a:spLocks/>
            </p:cNvSpPr>
            <p:nvPr/>
          </p:nvSpPr>
          <p:spPr bwMode="auto">
            <a:xfrm>
              <a:off x="2381" y="2059"/>
              <a:ext cx="3" cy="10"/>
            </a:xfrm>
            <a:custGeom>
              <a:avLst/>
              <a:gdLst/>
              <a:ahLst/>
              <a:cxnLst>
                <a:cxn ang="0">
                  <a:pos x="0" y="9"/>
                </a:cxn>
                <a:cxn ang="0">
                  <a:pos x="2" y="9"/>
                </a:cxn>
                <a:cxn ang="0">
                  <a:pos x="2" y="0"/>
                </a:cxn>
                <a:cxn ang="0">
                  <a:pos x="0" y="0"/>
                </a:cxn>
                <a:cxn ang="0">
                  <a:pos x="0" y="9"/>
                </a:cxn>
                <a:cxn ang="0">
                  <a:pos x="0" y="9"/>
                </a:cxn>
              </a:cxnLst>
              <a:rect l="0" t="0" r="r" b="b"/>
              <a:pathLst>
                <a:path w="3" h="10">
                  <a:moveTo>
                    <a:pt x="0" y="9"/>
                  </a:moveTo>
                  <a:lnTo>
                    <a:pt x="2" y="9"/>
                  </a:lnTo>
                  <a:lnTo>
                    <a:pt x="2" y="0"/>
                  </a:lnTo>
                  <a:lnTo>
                    <a:pt x="0" y="0"/>
                  </a:lnTo>
                  <a:lnTo>
                    <a:pt x="0" y="9"/>
                  </a:lnTo>
                  <a:lnTo>
                    <a:pt x="0" y="9"/>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3" name="Freeform 448"/>
            <p:cNvSpPr>
              <a:spLocks/>
            </p:cNvSpPr>
            <p:nvPr/>
          </p:nvSpPr>
          <p:spPr bwMode="auto">
            <a:xfrm>
              <a:off x="2381" y="2068"/>
              <a:ext cx="8" cy="5"/>
            </a:xfrm>
            <a:custGeom>
              <a:avLst/>
              <a:gdLst/>
              <a:ahLst/>
              <a:cxnLst>
                <a:cxn ang="0">
                  <a:pos x="0" y="0"/>
                </a:cxn>
                <a:cxn ang="0">
                  <a:pos x="2" y="0"/>
                </a:cxn>
                <a:cxn ang="0">
                  <a:pos x="7" y="1"/>
                </a:cxn>
                <a:cxn ang="0">
                  <a:pos x="7" y="4"/>
                </a:cxn>
                <a:cxn ang="0">
                  <a:pos x="0" y="0"/>
                </a:cxn>
                <a:cxn ang="0">
                  <a:pos x="0" y="0"/>
                </a:cxn>
              </a:cxnLst>
              <a:rect l="0" t="0" r="r" b="b"/>
              <a:pathLst>
                <a:path w="8" h="5">
                  <a:moveTo>
                    <a:pt x="0" y="0"/>
                  </a:moveTo>
                  <a:lnTo>
                    <a:pt x="2" y="0"/>
                  </a:lnTo>
                  <a:lnTo>
                    <a:pt x="7" y="1"/>
                  </a:lnTo>
                  <a:lnTo>
                    <a:pt x="7" y="4"/>
                  </a:lnTo>
                  <a:lnTo>
                    <a:pt x="0" y="0"/>
                  </a:lnTo>
                  <a:lnTo>
                    <a:pt x="0" y="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4" name="Freeform 449"/>
            <p:cNvSpPr>
              <a:spLocks/>
            </p:cNvSpPr>
            <p:nvPr/>
          </p:nvSpPr>
          <p:spPr bwMode="auto">
            <a:xfrm>
              <a:off x="2383" y="2062"/>
              <a:ext cx="6" cy="5"/>
            </a:xfrm>
            <a:custGeom>
              <a:avLst/>
              <a:gdLst/>
              <a:ahLst/>
              <a:cxnLst>
                <a:cxn ang="0">
                  <a:pos x="5" y="4"/>
                </a:cxn>
                <a:cxn ang="0">
                  <a:pos x="0" y="1"/>
                </a:cxn>
                <a:cxn ang="0">
                  <a:pos x="0" y="0"/>
                </a:cxn>
                <a:cxn ang="0">
                  <a:pos x="5" y="4"/>
                </a:cxn>
                <a:cxn ang="0">
                  <a:pos x="5" y="4"/>
                </a:cxn>
                <a:cxn ang="0">
                  <a:pos x="5" y="4"/>
                </a:cxn>
              </a:cxnLst>
              <a:rect l="0" t="0" r="r" b="b"/>
              <a:pathLst>
                <a:path w="6" h="5">
                  <a:moveTo>
                    <a:pt x="5" y="4"/>
                  </a:moveTo>
                  <a:lnTo>
                    <a:pt x="0" y="1"/>
                  </a:lnTo>
                  <a:lnTo>
                    <a:pt x="0" y="0"/>
                  </a:lnTo>
                  <a:lnTo>
                    <a:pt x="5" y="4"/>
                  </a:lnTo>
                  <a:lnTo>
                    <a:pt x="5" y="4"/>
                  </a:lnTo>
                  <a:lnTo>
                    <a:pt x="5" y="4"/>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5" name="Freeform 450"/>
            <p:cNvSpPr>
              <a:spLocks/>
            </p:cNvSpPr>
            <p:nvPr/>
          </p:nvSpPr>
          <p:spPr bwMode="auto">
            <a:xfrm>
              <a:off x="2386" y="2060"/>
              <a:ext cx="1" cy="9"/>
            </a:xfrm>
            <a:custGeom>
              <a:avLst/>
              <a:gdLst/>
              <a:ahLst/>
              <a:cxnLst>
                <a:cxn ang="0">
                  <a:pos x="0" y="8"/>
                </a:cxn>
                <a:cxn ang="0">
                  <a:pos x="0" y="8"/>
                </a:cxn>
                <a:cxn ang="0">
                  <a:pos x="0" y="0"/>
                </a:cxn>
                <a:cxn ang="0">
                  <a:pos x="0" y="0"/>
                </a:cxn>
                <a:cxn ang="0">
                  <a:pos x="0" y="8"/>
                </a:cxn>
                <a:cxn ang="0">
                  <a:pos x="0" y="8"/>
                </a:cxn>
              </a:cxnLst>
              <a:rect l="0" t="0" r="r" b="b"/>
              <a:pathLst>
                <a:path w="1" h="9">
                  <a:moveTo>
                    <a:pt x="0" y="8"/>
                  </a:moveTo>
                  <a:lnTo>
                    <a:pt x="0" y="8"/>
                  </a:lnTo>
                  <a:lnTo>
                    <a:pt x="0" y="0"/>
                  </a:lnTo>
                  <a:lnTo>
                    <a:pt x="0" y="0"/>
                  </a:lnTo>
                  <a:lnTo>
                    <a:pt x="0" y="8"/>
                  </a:lnTo>
                  <a:lnTo>
                    <a:pt x="0" y="8"/>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6" name="Freeform 451"/>
            <p:cNvSpPr>
              <a:spLocks/>
            </p:cNvSpPr>
            <p:nvPr/>
          </p:nvSpPr>
          <p:spPr bwMode="auto">
            <a:xfrm>
              <a:off x="2370" y="2053"/>
              <a:ext cx="8" cy="11"/>
            </a:xfrm>
            <a:custGeom>
              <a:avLst/>
              <a:gdLst/>
              <a:ahLst/>
              <a:cxnLst>
                <a:cxn ang="0">
                  <a:pos x="7" y="10"/>
                </a:cxn>
                <a:cxn ang="0">
                  <a:pos x="0" y="9"/>
                </a:cxn>
                <a:cxn ang="0">
                  <a:pos x="0" y="0"/>
                </a:cxn>
                <a:cxn ang="0">
                  <a:pos x="7" y="2"/>
                </a:cxn>
                <a:cxn ang="0">
                  <a:pos x="7" y="10"/>
                </a:cxn>
                <a:cxn ang="0">
                  <a:pos x="7" y="10"/>
                </a:cxn>
              </a:cxnLst>
              <a:rect l="0" t="0" r="r" b="b"/>
              <a:pathLst>
                <a:path w="8" h="11">
                  <a:moveTo>
                    <a:pt x="7" y="10"/>
                  </a:moveTo>
                  <a:lnTo>
                    <a:pt x="0" y="9"/>
                  </a:lnTo>
                  <a:lnTo>
                    <a:pt x="0" y="0"/>
                  </a:lnTo>
                  <a:lnTo>
                    <a:pt x="7" y="2"/>
                  </a:lnTo>
                  <a:lnTo>
                    <a:pt x="7" y="10"/>
                  </a:lnTo>
                  <a:lnTo>
                    <a:pt x="7" y="10"/>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7" name="Freeform 452"/>
            <p:cNvSpPr>
              <a:spLocks/>
            </p:cNvSpPr>
            <p:nvPr/>
          </p:nvSpPr>
          <p:spPr bwMode="auto">
            <a:xfrm>
              <a:off x="2370" y="2052"/>
              <a:ext cx="1" cy="11"/>
            </a:xfrm>
            <a:custGeom>
              <a:avLst/>
              <a:gdLst/>
              <a:ahLst/>
              <a:cxnLst>
                <a:cxn ang="0">
                  <a:pos x="0" y="10"/>
                </a:cxn>
                <a:cxn ang="0">
                  <a:pos x="0" y="10"/>
                </a:cxn>
                <a:cxn ang="0">
                  <a:pos x="0" y="1"/>
                </a:cxn>
                <a:cxn ang="0">
                  <a:pos x="0" y="0"/>
                </a:cxn>
                <a:cxn ang="0">
                  <a:pos x="0" y="10"/>
                </a:cxn>
                <a:cxn ang="0">
                  <a:pos x="0" y="10"/>
                </a:cxn>
              </a:cxnLst>
              <a:rect l="0" t="0" r="r" b="b"/>
              <a:pathLst>
                <a:path w="1" h="11">
                  <a:moveTo>
                    <a:pt x="0" y="10"/>
                  </a:moveTo>
                  <a:lnTo>
                    <a:pt x="0" y="10"/>
                  </a:lnTo>
                  <a:lnTo>
                    <a:pt x="0" y="1"/>
                  </a:lnTo>
                  <a:lnTo>
                    <a:pt x="0" y="0"/>
                  </a:lnTo>
                  <a:lnTo>
                    <a:pt x="0" y="10"/>
                  </a:lnTo>
                  <a:lnTo>
                    <a:pt x="0" y="10"/>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8" name="Freeform 453"/>
            <p:cNvSpPr>
              <a:spLocks/>
            </p:cNvSpPr>
            <p:nvPr/>
          </p:nvSpPr>
          <p:spPr bwMode="auto">
            <a:xfrm>
              <a:off x="2370" y="2062"/>
              <a:ext cx="8" cy="5"/>
            </a:xfrm>
            <a:custGeom>
              <a:avLst/>
              <a:gdLst/>
              <a:ahLst/>
              <a:cxnLst>
                <a:cxn ang="0">
                  <a:pos x="0" y="0"/>
                </a:cxn>
                <a:cxn ang="0">
                  <a:pos x="0" y="0"/>
                </a:cxn>
                <a:cxn ang="0">
                  <a:pos x="7" y="1"/>
                </a:cxn>
                <a:cxn ang="0">
                  <a:pos x="7" y="4"/>
                </a:cxn>
                <a:cxn ang="0">
                  <a:pos x="0" y="0"/>
                </a:cxn>
                <a:cxn ang="0">
                  <a:pos x="0" y="0"/>
                </a:cxn>
              </a:cxnLst>
              <a:rect l="0" t="0" r="r" b="b"/>
              <a:pathLst>
                <a:path w="8" h="5">
                  <a:moveTo>
                    <a:pt x="0" y="0"/>
                  </a:moveTo>
                  <a:lnTo>
                    <a:pt x="0" y="0"/>
                  </a:lnTo>
                  <a:lnTo>
                    <a:pt x="7" y="1"/>
                  </a:lnTo>
                  <a:lnTo>
                    <a:pt x="7" y="4"/>
                  </a:lnTo>
                  <a:lnTo>
                    <a:pt x="0" y="0"/>
                  </a:lnTo>
                  <a:lnTo>
                    <a:pt x="0" y="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9" name="Freeform 454"/>
            <p:cNvSpPr>
              <a:spLocks/>
            </p:cNvSpPr>
            <p:nvPr/>
          </p:nvSpPr>
          <p:spPr bwMode="auto">
            <a:xfrm>
              <a:off x="2370" y="2057"/>
              <a:ext cx="8" cy="4"/>
            </a:xfrm>
            <a:custGeom>
              <a:avLst/>
              <a:gdLst/>
              <a:ahLst/>
              <a:cxnLst>
                <a:cxn ang="0">
                  <a:pos x="7" y="3"/>
                </a:cxn>
                <a:cxn ang="0">
                  <a:pos x="0" y="1"/>
                </a:cxn>
                <a:cxn ang="0">
                  <a:pos x="0" y="0"/>
                </a:cxn>
                <a:cxn ang="0">
                  <a:pos x="7" y="3"/>
                </a:cxn>
                <a:cxn ang="0">
                  <a:pos x="7" y="3"/>
                </a:cxn>
                <a:cxn ang="0">
                  <a:pos x="7" y="3"/>
                </a:cxn>
              </a:cxnLst>
              <a:rect l="0" t="0" r="r" b="b"/>
              <a:pathLst>
                <a:path w="8" h="4">
                  <a:moveTo>
                    <a:pt x="7" y="3"/>
                  </a:moveTo>
                  <a:lnTo>
                    <a:pt x="0" y="1"/>
                  </a:lnTo>
                  <a:lnTo>
                    <a:pt x="0" y="0"/>
                  </a:lnTo>
                  <a:lnTo>
                    <a:pt x="7" y="3"/>
                  </a:lnTo>
                  <a:lnTo>
                    <a:pt x="7" y="3"/>
                  </a:lnTo>
                  <a:lnTo>
                    <a:pt x="7" y="3"/>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0" name="Freeform 455"/>
            <p:cNvSpPr>
              <a:spLocks/>
            </p:cNvSpPr>
            <p:nvPr/>
          </p:nvSpPr>
          <p:spPr bwMode="auto">
            <a:xfrm>
              <a:off x="2374" y="2053"/>
              <a:ext cx="1" cy="10"/>
            </a:xfrm>
            <a:custGeom>
              <a:avLst/>
              <a:gdLst/>
              <a:ahLst/>
              <a:cxnLst>
                <a:cxn ang="0">
                  <a:pos x="0" y="9"/>
                </a:cxn>
                <a:cxn ang="0">
                  <a:pos x="0" y="9"/>
                </a:cxn>
                <a:cxn ang="0">
                  <a:pos x="0" y="0"/>
                </a:cxn>
                <a:cxn ang="0">
                  <a:pos x="0" y="2"/>
                </a:cxn>
                <a:cxn ang="0">
                  <a:pos x="0" y="9"/>
                </a:cxn>
                <a:cxn ang="0">
                  <a:pos x="0" y="9"/>
                </a:cxn>
              </a:cxnLst>
              <a:rect l="0" t="0" r="r" b="b"/>
              <a:pathLst>
                <a:path w="1" h="10">
                  <a:moveTo>
                    <a:pt x="0" y="9"/>
                  </a:moveTo>
                  <a:lnTo>
                    <a:pt x="0" y="9"/>
                  </a:lnTo>
                  <a:lnTo>
                    <a:pt x="0" y="0"/>
                  </a:lnTo>
                  <a:lnTo>
                    <a:pt x="0" y="2"/>
                  </a:lnTo>
                  <a:lnTo>
                    <a:pt x="0" y="9"/>
                  </a:lnTo>
                  <a:lnTo>
                    <a:pt x="0" y="9"/>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1" name="Freeform 456"/>
            <p:cNvSpPr>
              <a:spLocks/>
            </p:cNvSpPr>
            <p:nvPr/>
          </p:nvSpPr>
          <p:spPr bwMode="auto">
            <a:xfrm>
              <a:off x="2361" y="2047"/>
              <a:ext cx="6" cy="12"/>
            </a:xfrm>
            <a:custGeom>
              <a:avLst/>
              <a:gdLst/>
              <a:ahLst/>
              <a:cxnLst>
                <a:cxn ang="0">
                  <a:pos x="5" y="11"/>
                </a:cxn>
                <a:cxn ang="0">
                  <a:pos x="0" y="8"/>
                </a:cxn>
                <a:cxn ang="0">
                  <a:pos x="0" y="0"/>
                </a:cxn>
                <a:cxn ang="0">
                  <a:pos x="5" y="2"/>
                </a:cxn>
                <a:cxn ang="0">
                  <a:pos x="5" y="11"/>
                </a:cxn>
                <a:cxn ang="0">
                  <a:pos x="5" y="11"/>
                </a:cxn>
              </a:cxnLst>
              <a:rect l="0" t="0" r="r" b="b"/>
              <a:pathLst>
                <a:path w="6" h="12">
                  <a:moveTo>
                    <a:pt x="5" y="11"/>
                  </a:moveTo>
                  <a:lnTo>
                    <a:pt x="0" y="8"/>
                  </a:lnTo>
                  <a:lnTo>
                    <a:pt x="0" y="0"/>
                  </a:lnTo>
                  <a:lnTo>
                    <a:pt x="5" y="2"/>
                  </a:lnTo>
                  <a:lnTo>
                    <a:pt x="5" y="11"/>
                  </a:lnTo>
                  <a:lnTo>
                    <a:pt x="5" y="1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2" name="Freeform 457"/>
            <p:cNvSpPr>
              <a:spLocks/>
            </p:cNvSpPr>
            <p:nvPr/>
          </p:nvSpPr>
          <p:spPr bwMode="auto">
            <a:xfrm>
              <a:off x="2358" y="2045"/>
              <a:ext cx="4" cy="12"/>
            </a:xfrm>
            <a:custGeom>
              <a:avLst/>
              <a:gdLst/>
              <a:ahLst/>
              <a:cxnLst>
                <a:cxn ang="0">
                  <a:pos x="0" y="11"/>
                </a:cxn>
                <a:cxn ang="0">
                  <a:pos x="3" y="10"/>
                </a:cxn>
                <a:cxn ang="0">
                  <a:pos x="3" y="2"/>
                </a:cxn>
                <a:cxn ang="0">
                  <a:pos x="0" y="0"/>
                </a:cxn>
                <a:cxn ang="0">
                  <a:pos x="0" y="11"/>
                </a:cxn>
                <a:cxn ang="0">
                  <a:pos x="0" y="11"/>
                </a:cxn>
              </a:cxnLst>
              <a:rect l="0" t="0" r="r" b="b"/>
              <a:pathLst>
                <a:path w="4" h="12">
                  <a:moveTo>
                    <a:pt x="0" y="11"/>
                  </a:moveTo>
                  <a:lnTo>
                    <a:pt x="3" y="10"/>
                  </a:lnTo>
                  <a:lnTo>
                    <a:pt x="3" y="2"/>
                  </a:lnTo>
                  <a:lnTo>
                    <a:pt x="0" y="0"/>
                  </a:lnTo>
                  <a:lnTo>
                    <a:pt x="0" y="11"/>
                  </a:lnTo>
                  <a:lnTo>
                    <a:pt x="0" y="11"/>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3" name="Freeform 458"/>
            <p:cNvSpPr>
              <a:spLocks/>
            </p:cNvSpPr>
            <p:nvPr/>
          </p:nvSpPr>
          <p:spPr bwMode="auto">
            <a:xfrm>
              <a:off x="2358" y="2055"/>
              <a:ext cx="9" cy="5"/>
            </a:xfrm>
            <a:custGeom>
              <a:avLst/>
              <a:gdLst/>
              <a:ahLst/>
              <a:cxnLst>
                <a:cxn ang="0">
                  <a:pos x="0" y="1"/>
                </a:cxn>
                <a:cxn ang="0">
                  <a:pos x="3" y="0"/>
                </a:cxn>
                <a:cxn ang="0">
                  <a:pos x="8" y="3"/>
                </a:cxn>
                <a:cxn ang="0">
                  <a:pos x="8" y="4"/>
                </a:cxn>
                <a:cxn ang="0">
                  <a:pos x="0" y="1"/>
                </a:cxn>
                <a:cxn ang="0">
                  <a:pos x="0" y="1"/>
                </a:cxn>
              </a:cxnLst>
              <a:rect l="0" t="0" r="r" b="b"/>
              <a:pathLst>
                <a:path w="9" h="5">
                  <a:moveTo>
                    <a:pt x="0" y="1"/>
                  </a:moveTo>
                  <a:lnTo>
                    <a:pt x="3" y="0"/>
                  </a:lnTo>
                  <a:lnTo>
                    <a:pt x="8" y="3"/>
                  </a:lnTo>
                  <a:lnTo>
                    <a:pt x="8" y="4"/>
                  </a:lnTo>
                  <a:lnTo>
                    <a:pt x="0" y="1"/>
                  </a:lnTo>
                  <a:lnTo>
                    <a:pt x="0" y="1"/>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4" name="Freeform 459"/>
            <p:cNvSpPr>
              <a:spLocks/>
            </p:cNvSpPr>
            <p:nvPr/>
          </p:nvSpPr>
          <p:spPr bwMode="auto">
            <a:xfrm>
              <a:off x="2361" y="2051"/>
              <a:ext cx="6" cy="3"/>
            </a:xfrm>
            <a:custGeom>
              <a:avLst/>
              <a:gdLst/>
              <a:ahLst/>
              <a:cxnLst>
                <a:cxn ang="0">
                  <a:pos x="5" y="2"/>
                </a:cxn>
                <a:cxn ang="0">
                  <a:pos x="0" y="0"/>
                </a:cxn>
                <a:cxn ang="0">
                  <a:pos x="0" y="0"/>
                </a:cxn>
                <a:cxn ang="0">
                  <a:pos x="5" y="2"/>
                </a:cxn>
                <a:cxn ang="0">
                  <a:pos x="5" y="2"/>
                </a:cxn>
                <a:cxn ang="0">
                  <a:pos x="5" y="2"/>
                </a:cxn>
              </a:cxnLst>
              <a:rect l="0" t="0" r="r" b="b"/>
              <a:pathLst>
                <a:path w="6" h="3">
                  <a:moveTo>
                    <a:pt x="5" y="2"/>
                  </a:moveTo>
                  <a:lnTo>
                    <a:pt x="0" y="0"/>
                  </a:lnTo>
                  <a:lnTo>
                    <a:pt x="0" y="0"/>
                  </a:lnTo>
                  <a:lnTo>
                    <a:pt x="5" y="2"/>
                  </a:lnTo>
                  <a:lnTo>
                    <a:pt x="5" y="2"/>
                  </a:lnTo>
                  <a:lnTo>
                    <a:pt x="5" y="2"/>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5" name="Freeform 460"/>
            <p:cNvSpPr>
              <a:spLocks/>
            </p:cNvSpPr>
            <p:nvPr/>
          </p:nvSpPr>
          <p:spPr bwMode="auto">
            <a:xfrm>
              <a:off x="2363" y="2048"/>
              <a:ext cx="1" cy="10"/>
            </a:xfrm>
            <a:custGeom>
              <a:avLst/>
              <a:gdLst/>
              <a:ahLst/>
              <a:cxnLst>
                <a:cxn ang="0">
                  <a:pos x="0" y="9"/>
                </a:cxn>
                <a:cxn ang="0">
                  <a:pos x="0" y="8"/>
                </a:cxn>
                <a:cxn ang="0">
                  <a:pos x="0" y="0"/>
                </a:cxn>
                <a:cxn ang="0">
                  <a:pos x="0" y="0"/>
                </a:cxn>
                <a:cxn ang="0">
                  <a:pos x="0" y="9"/>
                </a:cxn>
                <a:cxn ang="0">
                  <a:pos x="0" y="9"/>
                </a:cxn>
              </a:cxnLst>
              <a:rect l="0" t="0" r="r" b="b"/>
              <a:pathLst>
                <a:path w="1" h="10">
                  <a:moveTo>
                    <a:pt x="0" y="9"/>
                  </a:moveTo>
                  <a:lnTo>
                    <a:pt x="0" y="8"/>
                  </a:lnTo>
                  <a:lnTo>
                    <a:pt x="0" y="0"/>
                  </a:lnTo>
                  <a:lnTo>
                    <a:pt x="0" y="0"/>
                  </a:lnTo>
                  <a:lnTo>
                    <a:pt x="0" y="9"/>
                  </a:lnTo>
                  <a:lnTo>
                    <a:pt x="0" y="9"/>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6" name="Freeform 461"/>
            <p:cNvSpPr>
              <a:spLocks/>
            </p:cNvSpPr>
            <p:nvPr/>
          </p:nvSpPr>
          <p:spPr bwMode="auto">
            <a:xfrm>
              <a:off x="2459" y="2068"/>
              <a:ext cx="40" cy="76"/>
            </a:xfrm>
            <a:custGeom>
              <a:avLst/>
              <a:gdLst/>
              <a:ahLst/>
              <a:cxnLst>
                <a:cxn ang="0">
                  <a:pos x="0" y="75"/>
                </a:cxn>
                <a:cxn ang="0">
                  <a:pos x="0" y="22"/>
                </a:cxn>
                <a:cxn ang="0">
                  <a:pos x="39" y="0"/>
                </a:cxn>
                <a:cxn ang="0">
                  <a:pos x="39" y="53"/>
                </a:cxn>
                <a:cxn ang="0">
                  <a:pos x="0" y="75"/>
                </a:cxn>
                <a:cxn ang="0">
                  <a:pos x="0" y="75"/>
                </a:cxn>
              </a:cxnLst>
              <a:rect l="0" t="0" r="r" b="b"/>
              <a:pathLst>
                <a:path w="40" h="76">
                  <a:moveTo>
                    <a:pt x="0" y="75"/>
                  </a:moveTo>
                  <a:lnTo>
                    <a:pt x="0" y="22"/>
                  </a:lnTo>
                  <a:lnTo>
                    <a:pt x="39" y="0"/>
                  </a:lnTo>
                  <a:lnTo>
                    <a:pt x="39" y="53"/>
                  </a:lnTo>
                  <a:lnTo>
                    <a:pt x="0" y="75"/>
                  </a:lnTo>
                  <a:lnTo>
                    <a:pt x="0" y="75"/>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7" name="Freeform 462"/>
            <p:cNvSpPr>
              <a:spLocks/>
            </p:cNvSpPr>
            <p:nvPr/>
          </p:nvSpPr>
          <p:spPr bwMode="auto">
            <a:xfrm>
              <a:off x="2492" y="2068"/>
              <a:ext cx="7" cy="54"/>
            </a:xfrm>
            <a:custGeom>
              <a:avLst/>
              <a:gdLst/>
              <a:ahLst/>
              <a:cxnLst>
                <a:cxn ang="0">
                  <a:pos x="0" y="5"/>
                </a:cxn>
                <a:cxn ang="0">
                  <a:pos x="6" y="0"/>
                </a:cxn>
                <a:cxn ang="0">
                  <a:pos x="6" y="53"/>
                </a:cxn>
                <a:cxn ang="0">
                  <a:pos x="0" y="48"/>
                </a:cxn>
                <a:cxn ang="0">
                  <a:pos x="0" y="5"/>
                </a:cxn>
                <a:cxn ang="0">
                  <a:pos x="0" y="5"/>
                </a:cxn>
              </a:cxnLst>
              <a:rect l="0" t="0" r="r" b="b"/>
              <a:pathLst>
                <a:path w="7" h="54">
                  <a:moveTo>
                    <a:pt x="0" y="5"/>
                  </a:moveTo>
                  <a:lnTo>
                    <a:pt x="6" y="0"/>
                  </a:lnTo>
                  <a:lnTo>
                    <a:pt x="6" y="53"/>
                  </a:lnTo>
                  <a:lnTo>
                    <a:pt x="0" y="48"/>
                  </a:lnTo>
                  <a:lnTo>
                    <a:pt x="0" y="5"/>
                  </a:lnTo>
                  <a:lnTo>
                    <a:pt x="0" y="5"/>
                  </a:lnTo>
                </a:path>
              </a:pathLst>
            </a:custGeom>
            <a:solidFill>
              <a:srgbClr val="0082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8" name="Freeform 463"/>
            <p:cNvSpPr>
              <a:spLocks/>
            </p:cNvSpPr>
            <p:nvPr/>
          </p:nvSpPr>
          <p:spPr bwMode="auto">
            <a:xfrm>
              <a:off x="2459" y="2116"/>
              <a:ext cx="40" cy="28"/>
            </a:xfrm>
            <a:custGeom>
              <a:avLst/>
              <a:gdLst/>
              <a:ahLst/>
              <a:cxnLst>
                <a:cxn ang="0">
                  <a:pos x="0" y="19"/>
                </a:cxn>
                <a:cxn ang="0">
                  <a:pos x="33" y="0"/>
                </a:cxn>
                <a:cxn ang="0">
                  <a:pos x="39" y="5"/>
                </a:cxn>
                <a:cxn ang="0">
                  <a:pos x="0" y="27"/>
                </a:cxn>
                <a:cxn ang="0">
                  <a:pos x="0" y="19"/>
                </a:cxn>
                <a:cxn ang="0">
                  <a:pos x="0" y="19"/>
                </a:cxn>
              </a:cxnLst>
              <a:rect l="0" t="0" r="r" b="b"/>
              <a:pathLst>
                <a:path w="40" h="28">
                  <a:moveTo>
                    <a:pt x="0" y="19"/>
                  </a:moveTo>
                  <a:lnTo>
                    <a:pt x="33" y="0"/>
                  </a:lnTo>
                  <a:lnTo>
                    <a:pt x="39" y="5"/>
                  </a:lnTo>
                  <a:lnTo>
                    <a:pt x="0" y="27"/>
                  </a:lnTo>
                  <a:lnTo>
                    <a:pt x="0" y="19"/>
                  </a:lnTo>
                  <a:lnTo>
                    <a:pt x="0" y="19"/>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9" name="Line 464"/>
            <p:cNvSpPr>
              <a:spLocks noChangeShapeType="1"/>
            </p:cNvSpPr>
            <p:nvPr/>
          </p:nvSpPr>
          <p:spPr bwMode="auto">
            <a:xfrm flipV="1">
              <a:off x="2514" y="2156"/>
              <a:ext cx="0" cy="5"/>
            </a:xfrm>
            <a:prstGeom prst="line">
              <a:avLst/>
            </a:prstGeom>
            <a:noFill/>
            <a:ln w="9167">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50" name="Freeform 465"/>
            <p:cNvSpPr>
              <a:spLocks/>
            </p:cNvSpPr>
            <p:nvPr/>
          </p:nvSpPr>
          <p:spPr bwMode="auto">
            <a:xfrm>
              <a:off x="2513" y="2161"/>
              <a:ext cx="4" cy="2"/>
            </a:xfrm>
            <a:custGeom>
              <a:avLst/>
              <a:gdLst/>
              <a:ahLst/>
              <a:cxnLst>
                <a:cxn ang="0">
                  <a:pos x="1" y="1"/>
                </a:cxn>
                <a:cxn ang="0">
                  <a:pos x="2" y="1"/>
                </a:cxn>
                <a:cxn ang="0">
                  <a:pos x="2" y="1"/>
                </a:cxn>
                <a:cxn ang="0">
                  <a:pos x="3" y="1"/>
                </a:cxn>
                <a:cxn ang="0">
                  <a:pos x="2" y="0"/>
                </a:cxn>
                <a:cxn ang="0">
                  <a:pos x="1" y="0"/>
                </a:cxn>
                <a:cxn ang="0">
                  <a:pos x="1" y="0"/>
                </a:cxn>
                <a:cxn ang="0">
                  <a:pos x="1" y="0"/>
                </a:cxn>
                <a:cxn ang="0">
                  <a:pos x="1" y="0"/>
                </a:cxn>
                <a:cxn ang="0">
                  <a:pos x="0" y="0"/>
                </a:cxn>
                <a:cxn ang="0">
                  <a:pos x="0" y="0"/>
                </a:cxn>
                <a:cxn ang="0">
                  <a:pos x="0" y="0"/>
                </a:cxn>
                <a:cxn ang="0">
                  <a:pos x="0" y="1"/>
                </a:cxn>
                <a:cxn ang="0">
                  <a:pos x="1" y="1"/>
                </a:cxn>
                <a:cxn ang="0">
                  <a:pos x="1" y="1"/>
                </a:cxn>
                <a:cxn ang="0">
                  <a:pos x="1" y="1"/>
                </a:cxn>
                <a:cxn ang="0">
                  <a:pos x="1" y="1"/>
                </a:cxn>
                <a:cxn ang="0">
                  <a:pos x="1" y="1"/>
                </a:cxn>
              </a:cxnLst>
              <a:rect l="0" t="0" r="r" b="b"/>
              <a:pathLst>
                <a:path w="4" h="2">
                  <a:moveTo>
                    <a:pt x="1" y="1"/>
                  </a:moveTo>
                  <a:lnTo>
                    <a:pt x="2" y="1"/>
                  </a:lnTo>
                  <a:lnTo>
                    <a:pt x="2" y="1"/>
                  </a:lnTo>
                  <a:lnTo>
                    <a:pt x="3" y="1"/>
                  </a:lnTo>
                  <a:lnTo>
                    <a:pt x="2" y="0"/>
                  </a:lnTo>
                  <a:lnTo>
                    <a:pt x="1" y="0"/>
                  </a:lnTo>
                  <a:lnTo>
                    <a:pt x="1" y="0"/>
                  </a:lnTo>
                  <a:lnTo>
                    <a:pt x="1" y="0"/>
                  </a:lnTo>
                  <a:lnTo>
                    <a:pt x="1" y="0"/>
                  </a:lnTo>
                  <a:lnTo>
                    <a:pt x="0" y="0"/>
                  </a:lnTo>
                  <a:lnTo>
                    <a:pt x="0" y="0"/>
                  </a:lnTo>
                  <a:lnTo>
                    <a:pt x="0" y="0"/>
                  </a:lnTo>
                  <a:lnTo>
                    <a:pt x="0" y="1"/>
                  </a:lnTo>
                  <a:lnTo>
                    <a:pt x="1" y="1"/>
                  </a:lnTo>
                  <a:lnTo>
                    <a:pt x="1" y="1"/>
                  </a:lnTo>
                  <a:lnTo>
                    <a:pt x="1" y="1"/>
                  </a:lnTo>
                  <a:lnTo>
                    <a:pt x="1" y="1"/>
                  </a:lnTo>
                  <a:lnTo>
                    <a:pt x="1" y="1"/>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51" name="Freeform 466"/>
            <p:cNvSpPr>
              <a:spLocks/>
            </p:cNvSpPr>
            <p:nvPr/>
          </p:nvSpPr>
          <p:spPr bwMode="auto">
            <a:xfrm>
              <a:off x="2513" y="2161"/>
              <a:ext cx="2" cy="2"/>
            </a:xfrm>
            <a:custGeom>
              <a:avLst/>
              <a:gdLst/>
              <a:ahLst/>
              <a:cxnLst>
                <a:cxn ang="0">
                  <a:pos x="0" y="1"/>
                </a:cxn>
                <a:cxn ang="0">
                  <a:pos x="0" y="0"/>
                </a:cxn>
                <a:cxn ang="0">
                  <a:pos x="0" y="0"/>
                </a:cxn>
                <a:cxn ang="0">
                  <a:pos x="0" y="0"/>
                </a:cxn>
                <a:cxn ang="0">
                  <a:pos x="1" y="0"/>
                </a:cxn>
                <a:cxn ang="0">
                  <a:pos x="1" y="0"/>
                </a:cxn>
                <a:cxn ang="0">
                  <a:pos x="1" y="1"/>
                </a:cxn>
                <a:cxn ang="0">
                  <a:pos x="1" y="1"/>
                </a:cxn>
                <a:cxn ang="0">
                  <a:pos x="1" y="1"/>
                </a:cxn>
                <a:cxn ang="0">
                  <a:pos x="1" y="1"/>
                </a:cxn>
                <a:cxn ang="0">
                  <a:pos x="1" y="1"/>
                </a:cxn>
                <a:cxn ang="0">
                  <a:pos x="1" y="1"/>
                </a:cxn>
                <a:cxn ang="0">
                  <a:pos x="0" y="1"/>
                </a:cxn>
                <a:cxn ang="0">
                  <a:pos x="0" y="1"/>
                </a:cxn>
              </a:cxnLst>
              <a:rect l="0" t="0" r="r" b="b"/>
              <a:pathLst>
                <a:path w="2" h="2">
                  <a:moveTo>
                    <a:pt x="0" y="1"/>
                  </a:moveTo>
                  <a:lnTo>
                    <a:pt x="0" y="0"/>
                  </a:lnTo>
                  <a:lnTo>
                    <a:pt x="0" y="0"/>
                  </a:lnTo>
                  <a:lnTo>
                    <a:pt x="0" y="0"/>
                  </a:lnTo>
                  <a:lnTo>
                    <a:pt x="1" y="0"/>
                  </a:lnTo>
                  <a:lnTo>
                    <a:pt x="1" y="0"/>
                  </a:lnTo>
                  <a:lnTo>
                    <a:pt x="1" y="1"/>
                  </a:lnTo>
                  <a:lnTo>
                    <a:pt x="1" y="1"/>
                  </a:lnTo>
                  <a:lnTo>
                    <a:pt x="1" y="1"/>
                  </a:lnTo>
                  <a:lnTo>
                    <a:pt x="1" y="1"/>
                  </a:lnTo>
                  <a:lnTo>
                    <a:pt x="1" y="1"/>
                  </a:lnTo>
                  <a:lnTo>
                    <a:pt x="1" y="1"/>
                  </a:lnTo>
                  <a:lnTo>
                    <a:pt x="0" y="1"/>
                  </a:lnTo>
                  <a:lnTo>
                    <a:pt x="0" y="1"/>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52" name="Freeform 467"/>
            <p:cNvSpPr>
              <a:spLocks/>
            </p:cNvSpPr>
            <p:nvPr/>
          </p:nvSpPr>
          <p:spPr bwMode="auto">
            <a:xfrm>
              <a:off x="2520" y="2161"/>
              <a:ext cx="8" cy="8"/>
            </a:xfrm>
            <a:custGeom>
              <a:avLst/>
              <a:gdLst/>
              <a:ahLst/>
              <a:cxnLst>
                <a:cxn ang="0">
                  <a:pos x="5" y="7"/>
                </a:cxn>
                <a:cxn ang="0">
                  <a:pos x="6" y="5"/>
                </a:cxn>
                <a:cxn ang="0">
                  <a:pos x="6" y="5"/>
                </a:cxn>
                <a:cxn ang="0">
                  <a:pos x="7" y="5"/>
                </a:cxn>
                <a:cxn ang="0">
                  <a:pos x="7" y="4"/>
                </a:cxn>
                <a:cxn ang="0">
                  <a:pos x="7" y="1"/>
                </a:cxn>
                <a:cxn ang="0">
                  <a:pos x="6" y="1"/>
                </a:cxn>
                <a:cxn ang="0">
                  <a:pos x="5" y="0"/>
                </a:cxn>
                <a:cxn ang="0">
                  <a:pos x="5" y="0"/>
                </a:cxn>
                <a:cxn ang="0">
                  <a:pos x="4" y="0"/>
                </a:cxn>
                <a:cxn ang="0">
                  <a:pos x="4" y="0"/>
                </a:cxn>
                <a:cxn ang="0">
                  <a:pos x="2" y="0"/>
                </a:cxn>
                <a:cxn ang="0">
                  <a:pos x="1" y="0"/>
                </a:cxn>
                <a:cxn ang="0">
                  <a:pos x="1" y="0"/>
                </a:cxn>
                <a:cxn ang="0">
                  <a:pos x="0" y="1"/>
                </a:cxn>
                <a:cxn ang="0">
                  <a:pos x="0" y="1"/>
                </a:cxn>
                <a:cxn ang="0">
                  <a:pos x="0" y="4"/>
                </a:cxn>
                <a:cxn ang="0">
                  <a:pos x="1" y="4"/>
                </a:cxn>
                <a:cxn ang="0">
                  <a:pos x="2" y="5"/>
                </a:cxn>
                <a:cxn ang="0">
                  <a:pos x="2" y="7"/>
                </a:cxn>
                <a:cxn ang="0">
                  <a:pos x="5" y="7"/>
                </a:cxn>
                <a:cxn ang="0">
                  <a:pos x="5" y="7"/>
                </a:cxn>
                <a:cxn ang="0">
                  <a:pos x="5" y="7"/>
                </a:cxn>
                <a:cxn ang="0">
                  <a:pos x="5" y="7"/>
                </a:cxn>
              </a:cxnLst>
              <a:rect l="0" t="0" r="r" b="b"/>
              <a:pathLst>
                <a:path w="8" h="8">
                  <a:moveTo>
                    <a:pt x="5" y="7"/>
                  </a:moveTo>
                  <a:lnTo>
                    <a:pt x="6" y="5"/>
                  </a:lnTo>
                  <a:lnTo>
                    <a:pt x="6" y="5"/>
                  </a:lnTo>
                  <a:lnTo>
                    <a:pt x="7" y="5"/>
                  </a:lnTo>
                  <a:lnTo>
                    <a:pt x="7" y="4"/>
                  </a:lnTo>
                  <a:lnTo>
                    <a:pt x="7" y="1"/>
                  </a:lnTo>
                  <a:lnTo>
                    <a:pt x="6" y="1"/>
                  </a:lnTo>
                  <a:lnTo>
                    <a:pt x="5" y="0"/>
                  </a:lnTo>
                  <a:lnTo>
                    <a:pt x="5" y="0"/>
                  </a:lnTo>
                  <a:lnTo>
                    <a:pt x="4" y="0"/>
                  </a:lnTo>
                  <a:lnTo>
                    <a:pt x="4" y="0"/>
                  </a:lnTo>
                  <a:lnTo>
                    <a:pt x="2" y="0"/>
                  </a:lnTo>
                  <a:lnTo>
                    <a:pt x="1" y="0"/>
                  </a:lnTo>
                  <a:lnTo>
                    <a:pt x="1" y="0"/>
                  </a:lnTo>
                  <a:lnTo>
                    <a:pt x="0" y="1"/>
                  </a:lnTo>
                  <a:lnTo>
                    <a:pt x="0" y="1"/>
                  </a:lnTo>
                  <a:lnTo>
                    <a:pt x="0" y="4"/>
                  </a:lnTo>
                  <a:lnTo>
                    <a:pt x="1" y="4"/>
                  </a:lnTo>
                  <a:lnTo>
                    <a:pt x="2" y="5"/>
                  </a:lnTo>
                  <a:lnTo>
                    <a:pt x="2" y="7"/>
                  </a:lnTo>
                  <a:lnTo>
                    <a:pt x="5" y="7"/>
                  </a:lnTo>
                  <a:lnTo>
                    <a:pt x="5" y="7"/>
                  </a:lnTo>
                  <a:lnTo>
                    <a:pt x="5" y="7"/>
                  </a:lnTo>
                  <a:lnTo>
                    <a:pt x="5" y="7"/>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53" name="Freeform 468"/>
            <p:cNvSpPr>
              <a:spLocks/>
            </p:cNvSpPr>
            <p:nvPr/>
          </p:nvSpPr>
          <p:spPr bwMode="auto">
            <a:xfrm>
              <a:off x="2520" y="2161"/>
              <a:ext cx="6" cy="8"/>
            </a:xfrm>
            <a:custGeom>
              <a:avLst/>
              <a:gdLst/>
              <a:ahLst/>
              <a:cxnLst>
                <a:cxn ang="0">
                  <a:pos x="1" y="4"/>
                </a:cxn>
                <a:cxn ang="0">
                  <a:pos x="0" y="4"/>
                </a:cxn>
                <a:cxn ang="0">
                  <a:pos x="0" y="1"/>
                </a:cxn>
                <a:cxn ang="0">
                  <a:pos x="0" y="1"/>
                </a:cxn>
                <a:cxn ang="0">
                  <a:pos x="1" y="0"/>
                </a:cxn>
                <a:cxn ang="0">
                  <a:pos x="1" y="0"/>
                </a:cxn>
                <a:cxn ang="0">
                  <a:pos x="2" y="0"/>
                </a:cxn>
                <a:cxn ang="0">
                  <a:pos x="2" y="0"/>
                </a:cxn>
                <a:cxn ang="0">
                  <a:pos x="5" y="1"/>
                </a:cxn>
                <a:cxn ang="0">
                  <a:pos x="5" y="1"/>
                </a:cxn>
                <a:cxn ang="0">
                  <a:pos x="5" y="4"/>
                </a:cxn>
                <a:cxn ang="0">
                  <a:pos x="5" y="5"/>
                </a:cxn>
                <a:cxn ang="0">
                  <a:pos x="5" y="7"/>
                </a:cxn>
                <a:cxn ang="0">
                  <a:pos x="5" y="7"/>
                </a:cxn>
                <a:cxn ang="0">
                  <a:pos x="5" y="7"/>
                </a:cxn>
                <a:cxn ang="0">
                  <a:pos x="5" y="7"/>
                </a:cxn>
                <a:cxn ang="0">
                  <a:pos x="2" y="7"/>
                </a:cxn>
                <a:cxn ang="0">
                  <a:pos x="2" y="5"/>
                </a:cxn>
                <a:cxn ang="0">
                  <a:pos x="1" y="4"/>
                </a:cxn>
                <a:cxn ang="0">
                  <a:pos x="1" y="4"/>
                </a:cxn>
              </a:cxnLst>
              <a:rect l="0" t="0" r="r" b="b"/>
              <a:pathLst>
                <a:path w="6" h="8">
                  <a:moveTo>
                    <a:pt x="1" y="4"/>
                  </a:moveTo>
                  <a:lnTo>
                    <a:pt x="0" y="4"/>
                  </a:lnTo>
                  <a:lnTo>
                    <a:pt x="0" y="1"/>
                  </a:lnTo>
                  <a:lnTo>
                    <a:pt x="0" y="1"/>
                  </a:lnTo>
                  <a:lnTo>
                    <a:pt x="1" y="0"/>
                  </a:lnTo>
                  <a:lnTo>
                    <a:pt x="1" y="0"/>
                  </a:lnTo>
                  <a:lnTo>
                    <a:pt x="2" y="0"/>
                  </a:lnTo>
                  <a:lnTo>
                    <a:pt x="2" y="0"/>
                  </a:lnTo>
                  <a:lnTo>
                    <a:pt x="5" y="1"/>
                  </a:lnTo>
                  <a:lnTo>
                    <a:pt x="5" y="1"/>
                  </a:lnTo>
                  <a:lnTo>
                    <a:pt x="5" y="4"/>
                  </a:lnTo>
                  <a:lnTo>
                    <a:pt x="5" y="5"/>
                  </a:lnTo>
                  <a:lnTo>
                    <a:pt x="5" y="7"/>
                  </a:lnTo>
                  <a:lnTo>
                    <a:pt x="5" y="7"/>
                  </a:lnTo>
                  <a:lnTo>
                    <a:pt x="5" y="7"/>
                  </a:lnTo>
                  <a:lnTo>
                    <a:pt x="5" y="7"/>
                  </a:lnTo>
                  <a:lnTo>
                    <a:pt x="2" y="7"/>
                  </a:lnTo>
                  <a:lnTo>
                    <a:pt x="2" y="5"/>
                  </a:lnTo>
                  <a:lnTo>
                    <a:pt x="1" y="4"/>
                  </a:lnTo>
                  <a:lnTo>
                    <a:pt x="1" y="4"/>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54" name="Freeform 469"/>
            <p:cNvSpPr>
              <a:spLocks/>
            </p:cNvSpPr>
            <p:nvPr/>
          </p:nvSpPr>
          <p:spPr bwMode="auto">
            <a:xfrm>
              <a:off x="2521" y="2162"/>
              <a:ext cx="5" cy="5"/>
            </a:xfrm>
            <a:custGeom>
              <a:avLst/>
              <a:gdLst/>
              <a:ahLst/>
              <a:cxnLst>
                <a:cxn ang="0">
                  <a:pos x="1" y="3"/>
                </a:cxn>
                <a:cxn ang="0">
                  <a:pos x="0" y="3"/>
                </a:cxn>
                <a:cxn ang="0">
                  <a:pos x="0" y="0"/>
                </a:cxn>
                <a:cxn ang="0">
                  <a:pos x="0" y="0"/>
                </a:cxn>
                <a:cxn ang="0">
                  <a:pos x="1" y="0"/>
                </a:cxn>
                <a:cxn ang="0">
                  <a:pos x="1" y="0"/>
                </a:cxn>
                <a:cxn ang="0">
                  <a:pos x="1" y="0"/>
                </a:cxn>
                <a:cxn ang="0">
                  <a:pos x="4" y="3"/>
                </a:cxn>
                <a:cxn ang="0">
                  <a:pos x="4" y="3"/>
                </a:cxn>
                <a:cxn ang="0">
                  <a:pos x="4" y="3"/>
                </a:cxn>
                <a:cxn ang="0">
                  <a:pos x="4" y="4"/>
                </a:cxn>
                <a:cxn ang="0">
                  <a:pos x="3" y="4"/>
                </a:cxn>
                <a:cxn ang="0">
                  <a:pos x="1" y="4"/>
                </a:cxn>
                <a:cxn ang="0">
                  <a:pos x="1" y="3"/>
                </a:cxn>
                <a:cxn ang="0">
                  <a:pos x="1" y="3"/>
                </a:cxn>
              </a:cxnLst>
              <a:rect l="0" t="0" r="r" b="b"/>
              <a:pathLst>
                <a:path w="5" h="5">
                  <a:moveTo>
                    <a:pt x="1" y="3"/>
                  </a:moveTo>
                  <a:lnTo>
                    <a:pt x="0" y="3"/>
                  </a:lnTo>
                  <a:lnTo>
                    <a:pt x="0" y="0"/>
                  </a:lnTo>
                  <a:lnTo>
                    <a:pt x="0" y="0"/>
                  </a:lnTo>
                  <a:lnTo>
                    <a:pt x="1" y="0"/>
                  </a:lnTo>
                  <a:lnTo>
                    <a:pt x="1" y="0"/>
                  </a:lnTo>
                  <a:lnTo>
                    <a:pt x="1" y="0"/>
                  </a:lnTo>
                  <a:lnTo>
                    <a:pt x="4" y="3"/>
                  </a:lnTo>
                  <a:lnTo>
                    <a:pt x="4" y="3"/>
                  </a:lnTo>
                  <a:lnTo>
                    <a:pt x="4" y="3"/>
                  </a:lnTo>
                  <a:lnTo>
                    <a:pt x="4" y="4"/>
                  </a:lnTo>
                  <a:lnTo>
                    <a:pt x="3" y="4"/>
                  </a:lnTo>
                  <a:lnTo>
                    <a:pt x="1" y="4"/>
                  </a:lnTo>
                  <a:lnTo>
                    <a:pt x="1" y="3"/>
                  </a:lnTo>
                  <a:lnTo>
                    <a:pt x="1" y="3"/>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55" name="Freeform 470"/>
            <p:cNvSpPr>
              <a:spLocks/>
            </p:cNvSpPr>
            <p:nvPr/>
          </p:nvSpPr>
          <p:spPr bwMode="auto">
            <a:xfrm>
              <a:off x="2526" y="2162"/>
              <a:ext cx="9" cy="10"/>
            </a:xfrm>
            <a:custGeom>
              <a:avLst/>
              <a:gdLst/>
              <a:ahLst/>
              <a:cxnLst>
                <a:cxn ang="0">
                  <a:pos x="4" y="8"/>
                </a:cxn>
                <a:cxn ang="0">
                  <a:pos x="8" y="8"/>
                </a:cxn>
                <a:cxn ang="0">
                  <a:pos x="8" y="7"/>
                </a:cxn>
                <a:cxn ang="0">
                  <a:pos x="8" y="7"/>
                </a:cxn>
                <a:cxn ang="0">
                  <a:pos x="8" y="6"/>
                </a:cxn>
                <a:cxn ang="0">
                  <a:pos x="8" y="6"/>
                </a:cxn>
                <a:cxn ang="0">
                  <a:pos x="8" y="4"/>
                </a:cxn>
                <a:cxn ang="0">
                  <a:pos x="6" y="3"/>
                </a:cxn>
                <a:cxn ang="0">
                  <a:pos x="4" y="3"/>
                </a:cxn>
                <a:cxn ang="0">
                  <a:pos x="4" y="0"/>
                </a:cxn>
                <a:cxn ang="0">
                  <a:pos x="3" y="0"/>
                </a:cxn>
                <a:cxn ang="0">
                  <a:pos x="3" y="3"/>
                </a:cxn>
                <a:cxn ang="0">
                  <a:pos x="1" y="3"/>
                </a:cxn>
                <a:cxn ang="0">
                  <a:pos x="0" y="3"/>
                </a:cxn>
                <a:cxn ang="0">
                  <a:pos x="0" y="3"/>
                </a:cxn>
                <a:cxn ang="0">
                  <a:pos x="0" y="4"/>
                </a:cxn>
                <a:cxn ang="0">
                  <a:pos x="0" y="6"/>
                </a:cxn>
                <a:cxn ang="0">
                  <a:pos x="1" y="7"/>
                </a:cxn>
                <a:cxn ang="0">
                  <a:pos x="2" y="8"/>
                </a:cxn>
                <a:cxn ang="0">
                  <a:pos x="3" y="8"/>
                </a:cxn>
                <a:cxn ang="0">
                  <a:pos x="4" y="9"/>
                </a:cxn>
                <a:cxn ang="0">
                  <a:pos x="4" y="9"/>
                </a:cxn>
                <a:cxn ang="0">
                  <a:pos x="4" y="8"/>
                </a:cxn>
                <a:cxn ang="0">
                  <a:pos x="4" y="8"/>
                </a:cxn>
              </a:cxnLst>
              <a:rect l="0" t="0" r="r" b="b"/>
              <a:pathLst>
                <a:path w="9" h="10">
                  <a:moveTo>
                    <a:pt x="4" y="8"/>
                  </a:moveTo>
                  <a:lnTo>
                    <a:pt x="8" y="8"/>
                  </a:lnTo>
                  <a:lnTo>
                    <a:pt x="8" y="7"/>
                  </a:lnTo>
                  <a:lnTo>
                    <a:pt x="8" y="7"/>
                  </a:lnTo>
                  <a:lnTo>
                    <a:pt x="8" y="6"/>
                  </a:lnTo>
                  <a:lnTo>
                    <a:pt x="8" y="6"/>
                  </a:lnTo>
                  <a:lnTo>
                    <a:pt x="8" y="4"/>
                  </a:lnTo>
                  <a:lnTo>
                    <a:pt x="6" y="3"/>
                  </a:lnTo>
                  <a:lnTo>
                    <a:pt x="4" y="3"/>
                  </a:lnTo>
                  <a:lnTo>
                    <a:pt x="4" y="0"/>
                  </a:lnTo>
                  <a:lnTo>
                    <a:pt x="3" y="0"/>
                  </a:lnTo>
                  <a:lnTo>
                    <a:pt x="3" y="3"/>
                  </a:lnTo>
                  <a:lnTo>
                    <a:pt x="1" y="3"/>
                  </a:lnTo>
                  <a:lnTo>
                    <a:pt x="0" y="3"/>
                  </a:lnTo>
                  <a:lnTo>
                    <a:pt x="0" y="3"/>
                  </a:lnTo>
                  <a:lnTo>
                    <a:pt x="0" y="4"/>
                  </a:lnTo>
                  <a:lnTo>
                    <a:pt x="0" y="6"/>
                  </a:lnTo>
                  <a:lnTo>
                    <a:pt x="1" y="7"/>
                  </a:lnTo>
                  <a:lnTo>
                    <a:pt x="2" y="8"/>
                  </a:lnTo>
                  <a:lnTo>
                    <a:pt x="3" y="8"/>
                  </a:lnTo>
                  <a:lnTo>
                    <a:pt x="4" y="9"/>
                  </a:lnTo>
                  <a:lnTo>
                    <a:pt x="4" y="9"/>
                  </a:lnTo>
                  <a:lnTo>
                    <a:pt x="4" y="8"/>
                  </a:lnTo>
                  <a:lnTo>
                    <a:pt x="4" y="8"/>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56" name="Freeform 471"/>
            <p:cNvSpPr>
              <a:spLocks/>
            </p:cNvSpPr>
            <p:nvPr/>
          </p:nvSpPr>
          <p:spPr bwMode="auto">
            <a:xfrm>
              <a:off x="2526" y="2165"/>
              <a:ext cx="7" cy="7"/>
            </a:xfrm>
            <a:custGeom>
              <a:avLst/>
              <a:gdLst/>
              <a:ahLst/>
              <a:cxnLst>
                <a:cxn ang="0">
                  <a:pos x="1" y="4"/>
                </a:cxn>
                <a:cxn ang="0">
                  <a:pos x="0" y="3"/>
                </a:cxn>
                <a:cxn ang="0">
                  <a:pos x="0" y="1"/>
                </a:cxn>
                <a:cxn ang="0">
                  <a:pos x="0" y="0"/>
                </a:cxn>
                <a:cxn ang="0">
                  <a:pos x="0" y="0"/>
                </a:cxn>
                <a:cxn ang="0">
                  <a:pos x="1" y="0"/>
                </a:cxn>
                <a:cxn ang="0">
                  <a:pos x="2" y="0"/>
                </a:cxn>
                <a:cxn ang="0">
                  <a:pos x="3" y="0"/>
                </a:cxn>
                <a:cxn ang="0">
                  <a:pos x="4" y="0"/>
                </a:cxn>
                <a:cxn ang="0">
                  <a:pos x="4" y="1"/>
                </a:cxn>
                <a:cxn ang="0">
                  <a:pos x="6" y="3"/>
                </a:cxn>
                <a:cxn ang="0">
                  <a:pos x="6" y="4"/>
                </a:cxn>
                <a:cxn ang="0">
                  <a:pos x="6" y="5"/>
                </a:cxn>
                <a:cxn ang="0">
                  <a:pos x="5" y="5"/>
                </a:cxn>
                <a:cxn ang="0">
                  <a:pos x="4" y="5"/>
                </a:cxn>
                <a:cxn ang="0">
                  <a:pos x="4" y="6"/>
                </a:cxn>
                <a:cxn ang="0">
                  <a:pos x="3" y="5"/>
                </a:cxn>
                <a:cxn ang="0">
                  <a:pos x="2" y="5"/>
                </a:cxn>
                <a:cxn ang="0">
                  <a:pos x="1" y="4"/>
                </a:cxn>
                <a:cxn ang="0">
                  <a:pos x="1" y="4"/>
                </a:cxn>
              </a:cxnLst>
              <a:rect l="0" t="0" r="r" b="b"/>
              <a:pathLst>
                <a:path w="7" h="7">
                  <a:moveTo>
                    <a:pt x="1" y="4"/>
                  </a:moveTo>
                  <a:lnTo>
                    <a:pt x="0" y="3"/>
                  </a:lnTo>
                  <a:lnTo>
                    <a:pt x="0" y="1"/>
                  </a:lnTo>
                  <a:lnTo>
                    <a:pt x="0" y="0"/>
                  </a:lnTo>
                  <a:lnTo>
                    <a:pt x="0" y="0"/>
                  </a:lnTo>
                  <a:lnTo>
                    <a:pt x="1" y="0"/>
                  </a:lnTo>
                  <a:lnTo>
                    <a:pt x="2" y="0"/>
                  </a:lnTo>
                  <a:lnTo>
                    <a:pt x="3" y="0"/>
                  </a:lnTo>
                  <a:lnTo>
                    <a:pt x="4" y="0"/>
                  </a:lnTo>
                  <a:lnTo>
                    <a:pt x="4" y="1"/>
                  </a:lnTo>
                  <a:lnTo>
                    <a:pt x="6" y="3"/>
                  </a:lnTo>
                  <a:lnTo>
                    <a:pt x="6" y="4"/>
                  </a:lnTo>
                  <a:lnTo>
                    <a:pt x="6" y="5"/>
                  </a:lnTo>
                  <a:lnTo>
                    <a:pt x="5" y="5"/>
                  </a:lnTo>
                  <a:lnTo>
                    <a:pt x="4" y="5"/>
                  </a:lnTo>
                  <a:lnTo>
                    <a:pt x="4" y="6"/>
                  </a:lnTo>
                  <a:lnTo>
                    <a:pt x="3" y="5"/>
                  </a:lnTo>
                  <a:lnTo>
                    <a:pt x="2" y="5"/>
                  </a:lnTo>
                  <a:lnTo>
                    <a:pt x="1" y="4"/>
                  </a:lnTo>
                  <a:lnTo>
                    <a:pt x="1" y="4"/>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57" name="Freeform 472"/>
            <p:cNvSpPr>
              <a:spLocks/>
            </p:cNvSpPr>
            <p:nvPr/>
          </p:nvSpPr>
          <p:spPr bwMode="auto">
            <a:xfrm>
              <a:off x="2528" y="2166"/>
              <a:ext cx="3" cy="4"/>
            </a:xfrm>
            <a:custGeom>
              <a:avLst/>
              <a:gdLst/>
              <a:ahLst/>
              <a:cxnLst>
                <a:cxn ang="0">
                  <a:pos x="0" y="3"/>
                </a:cxn>
                <a:cxn ang="0">
                  <a:pos x="0" y="2"/>
                </a:cxn>
                <a:cxn ang="0">
                  <a:pos x="0" y="2"/>
                </a:cxn>
                <a:cxn ang="0">
                  <a:pos x="0" y="0"/>
                </a:cxn>
                <a:cxn ang="0">
                  <a:pos x="0" y="0"/>
                </a:cxn>
                <a:cxn ang="0">
                  <a:pos x="1" y="0"/>
                </a:cxn>
                <a:cxn ang="0">
                  <a:pos x="1" y="0"/>
                </a:cxn>
                <a:cxn ang="0">
                  <a:pos x="2" y="2"/>
                </a:cxn>
                <a:cxn ang="0">
                  <a:pos x="2" y="2"/>
                </a:cxn>
                <a:cxn ang="0">
                  <a:pos x="2" y="3"/>
                </a:cxn>
                <a:cxn ang="0">
                  <a:pos x="2" y="3"/>
                </a:cxn>
                <a:cxn ang="0">
                  <a:pos x="2" y="3"/>
                </a:cxn>
                <a:cxn ang="0">
                  <a:pos x="1" y="3"/>
                </a:cxn>
                <a:cxn ang="0">
                  <a:pos x="1" y="3"/>
                </a:cxn>
                <a:cxn ang="0">
                  <a:pos x="0" y="3"/>
                </a:cxn>
                <a:cxn ang="0">
                  <a:pos x="0" y="3"/>
                </a:cxn>
              </a:cxnLst>
              <a:rect l="0" t="0" r="r" b="b"/>
              <a:pathLst>
                <a:path w="3" h="4">
                  <a:moveTo>
                    <a:pt x="0" y="3"/>
                  </a:moveTo>
                  <a:lnTo>
                    <a:pt x="0" y="2"/>
                  </a:lnTo>
                  <a:lnTo>
                    <a:pt x="0" y="2"/>
                  </a:lnTo>
                  <a:lnTo>
                    <a:pt x="0" y="0"/>
                  </a:lnTo>
                  <a:lnTo>
                    <a:pt x="0" y="0"/>
                  </a:lnTo>
                  <a:lnTo>
                    <a:pt x="1" y="0"/>
                  </a:lnTo>
                  <a:lnTo>
                    <a:pt x="1" y="0"/>
                  </a:lnTo>
                  <a:lnTo>
                    <a:pt x="2" y="2"/>
                  </a:lnTo>
                  <a:lnTo>
                    <a:pt x="2" y="2"/>
                  </a:lnTo>
                  <a:lnTo>
                    <a:pt x="2" y="3"/>
                  </a:lnTo>
                  <a:lnTo>
                    <a:pt x="2" y="3"/>
                  </a:lnTo>
                  <a:lnTo>
                    <a:pt x="2" y="3"/>
                  </a:lnTo>
                  <a:lnTo>
                    <a:pt x="1" y="3"/>
                  </a:lnTo>
                  <a:lnTo>
                    <a:pt x="1" y="3"/>
                  </a:lnTo>
                  <a:lnTo>
                    <a:pt x="0" y="3"/>
                  </a:lnTo>
                  <a:lnTo>
                    <a:pt x="0" y="3"/>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58" name="Freeform 473"/>
            <p:cNvSpPr>
              <a:spLocks/>
            </p:cNvSpPr>
            <p:nvPr/>
          </p:nvSpPr>
          <p:spPr bwMode="auto">
            <a:xfrm>
              <a:off x="2517" y="2161"/>
              <a:ext cx="9" cy="9"/>
            </a:xfrm>
            <a:custGeom>
              <a:avLst/>
              <a:gdLst/>
              <a:ahLst/>
              <a:cxnLst>
                <a:cxn ang="0">
                  <a:pos x="5" y="8"/>
                </a:cxn>
                <a:cxn ang="0">
                  <a:pos x="7" y="7"/>
                </a:cxn>
                <a:cxn ang="0">
                  <a:pos x="8" y="7"/>
                </a:cxn>
                <a:cxn ang="0">
                  <a:pos x="8" y="7"/>
                </a:cxn>
                <a:cxn ang="0">
                  <a:pos x="8" y="5"/>
                </a:cxn>
                <a:cxn ang="0">
                  <a:pos x="8" y="4"/>
                </a:cxn>
                <a:cxn ang="0">
                  <a:pos x="7" y="4"/>
                </a:cxn>
                <a:cxn ang="0">
                  <a:pos x="5" y="1"/>
                </a:cxn>
                <a:cxn ang="0">
                  <a:pos x="4" y="1"/>
                </a:cxn>
                <a:cxn ang="0">
                  <a:pos x="4" y="0"/>
                </a:cxn>
                <a:cxn ang="0">
                  <a:pos x="3" y="0"/>
                </a:cxn>
                <a:cxn ang="0">
                  <a:pos x="3" y="1"/>
                </a:cxn>
                <a:cxn ang="0">
                  <a:pos x="1" y="1"/>
                </a:cxn>
                <a:cxn ang="0">
                  <a:pos x="1" y="1"/>
                </a:cxn>
                <a:cxn ang="0">
                  <a:pos x="0" y="1"/>
                </a:cxn>
                <a:cxn ang="0">
                  <a:pos x="0" y="4"/>
                </a:cxn>
                <a:cxn ang="0">
                  <a:pos x="0" y="5"/>
                </a:cxn>
                <a:cxn ang="0">
                  <a:pos x="1" y="7"/>
                </a:cxn>
                <a:cxn ang="0">
                  <a:pos x="2" y="7"/>
                </a:cxn>
                <a:cxn ang="0">
                  <a:pos x="3" y="8"/>
                </a:cxn>
                <a:cxn ang="0">
                  <a:pos x="4" y="8"/>
                </a:cxn>
                <a:cxn ang="0">
                  <a:pos x="4" y="8"/>
                </a:cxn>
                <a:cxn ang="0">
                  <a:pos x="5" y="8"/>
                </a:cxn>
                <a:cxn ang="0">
                  <a:pos x="5" y="8"/>
                </a:cxn>
              </a:cxnLst>
              <a:rect l="0" t="0" r="r" b="b"/>
              <a:pathLst>
                <a:path w="9" h="9">
                  <a:moveTo>
                    <a:pt x="5" y="8"/>
                  </a:moveTo>
                  <a:lnTo>
                    <a:pt x="7" y="7"/>
                  </a:lnTo>
                  <a:lnTo>
                    <a:pt x="8" y="7"/>
                  </a:lnTo>
                  <a:lnTo>
                    <a:pt x="8" y="7"/>
                  </a:lnTo>
                  <a:lnTo>
                    <a:pt x="8" y="5"/>
                  </a:lnTo>
                  <a:lnTo>
                    <a:pt x="8" y="4"/>
                  </a:lnTo>
                  <a:lnTo>
                    <a:pt x="7" y="4"/>
                  </a:lnTo>
                  <a:lnTo>
                    <a:pt x="5" y="1"/>
                  </a:lnTo>
                  <a:lnTo>
                    <a:pt x="4" y="1"/>
                  </a:lnTo>
                  <a:lnTo>
                    <a:pt x="4" y="0"/>
                  </a:lnTo>
                  <a:lnTo>
                    <a:pt x="3" y="0"/>
                  </a:lnTo>
                  <a:lnTo>
                    <a:pt x="3" y="1"/>
                  </a:lnTo>
                  <a:lnTo>
                    <a:pt x="1" y="1"/>
                  </a:lnTo>
                  <a:lnTo>
                    <a:pt x="1" y="1"/>
                  </a:lnTo>
                  <a:lnTo>
                    <a:pt x="0" y="1"/>
                  </a:lnTo>
                  <a:lnTo>
                    <a:pt x="0" y="4"/>
                  </a:lnTo>
                  <a:lnTo>
                    <a:pt x="0" y="5"/>
                  </a:lnTo>
                  <a:lnTo>
                    <a:pt x="1" y="7"/>
                  </a:lnTo>
                  <a:lnTo>
                    <a:pt x="2" y="7"/>
                  </a:lnTo>
                  <a:lnTo>
                    <a:pt x="3" y="8"/>
                  </a:lnTo>
                  <a:lnTo>
                    <a:pt x="4" y="8"/>
                  </a:lnTo>
                  <a:lnTo>
                    <a:pt x="4" y="8"/>
                  </a:lnTo>
                  <a:lnTo>
                    <a:pt x="5" y="8"/>
                  </a:lnTo>
                  <a:lnTo>
                    <a:pt x="5" y="8"/>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59" name="Freeform 474"/>
            <p:cNvSpPr>
              <a:spLocks/>
            </p:cNvSpPr>
            <p:nvPr/>
          </p:nvSpPr>
          <p:spPr bwMode="auto">
            <a:xfrm>
              <a:off x="2517" y="2162"/>
              <a:ext cx="6" cy="8"/>
            </a:xfrm>
            <a:custGeom>
              <a:avLst/>
              <a:gdLst/>
              <a:ahLst/>
              <a:cxnLst>
                <a:cxn ang="0">
                  <a:pos x="1" y="6"/>
                </a:cxn>
                <a:cxn ang="0">
                  <a:pos x="0" y="4"/>
                </a:cxn>
                <a:cxn ang="0">
                  <a:pos x="0" y="3"/>
                </a:cxn>
                <a:cxn ang="0">
                  <a:pos x="0" y="0"/>
                </a:cxn>
                <a:cxn ang="0">
                  <a:pos x="1" y="0"/>
                </a:cxn>
                <a:cxn ang="0">
                  <a:pos x="1" y="0"/>
                </a:cxn>
                <a:cxn ang="0">
                  <a:pos x="2" y="0"/>
                </a:cxn>
                <a:cxn ang="0">
                  <a:pos x="3" y="0"/>
                </a:cxn>
                <a:cxn ang="0">
                  <a:pos x="4" y="3"/>
                </a:cxn>
                <a:cxn ang="0">
                  <a:pos x="5" y="3"/>
                </a:cxn>
                <a:cxn ang="0">
                  <a:pos x="5" y="4"/>
                </a:cxn>
                <a:cxn ang="0">
                  <a:pos x="5" y="6"/>
                </a:cxn>
                <a:cxn ang="0">
                  <a:pos x="5" y="7"/>
                </a:cxn>
                <a:cxn ang="0">
                  <a:pos x="5" y="7"/>
                </a:cxn>
                <a:cxn ang="0">
                  <a:pos x="5" y="7"/>
                </a:cxn>
                <a:cxn ang="0">
                  <a:pos x="4" y="7"/>
                </a:cxn>
                <a:cxn ang="0">
                  <a:pos x="3" y="7"/>
                </a:cxn>
                <a:cxn ang="0">
                  <a:pos x="2" y="6"/>
                </a:cxn>
                <a:cxn ang="0">
                  <a:pos x="1" y="6"/>
                </a:cxn>
                <a:cxn ang="0">
                  <a:pos x="1" y="6"/>
                </a:cxn>
              </a:cxnLst>
              <a:rect l="0" t="0" r="r" b="b"/>
              <a:pathLst>
                <a:path w="6" h="8">
                  <a:moveTo>
                    <a:pt x="1" y="6"/>
                  </a:moveTo>
                  <a:lnTo>
                    <a:pt x="0" y="4"/>
                  </a:lnTo>
                  <a:lnTo>
                    <a:pt x="0" y="3"/>
                  </a:lnTo>
                  <a:lnTo>
                    <a:pt x="0" y="0"/>
                  </a:lnTo>
                  <a:lnTo>
                    <a:pt x="1" y="0"/>
                  </a:lnTo>
                  <a:lnTo>
                    <a:pt x="1" y="0"/>
                  </a:lnTo>
                  <a:lnTo>
                    <a:pt x="2" y="0"/>
                  </a:lnTo>
                  <a:lnTo>
                    <a:pt x="3" y="0"/>
                  </a:lnTo>
                  <a:lnTo>
                    <a:pt x="4" y="3"/>
                  </a:lnTo>
                  <a:lnTo>
                    <a:pt x="5" y="3"/>
                  </a:lnTo>
                  <a:lnTo>
                    <a:pt x="5" y="4"/>
                  </a:lnTo>
                  <a:lnTo>
                    <a:pt x="5" y="6"/>
                  </a:lnTo>
                  <a:lnTo>
                    <a:pt x="5" y="7"/>
                  </a:lnTo>
                  <a:lnTo>
                    <a:pt x="5" y="7"/>
                  </a:lnTo>
                  <a:lnTo>
                    <a:pt x="5" y="7"/>
                  </a:lnTo>
                  <a:lnTo>
                    <a:pt x="4" y="7"/>
                  </a:lnTo>
                  <a:lnTo>
                    <a:pt x="3" y="7"/>
                  </a:lnTo>
                  <a:lnTo>
                    <a:pt x="2" y="6"/>
                  </a:lnTo>
                  <a:lnTo>
                    <a:pt x="1" y="6"/>
                  </a:lnTo>
                  <a:lnTo>
                    <a:pt x="1" y="6"/>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0" name="Freeform 475"/>
            <p:cNvSpPr>
              <a:spLocks/>
            </p:cNvSpPr>
            <p:nvPr/>
          </p:nvSpPr>
          <p:spPr bwMode="auto">
            <a:xfrm>
              <a:off x="2519" y="2165"/>
              <a:ext cx="3" cy="4"/>
            </a:xfrm>
            <a:custGeom>
              <a:avLst/>
              <a:gdLst/>
              <a:ahLst/>
              <a:cxnLst>
                <a:cxn ang="0">
                  <a:pos x="0" y="1"/>
                </a:cxn>
                <a:cxn ang="0">
                  <a:pos x="0" y="1"/>
                </a:cxn>
                <a:cxn ang="0">
                  <a:pos x="0" y="0"/>
                </a:cxn>
                <a:cxn ang="0">
                  <a:pos x="0" y="0"/>
                </a:cxn>
                <a:cxn ang="0">
                  <a:pos x="0" y="0"/>
                </a:cxn>
                <a:cxn ang="0">
                  <a:pos x="1" y="0"/>
                </a:cxn>
                <a:cxn ang="0">
                  <a:pos x="1" y="0"/>
                </a:cxn>
                <a:cxn ang="0">
                  <a:pos x="2" y="0"/>
                </a:cxn>
                <a:cxn ang="0">
                  <a:pos x="2" y="1"/>
                </a:cxn>
                <a:cxn ang="0">
                  <a:pos x="2" y="1"/>
                </a:cxn>
                <a:cxn ang="0">
                  <a:pos x="2" y="3"/>
                </a:cxn>
                <a:cxn ang="0">
                  <a:pos x="2" y="3"/>
                </a:cxn>
                <a:cxn ang="0">
                  <a:pos x="1" y="3"/>
                </a:cxn>
                <a:cxn ang="0">
                  <a:pos x="0" y="1"/>
                </a:cxn>
                <a:cxn ang="0">
                  <a:pos x="0" y="1"/>
                </a:cxn>
              </a:cxnLst>
              <a:rect l="0" t="0" r="r" b="b"/>
              <a:pathLst>
                <a:path w="3" h="4">
                  <a:moveTo>
                    <a:pt x="0" y="1"/>
                  </a:moveTo>
                  <a:lnTo>
                    <a:pt x="0" y="1"/>
                  </a:lnTo>
                  <a:lnTo>
                    <a:pt x="0" y="0"/>
                  </a:lnTo>
                  <a:lnTo>
                    <a:pt x="0" y="0"/>
                  </a:lnTo>
                  <a:lnTo>
                    <a:pt x="0" y="0"/>
                  </a:lnTo>
                  <a:lnTo>
                    <a:pt x="1" y="0"/>
                  </a:lnTo>
                  <a:lnTo>
                    <a:pt x="1" y="0"/>
                  </a:lnTo>
                  <a:lnTo>
                    <a:pt x="2" y="0"/>
                  </a:lnTo>
                  <a:lnTo>
                    <a:pt x="2" y="1"/>
                  </a:lnTo>
                  <a:lnTo>
                    <a:pt x="2" y="1"/>
                  </a:lnTo>
                  <a:lnTo>
                    <a:pt x="2" y="3"/>
                  </a:lnTo>
                  <a:lnTo>
                    <a:pt x="2" y="3"/>
                  </a:lnTo>
                  <a:lnTo>
                    <a:pt x="1" y="3"/>
                  </a:lnTo>
                  <a:lnTo>
                    <a:pt x="0" y="1"/>
                  </a:lnTo>
                  <a:lnTo>
                    <a:pt x="0" y="1"/>
                  </a:lnTo>
                </a:path>
              </a:pathLst>
            </a:custGeom>
            <a:solidFill>
              <a:srgbClr val="C20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1" name="Freeform 476"/>
            <p:cNvSpPr>
              <a:spLocks/>
            </p:cNvSpPr>
            <p:nvPr/>
          </p:nvSpPr>
          <p:spPr bwMode="auto">
            <a:xfrm>
              <a:off x="2524" y="2165"/>
              <a:ext cx="7" cy="9"/>
            </a:xfrm>
            <a:custGeom>
              <a:avLst/>
              <a:gdLst/>
              <a:ahLst/>
              <a:cxnLst>
                <a:cxn ang="0">
                  <a:pos x="4" y="8"/>
                </a:cxn>
                <a:cxn ang="0">
                  <a:pos x="6" y="7"/>
                </a:cxn>
                <a:cxn ang="0">
                  <a:pos x="6" y="6"/>
                </a:cxn>
                <a:cxn ang="0">
                  <a:pos x="6" y="5"/>
                </a:cxn>
                <a:cxn ang="0">
                  <a:pos x="6" y="5"/>
                </a:cxn>
                <a:cxn ang="0">
                  <a:pos x="6" y="4"/>
                </a:cxn>
                <a:cxn ang="0">
                  <a:pos x="6" y="3"/>
                </a:cxn>
                <a:cxn ang="0">
                  <a:pos x="5" y="1"/>
                </a:cxn>
                <a:cxn ang="0">
                  <a:pos x="4" y="0"/>
                </a:cxn>
                <a:cxn ang="0">
                  <a:pos x="2" y="0"/>
                </a:cxn>
                <a:cxn ang="0">
                  <a:pos x="2" y="0"/>
                </a:cxn>
                <a:cxn ang="0">
                  <a:pos x="2" y="0"/>
                </a:cxn>
                <a:cxn ang="0">
                  <a:pos x="1" y="1"/>
                </a:cxn>
                <a:cxn ang="0">
                  <a:pos x="1" y="1"/>
                </a:cxn>
                <a:cxn ang="0">
                  <a:pos x="1" y="3"/>
                </a:cxn>
                <a:cxn ang="0">
                  <a:pos x="0" y="3"/>
                </a:cxn>
                <a:cxn ang="0">
                  <a:pos x="1" y="4"/>
                </a:cxn>
                <a:cxn ang="0">
                  <a:pos x="1" y="5"/>
                </a:cxn>
                <a:cxn ang="0">
                  <a:pos x="1" y="7"/>
                </a:cxn>
                <a:cxn ang="0">
                  <a:pos x="2" y="8"/>
                </a:cxn>
                <a:cxn ang="0">
                  <a:pos x="3" y="8"/>
                </a:cxn>
                <a:cxn ang="0">
                  <a:pos x="4" y="8"/>
                </a:cxn>
                <a:cxn ang="0">
                  <a:pos x="4" y="8"/>
                </a:cxn>
                <a:cxn ang="0">
                  <a:pos x="4" y="8"/>
                </a:cxn>
              </a:cxnLst>
              <a:rect l="0" t="0" r="r" b="b"/>
              <a:pathLst>
                <a:path w="7" h="9">
                  <a:moveTo>
                    <a:pt x="4" y="8"/>
                  </a:moveTo>
                  <a:lnTo>
                    <a:pt x="6" y="7"/>
                  </a:lnTo>
                  <a:lnTo>
                    <a:pt x="6" y="6"/>
                  </a:lnTo>
                  <a:lnTo>
                    <a:pt x="6" y="5"/>
                  </a:lnTo>
                  <a:lnTo>
                    <a:pt x="6" y="5"/>
                  </a:lnTo>
                  <a:lnTo>
                    <a:pt x="6" y="4"/>
                  </a:lnTo>
                  <a:lnTo>
                    <a:pt x="6" y="3"/>
                  </a:lnTo>
                  <a:lnTo>
                    <a:pt x="5" y="1"/>
                  </a:lnTo>
                  <a:lnTo>
                    <a:pt x="4" y="0"/>
                  </a:lnTo>
                  <a:lnTo>
                    <a:pt x="2" y="0"/>
                  </a:lnTo>
                  <a:lnTo>
                    <a:pt x="2" y="0"/>
                  </a:lnTo>
                  <a:lnTo>
                    <a:pt x="2" y="0"/>
                  </a:lnTo>
                  <a:lnTo>
                    <a:pt x="1" y="1"/>
                  </a:lnTo>
                  <a:lnTo>
                    <a:pt x="1" y="1"/>
                  </a:lnTo>
                  <a:lnTo>
                    <a:pt x="1" y="3"/>
                  </a:lnTo>
                  <a:lnTo>
                    <a:pt x="0" y="3"/>
                  </a:lnTo>
                  <a:lnTo>
                    <a:pt x="1" y="4"/>
                  </a:lnTo>
                  <a:lnTo>
                    <a:pt x="1" y="5"/>
                  </a:lnTo>
                  <a:lnTo>
                    <a:pt x="1" y="7"/>
                  </a:lnTo>
                  <a:lnTo>
                    <a:pt x="2" y="8"/>
                  </a:lnTo>
                  <a:lnTo>
                    <a:pt x="3" y="8"/>
                  </a:lnTo>
                  <a:lnTo>
                    <a:pt x="4" y="8"/>
                  </a:lnTo>
                  <a:lnTo>
                    <a:pt x="4" y="8"/>
                  </a:lnTo>
                  <a:lnTo>
                    <a:pt x="4" y="8"/>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2" name="Freeform 477"/>
            <p:cNvSpPr>
              <a:spLocks/>
            </p:cNvSpPr>
            <p:nvPr/>
          </p:nvSpPr>
          <p:spPr bwMode="auto">
            <a:xfrm>
              <a:off x="2524" y="2166"/>
              <a:ext cx="6" cy="8"/>
            </a:xfrm>
            <a:custGeom>
              <a:avLst/>
              <a:gdLst/>
              <a:ahLst/>
              <a:cxnLst>
                <a:cxn ang="0">
                  <a:pos x="1" y="4"/>
                </a:cxn>
                <a:cxn ang="0">
                  <a:pos x="1" y="3"/>
                </a:cxn>
                <a:cxn ang="0">
                  <a:pos x="0" y="2"/>
                </a:cxn>
                <a:cxn ang="0">
                  <a:pos x="1" y="2"/>
                </a:cxn>
                <a:cxn ang="0">
                  <a:pos x="1" y="0"/>
                </a:cxn>
                <a:cxn ang="0">
                  <a:pos x="1" y="0"/>
                </a:cxn>
                <a:cxn ang="0">
                  <a:pos x="1" y="0"/>
                </a:cxn>
                <a:cxn ang="0">
                  <a:pos x="2" y="0"/>
                </a:cxn>
                <a:cxn ang="0">
                  <a:pos x="3" y="2"/>
                </a:cxn>
                <a:cxn ang="0">
                  <a:pos x="4" y="2"/>
                </a:cxn>
                <a:cxn ang="0">
                  <a:pos x="5" y="3"/>
                </a:cxn>
                <a:cxn ang="0">
                  <a:pos x="5" y="4"/>
                </a:cxn>
                <a:cxn ang="0">
                  <a:pos x="5" y="6"/>
                </a:cxn>
                <a:cxn ang="0">
                  <a:pos x="5" y="7"/>
                </a:cxn>
                <a:cxn ang="0">
                  <a:pos x="4" y="7"/>
                </a:cxn>
                <a:cxn ang="0">
                  <a:pos x="3" y="7"/>
                </a:cxn>
                <a:cxn ang="0">
                  <a:pos x="2" y="7"/>
                </a:cxn>
                <a:cxn ang="0">
                  <a:pos x="1" y="6"/>
                </a:cxn>
                <a:cxn ang="0">
                  <a:pos x="1" y="4"/>
                </a:cxn>
                <a:cxn ang="0">
                  <a:pos x="1" y="4"/>
                </a:cxn>
              </a:cxnLst>
              <a:rect l="0" t="0" r="r" b="b"/>
              <a:pathLst>
                <a:path w="6" h="8">
                  <a:moveTo>
                    <a:pt x="1" y="4"/>
                  </a:moveTo>
                  <a:lnTo>
                    <a:pt x="1" y="3"/>
                  </a:lnTo>
                  <a:lnTo>
                    <a:pt x="0" y="2"/>
                  </a:lnTo>
                  <a:lnTo>
                    <a:pt x="1" y="2"/>
                  </a:lnTo>
                  <a:lnTo>
                    <a:pt x="1" y="0"/>
                  </a:lnTo>
                  <a:lnTo>
                    <a:pt x="1" y="0"/>
                  </a:lnTo>
                  <a:lnTo>
                    <a:pt x="1" y="0"/>
                  </a:lnTo>
                  <a:lnTo>
                    <a:pt x="2" y="0"/>
                  </a:lnTo>
                  <a:lnTo>
                    <a:pt x="3" y="2"/>
                  </a:lnTo>
                  <a:lnTo>
                    <a:pt x="4" y="2"/>
                  </a:lnTo>
                  <a:lnTo>
                    <a:pt x="5" y="3"/>
                  </a:lnTo>
                  <a:lnTo>
                    <a:pt x="5" y="4"/>
                  </a:lnTo>
                  <a:lnTo>
                    <a:pt x="5" y="6"/>
                  </a:lnTo>
                  <a:lnTo>
                    <a:pt x="5" y="7"/>
                  </a:lnTo>
                  <a:lnTo>
                    <a:pt x="4" y="7"/>
                  </a:lnTo>
                  <a:lnTo>
                    <a:pt x="3" y="7"/>
                  </a:lnTo>
                  <a:lnTo>
                    <a:pt x="2" y="7"/>
                  </a:lnTo>
                  <a:lnTo>
                    <a:pt x="1" y="6"/>
                  </a:lnTo>
                  <a:lnTo>
                    <a:pt x="1" y="4"/>
                  </a:lnTo>
                  <a:lnTo>
                    <a:pt x="1" y="4"/>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3" name="Freeform 478"/>
            <p:cNvSpPr>
              <a:spLocks/>
            </p:cNvSpPr>
            <p:nvPr/>
          </p:nvSpPr>
          <p:spPr bwMode="auto">
            <a:xfrm>
              <a:off x="2525" y="2168"/>
              <a:ext cx="4" cy="4"/>
            </a:xfrm>
            <a:custGeom>
              <a:avLst/>
              <a:gdLst/>
              <a:ahLst/>
              <a:cxnLst>
                <a:cxn ang="0">
                  <a:pos x="0" y="2"/>
                </a:cxn>
                <a:cxn ang="0">
                  <a:pos x="0" y="1"/>
                </a:cxn>
                <a:cxn ang="0">
                  <a:pos x="0" y="1"/>
                </a:cxn>
                <a:cxn ang="0">
                  <a:pos x="0" y="0"/>
                </a:cxn>
                <a:cxn ang="0">
                  <a:pos x="0" y="0"/>
                </a:cxn>
                <a:cxn ang="0">
                  <a:pos x="0" y="0"/>
                </a:cxn>
                <a:cxn ang="0">
                  <a:pos x="1" y="0"/>
                </a:cxn>
                <a:cxn ang="0">
                  <a:pos x="2" y="1"/>
                </a:cxn>
                <a:cxn ang="0">
                  <a:pos x="3" y="1"/>
                </a:cxn>
                <a:cxn ang="0">
                  <a:pos x="3" y="2"/>
                </a:cxn>
                <a:cxn ang="0">
                  <a:pos x="3" y="2"/>
                </a:cxn>
                <a:cxn ang="0">
                  <a:pos x="2" y="2"/>
                </a:cxn>
                <a:cxn ang="0">
                  <a:pos x="1" y="3"/>
                </a:cxn>
                <a:cxn ang="0">
                  <a:pos x="1" y="2"/>
                </a:cxn>
                <a:cxn ang="0">
                  <a:pos x="0" y="2"/>
                </a:cxn>
                <a:cxn ang="0">
                  <a:pos x="0" y="2"/>
                </a:cxn>
              </a:cxnLst>
              <a:rect l="0" t="0" r="r" b="b"/>
              <a:pathLst>
                <a:path w="4" h="4">
                  <a:moveTo>
                    <a:pt x="0" y="2"/>
                  </a:moveTo>
                  <a:lnTo>
                    <a:pt x="0" y="1"/>
                  </a:lnTo>
                  <a:lnTo>
                    <a:pt x="0" y="1"/>
                  </a:lnTo>
                  <a:lnTo>
                    <a:pt x="0" y="0"/>
                  </a:lnTo>
                  <a:lnTo>
                    <a:pt x="0" y="0"/>
                  </a:lnTo>
                  <a:lnTo>
                    <a:pt x="0" y="0"/>
                  </a:lnTo>
                  <a:lnTo>
                    <a:pt x="1" y="0"/>
                  </a:lnTo>
                  <a:lnTo>
                    <a:pt x="2" y="1"/>
                  </a:lnTo>
                  <a:lnTo>
                    <a:pt x="3" y="1"/>
                  </a:lnTo>
                  <a:lnTo>
                    <a:pt x="3" y="2"/>
                  </a:lnTo>
                  <a:lnTo>
                    <a:pt x="3" y="2"/>
                  </a:lnTo>
                  <a:lnTo>
                    <a:pt x="2" y="2"/>
                  </a:lnTo>
                  <a:lnTo>
                    <a:pt x="1" y="3"/>
                  </a:lnTo>
                  <a:lnTo>
                    <a:pt x="1" y="2"/>
                  </a:lnTo>
                  <a:lnTo>
                    <a:pt x="0" y="2"/>
                  </a:lnTo>
                  <a:lnTo>
                    <a:pt x="0" y="2"/>
                  </a:lnTo>
                </a:path>
              </a:pathLst>
            </a:custGeom>
            <a:solidFill>
              <a:srgbClr val="C20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4" name="Freeform 479"/>
            <p:cNvSpPr>
              <a:spLocks/>
            </p:cNvSpPr>
            <p:nvPr/>
          </p:nvSpPr>
          <p:spPr bwMode="auto">
            <a:xfrm>
              <a:off x="2548" y="2178"/>
              <a:ext cx="7" cy="8"/>
            </a:xfrm>
            <a:custGeom>
              <a:avLst/>
              <a:gdLst/>
              <a:ahLst/>
              <a:cxnLst>
                <a:cxn ang="0">
                  <a:pos x="3" y="7"/>
                </a:cxn>
                <a:cxn ang="0">
                  <a:pos x="6" y="7"/>
                </a:cxn>
                <a:cxn ang="0">
                  <a:pos x="6" y="7"/>
                </a:cxn>
                <a:cxn ang="0">
                  <a:pos x="6" y="6"/>
                </a:cxn>
                <a:cxn ang="0">
                  <a:pos x="6" y="4"/>
                </a:cxn>
                <a:cxn ang="0">
                  <a:pos x="6" y="4"/>
                </a:cxn>
                <a:cxn ang="0">
                  <a:pos x="6" y="3"/>
                </a:cxn>
                <a:cxn ang="0">
                  <a:pos x="6" y="2"/>
                </a:cxn>
                <a:cxn ang="0">
                  <a:pos x="3" y="0"/>
                </a:cxn>
                <a:cxn ang="0">
                  <a:pos x="2" y="0"/>
                </a:cxn>
                <a:cxn ang="0">
                  <a:pos x="2" y="0"/>
                </a:cxn>
                <a:cxn ang="0">
                  <a:pos x="2" y="0"/>
                </a:cxn>
                <a:cxn ang="0">
                  <a:pos x="1" y="2"/>
                </a:cxn>
                <a:cxn ang="0">
                  <a:pos x="0" y="2"/>
                </a:cxn>
                <a:cxn ang="0">
                  <a:pos x="0" y="2"/>
                </a:cxn>
                <a:cxn ang="0">
                  <a:pos x="0" y="3"/>
                </a:cxn>
                <a:cxn ang="0">
                  <a:pos x="0" y="4"/>
                </a:cxn>
                <a:cxn ang="0">
                  <a:pos x="1" y="4"/>
                </a:cxn>
                <a:cxn ang="0">
                  <a:pos x="2" y="7"/>
                </a:cxn>
                <a:cxn ang="0">
                  <a:pos x="2" y="7"/>
                </a:cxn>
                <a:cxn ang="0">
                  <a:pos x="3" y="7"/>
                </a:cxn>
                <a:cxn ang="0">
                  <a:pos x="3" y="7"/>
                </a:cxn>
                <a:cxn ang="0">
                  <a:pos x="3" y="7"/>
                </a:cxn>
                <a:cxn ang="0">
                  <a:pos x="3" y="7"/>
                </a:cxn>
              </a:cxnLst>
              <a:rect l="0" t="0" r="r" b="b"/>
              <a:pathLst>
                <a:path w="7" h="8">
                  <a:moveTo>
                    <a:pt x="3" y="7"/>
                  </a:moveTo>
                  <a:lnTo>
                    <a:pt x="6" y="7"/>
                  </a:lnTo>
                  <a:lnTo>
                    <a:pt x="6" y="7"/>
                  </a:lnTo>
                  <a:lnTo>
                    <a:pt x="6" y="6"/>
                  </a:lnTo>
                  <a:lnTo>
                    <a:pt x="6" y="4"/>
                  </a:lnTo>
                  <a:lnTo>
                    <a:pt x="6" y="4"/>
                  </a:lnTo>
                  <a:lnTo>
                    <a:pt x="6" y="3"/>
                  </a:lnTo>
                  <a:lnTo>
                    <a:pt x="6" y="2"/>
                  </a:lnTo>
                  <a:lnTo>
                    <a:pt x="3" y="0"/>
                  </a:lnTo>
                  <a:lnTo>
                    <a:pt x="2" y="0"/>
                  </a:lnTo>
                  <a:lnTo>
                    <a:pt x="2" y="0"/>
                  </a:lnTo>
                  <a:lnTo>
                    <a:pt x="2" y="0"/>
                  </a:lnTo>
                  <a:lnTo>
                    <a:pt x="1" y="2"/>
                  </a:lnTo>
                  <a:lnTo>
                    <a:pt x="0" y="2"/>
                  </a:lnTo>
                  <a:lnTo>
                    <a:pt x="0" y="2"/>
                  </a:lnTo>
                  <a:lnTo>
                    <a:pt x="0" y="3"/>
                  </a:lnTo>
                  <a:lnTo>
                    <a:pt x="0" y="4"/>
                  </a:lnTo>
                  <a:lnTo>
                    <a:pt x="1" y="4"/>
                  </a:lnTo>
                  <a:lnTo>
                    <a:pt x="2" y="7"/>
                  </a:lnTo>
                  <a:lnTo>
                    <a:pt x="2" y="7"/>
                  </a:lnTo>
                  <a:lnTo>
                    <a:pt x="3" y="7"/>
                  </a:lnTo>
                  <a:lnTo>
                    <a:pt x="3" y="7"/>
                  </a:lnTo>
                  <a:lnTo>
                    <a:pt x="3" y="7"/>
                  </a:lnTo>
                  <a:lnTo>
                    <a:pt x="3" y="7"/>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5" name="Freeform 480"/>
            <p:cNvSpPr>
              <a:spLocks/>
            </p:cNvSpPr>
            <p:nvPr/>
          </p:nvSpPr>
          <p:spPr bwMode="auto">
            <a:xfrm>
              <a:off x="2548" y="2180"/>
              <a:ext cx="7" cy="6"/>
            </a:xfrm>
            <a:custGeom>
              <a:avLst/>
              <a:gdLst/>
              <a:ahLst/>
              <a:cxnLst>
                <a:cxn ang="0">
                  <a:pos x="1" y="2"/>
                </a:cxn>
                <a:cxn ang="0">
                  <a:pos x="0" y="2"/>
                </a:cxn>
                <a:cxn ang="0">
                  <a:pos x="0" y="1"/>
                </a:cxn>
                <a:cxn ang="0">
                  <a:pos x="0" y="0"/>
                </a:cxn>
                <a:cxn ang="0">
                  <a:pos x="0" y="0"/>
                </a:cxn>
                <a:cxn ang="0">
                  <a:pos x="1" y="0"/>
                </a:cxn>
                <a:cxn ang="0">
                  <a:pos x="2" y="0"/>
                </a:cxn>
                <a:cxn ang="0">
                  <a:pos x="2" y="0"/>
                </a:cxn>
                <a:cxn ang="0">
                  <a:pos x="3" y="0"/>
                </a:cxn>
                <a:cxn ang="0">
                  <a:pos x="3" y="2"/>
                </a:cxn>
                <a:cxn ang="0">
                  <a:pos x="6" y="2"/>
                </a:cxn>
                <a:cxn ang="0">
                  <a:pos x="6" y="4"/>
                </a:cxn>
                <a:cxn ang="0">
                  <a:pos x="6" y="5"/>
                </a:cxn>
                <a:cxn ang="0">
                  <a:pos x="5" y="5"/>
                </a:cxn>
                <a:cxn ang="0">
                  <a:pos x="3" y="5"/>
                </a:cxn>
                <a:cxn ang="0">
                  <a:pos x="3" y="5"/>
                </a:cxn>
                <a:cxn ang="0">
                  <a:pos x="2" y="5"/>
                </a:cxn>
                <a:cxn ang="0">
                  <a:pos x="2" y="5"/>
                </a:cxn>
                <a:cxn ang="0">
                  <a:pos x="1" y="2"/>
                </a:cxn>
                <a:cxn ang="0">
                  <a:pos x="1" y="2"/>
                </a:cxn>
              </a:cxnLst>
              <a:rect l="0" t="0" r="r" b="b"/>
              <a:pathLst>
                <a:path w="7" h="6">
                  <a:moveTo>
                    <a:pt x="1" y="2"/>
                  </a:moveTo>
                  <a:lnTo>
                    <a:pt x="0" y="2"/>
                  </a:lnTo>
                  <a:lnTo>
                    <a:pt x="0" y="1"/>
                  </a:lnTo>
                  <a:lnTo>
                    <a:pt x="0" y="0"/>
                  </a:lnTo>
                  <a:lnTo>
                    <a:pt x="0" y="0"/>
                  </a:lnTo>
                  <a:lnTo>
                    <a:pt x="1" y="0"/>
                  </a:lnTo>
                  <a:lnTo>
                    <a:pt x="2" y="0"/>
                  </a:lnTo>
                  <a:lnTo>
                    <a:pt x="2" y="0"/>
                  </a:lnTo>
                  <a:lnTo>
                    <a:pt x="3" y="0"/>
                  </a:lnTo>
                  <a:lnTo>
                    <a:pt x="3" y="2"/>
                  </a:lnTo>
                  <a:lnTo>
                    <a:pt x="6" y="2"/>
                  </a:lnTo>
                  <a:lnTo>
                    <a:pt x="6" y="4"/>
                  </a:lnTo>
                  <a:lnTo>
                    <a:pt x="6" y="5"/>
                  </a:lnTo>
                  <a:lnTo>
                    <a:pt x="5" y="5"/>
                  </a:lnTo>
                  <a:lnTo>
                    <a:pt x="3" y="5"/>
                  </a:lnTo>
                  <a:lnTo>
                    <a:pt x="3" y="5"/>
                  </a:lnTo>
                  <a:lnTo>
                    <a:pt x="2" y="5"/>
                  </a:lnTo>
                  <a:lnTo>
                    <a:pt x="2" y="5"/>
                  </a:lnTo>
                  <a:lnTo>
                    <a:pt x="1" y="2"/>
                  </a:lnTo>
                  <a:lnTo>
                    <a:pt x="1" y="2"/>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6" name="Freeform 481"/>
            <p:cNvSpPr>
              <a:spLocks/>
            </p:cNvSpPr>
            <p:nvPr/>
          </p:nvSpPr>
          <p:spPr bwMode="auto">
            <a:xfrm>
              <a:off x="2549" y="2181"/>
              <a:ext cx="3" cy="4"/>
            </a:xfrm>
            <a:custGeom>
              <a:avLst/>
              <a:gdLst/>
              <a:ahLst/>
              <a:cxnLst>
                <a:cxn ang="0">
                  <a:pos x="1" y="1"/>
                </a:cxn>
                <a:cxn ang="0">
                  <a:pos x="0" y="1"/>
                </a:cxn>
                <a:cxn ang="0">
                  <a:pos x="0" y="1"/>
                </a:cxn>
                <a:cxn ang="0">
                  <a:pos x="0" y="1"/>
                </a:cxn>
                <a:cxn ang="0">
                  <a:pos x="1" y="0"/>
                </a:cxn>
                <a:cxn ang="0">
                  <a:pos x="1" y="0"/>
                </a:cxn>
                <a:cxn ang="0">
                  <a:pos x="1" y="0"/>
                </a:cxn>
                <a:cxn ang="0">
                  <a:pos x="2" y="1"/>
                </a:cxn>
                <a:cxn ang="0">
                  <a:pos x="2" y="1"/>
                </a:cxn>
                <a:cxn ang="0">
                  <a:pos x="2" y="1"/>
                </a:cxn>
                <a:cxn ang="0">
                  <a:pos x="2" y="3"/>
                </a:cxn>
                <a:cxn ang="0">
                  <a:pos x="2" y="3"/>
                </a:cxn>
                <a:cxn ang="0">
                  <a:pos x="1" y="3"/>
                </a:cxn>
                <a:cxn ang="0">
                  <a:pos x="1" y="3"/>
                </a:cxn>
                <a:cxn ang="0">
                  <a:pos x="1" y="1"/>
                </a:cxn>
                <a:cxn ang="0">
                  <a:pos x="1" y="1"/>
                </a:cxn>
              </a:cxnLst>
              <a:rect l="0" t="0" r="r" b="b"/>
              <a:pathLst>
                <a:path w="3" h="4">
                  <a:moveTo>
                    <a:pt x="1" y="1"/>
                  </a:moveTo>
                  <a:lnTo>
                    <a:pt x="0" y="1"/>
                  </a:lnTo>
                  <a:lnTo>
                    <a:pt x="0" y="1"/>
                  </a:lnTo>
                  <a:lnTo>
                    <a:pt x="0" y="1"/>
                  </a:lnTo>
                  <a:lnTo>
                    <a:pt x="1" y="0"/>
                  </a:lnTo>
                  <a:lnTo>
                    <a:pt x="1" y="0"/>
                  </a:lnTo>
                  <a:lnTo>
                    <a:pt x="1" y="0"/>
                  </a:lnTo>
                  <a:lnTo>
                    <a:pt x="2" y="1"/>
                  </a:lnTo>
                  <a:lnTo>
                    <a:pt x="2" y="1"/>
                  </a:lnTo>
                  <a:lnTo>
                    <a:pt x="2" y="1"/>
                  </a:lnTo>
                  <a:lnTo>
                    <a:pt x="2" y="3"/>
                  </a:lnTo>
                  <a:lnTo>
                    <a:pt x="2" y="3"/>
                  </a:lnTo>
                  <a:lnTo>
                    <a:pt x="1" y="3"/>
                  </a:lnTo>
                  <a:lnTo>
                    <a:pt x="1" y="3"/>
                  </a:lnTo>
                  <a:lnTo>
                    <a:pt x="1" y="1"/>
                  </a:lnTo>
                  <a:lnTo>
                    <a:pt x="1" y="1"/>
                  </a:lnTo>
                </a:path>
              </a:pathLst>
            </a:custGeom>
            <a:solidFill>
              <a:srgbClr val="C20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7" name="Freeform 482"/>
            <p:cNvSpPr>
              <a:spLocks/>
            </p:cNvSpPr>
            <p:nvPr/>
          </p:nvSpPr>
          <p:spPr bwMode="auto">
            <a:xfrm>
              <a:off x="2525" y="2138"/>
              <a:ext cx="17" cy="28"/>
            </a:xfrm>
            <a:custGeom>
              <a:avLst/>
              <a:gdLst/>
              <a:ahLst/>
              <a:cxnLst>
                <a:cxn ang="0">
                  <a:pos x="0" y="9"/>
                </a:cxn>
                <a:cxn ang="0">
                  <a:pos x="16" y="0"/>
                </a:cxn>
                <a:cxn ang="0">
                  <a:pos x="16" y="18"/>
                </a:cxn>
                <a:cxn ang="0">
                  <a:pos x="0" y="27"/>
                </a:cxn>
                <a:cxn ang="0">
                  <a:pos x="0" y="9"/>
                </a:cxn>
                <a:cxn ang="0">
                  <a:pos x="0" y="9"/>
                </a:cxn>
              </a:cxnLst>
              <a:rect l="0" t="0" r="r" b="b"/>
              <a:pathLst>
                <a:path w="17" h="28">
                  <a:moveTo>
                    <a:pt x="0" y="9"/>
                  </a:moveTo>
                  <a:lnTo>
                    <a:pt x="16" y="0"/>
                  </a:lnTo>
                  <a:lnTo>
                    <a:pt x="16" y="18"/>
                  </a:lnTo>
                  <a:lnTo>
                    <a:pt x="0" y="27"/>
                  </a:lnTo>
                  <a:lnTo>
                    <a:pt x="0" y="9"/>
                  </a:lnTo>
                  <a:lnTo>
                    <a:pt x="0" y="9"/>
                  </a:lnTo>
                </a:path>
              </a:pathLst>
            </a:custGeom>
            <a:solidFill>
              <a:srgbClr val="8080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8" name="Freeform 483"/>
            <p:cNvSpPr>
              <a:spLocks/>
            </p:cNvSpPr>
            <p:nvPr/>
          </p:nvSpPr>
          <p:spPr bwMode="auto">
            <a:xfrm>
              <a:off x="2472" y="2133"/>
              <a:ext cx="8" cy="9"/>
            </a:xfrm>
            <a:custGeom>
              <a:avLst/>
              <a:gdLst/>
              <a:ahLst/>
              <a:cxnLst>
                <a:cxn ang="0">
                  <a:pos x="4" y="8"/>
                </a:cxn>
                <a:cxn ang="0">
                  <a:pos x="7" y="8"/>
                </a:cxn>
                <a:cxn ang="0">
                  <a:pos x="7" y="8"/>
                </a:cxn>
                <a:cxn ang="0">
                  <a:pos x="7" y="7"/>
                </a:cxn>
                <a:cxn ang="0">
                  <a:pos x="7" y="6"/>
                </a:cxn>
                <a:cxn ang="0">
                  <a:pos x="7" y="3"/>
                </a:cxn>
                <a:cxn ang="0">
                  <a:pos x="7" y="3"/>
                </a:cxn>
                <a:cxn ang="0">
                  <a:pos x="6" y="2"/>
                </a:cxn>
                <a:cxn ang="0">
                  <a:pos x="3" y="1"/>
                </a:cxn>
                <a:cxn ang="0">
                  <a:pos x="3" y="0"/>
                </a:cxn>
                <a:cxn ang="0">
                  <a:pos x="3" y="0"/>
                </a:cxn>
                <a:cxn ang="0">
                  <a:pos x="3" y="0"/>
                </a:cxn>
                <a:cxn ang="0">
                  <a:pos x="0" y="2"/>
                </a:cxn>
                <a:cxn ang="0">
                  <a:pos x="0" y="2"/>
                </a:cxn>
                <a:cxn ang="0">
                  <a:pos x="0" y="3"/>
                </a:cxn>
                <a:cxn ang="0">
                  <a:pos x="0" y="4"/>
                </a:cxn>
                <a:cxn ang="0">
                  <a:pos x="0" y="6"/>
                </a:cxn>
                <a:cxn ang="0">
                  <a:pos x="2" y="8"/>
                </a:cxn>
                <a:cxn ang="0">
                  <a:pos x="3" y="8"/>
                </a:cxn>
                <a:cxn ang="0">
                  <a:pos x="3" y="8"/>
                </a:cxn>
                <a:cxn ang="0">
                  <a:pos x="3" y="8"/>
                </a:cxn>
                <a:cxn ang="0">
                  <a:pos x="4" y="8"/>
                </a:cxn>
                <a:cxn ang="0">
                  <a:pos x="4" y="8"/>
                </a:cxn>
              </a:cxnLst>
              <a:rect l="0" t="0" r="r" b="b"/>
              <a:pathLst>
                <a:path w="8" h="9">
                  <a:moveTo>
                    <a:pt x="4" y="8"/>
                  </a:moveTo>
                  <a:lnTo>
                    <a:pt x="7" y="8"/>
                  </a:lnTo>
                  <a:lnTo>
                    <a:pt x="7" y="8"/>
                  </a:lnTo>
                  <a:lnTo>
                    <a:pt x="7" y="7"/>
                  </a:lnTo>
                  <a:lnTo>
                    <a:pt x="7" y="6"/>
                  </a:lnTo>
                  <a:lnTo>
                    <a:pt x="7" y="3"/>
                  </a:lnTo>
                  <a:lnTo>
                    <a:pt x="7" y="3"/>
                  </a:lnTo>
                  <a:lnTo>
                    <a:pt x="6" y="2"/>
                  </a:lnTo>
                  <a:lnTo>
                    <a:pt x="3" y="1"/>
                  </a:lnTo>
                  <a:lnTo>
                    <a:pt x="3" y="0"/>
                  </a:lnTo>
                  <a:lnTo>
                    <a:pt x="3" y="0"/>
                  </a:lnTo>
                  <a:lnTo>
                    <a:pt x="3" y="0"/>
                  </a:lnTo>
                  <a:lnTo>
                    <a:pt x="0" y="2"/>
                  </a:lnTo>
                  <a:lnTo>
                    <a:pt x="0" y="2"/>
                  </a:lnTo>
                  <a:lnTo>
                    <a:pt x="0" y="3"/>
                  </a:lnTo>
                  <a:lnTo>
                    <a:pt x="0" y="4"/>
                  </a:lnTo>
                  <a:lnTo>
                    <a:pt x="0" y="6"/>
                  </a:lnTo>
                  <a:lnTo>
                    <a:pt x="2" y="8"/>
                  </a:lnTo>
                  <a:lnTo>
                    <a:pt x="3" y="8"/>
                  </a:lnTo>
                  <a:lnTo>
                    <a:pt x="3" y="8"/>
                  </a:lnTo>
                  <a:lnTo>
                    <a:pt x="3" y="8"/>
                  </a:lnTo>
                  <a:lnTo>
                    <a:pt x="4" y="8"/>
                  </a:lnTo>
                  <a:lnTo>
                    <a:pt x="4" y="8"/>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9" name="Freeform 484"/>
            <p:cNvSpPr>
              <a:spLocks/>
            </p:cNvSpPr>
            <p:nvPr/>
          </p:nvSpPr>
          <p:spPr bwMode="auto">
            <a:xfrm>
              <a:off x="2472" y="2135"/>
              <a:ext cx="7" cy="7"/>
            </a:xfrm>
            <a:custGeom>
              <a:avLst/>
              <a:gdLst/>
              <a:ahLst/>
              <a:cxnLst>
                <a:cxn ang="0">
                  <a:pos x="0" y="4"/>
                </a:cxn>
                <a:cxn ang="0">
                  <a:pos x="0" y="2"/>
                </a:cxn>
                <a:cxn ang="0">
                  <a:pos x="0" y="1"/>
                </a:cxn>
                <a:cxn ang="0">
                  <a:pos x="0" y="0"/>
                </a:cxn>
                <a:cxn ang="0">
                  <a:pos x="0" y="0"/>
                </a:cxn>
                <a:cxn ang="0">
                  <a:pos x="2" y="0"/>
                </a:cxn>
                <a:cxn ang="0">
                  <a:pos x="3" y="0"/>
                </a:cxn>
                <a:cxn ang="0">
                  <a:pos x="3" y="1"/>
                </a:cxn>
                <a:cxn ang="0">
                  <a:pos x="4" y="1"/>
                </a:cxn>
                <a:cxn ang="0">
                  <a:pos x="6" y="3"/>
                </a:cxn>
                <a:cxn ang="0">
                  <a:pos x="6" y="4"/>
                </a:cxn>
                <a:cxn ang="0">
                  <a:pos x="6" y="6"/>
                </a:cxn>
                <a:cxn ang="0">
                  <a:pos x="6" y="6"/>
                </a:cxn>
                <a:cxn ang="0">
                  <a:pos x="4" y="6"/>
                </a:cxn>
                <a:cxn ang="0">
                  <a:pos x="3" y="6"/>
                </a:cxn>
                <a:cxn ang="0">
                  <a:pos x="3" y="6"/>
                </a:cxn>
                <a:cxn ang="0">
                  <a:pos x="2" y="6"/>
                </a:cxn>
                <a:cxn ang="0">
                  <a:pos x="0" y="4"/>
                </a:cxn>
                <a:cxn ang="0">
                  <a:pos x="0" y="4"/>
                </a:cxn>
              </a:cxnLst>
              <a:rect l="0" t="0" r="r" b="b"/>
              <a:pathLst>
                <a:path w="7" h="7">
                  <a:moveTo>
                    <a:pt x="0" y="4"/>
                  </a:moveTo>
                  <a:lnTo>
                    <a:pt x="0" y="2"/>
                  </a:lnTo>
                  <a:lnTo>
                    <a:pt x="0" y="1"/>
                  </a:lnTo>
                  <a:lnTo>
                    <a:pt x="0" y="0"/>
                  </a:lnTo>
                  <a:lnTo>
                    <a:pt x="0" y="0"/>
                  </a:lnTo>
                  <a:lnTo>
                    <a:pt x="2" y="0"/>
                  </a:lnTo>
                  <a:lnTo>
                    <a:pt x="3" y="0"/>
                  </a:lnTo>
                  <a:lnTo>
                    <a:pt x="3" y="1"/>
                  </a:lnTo>
                  <a:lnTo>
                    <a:pt x="4" y="1"/>
                  </a:lnTo>
                  <a:lnTo>
                    <a:pt x="6" y="3"/>
                  </a:lnTo>
                  <a:lnTo>
                    <a:pt x="6" y="4"/>
                  </a:lnTo>
                  <a:lnTo>
                    <a:pt x="6" y="6"/>
                  </a:lnTo>
                  <a:lnTo>
                    <a:pt x="6" y="6"/>
                  </a:lnTo>
                  <a:lnTo>
                    <a:pt x="4" y="6"/>
                  </a:lnTo>
                  <a:lnTo>
                    <a:pt x="3" y="6"/>
                  </a:lnTo>
                  <a:lnTo>
                    <a:pt x="3" y="6"/>
                  </a:lnTo>
                  <a:lnTo>
                    <a:pt x="2" y="6"/>
                  </a:lnTo>
                  <a:lnTo>
                    <a:pt x="0" y="4"/>
                  </a:lnTo>
                  <a:lnTo>
                    <a:pt x="0" y="4"/>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0" name="Freeform 485"/>
            <p:cNvSpPr>
              <a:spLocks/>
            </p:cNvSpPr>
            <p:nvPr/>
          </p:nvSpPr>
          <p:spPr bwMode="auto">
            <a:xfrm>
              <a:off x="2474" y="2136"/>
              <a:ext cx="2" cy="5"/>
            </a:xfrm>
            <a:custGeom>
              <a:avLst/>
              <a:gdLst/>
              <a:ahLst/>
              <a:cxnLst>
                <a:cxn ang="0">
                  <a:pos x="0" y="3"/>
                </a:cxn>
                <a:cxn ang="0">
                  <a:pos x="0" y="1"/>
                </a:cxn>
                <a:cxn ang="0">
                  <a:pos x="0" y="0"/>
                </a:cxn>
                <a:cxn ang="0">
                  <a:pos x="0" y="0"/>
                </a:cxn>
                <a:cxn ang="0">
                  <a:pos x="0" y="0"/>
                </a:cxn>
                <a:cxn ang="0">
                  <a:pos x="0" y="0"/>
                </a:cxn>
                <a:cxn ang="0">
                  <a:pos x="1" y="0"/>
                </a:cxn>
                <a:cxn ang="0">
                  <a:pos x="1" y="0"/>
                </a:cxn>
                <a:cxn ang="0">
                  <a:pos x="1" y="2"/>
                </a:cxn>
                <a:cxn ang="0">
                  <a:pos x="1" y="3"/>
                </a:cxn>
                <a:cxn ang="0">
                  <a:pos x="1" y="3"/>
                </a:cxn>
                <a:cxn ang="0">
                  <a:pos x="1" y="4"/>
                </a:cxn>
                <a:cxn ang="0">
                  <a:pos x="1" y="4"/>
                </a:cxn>
                <a:cxn ang="0">
                  <a:pos x="1" y="4"/>
                </a:cxn>
                <a:cxn ang="0">
                  <a:pos x="0" y="3"/>
                </a:cxn>
                <a:cxn ang="0">
                  <a:pos x="0" y="3"/>
                </a:cxn>
              </a:cxnLst>
              <a:rect l="0" t="0" r="r" b="b"/>
              <a:pathLst>
                <a:path w="2" h="5">
                  <a:moveTo>
                    <a:pt x="0" y="3"/>
                  </a:moveTo>
                  <a:lnTo>
                    <a:pt x="0" y="1"/>
                  </a:lnTo>
                  <a:lnTo>
                    <a:pt x="0" y="0"/>
                  </a:lnTo>
                  <a:lnTo>
                    <a:pt x="0" y="0"/>
                  </a:lnTo>
                  <a:lnTo>
                    <a:pt x="0" y="0"/>
                  </a:lnTo>
                  <a:lnTo>
                    <a:pt x="0" y="0"/>
                  </a:lnTo>
                  <a:lnTo>
                    <a:pt x="1" y="0"/>
                  </a:lnTo>
                  <a:lnTo>
                    <a:pt x="1" y="0"/>
                  </a:lnTo>
                  <a:lnTo>
                    <a:pt x="1" y="2"/>
                  </a:lnTo>
                  <a:lnTo>
                    <a:pt x="1" y="3"/>
                  </a:lnTo>
                  <a:lnTo>
                    <a:pt x="1" y="3"/>
                  </a:lnTo>
                  <a:lnTo>
                    <a:pt x="1" y="4"/>
                  </a:lnTo>
                  <a:lnTo>
                    <a:pt x="1" y="4"/>
                  </a:lnTo>
                  <a:lnTo>
                    <a:pt x="1" y="4"/>
                  </a:lnTo>
                  <a:lnTo>
                    <a:pt x="0" y="3"/>
                  </a:lnTo>
                  <a:lnTo>
                    <a:pt x="0" y="3"/>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1" name="Freeform 486"/>
            <p:cNvSpPr>
              <a:spLocks/>
            </p:cNvSpPr>
            <p:nvPr/>
          </p:nvSpPr>
          <p:spPr bwMode="auto">
            <a:xfrm>
              <a:off x="2479" y="2136"/>
              <a:ext cx="6" cy="9"/>
            </a:xfrm>
            <a:custGeom>
              <a:avLst/>
              <a:gdLst/>
              <a:ahLst/>
              <a:cxnLst>
                <a:cxn ang="0">
                  <a:pos x="4" y="8"/>
                </a:cxn>
                <a:cxn ang="0">
                  <a:pos x="5" y="8"/>
                </a:cxn>
                <a:cxn ang="0">
                  <a:pos x="5" y="7"/>
                </a:cxn>
                <a:cxn ang="0">
                  <a:pos x="5" y="7"/>
                </a:cxn>
                <a:cxn ang="0">
                  <a:pos x="5" y="5"/>
                </a:cxn>
                <a:cxn ang="0">
                  <a:pos x="5" y="5"/>
                </a:cxn>
                <a:cxn ang="0">
                  <a:pos x="5" y="3"/>
                </a:cxn>
                <a:cxn ang="0">
                  <a:pos x="4" y="3"/>
                </a:cxn>
                <a:cxn ang="0">
                  <a:pos x="4" y="1"/>
                </a:cxn>
                <a:cxn ang="0">
                  <a:pos x="3" y="0"/>
                </a:cxn>
                <a:cxn ang="0">
                  <a:pos x="3" y="0"/>
                </a:cxn>
                <a:cxn ang="0">
                  <a:pos x="1" y="0"/>
                </a:cxn>
                <a:cxn ang="0">
                  <a:pos x="0" y="2"/>
                </a:cxn>
                <a:cxn ang="0">
                  <a:pos x="0" y="3"/>
                </a:cxn>
                <a:cxn ang="0">
                  <a:pos x="0" y="3"/>
                </a:cxn>
                <a:cxn ang="0">
                  <a:pos x="0" y="5"/>
                </a:cxn>
                <a:cxn ang="0">
                  <a:pos x="0" y="5"/>
                </a:cxn>
                <a:cxn ang="0">
                  <a:pos x="0" y="5"/>
                </a:cxn>
                <a:cxn ang="0">
                  <a:pos x="0" y="8"/>
                </a:cxn>
                <a:cxn ang="0">
                  <a:pos x="3" y="8"/>
                </a:cxn>
                <a:cxn ang="0">
                  <a:pos x="4" y="8"/>
                </a:cxn>
                <a:cxn ang="0">
                  <a:pos x="4" y="8"/>
                </a:cxn>
                <a:cxn ang="0">
                  <a:pos x="4" y="8"/>
                </a:cxn>
                <a:cxn ang="0">
                  <a:pos x="4" y="8"/>
                </a:cxn>
              </a:cxnLst>
              <a:rect l="0" t="0" r="r" b="b"/>
              <a:pathLst>
                <a:path w="6" h="9">
                  <a:moveTo>
                    <a:pt x="4" y="8"/>
                  </a:moveTo>
                  <a:lnTo>
                    <a:pt x="5" y="8"/>
                  </a:lnTo>
                  <a:lnTo>
                    <a:pt x="5" y="7"/>
                  </a:lnTo>
                  <a:lnTo>
                    <a:pt x="5" y="7"/>
                  </a:lnTo>
                  <a:lnTo>
                    <a:pt x="5" y="5"/>
                  </a:lnTo>
                  <a:lnTo>
                    <a:pt x="5" y="5"/>
                  </a:lnTo>
                  <a:lnTo>
                    <a:pt x="5" y="3"/>
                  </a:lnTo>
                  <a:lnTo>
                    <a:pt x="4" y="3"/>
                  </a:lnTo>
                  <a:lnTo>
                    <a:pt x="4" y="1"/>
                  </a:lnTo>
                  <a:lnTo>
                    <a:pt x="3" y="0"/>
                  </a:lnTo>
                  <a:lnTo>
                    <a:pt x="3" y="0"/>
                  </a:lnTo>
                  <a:lnTo>
                    <a:pt x="1" y="0"/>
                  </a:lnTo>
                  <a:lnTo>
                    <a:pt x="0" y="2"/>
                  </a:lnTo>
                  <a:lnTo>
                    <a:pt x="0" y="3"/>
                  </a:lnTo>
                  <a:lnTo>
                    <a:pt x="0" y="3"/>
                  </a:lnTo>
                  <a:lnTo>
                    <a:pt x="0" y="5"/>
                  </a:lnTo>
                  <a:lnTo>
                    <a:pt x="0" y="5"/>
                  </a:lnTo>
                  <a:lnTo>
                    <a:pt x="0" y="5"/>
                  </a:lnTo>
                  <a:lnTo>
                    <a:pt x="0" y="8"/>
                  </a:lnTo>
                  <a:lnTo>
                    <a:pt x="3" y="8"/>
                  </a:lnTo>
                  <a:lnTo>
                    <a:pt x="4" y="8"/>
                  </a:lnTo>
                  <a:lnTo>
                    <a:pt x="4" y="8"/>
                  </a:lnTo>
                  <a:lnTo>
                    <a:pt x="4" y="8"/>
                  </a:lnTo>
                  <a:lnTo>
                    <a:pt x="4" y="8"/>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2" name="Freeform 487"/>
            <p:cNvSpPr>
              <a:spLocks/>
            </p:cNvSpPr>
            <p:nvPr/>
          </p:nvSpPr>
          <p:spPr bwMode="auto">
            <a:xfrm>
              <a:off x="2479" y="2138"/>
              <a:ext cx="5" cy="7"/>
            </a:xfrm>
            <a:custGeom>
              <a:avLst/>
              <a:gdLst/>
              <a:ahLst/>
              <a:cxnLst>
                <a:cxn ang="0">
                  <a:pos x="0" y="3"/>
                </a:cxn>
                <a:cxn ang="0">
                  <a:pos x="0" y="3"/>
                </a:cxn>
                <a:cxn ang="0">
                  <a:pos x="0" y="3"/>
                </a:cxn>
                <a:cxn ang="0">
                  <a:pos x="0" y="1"/>
                </a:cxn>
                <a:cxn ang="0">
                  <a:pos x="0" y="1"/>
                </a:cxn>
                <a:cxn ang="0">
                  <a:pos x="0" y="1"/>
                </a:cxn>
                <a:cxn ang="0">
                  <a:pos x="0" y="0"/>
                </a:cxn>
                <a:cxn ang="0">
                  <a:pos x="3" y="1"/>
                </a:cxn>
                <a:cxn ang="0">
                  <a:pos x="4" y="1"/>
                </a:cxn>
                <a:cxn ang="0">
                  <a:pos x="4" y="3"/>
                </a:cxn>
                <a:cxn ang="0">
                  <a:pos x="4" y="3"/>
                </a:cxn>
                <a:cxn ang="0">
                  <a:pos x="4" y="5"/>
                </a:cxn>
                <a:cxn ang="0">
                  <a:pos x="4" y="6"/>
                </a:cxn>
                <a:cxn ang="0">
                  <a:pos x="4" y="6"/>
                </a:cxn>
                <a:cxn ang="0">
                  <a:pos x="4" y="6"/>
                </a:cxn>
                <a:cxn ang="0">
                  <a:pos x="4" y="6"/>
                </a:cxn>
                <a:cxn ang="0">
                  <a:pos x="3" y="6"/>
                </a:cxn>
                <a:cxn ang="0">
                  <a:pos x="0" y="6"/>
                </a:cxn>
                <a:cxn ang="0">
                  <a:pos x="0" y="3"/>
                </a:cxn>
                <a:cxn ang="0">
                  <a:pos x="0" y="3"/>
                </a:cxn>
              </a:cxnLst>
              <a:rect l="0" t="0" r="r" b="b"/>
              <a:pathLst>
                <a:path w="5" h="7">
                  <a:moveTo>
                    <a:pt x="0" y="3"/>
                  </a:moveTo>
                  <a:lnTo>
                    <a:pt x="0" y="3"/>
                  </a:lnTo>
                  <a:lnTo>
                    <a:pt x="0" y="3"/>
                  </a:lnTo>
                  <a:lnTo>
                    <a:pt x="0" y="1"/>
                  </a:lnTo>
                  <a:lnTo>
                    <a:pt x="0" y="1"/>
                  </a:lnTo>
                  <a:lnTo>
                    <a:pt x="0" y="1"/>
                  </a:lnTo>
                  <a:lnTo>
                    <a:pt x="0" y="0"/>
                  </a:lnTo>
                  <a:lnTo>
                    <a:pt x="3" y="1"/>
                  </a:lnTo>
                  <a:lnTo>
                    <a:pt x="4" y="1"/>
                  </a:lnTo>
                  <a:lnTo>
                    <a:pt x="4" y="3"/>
                  </a:lnTo>
                  <a:lnTo>
                    <a:pt x="4" y="3"/>
                  </a:lnTo>
                  <a:lnTo>
                    <a:pt x="4" y="5"/>
                  </a:lnTo>
                  <a:lnTo>
                    <a:pt x="4" y="6"/>
                  </a:lnTo>
                  <a:lnTo>
                    <a:pt x="4" y="6"/>
                  </a:lnTo>
                  <a:lnTo>
                    <a:pt x="4" y="6"/>
                  </a:lnTo>
                  <a:lnTo>
                    <a:pt x="4" y="6"/>
                  </a:lnTo>
                  <a:lnTo>
                    <a:pt x="3" y="6"/>
                  </a:lnTo>
                  <a:lnTo>
                    <a:pt x="0" y="6"/>
                  </a:lnTo>
                  <a:lnTo>
                    <a:pt x="0" y="3"/>
                  </a:lnTo>
                  <a:lnTo>
                    <a:pt x="0" y="3"/>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3" name="Freeform 488"/>
            <p:cNvSpPr>
              <a:spLocks/>
            </p:cNvSpPr>
            <p:nvPr/>
          </p:nvSpPr>
          <p:spPr bwMode="auto">
            <a:xfrm>
              <a:off x="2479" y="2140"/>
              <a:ext cx="5" cy="4"/>
            </a:xfrm>
            <a:custGeom>
              <a:avLst/>
              <a:gdLst/>
              <a:ahLst/>
              <a:cxnLst>
                <a:cxn ang="0">
                  <a:pos x="0" y="1"/>
                </a:cxn>
                <a:cxn ang="0">
                  <a:pos x="0" y="1"/>
                </a:cxn>
                <a:cxn ang="0">
                  <a:pos x="0" y="1"/>
                </a:cxn>
                <a:cxn ang="0">
                  <a:pos x="0" y="1"/>
                </a:cxn>
                <a:cxn ang="0">
                  <a:pos x="0" y="1"/>
                </a:cxn>
                <a:cxn ang="0">
                  <a:pos x="0" y="0"/>
                </a:cxn>
                <a:cxn ang="0">
                  <a:pos x="3" y="1"/>
                </a:cxn>
                <a:cxn ang="0">
                  <a:pos x="4" y="1"/>
                </a:cxn>
                <a:cxn ang="0">
                  <a:pos x="4" y="1"/>
                </a:cxn>
                <a:cxn ang="0">
                  <a:pos x="4" y="1"/>
                </a:cxn>
                <a:cxn ang="0">
                  <a:pos x="4" y="3"/>
                </a:cxn>
                <a:cxn ang="0">
                  <a:pos x="4" y="3"/>
                </a:cxn>
                <a:cxn ang="0">
                  <a:pos x="3" y="3"/>
                </a:cxn>
                <a:cxn ang="0">
                  <a:pos x="3" y="3"/>
                </a:cxn>
                <a:cxn ang="0">
                  <a:pos x="0" y="1"/>
                </a:cxn>
                <a:cxn ang="0">
                  <a:pos x="0" y="1"/>
                </a:cxn>
              </a:cxnLst>
              <a:rect l="0" t="0" r="r" b="b"/>
              <a:pathLst>
                <a:path w="5" h="4">
                  <a:moveTo>
                    <a:pt x="0" y="1"/>
                  </a:moveTo>
                  <a:lnTo>
                    <a:pt x="0" y="1"/>
                  </a:lnTo>
                  <a:lnTo>
                    <a:pt x="0" y="1"/>
                  </a:lnTo>
                  <a:lnTo>
                    <a:pt x="0" y="1"/>
                  </a:lnTo>
                  <a:lnTo>
                    <a:pt x="0" y="1"/>
                  </a:lnTo>
                  <a:lnTo>
                    <a:pt x="0" y="0"/>
                  </a:lnTo>
                  <a:lnTo>
                    <a:pt x="3" y="1"/>
                  </a:lnTo>
                  <a:lnTo>
                    <a:pt x="4" y="1"/>
                  </a:lnTo>
                  <a:lnTo>
                    <a:pt x="4" y="1"/>
                  </a:lnTo>
                  <a:lnTo>
                    <a:pt x="4" y="1"/>
                  </a:lnTo>
                  <a:lnTo>
                    <a:pt x="4" y="3"/>
                  </a:lnTo>
                  <a:lnTo>
                    <a:pt x="4" y="3"/>
                  </a:lnTo>
                  <a:lnTo>
                    <a:pt x="3" y="3"/>
                  </a:lnTo>
                  <a:lnTo>
                    <a:pt x="3" y="3"/>
                  </a:lnTo>
                  <a:lnTo>
                    <a:pt x="0" y="1"/>
                  </a:lnTo>
                  <a:lnTo>
                    <a:pt x="0" y="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4" name="Freeform 489"/>
            <p:cNvSpPr>
              <a:spLocks/>
            </p:cNvSpPr>
            <p:nvPr/>
          </p:nvSpPr>
          <p:spPr bwMode="auto">
            <a:xfrm>
              <a:off x="2469" y="2135"/>
              <a:ext cx="7" cy="9"/>
            </a:xfrm>
            <a:custGeom>
              <a:avLst/>
              <a:gdLst/>
              <a:ahLst/>
              <a:cxnLst>
                <a:cxn ang="0">
                  <a:pos x="5" y="8"/>
                </a:cxn>
                <a:cxn ang="0">
                  <a:pos x="6" y="6"/>
                </a:cxn>
                <a:cxn ang="0">
                  <a:pos x="6" y="6"/>
                </a:cxn>
                <a:cxn ang="0">
                  <a:pos x="6" y="6"/>
                </a:cxn>
                <a:cxn ang="0">
                  <a:pos x="6" y="6"/>
                </a:cxn>
                <a:cxn ang="0">
                  <a:pos x="6" y="4"/>
                </a:cxn>
                <a:cxn ang="0">
                  <a:pos x="6" y="2"/>
                </a:cxn>
                <a:cxn ang="0">
                  <a:pos x="6" y="1"/>
                </a:cxn>
                <a:cxn ang="0">
                  <a:pos x="5" y="1"/>
                </a:cxn>
                <a:cxn ang="0">
                  <a:pos x="3" y="0"/>
                </a:cxn>
                <a:cxn ang="0">
                  <a:pos x="3" y="0"/>
                </a:cxn>
                <a:cxn ang="0">
                  <a:pos x="3" y="0"/>
                </a:cxn>
                <a:cxn ang="0">
                  <a:pos x="1" y="1"/>
                </a:cxn>
                <a:cxn ang="0">
                  <a:pos x="0" y="1"/>
                </a:cxn>
                <a:cxn ang="0">
                  <a:pos x="0" y="3"/>
                </a:cxn>
                <a:cxn ang="0">
                  <a:pos x="0" y="4"/>
                </a:cxn>
                <a:cxn ang="0">
                  <a:pos x="1" y="6"/>
                </a:cxn>
                <a:cxn ang="0">
                  <a:pos x="2" y="6"/>
                </a:cxn>
                <a:cxn ang="0">
                  <a:pos x="3" y="6"/>
                </a:cxn>
                <a:cxn ang="0">
                  <a:pos x="5" y="8"/>
                </a:cxn>
                <a:cxn ang="0">
                  <a:pos x="5" y="8"/>
                </a:cxn>
                <a:cxn ang="0">
                  <a:pos x="5" y="8"/>
                </a:cxn>
                <a:cxn ang="0">
                  <a:pos x="5" y="8"/>
                </a:cxn>
              </a:cxnLst>
              <a:rect l="0" t="0" r="r" b="b"/>
              <a:pathLst>
                <a:path w="7" h="9">
                  <a:moveTo>
                    <a:pt x="5" y="8"/>
                  </a:moveTo>
                  <a:lnTo>
                    <a:pt x="6" y="6"/>
                  </a:lnTo>
                  <a:lnTo>
                    <a:pt x="6" y="6"/>
                  </a:lnTo>
                  <a:lnTo>
                    <a:pt x="6" y="6"/>
                  </a:lnTo>
                  <a:lnTo>
                    <a:pt x="6" y="6"/>
                  </a:lnTo>
                  <a:lnTo>
                    <a:pt x="6" y="4"/>
                  </a:lnTo>
                  <a:lnTo>
                    <a:pt x="6" y="2"/>
                  </a:lnTo>
                  <a:lnTo>
                    <a:pt x="6" y="1"/>
                  </a:lnTo>
                  <a:lnTo>
                    <a:pt x="5" y="1"/>
                  </a:lnTo>
                  <a:lnTo>
                    <a:pt x="3" y="0"/>
                  </a:lnTo>
                  <a:lnTo>
                    <a:pt x="3" y="0"/>
                  </a:lnTo>
                  <a:lnTo>
                    <a:pt x="3" y="0"/>
                  </a:lnTo>
                  <a:lnTo>
                    <a:pt x="1" y="1"/>
                  </a:lnTo>
                  <a:lnTo>
                    <a:pt x="0" y="1"/>
                  </a:lnTo>
                  <a:lnTo>
                    <a:pt x="0" y="3"/>
                  </a:lnTo>
                  <a:lnTo>
                    <a:pt x="0" y="4"/>
                  </a:lnTo>
                  <a:lnTo>
                    <a:pt x="1" y="6"/>
                  </a:lnTo>
                  <a:lnTo>
                    <a:pt x="2" y="6"/>
                  </a:lnTo>
                  <a:lnTo>
                    <a:pt x="3" y="6"/>
                  </a:lnTo>
                  <a:lnTo>
                    <a:pt x="5" y="8"/>
                  </a:lnTo>
                  <a:lnTo>
                    <a:pt x="5" y="8"/>
                  </a:lnTo>
                  <a:lnTo>
                    <a:pt x="5" y="8"/>
                  </a:lnTo>
                  <a:lnTo>
                    <a:pt x="5" y="8"/>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5" name="Freeform 490"/>
            <p:cNvSpPr>
              <a:spLocks/>
            </p:cNvSpPr>
            <p:nvPr/>
          </p:nvSpPr>
          <p:spPr bwMode="auto">
            <a:xfrm>
              <a:off x="2469" y="2136"/>
              <a:ext cx="7" cy="8"/>
            </a:xfrm>
            <a:custGeom>
              <a:avLst/>
              <a:gdLst/>
              <a:ahLst/>
              <a:cxnLst>
                <a:cxn ang="0">
                  <a:pos x="1" y="5"/>
                </a:cxn>
                <a:cxn ang="0">
                  <a:pos x="0" y="3"/>
                </a:cxn>
                <a:cxn ang="0">
                  <a:pos x="0" y="2"/>
                </a:cxn>
                <a:cxn ang="0">
                  <a:pos x="0" y="0"/>
                </a:cxn>
                <a:cxn ang="0">
                  <a:pos x="1" y="0"/>
                </a:cxn>
                <a:cxn ang="0">
                  <a:pos x="2" y="0"/>
                </a:cxn>
                <a:cxn ang="0">
                  <a:pos x="3" y="0"/>
                </a:cxn>
                <a:cxn ang="0">
                  <a:pos x="5" y="0"/>
                </a:cxn>
                <a:cxn ang="0">
                  <a:pos x="5" y="3"/>
                </a:cxn>
                <a:cxn ang="0">
                  <a:pos x="5" y="4"/>
                </a:cxn>
                <a:cxn ang="0">
                  <a:pos x="6" y="5"/>
                </a:cxn>
                <a:cxn ang="0">
                  <a:pos x="5" y="5"/>
                </a:cxn>
                <a:cxn ang="0">
                  <a:pos x="5" y="5"/>
                </a:cxn>
                <a:cxn ang="0">
                  <a:pos x="5" y="7"/>
                </a:cxn>
                <a:cxn ang="0">
                  <a:pos x="5" y="7"/>
                </a:cxn>
                <a:cxn ang="0">
                  <a:pos x="3" y="5"/>
                </a:cxn>
                <a:cxn ang="0">
                  <a:pos x="2" y="5"/>
                </a:cxn>
                <a:cxn ang="0">
                  <a:pos x="1" y="5"/>
                </a:cxn>
                <a:cxn ang="0">
                  <a:pos x="1" y="5"/>
                </a:cxn>
              </a:cxnLst>
              <a:rect l="0" t="0" r="r" b="b"/>
              <a:pathLst>
                <a:path w="7" h="8">
                  <a:moveTo>
                    <a:pt x="1" y="5"/>
                  </a:moveTo>
                  <a:lnTo>
                    <a:pt x="0" y="3"/>
                  </a:lnTo>
                  <a:lnTo>
                    <a:pt x="0" y="2"/>
                  </a:lnTo>
                  <a:lnTo>
                    <a:pt x="0" y="0"/>
                  </a:lnTo>
                  <a:lnTo>
                    <a:pt x="1" y="0"/>
                  </a:lnTo>
                  <a:lnTo>
                    <a:pt x="2" y="0"/>
                  </a:lnTo>
                  <a:lnTo>
                    <a:pt x="3" y="0"/>
                  </a:lnTo>
                  <a:lnTo>
                    <a:pt x="5" y="0"/>
                  </a:lnTo>
                  <a:lnTo>
                    <a:pt x="5" y="3"/>
                  </a:lnTo>
                  <a:lnTo>
                    <a:pt x="5" y="4"/>
                  </a:lnTo>
                  <a:lnTo>
                    <a:pt x="6" y="5"/>
                  </a:lnTo>
                  <a:lnTo>
                    <a:pt x="5" y="5"/>
                  </a:lnTo>
                  <a:lnTo>
                    <a:pt x="5" y="5"/>
                  </a:lnTo>
                  <a:lnTo>
                    <a:pt x="5" y="7"/>
                  </a:lnTo>
                  <a:lnTo>
                    <a:pt x="5" y="7"/>
                  </a:lnTo>
                  <a:lnTo>
                    <a:pt x="3" y="5"/>
                  </a:lnTo>
                  <a:lnTo>
                    <a:pt x="2" y="5"/>
                  </a:lnTo>
                  <a:lnTo>
                    <a:pt x="1" y="5"/>
                  </a:lnTo>
                  <a:lnTo>
                    <a:pt x="1" y="5"/>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6" name="Freeform 491"/>
            <p:cNvSpPr>
              <a:spLocks/>
            </p:cNvSpPr>
            <p:nvPr/>
          </p:nvSpPr>
          <p:spPr bwMode="auto">
            <a:xfrm>
              <a:off x="2470" y="2137"/>
              <a:ext cx="5" cy="5"/>
            </a:xfrm>
            <a:custGeom>
              <a:avLst/>
              <a:gdLst/>
              <a:ahLst/>
              <a:cxnLst>
                <a:cxn ang="0">
                  <a:pos x="1" y="4"/>
                </a:cxn>
                <a:cxn ang="0">
                  <a:pos x="0" y="2"/>
                </a:cxn>
                <a:cxn ang="0">
                  <a:pos x="0" y="2"/>
                </a:cxn>
                <a:cxn ang="0">
                  <a:pos x="0" y="2"/>
                </a:cxn>
                <a:cxn ang="0">
                  <a:pos x="1" y="1"/>
                </a:cxn>
                <a:cxn ang="0">
                  <a:pos x="1" y="0"/>
                </a:cxn>
                <a:cxn ang="0">
                  <a:pos x="2" y="1"/>
                </a:cxn>
                <a:cxn ang="0">
                  <a:pos x="2" y="2"/>
                </a:cxn>
                <a:cxn ang="0">
                  <a:pos x="4" y="3"/>
                </a:cxn>
                <a:cxn ang="0">
                  <a:pos x="4" y="4"/>
                </a:cxn>
                <a:cxn ang="0">
                  <a:pos x="4" y="4"/>
                </a:cxn>
                <a:cxn ang="0">
                  <a:pos x="2" y="4"/>
                </a:cxn>
                <a:cxn ang="0">
                  <a:pos x="2" y="4"/>
                </a:cxn>
                <a:cxn ang="0">
                  <a:pos x="2" y="4"/>
                </a:cxn>
                <a:cxn ang="0">
                  <a:pos x="1" y="4"/>
                </a:cxn>
                <a:cxn ang="0">
                  <a:pos x="1" y="4"/>
                </a:cxn>
              </a:cxnLst>
              <a:rect l="0" t="0" r="r" b="b"/>
              <a:pathLst>
                <a:path w="5" h="5">
                  <a:moveTo>
                    <a:pt x="1" y="4"/>
                  </a:moveTo>
                  <a:lnTo>
                    <a:pt x="0" y="2"/>
                  </a:lnTo>
                  <a:lnTo>
                    <a:pt x="0" y="2"/>
                  </a:lnTo>
                  <a:lnTo>
                    <a:pt x="0" y="2"/>
                  </a:lnTo>
                  <a:lnTo>
                    <a:pt x="1" y="1"/>
                  </a:lnTo>
                  <a:lnTo>
                    <a:pt x="1" y="0"/>
                  </a:lnTo>
                  <a:lnTo>
                    <a:pt x="2" y="1"/>
                  </a:lnTo>
                  <a:lnTo>
                    <a:pt x="2" y="2"/>
                  </a:lnTo>
                  <a:lnTo>
                    <a:pt x="4" y="3"/>
                  </a:lnTo>
                  <a:lnTo>
                    <a:pt x="4" y="4"/>
                  </a:lnTo>
                  <a:lnTo>
                    <a:pt x="4" y="4"/>
                  </a:lnTo>
                  <a:lnTo>
                    <a:pt x="2" y="4"/>
                  </a:lnTo>
                  <a:lnTo>
                    <a:pt x="2" y="4"/>
                  </a:lnTo>
                  <a:lnTo>
                    <a:pt x="2" y="4"/>
                  </a:lnTo>
                  <a:lnTo>
                    <a:pt x="1" y="4"/>
                  </a:lnTo>
                  <a:lnTo>
                    <a:pt x="1" y="4"/>
                  </a:lnTo>
                </a:path>
              </a:pathLst>
            </a:custGeom>
            <a:solidFill>
              <a:srgbClr val="C20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7" name="Freeform 492"/>
            <p:cNvSpPr>
              <a:spLocks/>
            </p:cNvSpPr>
            <p:nvPr/>
          </p:nvSpPr>
          <p:spPr bwMode="auto">
            <a:xfrm>
              <a:off x="2475" y="2139"/>
              <a:ext cx="9" cy="8"/>
            </a:xfrm>
            <a:custGeom>
              <a:avLst/>
              <a:gdLst/>
              <a:ahLst/>
              <a:cxnLst>
                <a:cxn ang="0">
                  <a:pos x="4" y="7"/>
                </a:cxn>
                <a:cxn ang="0">
                  <a:pos x="7" y="5"/>
                </a:cxn>
                <a:cxn ang="0">
                  <a:pos x="8" y="5"/>
                </a:cxn>
                <a:cxn ang="0">
                  <a:pos x="8" y="5"/>
                </a:cxn>
                <a:cxn ang="0">
                  <a:pos x="8" y="5"/>
                </a:cxn>
                <a:cxn ang="0">
                  <a:pos x="8" y="2"/>
                </a:cxn>
                <a:cxn ang="0">
                  <a:pos x="7" y="2"/>
                </a:cxn>
                <a:cxn ang="0">
                  <a:pos x="5" y="2"/>
                </a:cxn>
                <a:cxn ang="0">
                  <a:pos x="4" y="0"/>
                </a:cxn>
                <a:cxn ang="0">
                  <a:pos x="4" y="0"/>
                </a:cxn>
                <a:cxn ang="0">
                  <a:pos x="4" y="0"/>
                </a:cxn>
                <a:cxn ang="0">
                  <a:pos x="3" y="0"/>
                </a:cxn>
                <a:cxn ang="0">
                  <a:pos x="0" y="2"/>
                </a:cxn>
                <a:cxn ang="0">
                  <a:pos x="0" y="2"/>
                </a:cxn>
                <a:cxn ang="0">
                  <a:pos x="0" y="2"/>
                </a:cxn>
                <a:cxn ang="0">
                  <a:pos x="0" y="2"/>
                </a:cxn>
                <a:cxn ang="0">
                  <a:pos x="0" y="4"/>
                </a:cxn>
                <a:cxn ang="0">
                  <a:pos x="0" y="5"/>
                </a:cxn>
                <a:cxn ang="0">
                  <a:pos x="3" y="5"/>
                </a:cxn>
                <a:cxn ang="0">
                  <a:pos x="4" y="7"/>
                </a:cxn>
                <a:cxn ang="0">
                  <a:pos x="4" y="7"/>
                </a:cxn>
                <a:cxn ang="0">
                  <a:pos x="4" y="7"/>
                </a:cxn>
                <a:cxn ang="0">
                  <a:pos x="4" y="7"/>
                </a:cxn>
                <a:cxn ang="0">
                  <a:pos x="4" y="7"/>
                </a:cxn>
              </a:cxnLst>
              <a:rect l="0" t="0" r="r" b="b"/>
              <a:pathLst>
                <a:path w="9" h="8">
                  <a:moveTo>
                    <a:pt x="4" y="7"/>
                  </a:moveTo>
                  <a:lnTo>
                    <a:pt x="7" y="5"/>
                  </a:lnTo>
                  <a:lnTo>
                    <a:pt x="8" y="5"/>
                  </a:lnTo>
                  <a:lnTo>
                    <a:pt x="8" y="5"/>
                  </a:lnTo>
                  <a:lnTo>
                    <a:pt x="8" y="5"/>
                  </a:lnTo>
                  <a:lnTo>
                    <a:pt x="8" y="2"/>
                  </a:lnTo>
                  <a:lnTo>
                    <a:pt x="7" y="2"/>
                  </a:lnTo>
                  <a:lnTo>
                    <a:pt x="5" y="2"/>
                  </a:lnTo>
                  <a:lnTo>
                    <a:pt x="4" y="0"/>
                  </a:lnTo>
                  <a:lnTo>
                    <a:pt x="4" y="0"/>
                  </a:lnTo>
                  <a:lnTo>
                    <a:pt x="4" y="0"/>
                  </a:lnTo>
                  <a:lnTo>
                    <a:pt x="3" y="0"/>
                  </a:lnTo>
                  <a:lnTo>
                    <a:pt x="0" y="2"/>
                  </a:lnTo>
                  <a:lnTo>
                    <a:pt x="0" y="2"/>
                  </a:lnTo>
                  <a:lnTo>
                    <a:pt x="0" y="2"/>
                  </a:lnTo>
                  <a:lnTo>
                    <a:pt x="0" y="2"/>
                  </a:lnTo>
                  <a:lnTo>
                    <a:pt x="0" y="4"/>
                  </a:lnTo>
                  <a:lnTo>
                    <a:pt x="0" y="5"/>
                  </a:lnTo>
                  <a:lnTo>
                    <a:pt x="3" y="5"/>
                  </a:lnTo>
                  <a:lnTo>
                    <a:pt x="4" y="7"/>
                  </a:lnTo>
                  <a:lnTo>
                    <a:pt x="4" y="7"/>
                  </a:lnTo>
                  <a:lnTo>
                    <a:pt x="4" y="7"/>
                  </a:lnTo>
                  <a:lnTo>
                    <a:pt x="4" y="7"/>
                  </a:lnTo>
                  <a:lnTo>
                    <a:pt x="4" y="7"/>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8" name="Freeform 493"/>
            <p:cNvSpPr>
              <a:spLocks/>
            </p:cNvSpPr>
            <p:nvPr/>
          </p:nvSpPr>
          <p:spPr bwMode="auto">
            <a:xfrm>
              <a:off x="2475" y="2140"/>
              <a:ext cx="6" cy="7"/>
            </a:xfrm>
            <a:custGeom>
              <a:avLst/>
              <a:gdLst/>
              <a:ahLst/>
              <a:cxnLst>
                <a:cxn ang="0">
                  <a:pos x="0" y="4"/>
                </a:cxn>
                <a:cxn ang="0">
                  <a:pos x="0" y="3"/>
                </a:cxn>
                <a:cxn ang="0">
                  <a:pos x="0" y="1"/>
                </a:cxn>
                <a:cxn ang="0">
                  <a:pos x="0" y="1"/>
                </a:cxn>
                <a:cxn ang="0">
                  <a:pos x="0" y="1"/>
                </a:cxn>
                <a:cxn ang="0">
                  <a:pos x="0" y="1"/>
                </a:cxn>
                <a:cxn ang="0">
                  <a:pos x="3" y="0"/>
                </a:cxn>
                <a:cxn ang="0">
                  <a:pos x="4" y="1"/>
                </a:cxn>
                <a:cxn ang="0">
                  <a:pos x="4" y="1"/>
                </a:cxn>
                <a:cxn ang="0">
                  <a:pos x="4" y="1"/>
                </a:cxn>
                <a:cxn ang="0">
                  <a:pos x="5" y="3"/>
                </a:cxn>
                <a:cxn ang="0">
                  <a:pos x="5" y="4"/>
                </a:cxn>
                <a:cxn ang="0">
                  <a:pos x="5" y="5"/>
                </a:cxn>
                <a:cxn ang="0">
                  <a:pos x="4" y="6"/>
                </a:cxn>
                <a:cxn ang="0">
                  <a:pos x="4" y="6"/>
                </a:cxn>
                <a:cxn ang="0">
                  <a:pos x="4" y="6"/>
                </a:cxn>
                <a:cxn ang="0">
                  <a:pos x="4" y="6"/>
                </a:cxn>
                <a:cxn ang="0">
                  <a:pos x="3" y="4"/>
                </a:cxn>
                <a:cxn ang="0">
                  <a:pos x="0" y="4"/>
                </a:cxn>
                <a:cxn ang="0">
                  <a:pos x="0" y="4"/>
                </a:cxn>
              </a:cxnLst>
              <a:rect l="0" t="0" r="r" b="b"/>
              <a:pathLst>
                <a:path w="6" h="7">
                  <a:moveTo>
                    <a:pt x="0" y="4"/>
                  </a:moveTo>
                  <a:lnTo>
                    <a:pt x="0" y="3"/>
                  </a:lnTo>
                  <a:lnTo>
                    <a:pt x="0" y="1"/>
                  </a:lnTo>
                  <a:lnTo>
                    <a:pt x="0" y="1"/>
                  </a:lnTo>
                  <a:lnTo>
                    <a:pt x="0" y="1"/>
                  </a:lnTo>
                  <a:lnTo>
                    <a:pt x="0" y="1"/>
                  </a:lnTo>
                  <a:lnTo>
                    <a:pt x="3" y="0"/>
                  </a:lnTo>
                  <a:lnTo>
                    <a:pt x="4" y="1"/>
                  </a:lnTo>
                  <a:lnTo>
                    <a:pt x="4" y="1"/>
                  </a:lnTo>
                  <a:lnTo>
                    <a:pt x="4" y="1"/>
                  </a:lnTo>
                  <a:lnTo>
                    <a:pt x="5" y="3"/>
                  </a:lnTo>
                  <a:lnTo>
                    <a:pt x="5" y="4"/>
                  </a:lnTo>
                  <a:lnTo>
                    <a:pt x="5" y="5"/>
                  </a:lnTo>
                  <a:lnTo>
                    <a:pt x="4" y="6"/>
                  </a:lnTo>
                  <a:lnTo>
                    <a:pt x="4" y="6"/>
                  </a:lnTo>
                  <a:lnTo>
                    <a:pt x="4" y="6"/>
                  </a:lnTo>
                  <a:lnTo>
                    <a:pt x="4" y="6"/>
                  </a:lnTo>
                  <a:lnTo>
                    <a:pt x="3" y="4"/>
                  </a:lnTo>
                  <a:lnTo>
                    <a:pt x="0" y="4"/>
                  </a:lnTo>
                  <a:lnTo>
                    <a:pt x="0" y="4"/>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9" name="Freeform 494"/>
            <p:cNvSpPr>
              <a:spLocks/>
            </p:cNvSpPr>
            <p:nvPr/>
          </p:nvSpPr>
          <p:spPr bwMode="auto">
            <a:xfrm>
              <a:off x="2476" y="2141"/>
              <a:ext cx="4" cy="4"/>
            </a:xfrm>
            <a:custGeom>
              <a:avLst/>
              <a:gdLst/>
              <a:ahLst/>
              <a:cxnLst>
                <a:cxn ang="0">
                  <a:pos x="2" y="3"/>
                </a:cxn>
                <a:cxn ang="0">
                  <a:pos x="0" y="2"/>
                </a:cxn>
                <a:cxn ang="0">
                  <a:pos x="0" y="0"/>
                </a:cxn>
                <a:cxn ang="0">
                  <a:pos x="0" y="0"/>
                </a:cxn>
                <a:cxn ang="0">
                  <a:pos x="2" y="0"/>
                </a:cxn>
                <a:cxn ang="0">
                  <a:pos x="2" y="0"/>
                </a:cxn>
                <a:cxn ang="0">
                  <a:pos x="2" y="0"/>
                </a:cxn>
                <a:cxn ang="0">
                  <a:pos x="3" y="0"/>
                </a:cxn>
                <a:cxn ang="0">
                  <a:pos x="3" y="2"/>
                </a:cxn>
                <a:cxn ang="0">
                  <a:pos x="3" y="3"/>
                </a:cxn>
                <a:cxn ang="0">
                  <a:pos x="3" y="3"/>
                </a:cxn>
                <a:cxn ang="0">
                  <a:pos x="3" y="3"/>
                </a:cxn>
                <a:cxn ang="0">
                  <a:pos x="3" y="3"/>
                </a:cxn>
                <a:cxn ang="0">
                  <a:pos x="2" y="3"/>
                </a:cxn>
                <a:cxn ang="0">
                  <a:pos x="2" y="3"/>
                </a:cxn>
                <a:cxn ang="0">
                  <a:pos x="2" y="3"/>
                </a:cxn>
              </a:cxnLst>
              <a:rect l="0" t="0" r="r" b="b"/>
              <a:pathLst>
                <a:path w="4" h="4">
                  <a:moveTo>
                    <a:pt x="2" y="3"/>
                  </a:moveTo>
                  <a:lnTo>
                    <a:pt x="0" y="2"/>
                  </a:lnTo>
                  <a:lnTo>
                    <a:pt x="0" y="0"/>
                  </a:lnTo>
                  <a:lnTo>
                    <a:pt x="0" y="0"/>
                  </a:lnTo>
                  <a:lnTo>
                    <a:pt x="2" y="0"/>
                  </a:lnTo>
                  <a:lnTo>
                    <a:pt x="2" y="0"/>
                  </a:lnTo>
                  <a:lnTo>
                    <a:pt x="2" y="0"/>
                  </a:lnTo>
                  <a:lnTo>
                    <a:pt x="3" y="0"/>
                  </a:lnTo>
                  <a:lnTo>
                    <a:pt x="3" y="2"/>
                  </a:lnTo>
                  <a:lnTo>
                    <a:pt x="3" y="3"/>
                  </a:lnTo>
                  <a:lnTo>
                    <a:pt x="3" y="3"/>
                  </a:lnTo>
                  <a:lnTo>
                    <a:pt x="3" y="3"/>
                  </a:lnTo>
                  <a:lnTo>
                    <a:pt x="3" y="3"/>
                  </a:lnTo>
                  <a:lnTo>
                    <a:pt x="2" y="3"/>
                  </a:lnTo>
                  <a:lnTo>
                    <a:pt x="2" y="3"/>
                  </a:lnTo>
                  <a:lnTo>
                    <a:pt x="2" y="3"/>
                  </a:lnTo>
                </a:path>
              </a:pathLst>
            </a:custGeom>
            <a:solidFill>
              <a:srgbClr val="C20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0" name="Freeform 495"/>
            <p:cNvSpPr>
              <a:spLocks/>
            </p:cNvSpPr>
            <p:nvPr/>
          </p:nvSpPr>
          <p:spPr bwMode="auto">
            <a:xfrm>
              <a:off x="2464" y="2104"/>
              <a:ext cx="78" cy="44"/>
            </a:xfrm>
            <a:custGeom>
              <a:avLst/>
              <a:gdLst/>
              <a:ahLst/>
              <a:cxnLst>
                <a:cxn ang="0">
                  <a:pos x="0" y="9"/>
                </a:cxn>
                <a:cxn ang="0">
                  <a:pos x="15" y="0"/>
                </a:cxn>
                <a:cxn ang="0">
                  <a:pos x="77" y="34"/>
                </a:cxn>
                <a:cxn ang="0">
                  <a:pos x="61" y="43"/>
                </a:cxn>
                <a:cxn ang="0">
                  <a:pos x="0" y="9"/>
                </a:cxn>
                <a:cxn ang="0">
                  <a:pos x="0" y="9"/>
                </a:cxn>
              </a:cxnLst>
              <a:rect l="0" t="0" r="r" b="b"/>
              <a:pathLst>
                <a:path w="78" h="44">
                  <a:moveTo>
                    <a:pt x="0" y="9"/>
                  </a:moveTo>
                  <a:lnTo>
                    <a:pt x="15" y="0"/>
                  </a:lnTo>
                  <a:lnTo>
                    <a:pt x="77" y="34"/>
                  </a:lnTo>
                  <a:lnTo>
                    <a:pt x="61" y="43"/>
                  </a:lnTo>
                  <a:lnTo>
                    <a:pt x="0" y="9"/>
                  </a:lnTo>
                  <a:lnTo>
                    <a:pt x="0" y="9"/>
                  </a:lnTo>
                </a:path>
              </a:pathLst>
            </a:custGeom>
            <a:solidFill>
              <a:srgbClr val="E1E1E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1" name="Freeform 496"/>
            <p:cNvSpPr>
              <a:spLocks/>
            </p:cNvSpPr>
            <p:nvPr/>
          </p:nvSpPr>
          <p:spPr bwMode="auto">
            <a:xfrm>
              <a:off x="2464" y="2113"/>
              <a:ext cx="62" cy="53"/>
            </a:xfrm>
            <a:custGeom>
              <a:avLst/>
              <a:gdLst/>
              <a:ahLst/>
              <a:cxnLst>
                <a:cxn ang="0">
                  <a:pos x="0" y="0"/>
                </a:cxn>
                <a:cxn ang="0">
                  <a:pos x="61" y="34"/>
                </a:cxn>
                <a:cxn ang="0">
                  <a:pos x="61" y="52"/>
                </a:cxn>
                <a:cxn ang="0">
                  <a:pos x="0" y="18"/>
                </a:cxn>
                <a:cxn ang="0">
                  <a:pos x="0" y="0"/>
                </a:cxn>
                <a:cxn ang="0">
                  <a:pos x="0" y="0"/>
                </a:cxn>
              </a:cxnLst>
              <a:rect l="0" t="0" r="r" b="b"/>
              <a:pathLst>
                <a:path w="62" h="53">
                  <a:moveTo>
                    <a:pt x="0" y="0"/>
                  </a:moveTo>
                  <a:lnTo>
                    <a:pt x="61" y="34"/>
                  </a:lnTo>
                  <a:lnTo>
                    <a:pt x="61" y="52"/>
                  </a:lnTo>
                  <a:lnTo>
                    <a:pt x="0" y="18"/>
                  </a:lnTo>
                  <a:lnTo>
                    <a:pt x="0" y="0"/>
                  </a:lnTo>
                  <a:lnTo>
                    <a:pt x="0" y="0"/>
                  </a:lnTo>
                </a:path>
              </a:pathLst>
            </a:custGeom>
            <a:solidFill>
              <a:srgbClr val="B2B2B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2" name="Freeform 497"/>
            <p:cNvSpPr>
              <a:spLocks/>
            </p:cNvSpPr>
            <p:nvPr/>
          </p:nvSpPr>
          <p:spPr bwMode="auto">
            <a:xfrm>
              <a:off x="2534" y="2173"/>
              <a:ext cx="12" cy="6"/>
            </a:xfrm>
            <a:custGeom>
              <a:avLst/>
              <a:gdLst/>
              <a:ahLst/>
              <a:cxnLst>
                <a:cxn ang="0">
                  <a:pos x="3" y="0"/>
                </a:cxn>
                <a:cxn ang="0">
                  <a:pos x="11" y="5"/>
                </a:cxn>
                <a:cxn ang="0">
                  <a:pos x="7" y="5"/>
                </a:cxn>
                <a:cxn ang="0">
                  <a:pos x="0" y="1"/>
                </a:cxn>
                <a:cxn ang="0">
                  <a:pos x="3" y="0"/>
                </a:cxn>
                <a:cxn ang="0">
                  <a:pos x="3" y="0"/>
                </a:cxn>
              </a:cxnLst>
              <a:rect l="0" t="0" r="r" b="b"/>
              <a:pathLst>
                <a:path w="12" h="6">
                  <a:moveTo>
                    <a:pt x="3" y="0"/>
                  </a:moveTo>
                  <a:lnTo>
                    <a:pt x="11" y="5"/>
                  </a:lnTo>
                  <a:lnTo>
                    <a:pt x="7" y="5"/>
                  </a:lnTo>
                  <a:lnTo>
                    <a:pt x="0" y="1"/>
                  </a:lnTo>
                  <a:lnTo>
                    <a:pt x="3" y="0"/>
                  </a:lnTo>
                  <a:lnTo>
                    <a:pt x="3" y="0"/>
                  </a:lnTo>
                </a:path>
              </a:pathLst>
            </a:custGeom>
            <a:solidFill>
              <a:srgbClr val="F52B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3" name="Freeform 498"/>
            <p:cNvSpPr>
              <a:spLocks/>
            </p:cNvSpPr>
            <p:nvPr/>
          </p:nvSpPr>
          <p:spPr bwMode="auto">
            <a:xfrm>
              <a:off x="2534" y="2174"/>
              <a:ext cx="8" cy="7"/>
            </a:xfrm>
            <a:custGeom>
              <a:avLst/>
              <a:gdLst/>
              <a:ahLst/>
              <a:cxnLst>
                <a:cxn ang="0">
                  <a:pos x="0" y="2"/>
                </a:cxn>
                <a:cxn ang="0">
                  <a:pos x="7" y="6"/>
                </a:cxn>
                <a:cxn ang="0">
                  <a:pos x="7" y="4"/>
                </a:cxn>
                <a:cxn ang="0">
                  <a:pos x="0" y="0"/>
                </a:cxn>
                <a:cxn ang="0">
                  <a:pos x="0" y="2"/>
                </a:cxn>
                <a:cxn ang="0">
                  <a:pos x="0" y="2"/>
                </a:cxn>
              </a:cxnLst>
              <a:rect l="0" t="0" r="r" b="b"/>
              <a:pathLst>
                <a:path w="8" h="7">
                  <a:moveTo>
                    <a:pt x="0" y="2"/>
                  </a:moveTo>
                  <a:lnTo>
                    <a:pt x="7" y="6"/>
                  </a:lnTo>
                  <a:lnTo>
                    <a:pt x="7" y="4"/>
                  </a:lnTo>
                  <a:lnTo>
                    <a:pt x="0" y="0"/>
                  </a:lnTo>
                  <a:lnTo>
                    <a:pt x="0" y="2"/>
                  </a:lnTo>
                  <a:lnTo>
                    <a:pt x="0" y="2"/>
                  </a:lnTo>
                </a:path>
              </a:pathLst>
            </a:custGeom>
            <a:solidFill>
              <a:srgbClr val="C2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4" name="Freeform 499"/>
            <p:cNvSpPr>
              <a:spLocks/>
            </p:cNvSpPr>
            <p:nvPr/>
          </p:nvSpPr>
          <p:spPr bwMode="auto">
            <a:xfrm>
              <a:off x="2541" y="2178"/>
              <a:ext cx="5" cy="3"/>
            </a:xfrm>
            <a:custGeom>
              <a:avLst/>
              <a:gdLst/>
              <a:ahLst/>
              <a:cxnLst>
                <a:cxn ang="0">
                  <a:pos x="4" y="0"/>
                </a:cxn>
                <a:cxn ang="0">
                  <a:pos x="0" y="2"/>
                </a:cxn>
                <a:cxn ang="0">
                  <a:pos x="0" y="0"/>
                </a:cxn>
                <a:cxn ang="0">
                  <a:pos x="4" y="0"/>
                </a:cxn>
                <a:cxn ang="0">
                  <a:pos x="4" y="0"/>
                </a:cxn>
                <a:cxn ang="0">
                  <a:pos x="4" y="0"/>
                </a:cxn>
              </a:cxnLst>
              <a:rect l="0" t="0" r="r" b="b"/>
              <a:pathLst>
                <a:path w="5" h="3">
                  <a:moveTo>
                    <a:pt x="4" y="0"/>
                  </a:moveTo>
                  <a:lnTo>
                    <a:pt x="0" y="2"/>
                  </a:lnTo>
                  <a:lnTo>
                    <a:pt x="0" y="0"/>
                  </a:lnTo>
                  <a:lnTo>
                    <a:pt x="4" y="0"/>
                  </a:lnTo>
                  <a:lnTo>
                    <a:pt x="4" y="0"/>
                  </a:lnTo>
                  <a:lnTo>
                    <a:pt x="4" y="0"/>
                  </a:lnTo>
                </a:path>
              </a:pathLst>
            </a:custGeom>
            <a:solidFill>
              <a:srgbClr val="81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5" name="Freeform 500"/>
            <p:cNvSpPr>
              <a:spLocks/>
            </p:cNvSpPr>
            <p:nvPr/>
          </p:nvSpPr>
          <p:spPr bwMode="auto">
            <a:xfrm>
              <a:off x="2530" y="2148"/>
              <a:ext cx="24" cy="13"/>
            </a:xfrm>
            <a:custGeom>
              <a:avLst/>
              <a:gdLst/>
              <a:ahLst/>
              <a:cxnLst>
                <a:cxn ang="0">
                  <a:pos x="15" y="0"/>
                </a:cxn>
                <a:cxn ang="0">
                  <a:pos x="23" y="5"/>
                </a:cxn>
                <a:cxn ang="0">
                  <a:pos x="7" y="12"/>
                </a:cxn>
                <a:cxn ang="0">
                  <a:pos x="0" y="8"/>
                </a:cxn>
                <a:cxn ang="0">
                  <a:pos x="15" y="0"/>
                </a:cxn>
                <a:cxn ang="0">
                  <a:pos x="15" y="0"/>
                </a:cxn>
              </a:cxnLst>
              <a:rect l="0" t="0" r="r" b="b"/>
              <a:pathLst>
                <a:path w="24" h="13">
                  <a:moveTo>
                    <a:pt x="15" y="0"/>
                  </a:moveTo>
                  <a:lnTo>
                    <a:pt x="23" y="5"/>
                  </a:lnTo>
                  <a:lnTo>
                    <a:pt x="7" y="12"/>
                  </a:lnTo>
                  <a:lnTo>
                    <a:pt x="0" y="8"/>
                  </a:lnTo>
                  <a:lnTo>
                    <a:pt x="15" y="0"/>
                  </a:lnTo>
                  <a:lnTo>
                    <a:pt x="15" y="0"/>
                  </a:lnTo>
                </a:path>
              </a:pathLst>
            </a:custGeom>
            <a:solidFill>
              <a:srgbClr val="FF6088"/>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6" name="Freeform 501"/>
            <p:cNvSpPr>
              <a:spLocks/>
            </p:cNvSpPr>
            <p:nvPr/>
          </p:nvSpPr>
          <p:spPr bwMode="auto">
            <a:xfrm>
              <a:off x="2530" y="2156"/>
              <a:ext cx="8" cy="21"/>
            </a:xfrm>
            <a:custGeom>
              <a:avLst/>
              <a:gdLst/>
              <a:ahLst/>
              <a:cxnLst>
                <a:cxn ang="0">
                  <a:pos x="0" y="15"/>
                </a:cxn>
                <a:cxn ang="0">
                  <a:pos x="7" y="20"/>
                </a:cxn>
                <a:cxn ang="0">
                  <a:pos x="7" y="4"/>
                </a:cxn>
                <a:cxn ang="0">
                  <a:pos x="0" y="0"/>
                </a:cxn>
                <a:cxn ang="0">
                  <a:pos x="0" y="15"/>
                </a:cxn>
                <a:cxn ang="0">
                  <a:pos x="0" y="15"/>
                </a:cxn>
              </a:cxnLst>
              <a:rect l="0" t="0" r="r" b="b"/>
              <a:pathLst>
                <a:path w="8" h="21">
                  <a:moveTo>
                    <a:pt x="0" y="15"/>
                  </a:moveTo>
                  <a:lnTo>
                    <a:pt x="7" y="20"/>
                  </a:lnTo>
                  <a:lnTo>
                    <a:pt x="7" y="4"/>
                  </a:lnTo>
                  <a:lnTo>
                    <a:pt x="0" y="0"/>
                  </a:lnTo>
                  <a:lnTo>
                    <a:pt x="0" y="15"/>
                  </a:lnTo>
                  <a:lnTo>
                    <a:pt x="0" y="15"/>
                  </a:lnTo>
                </a:path>
              </a:pathLst>
            </a:custGeom>
            <a:solidFill>
              <a:srgbClr val="C20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7" name="Freeform 502"/>
            <p:cNvSpPr>
              <a:spLocks/>
            </p:cNvSpPr>
            <p:nvPr/>
          </p:nvSpPr>
          <p:spPr bwMode="auto">
            <a:xfrm>
              <a:off x="2537" y="2153"/>
              <a:ext cx="17" cy="24"/>
            </a:xfrm>
            <a:custGeom>
              <a:avLst/>
              <a:gdLst/>
              <a:ahLst/>
              <a:cxnLst>
                <a:cxn ang="0">
                  <a:pos x="16" y="15"/>
                </a:cxn>
                <a:cxn ang="0">
                  <a:pos x="0" y="23"/>
                </a:cxn>
                <a:cxn ang="0">
                  <a:pos x="0" y="7"/>
                </a:cxn>
                <a:cxn ang="0">
                  <a:pos x="16" y="0"/>
                </a:cxn>
                <a:cxn ang="0">
                  <a:pos x="16" y="15"/>
                </a:cxn>
                <a:cxn ang="0">
                  <a:pos x="16" y="15"/>
                </a:cxn>
              </a:cxnLst>
              <a:rect l="0" t="0" r="r" b="b"/>
              <a:pathLst>
                <a:path w="17" h="24">
                  <a:moveTo>
                    <a:pt x="16" y="15"/>
                  </a:moveTo>
                  <a:lnTo>
                    <a:pt x="0" y="23"/>
                  </a:lnTo>
                  <a:lnTo>
                    <a:pt x="0" y="7"/>
                  </a:lnTo>
                  <a:lnTo>
                    <a:pt x="16" y="0"/>
                  </a:lnTo>
                  <a:lnTo>
                    <a:pt x="16" y="15"/>
                  </a:lnTo>
                  <a:lnTo>
                    <a:pt x="16" y="15"/>
                  </a:lnTo>
                </a:path>
              </a:pathLst>
            </a:custGeom>
            <a:solidFill>
              <a:srgbClr val="9F000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8" name="Freeform 503"/>
            <p:cNvSpPr>
              <a:spLocks/>
            </p:cNvSpPr>
            <p:nvPr/>
          </p:nvSpPr>
          <p:spPr bwMode="auto">
            <a:xfrm>
              <a:off x="2539" y="2156"/>
              <a:ext cx="17" cy="11"/>
            </a:xfrm>
            <a:custGeom>
              <a:avLst/>
              <a:gdLst/>
              <a:ahLst/>
              <a:cxnLst>
                <a:cxn ang="0">
                  <a:pos x="11" y="0"/>
                </a:cxn>
                <a:cxn ang="0">
                  <a:pos x="16" y="2"/>
                </a:cxn>
                <a:cxn ang="0">
                  <a:pos x="15" y="9"/>
                </a:cxn>
                <a:cxn ang="0">
                  <a:pos x="6" y="10"/>
                </a:cxn>
                <a:cxn ang="0">
                  <a:pos x="0" y="6"/>
                </a:cxn>
                <a:cxn ang="0">
                  <a:pos x="11" y="0"/>
                </a:cxn>
                <a:cxn ang="0">
                  <a:pos x="11" y="0"/>
                </a:cxn>
              </a:cxnLst>
              <a:rect l="0" t="0" r="r" b="b"/>
              <a:pathLst>
                <a:path w="17" h="11">
                  <a:moveTo>
                    <a:pt x="11" y="0"/>
                  </a:moveTo>
                  <a:lnTo>
                    <a:pt x="16" y="2"/>
                  </a:lnTo>
                  <a:lnTo>
                    <a:pt x="15" y="9"/>
                  </a:lnTo>
                  <a:lnTo>
                    <a:pt x="6" y="10"/>
                  </a:lnTo>
                  <a:lnTo>
                    <a:pt x="0" y="6"/>
                  </a:lnTo>
                  <a:lnTo>
                    <a:pt x="11" y="0"/>
                  </a:lnTo>
                  <a:lnTo>
                    <a:pt x="11" y="0"/>
                  </a:lnTo>
                </a:path>
              </a:pathLst>
            </a:custGeom>
            <a:solidFill>
              <a:srgbClr val="F52B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9" name="Freeform 504"/>
            <p:cNvSpPr>
              <a:spLocks/>
            </p:cNvSpPr>
            <p:nvPr/>
          </p:nvSpPr>
          <p:spPr bwMode="auto">
            <a:xfrm>
              <a:off x="2539" y="2162"/>
              <a:ext cx="8" cy="19"/>
            </a:xfrm>
            <a:custGeom>
              <a:avLst/>
              <a:gdLst/>
              <a:ahLst/>
              <a:cxnLst>
                <a:cxn ang="0">
                  <a:pos x="0" y="13"/>
                </a:cxn>
                <a:cxn ang="0">
                  <a:pos x="7" y="18"/>
                </a:cxn>
                <a:cxn ang="0">
                  <a:pos x="7" y="8"/>
                </a:cxn>
                <a:cxn ang="0">
                  <a:pos x="6" y="4"/>
                </a:cxn>
                <a:cxn ang="0">
                  <a:pos x="0" y="0"/>
                </a:cxn>
                <a:cxn ang="0">
                  <a:pos x="0" y="13"/>
                </a:cxn>
                <a:cxn ang="0">
                  <a:pos x="0" y="13"/>
                </a:cxn>
              </a:cxnLst>
              <a:rect l="0" t="0" r="r" b="b"/>
              <a:pathLst>
                <a:path w="8" h="19">
                  <a:moveTo>
                    <a:pt x="0" y="13"/>
                  </a:moveTo>
                  <a:lnTo>
                    <a:pt x="7" y="18"/>
                  </a:lnTo>
                  <a:lnTo>
                    <a:pt x="7" y="8"/>
                  </a:lnTo>
                  <a:lnTo>
                    <a:pt x="6" y="4"/>
                  </a:lnTo>
                  <a:lnTo>
                    <a:pt x="0" y="0"/>
                  </a:lnTo>
                  <a:lnTo>
                    <a:pt x="0" y="13"/>
                  </a:lnTo>
                  <a:lnTo>
                    <a:pt x="0" y="13"/>
                  </a:lnTo>
                </a:path>
              </a:pathLst>
            </a:custGeom>
            <a:solidFill>
              <a:srgbClr val="C20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0" name="Freeform 505"/>
            <p:cNvSpPr>
              <a:spLocks/>
            </p:cNvSpPr>
            <p:nvPr/>
          </p:nvSpPr>
          <p:spPr bwMode="auto">
            <a:xfrm>
              <a:off x="2546" y="2170"/>
              <a:ext cx="13" cy="13"/>
            </a:xfrm>
            <a:custGeom>
              <a:avLst/>
              <a:gdLst/>
              <a:ahLst/>
              <a:cxnLst>
                <a:cxn ang="0">
                  <a:pos x="0" y="10"/>
                </a:cxn>
                <a:cxn ang="0">
                  <a:pos x="2" y="8"/>
                </a:cxn>
                <a:cxn ang="0">
                  <a:pos x="8" y="8"/>
                </a:cxn>
                <a:cxn ang="0">
                  <a:pos x="12" y="12"/>
                </a:cxn>
                <a:cxn ang="0">
                  <a:pos x="12" y="12"/>
                </a:cxn>
                <a:cxn ang="0">
                  <a:pos x="10" y="7"/>
                </a:cxn>
                <a:cxn ang="0">
                  <a:pos x="0" y="0"/>
                </a:cxn>
                <a:cxn ang="0">
                  <a:pos x="0" y="10"/>
                </a:cxn>
                <a:cxn ang="0">
                  <a:pos x="0" y="10"/>
                </a:cxn>
              </a:cxnLst>
              <a:rect l="0" t="0" r="r" b="b"/>
              <a:pathLst>
                <a:path w="13" h="13">
                  <a:moveTo>
                    <a:pt x="0" y="10"/>
                  </a:moveTo>
                  <a:lnTo>
                    <a:pt x="2" y="8"/>
                  </a:lnTo>
                  <a:lnTo>
                    <a:pt x="8" y="8"/>
                  </a:lnTo>
                  <a:lnTo>
                    <a:pt x="12" y="12"/>
                  </a:lnTo>
                  <a:lnTo>
                    <a:pt x="12" y="12"/>
                  </a:lnTo>
                  <a:lnTo>
                    <a:pt x="10" y="7"/>
                  </a:lnTo>
                  <a:lnTo>
                    <a:pt x="0" y="0"/>
                  </a:lnTo>
                  <a:lnTo>
                    <a:pt x="0" y="10"/>
                  </a:lnTo>
                  <a:lnTo>
                    <a:pt x="0" y="10"/>
                  </a:lnTo>
                </a:path>
              </a:pathLst>
            </a:custGeom>
            <a:solidFill>
              <a:srgbClr val="C20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1" name="Freeform 506"/>
            <p:cNvSpPr>
              <a:spLocks/>
            </p:cNvSpPr>
            <p:nvPr/>
          </p:nvSpPr>
          <p:spPr bwMode="auto">
            <a:xfrm>
              <a:off x="2556" y="2172"/>
              <a:ext cx="10" cy="11"/>
            </a:xfrm>
            <a:custGeom>
              <a:avLst/>
              <a:gdLst/>
              <a:ahLst/>
              <a:cxnLst>
                <a:cxn ang="0">
                  <a:pos x="9" y="8"/>
                </a:cxn>
                <a:cxn ang="0">
                  <a:pos x="2" y="10"/>
                </a:cxn>
                <a:cxn ang="0">
                  <a:pos x="0" y="5"/>
                </a:cxn>
                <a:cxn ang="0">
                  <a:pos x="6" y="2"/>
                </a:cxn>
                <a:cxn ang="0">
                  <a:pos x="9" y="0"/>
                </a:cxn>
                <a:cxn ang="0">
                  <a:pos x="9" y="8"/>
                </a:cxn>
                <a:cxn ang="0">
                  <a:pos x="9" y="8"/>
                </a:cxn>
              </a:cxnLst>
              <a:rect l="0" t="0" r="r" b="b"/>
              <a:pathLst>
                <a:path w="10" h="11">
                  <a:moveTo>
                    <a:pt x="9" y="8"/>
                  </a:moveTo>
                  <a:lnTo>
                    <a:pt x="2" y="10"/>
                  </a:lnTo>
                  <a:lnTo>
                    <a:pt x="0" y="5"/>
                  </a:lnTo>
                  <a:lnTo>
                    <a:pt x="6" y="2"/>
                  </a:lnTo>
                  <a:lnTo>
                    <a:pt x="9" y="0"/>
                  </a:lnTo>
                  <a:lnTo>
                    <a:pt x="9" y="8"/>
                  </a:lnTo>
                  <a:lnTo>
                    <a:pt x="9" y="8"/>
                  </a:lnTo>
                </a:path>
              </a:pathLst>
            </a:custGeom>
            <a:solidFill>
              <a:srgbClr val="81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2" name="Freeform 507"/>
            <p:cNvSpPr>
              <a:spLocks/>
            </p:cNvSpPr>
            <p:nvPr/>
          </p:nvSpPr>
          <p:spPr bwMode="auto">
            <a:xfrm>
              <a:off x="2545" y="2174"/>
              <a:ext cx="12" cy="7"/>
            </a:xfrm>
            <a:custGeom>
              <a:avLst/>
              <a:gdLst/>
              <a:ahLst/>
              <a:cxnLst>
                <a:cxn ang="0">
                  <a:pos x="4" y="0"/>
                </a:cxn>
                <a:cxn ang="0">
                  <a:pos x="11" y="4"/>
                </a:cxn>
                <a:cxn ang="0">
                  <a:pos x="9" y="6"/>
                </a:cxn>
                <a:cxn ang="0">
                  <a:pos x="0" y="2"/>
                </a:cxn>
                <a:cxn ang="0">
                  <a:pos x="4" y="0"/>
                </a:cxn>
                <a:cxn ang="0">
                  <a:pos x="4" y="0"/>
                </a:cxn>
              </a:cxnLst>
              <a:rect l="0" t="0" r="r" b="b"/>
              <a:pathLst>
                <a:path w="12" h="7">
                  <a:moveTo>
                    <a:pt x="4" y="0"/>
                  </a:moveTo>
                  <a:lnTo>
                    <a:pt x="11" y="4"/>
                  </a:lnTo>
                  <a:lnTo>
                    <a:pt x="9" y="6"/>
                  </a:lnTo>
                  <a:lnTo>
                    <a:pt x="0" y="2"/>
                  </a:lnTo>
                  <a:lnTo>
                    <a:pt x="4" y="0"/>
                  </a:lnTo>
                  <a:lnTo>
                    <a:pt x="4" y="0"/>
                  </a:lnTo>
                </a:path>
              </a:pathLst>
            </a:custGeom>
            <a:solidFill>
              <a:srgbClr val="F52B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3" name="Freeform 508"/>
            <p:cNvSpPr>
              <a:spLocks/>
            </p:cNvSpPr>
            <p:nvPr/>
          </p:nvSpPr>
          <p:spPr bwMode="auto">
            <a:xfrm>
              <a:off x="2545" y="2176"/>
              <a:ext cx="10" cy="9"/>
            </a:xfrm>
            <a:custGeom>
              <a:avLst/>
              <a:gdLst/>
              <a:ahLst/>
              <a:cxnLst>
                <a:cxn ang="0">
                  <a:pos x="0" y="4"/>
                </a:cxn>
                <a:cxn ang="0">
                  <a:pos x="1" y="4"/>
                </a:cxn>
                <a:cxn ang="0">
                  <a:pos x="3" y="2"/>
                </a:cxn>
                <a:cxn ang="0">
                  <a:pos x="6" y="4"/>
                </a:cxn>
                <a:cxn ang="0">
                  <a:pos x="9" y="6"/>
                </a:cxn>
                <a:cxn ang="0">
                  <a:pos x="9" y="8"/>
                </a:cxn>
                <a:cxn ang="0">
                  <a:pos x="9" y="4"/>
                </a:cxn>
                <a:cxn ang="0">
                  <a:pos x="0" y="0"/>
                </a:cxn>
                <a:cxn ang="0">
                  <a:pos x="0" y="4"/>
                </a:cxn>
                <a:cxn ang="0">
                  <a:pos x="0" y="4"/>
                </a:cxn>
              </a:cxnLst>
              <a:rect l="0" t="0" r="r" b="b"/>
              <a:pathLst>
                <a:path w="10" h="9">
                  <a:moveTo>
                    <a:pt x="0" y="4"/>
                  </a:moveTo>
                  <a:lnTo>
                    <a:pt x="1" y="4"/>
                  </a:lnTo>
                  <a:lnTo>
                    <a:pt x="3" y="2"/>
                  </a:lnTo>
                  <a:lnTo>
                    <a:pt x="6" y="4"/>
                  </a:lnTo>
                  <a:lnTo>
                    <a:pt x="9" y="6"/>
                  </a:lnTo>
                  <a:lnTo>
                    <a:pt x="9" y="8"/>
                  </a:lnTo>
                  <a:lnTo>
                    <a:pt x="9" y="4"/>
                  </a:lnTo>
                  <a:lnTo>
                    <a:pt x="0" y="0"/>
                  </a:lnTo>
                  <a:lnTo>
                    <a:pt x="0" y="4"/>
                  </a:lnTo>
                  <a:lnTo>
                    <a:pt x="0" y="4"/>
                  </a:lnTo>
                </a:path>
              </a:pathLst>
            </a:custGeom>
            <a:solidFill>
              <a:srgbClr val="C2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4" name="Freeform 509"/>
            <p:cNvSpPr>
              <a:spLocks/>
            </p:cNvSpPr>
            <p:nvPr/>
          </p:nvSpPr>
          <p:spPr bwMode="auto">
            <a:xfrm>
              <a:off x="2554" y="2178"/>
              <a:ext cx="5" cy="7"/>
            </a:xfrm>
            <a:custGeom>
              <a:avLst/>
              <a:gdLst/>
              <a:ahLst/>
              <a:cxnLst>
                <a:cxn ang="0">
                  <a:pos x="4" y="4"/>
                </a:cxn>
                <a:cxn ang="0">
                  <a:pos x="0" y="6"/>
                </a:cxn>
                <a:cxn ang="0">
                  <a:pos x="0" y="2"/>
                </a:cxn>
                <a:cxn ang="0">
                  <a:pos x="2" y="0"/>
                </a:cxn>
                <a:cxn ang="0">
                  <a:pos x="4" y="4"/>
                </a:cxn>
                <a:cxn ang="0">
                  <a:pos x="4" y="4"/>
                </a:cxn>
              </a:cxnLst>
              <a:rect l="0" t="0" r="r" b="b"/>
              <a:pathLst>
                <a:path w="5" h="7">
                  <a:moveTo>
                    <a:pt x="4" y="4"/>
                  </a:moveTo>
                  <a:lnTo>
                    <a:pt x="0" y="6"/>
                  </a:lnTo>
                  <a:lnTo>
                    <a:pt x="0" y="2"/>
                  </a:lnTo>
                  <a:lnTo>
                    <a:pt x="2" y="0"/>
                  </a:lnTo>
                  <a:lnTo>
                    <a:pt x="4" y="4"/>
                  </a:lnTo>
                  <a:lnTo>
                    <a:pt x="4" y="4"/>
                  </a:lnTo>
                </a:path>
              </a:pathLst>
            </a:custGeom>
            <a:solidFill>
              <a:srgbClr val="9F000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5" name="Freeform 510"/>
            <p:cNvSpPr>
              <a:spLocks/>
            </p:cNvSpPr>
            <p:nvPr/>
          </p:nvSpPr>
          <p:spPr bwMode="auto">
            <a:xfrm>
              <a:off x="2539" y="2165"/>
              <a:ext cx="7" cy="6"/>
            </a:xfrm>
            <a:custGeom>
              <a:avLst/>
              <a:gdLst/>
              <a:ahLst/>
              <a:cxnLst>
                <a:cxn ang="0">
                  <a:pos x="0" y="3"/>
                </a:cxn>
                <a:cxn ang="0">
                  <a:pos x="6" y="5"/>
                </a:cxn>
                <a:cxn ang="0">
                  <a:pos x="6" y="1"/>
                </a:cxn>
                <a:cxn ang="0">
                  <a:pos x="0" y="0"/>
                </a:cxn>
                <a:cxn ang="0">
                  <a:pos x="0" y="3"/>
                </a:cxn>
                <a:cxn ang="0">
                  <a:pos x="0" y="3"/>
                </a:cxn>
              </a:cxnLst>
              <a:rect l="0" t="0" r="r" b="b"/>
              <a:pathLst>
                <a:path w="7" h="6">
                  <a:moveTo>
                    <a:pt x="0" y="3"/>
                  </a:moveTo>
                  <a:lnTo>
                    <a:pt x="6" y="5"/>
                  </a:lnTo>
                  <a:lnTo>
                    <a:pt x="6" y="1"/>
                  </a:lnTo>
                  <a:lnTo>
                    <a:pt x="0" y="0"/>
                  </a:lnTo>
                  <a:lnTo>
                    <a:pt x="0" y="3"/>
                  </a:lnTo>
                  <a:lnTo>
                    <a:pt x="0" y="3"/>
                  </a:lnTo>
                </a:path>
              </a:pathLst>
            </a:custGeom>
            <a:solidFill>
              <a:srgbClr val="A1E2F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6" name="Freeform 511"/>
            <p:cNvSpPr>
              <a:spLocks/>
            </p:cNvSpPr>
            <p:nvPr/>
          </p:nvSpPr>
          <p:spPr bwMode="auto">
            <a:xfrm>
              <a:off x="2546" y="2169"/>
              <a:ext cx="17" cy="9"/>
            </a:xfrm>
            <a:custGeom>
              <a:avLst/>
              <a:gdLst/>
              <a:ahLst/>
              <a:cxnLst>
                <a:cxn ang="0">
                  <a:pos x="16" y="5"/>
                </a:cxn>
                <a:cxn ang="0">
                  <a:pos x="10" y="8"/>
                </a:cxn>
                <a:cxn ang="0">
                  <a:pos x="0" y="1"/>
                </a:cxn>
                <a:cxn ang="0">
                  <a:pos x="9" y="0"/>
                </a:cxn>
                <a:cxn ang="0">
                  <a:pos x="16" y="5"/>
                </a:cxn>
                <a:cxn ang="0">
                  <a:pos x="16" y="5"/>
                </a:cxn>
              </a:cxnLst>
              <a:rect l="0" t="0" r="r" b="b"/>
              <a:pathLst>
                <a:path w="17" h="9">
                  <a:moveTo>
                    <a:pt x="16" y="5"/>
                  </a:moveTo>
                  <a:lnTo>
                    <a:pt x="10" y="8"/>
                  </a:lnTo>
                  <a:lnTo>
                    <a:pt x="0" y="1"/>
                  </a:lnTo>
                  <a:lnTo>
                    <a:pt x="9" y="0"/>
                  </a:lnTo>
                  <a:lnTo>
                    <a:pt x="16" y="5"/>
                  </a:lnTo>
                  <a:lnTo>
                    <a:pt x="16" y="5"/>
                  </a:lnTo>
                </a:path>
              </a:pathLst>
            </a:custGeom>
            <a:solidFill>
              <a:srgbClr val="FF6088"/>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7" name="Freeform 512"/>
            <p:cNvSpPr>
              <a:spLocks/>
            </p:cNvSpPr>
            <p:nvPr/>
          </p:nvSpPr>
          <p:spPr bwMode="auto">
            <a:xfrm>
              <a:off x="2555" y="2165"/>
              <a:ext cx="11" cy="10"/>
            </a:xfrm>
            <a:custGeom>
              <a:avLst/>
              <a:gdLst/>
              <a:ahLst/>
              <a:cxnLst>
                <a:cxn ang="0">
                  <a:pos x="0" y="4"/>
                </a:cxn>
                <a:cxn ang="0">
                  <a:pos x="3" y="0"/>
                </a:cxn>
                <a:cxn ang="0">
                  <a:pos x="10" y="7"/>
                </a:cxn>
                <a:cxn ang="0">
                  <a:pos x="7" y="9"/>
                </a:cxn>
                <a:cxn ang="0">
                  <a:pos x="0" y="4"/>
                </a:cxn>
                <a:cxn ang="0">
                  <a:pos x="0" y="4"/>
                </a:cxn>
              </a:cxnLst>
              <a:rect l="0" t="0" r="r" b="b"/>
              <a:pathLst>
                <a:path w="11" h="10">
                  <a:moveTo>
                    <a:pt x="0" y="4"/>
                  </a:moveTo>
                  <a:lnTo>
                    <a:pt x="3" y="0"/>
                  </a:lnTo>
                  <a:lnTo>
                    <a:pt x="10" y="7"/>
                  </a:lnTo>
                  <a:lnTo>
                    <a:pt x="7" y="9"/>
                  </a:lnTo>
                  <a:lnTo>
                    <a:pt x="0" y="4"/>
                  </a:lnTo>
                  <a:lnTo>
                    <a:pt x="0" y="4"/>
                  </a:lnTo>
                </a:path>
              </a:pathLst>
            </a:custGeom>
            <a:solidFill>
              <a:srgbClr val="C20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8" name="Freeform 513"/>
            <p:cNvSpPr>
              <a:spLocks/>
            </p:cNvSpPr>
            <p:nvPr/>
          </p:nvSpPr>
          <p:spPr bwMode="auto">
            <a:xfrm>
              <a:off x="2554" y="2158"/>
              <a:ext cx="5" cy="12"/>
            </a:xfrm>
            <a:custGeom>
              <a:avLst/>
              <a:gdLst/>
              <a:ahLst/>
              <a:cxnLst>
                <a:cxn ang="0">
                  <a:pos x="0" y="7"/>
                </a:cxn>
                <a:cxn ang="0">
                  <a:pos x="1" y="0"/>
                </a:cxn>
                <a:cxn ang="0">
                  <a:pos x="4" y="7"/>
                </a:cxn>
                <a:cxn ang="0">
                  <a:pos x="1" y="11"/>
                </a:cxn>
                <a:cxn ang="0">
                  <a:pos x="0" y="7"/>
                </a:cxn>
                <a:cxn ang="0">
                  <a:pos x="0" y="7"/>
                </a:cxn>
              </a:cxnLst>
              <a:rect l="0" t="0" r="r" b="b"/>
              <a:pathLst>
                <a:path w="5" h="12">
                  <a:moveTo>
                    <a:pt x="0" y="7"/>
                  </a:moveTo>
                  <a:lnTo>
                    <a:pt x="1" y="0"/>
                  </a:lnTo>
                  <a:lnTo>
                    <a:pt x="4" y="7"/>
                  </a:lnTo>
                  <a:lnTo>
                    <a:pt x="1" y="11"/>
                  </a:lnTo>
                  <a:lnTo>
                    <a:pt x="0" y="7"/>
                  </a:lnTo>
                  <a:lnTo>
                    <a:pt x="0" y="7"/>
                  </a:lnTo>
                </a:path>
              </a:pathLst>
            </a:custGeom>
            <a:solidFill>
              <a:srgbClr val="819FE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9" name="Freeform 514"/>
            <p:cNvSpPr>
              <a:spLocks/>
            </p:cNvSpPr>
            <p:nvPr/>
          </p:nvSpPr>
          <p:spPr bwMode="auto">
            <a:xfrm>
              <a:off x="2545" y="2165"/>
              <a:ext cx="11" cy="6"/>
            </a:xfrm>
            <a:custGeom>
              <a:avLst/>
              <a:gdLst/>
              <a:ahLst/>
              <a:cxnLst>
                <a:cxn ang="0">
                  <a:pos x="10" y="4"/>
                </a:cxn>
                <a:cxn ang="0">
                  <a:pos x="1" y="5"/>
                </a:cxn>
                <a:cxn ang="0">
                  <a:pos x="0" y="1"/>
                </a:cxn>
                <a:cxn ang="0">
                  <a:pos x="9" y="0"/>
                </a:cxn>
                <a:cxn ang="0">
                  <a:pos x="10" y="4"/>
                </a:cxn>
                <a:cxn ang="0">
                  <a:pos x="10" y="4"/>
                </a:cxn>
              </a:cxnLst>
              <a:rect l="0" t="0" r="r" b="b"/>
              <a:pathLst>
                <a:path w="11" h="6">
                  <a:moveTo>
                    <a:pt x="10" y="4"/>
                  </a:moveTo>
                  <a:lnTo>
                    <a:pt x="1" y="5"/>
                  </a:lnTo>
                  <a:lnTo>
                    <a:pt x="0" y="1"/>
                  </a:lnTo>
                  <a:lnTo>
                    <a:pt x="9" y="0"/>
                  </a:lnTo>
                  <a:lnTo>
                    <a:pt x="10" y="4"/>
                  </a:lnTo>
                  <a:lnTo>
                    <a:pt x="10" y="4"/>
                  </a:lnTo>
                </a:path>
              </a:pathLst>
            </a:custGeom>
            <a:solidFill>
              <a:srgbClr val="A1E2F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0" name="Freeform 515"/>
            <p:cNvSpPr>
              <a:spLocks/>
            </p:cNvSpPr>
            <p:nvPr/>
          </p:nvSpPr>
          <p:spPr bwMode="auto">
            <a:xfrm>
              <a:off x="2555" y="2182"/>
              <a:ext cx="4" cy="4"/>
            </a:xfrm>
            <a:custGeom>
              <a:avLst/>
              <a:gdLst/>
              <a:ahLst/>
              <a:cxnLst>
                <a:cxn ang="0">
                  <a:pos x="0" y="3"/>
                </a:cxn>
                <a:cxn ang="0">
                  <a:pos x="3" y="3"/>
                </a:cxn>
                <a:cxn ang="0">
                  <a:pos x="3" y="2"/>
                </a:cxn>
                <a:cxn ang="0">
                  <a:pos x="0" y="0"/>
                </a:cxn>
                <a:cxn ang="0">
                  <a:pos x="0" y="3"/>
                </a:cxn>
                <a:cxn ang="0">
                  <a:pos x="0" y="3"/>
                </a:cxn>
              </a:cxnLst>
              <a:rect l="0" t="0" r="r" b="b"/>
              <a:pathLst>
                <a:path w="4" h="4">
                  <a:moveTo>
                    <a:pt x="0" y="3"/>
                  </a:moveTo>
                  <a:lnTo>
                    <a:pt x="3" y="3"/>
                  </a:lnTo>
                  <a:lnTo>
                    <a:pt x="3" y="2"/>
                  </a:lnTo>
                  <a:lnTo>
                    <a:pt x="0" y="0"/>
                  </a:lnTo>
                  <a:lnTo>
                    <a:pt x="0" y="3"/>
                  </a:lnTo>
                  <a:lnTo>
                    <a:pt x="0" y="3"/>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1" name="Freeform 516"/>
            <p:cNvSpPr>
              <a:spLocks/>
            </p:cNvSpPr>
            <p:nvPr/>
          </p:nvSpPr>
          <p:spPr bwMode="auto">
            <a:xfrm>
              <a:off x="2554" y="2180"/>
              <a:ext cx="2" cy="2"/>
            </a:xfrm>
            <a:custGeom>
              <a:avLst/>
              <a:gdLst/>
              <a:ahLst/>
              <a:cxnLst>
                <a:cxn ang="0">
                  <a:pos x="1" y="0"/>
                </a:cxn>
                <a:cxn ang="0">
                  <a:pos x="0" y="1"/>
                </a:cxn>
                <a:cxn ang="0">
                  <a:pos x="0" y="0"/>
                </a:cxn>
                <a:cxn ang="0">
                  <a:pos x="1" y="0"/>
                </a:cxn>
                <a:cxn ang="0">
                  <a:pos x="1" y="0"/>
                </a:cxn>
                <a:cxn ang="0">
                  <a:pos x="1" y="0"/>
                </a:cxn>
              </a:cxnLst>
              <a:rect l="0" t="0" r="r" b="b"/>
              <a:pathLst>
                <a:path w="2" h="2">
                  <a:moveTo>
                    <a:pt x="1" y="0"/>
                  </a:moveTo>
                  <a:lnTo>
                    <a:pt x="0" y="1"/>
                  </a:lnTo>
                  <a:lnTo>
                    <a:pt x="0" y="0"/>
                  </a:lnTo>
                  <a:lnTo>
                    <a:pt x="1" y="0"/>
                  </a:lnTo>
                  <a:lnTo>
                    <a:pt x="1" y="0"/>
                  </a:lnTo>
                  <a:lnTo>
                    <a:pt x="1" y="0"/>
                  </a:lnTo>
                </a:path>
              </a:pathLst>
            </a:custGeom>
            <a:solidFill>
              <a:srgbClr val="FF6088"/>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2" name="Freeform 517"/>
            <p:cNvSpPr>
              <a:spLocks/>
            </p:cNvSpPr>
            <p:nvPr/>
          </p:nvSpPr>
          <p:spPr bwMode="auto">
            <a:xfrm>
              <a:off x="2278" y="1966"/>
              <a:ext cx="23" cy="129"/>
            </a:xfrm>
            <a:custGeom>
              <a:avLst/>
              <a:gdLst/>
              <a:ahLst/>
              <a:cxnLst>
                <a:cxn ang="0">
                  <a:pos x="22" y="128"/>
                </a:cxn>
                <a:cxn ang="0">
                  <a:pos x="19" y="126"/>
                </a:cxn>
                <a:cxn ang="0">
                  <a:pos x="17" y="124"/>
                </a:cxn>
                <a:cxn ang="0">
                  <a:pos x="14" y="124"/>
                </a:cxn>
                <a:cxn ang="0">
                  <a:pos x="12" y="123"/>
                </a:cxn>
                <a:cxn ang="0">
                  <a:pos x="7" y="120"/>
                </a:cxn>
                <a:cxn ang="0">
                  <a:pos x="7" y="119"/>
                </a:cxn>
                <a:cxn ang="0">
                  <a:pos x="4" y="117"/>
                </a:cxn>
                <a:cxn ang="0">
                  <a:pos x="3" y="115"/>
                </a:cxn>
                <a:cxn ang="0">
                  <a:pos x="2" y="113"/>
                </a:cxn>
                <a:cxn ang="0">
                  <a:pos x="1" y="111"/>
                </a:cxn>
                <a:cxn ang="0">
                  <a:pos x="1" y="109"/>
                </a:cxn>
                <a:cxn ang="0">
                  <a:pos x="0" y="107"/>
                </a:cxn>
                <a:cxn ang="0">
                  <a:pos x="0" y="0"/>
                </a:cxn>
                <a:cxn ang="0">
                  <a:pos x="22" y="0"/>
                </a:cxn>
                <a:cxn ang="0">
                  <a:pos x="22" y="128"/>
                </a:cxn>
                <a:cxn ang="0">
                  <a:pos x="22" y="128"/>
                </a:cxn>
              </a:cxnLst>
              <a:rect l="0" t="0" r="r" b="b"/>
              <a:pathLst>
                <a:path w="23" h="129">
                  <a:moveTo>
                    <a:pt x="22" y="128"/>
                  </a:moveTo>
                  <a:lnTo>
                    <a:pt x="19" y="126"/>
                  </a:lnTo>
                  <a:lnTo>
                    <a:pt x="17" y="124"/>
                  </a:lnTo>
                  <a:lnTo>
                    <a:pt x="14" y="124"/>
                  </a:lnTo>
                  <a:lnTo>
                    <a:pt x="12" y="123"/>
                  </a:lnTo>
                  <a:lnTo>
                    <a:pt x="7" y="120"/>
                  </a:lnTo>
                  <a:lnTo>
                    <a:pt x="7" y="119"/>
                  </a:lnTo>
                  <a:lnTo>
                    <a:pt x="4" y="117"/>
                  </a:lnTo>
                  <a:lnTo>
                    <a:pt x="3" y="115"/>
                  </a:lnTo>
                  <a:lnTo>
                    <a:pt x="2" y="113"/>
                  </a:lnTo>
                  <a:lnTo>
                    <a:pt x="1" y="111"/>
                  </a:lnTo>
                  <a:lnTo>
                    <a:pt x="1" y="109"/>
                  </a:lnTo>
                  <a:lnTo>
                    <a:pt x="0" y="107"/>
                  </a:lnTo>
                  <a:lnTo>
                    <a:pt x="0" y="0"/>
                  </a:lnTo>
                  <a:lnTo>
                    <a:pt x="22" y="0"/>
                  </a:lnTo>
                  <a:lnTo>
                    <a:pt x="22" y="128"/>
                  </a:lnTo>
                  <a:lnTo>
                    <a:pt x="22" y="128"/>
                  </a:lnTo>
                </a:path>
              </a:pathLst>
            </a:custGeom>
            <a:solidFill>
              <a:srgbClr val="D2D2D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3" name="Oval 518"/>
            <p:cNvSpPr>
              <a:spLocks noChangeArrowheads="1"/>
            </p:cNvSpPr>
            <p:nvPr/>
          </p:nvSpPr>
          <p:spPr bwMode="auto">
            <a:xfrm>
              <a:off x="2318" y="1928"/>
              <a:ext cx="5" cy="6"/>
            </a:xfrm>
            <a:prstGeom prst="ellipse">
              <a:avLst/>
            </a:prstGeom>
            <a:solidFill>
              <a:srgbClr val="000000"/>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4" name="Freeform 519"/>
            <p:cNvSpPr>
              <a:spLocks/>
            </p:cNvSpPr>
            <p:nvPr/>
          </p:nvSpPr>
          <p:spPr bwMode="auto">
            <a:xfrm>
              <a:off x="2320" y="1931"/>
              <a:ext cx="46" cy="44"/>
            </a:xfrm>
            <a:custGeom>
              <a:avLst/>
              <a:gdLst/>
              <a:ahLst/>
              <a:cxnLst>
                <a:cxn ang="0">
                  <a:pos x="25" y="11"/>
                </a:cxn>
                <a:cxn ang="0">
                  <a:pos x="30" y="12"/>
                </a:cxn>
                <a:cxn ang="0">
                  <a:pos x="30" y="13"/>
                </a:cxn>
                <a:cxn ang="0">
                  <a:pos x="32" y="15"/>
                </a:cxn>
                <a:cxn ang="0">
                  <a:pos x="35" y="15"/>
                </a:cxn>
                <a:cxn ang="0">
                  <a:pos x="36" y="17"/>
                </a:cxn>
                <a:cxn ang="0">
                  <a:pos x="38" y="19"/>
                </a:cxn>
                <a:cxn ang="0">
                  <a:pos x="41" y="21"/>
                </a:cxn>
                <a:cxn ang="0">
                  <a:pos x="41" y="23"/>
                </a:cxn>
                <a:cxn ang="0">
                  <a:pos x="42" y="24"/>
                </a:cxn>
                <a:cxn ang="0">
                  <a:pos x="43" y="24"/>
                </a:cxn>
                <a:cxn ang="0">
                  <a:pos x="43" y="27"/>
                </a:cxn>
                <a:cxn ang="0">
                  <a:pos x="45" y="29"/>
                </a:cxn>
                <a:cxn ang="0">
                  <a:pos x="45" y="30"/>
                </a:cxn>
                <a:cxn ang="0">
                  <a:pos x="45" y="32"/>
                </a:cxn>
                <a:cxn ang="0">
                  <a:pos x="45" y="34"/>
                </a:cxn>
                <a:cxn ang="0">
                  <a:pos x="43" y="38"/>
                </a:cxn>
                <a:cxn ang="0">
                  <a:pos x="43" y="40"/>
                </a:cxn>
                <a:cxn ang="0">
                  <a:pos x="41" y="40"/>
                </a:cxn>
                <a:cxn ang="0">
                  <a:pos x="40" y="43"/>
                </a:cxn>
                <a:cxn ang="0">
                  <a:pos x="0" y="3"/>
                </a:cxn>
                <a:cxn ang="0">
                  <a:pos x="2" y="3"/>
                </a:cxn>
                <a:cxn ang="0">
                  <a:pos x="2" y="3"/>
                </a:cxn>
                <a:cxn ang="0">
                  <a:pos x="3" y="3"/>
                </a:cxn>
                <a:cxn ang="0">
                  <a:pos x="3" y="0"/>
                </a:cxn>
                <a:cxn ang="0">
                  <a:pos x="3" y="0"/>
                </a:cxn>
                <a:cxn ang="0">
                  <a:pos x="25" y="11"/>
                </a:cxn>
                <a:cxn ang="0">
                  <a:pos x="25" y="11"/>
                </a:cxn>
              </a:cxnLst>
              <a:rect l="0" t="0" r="r" b="b"/>
              <a:pathLst>
                <a:path w="46" h="44">
                  <a:moveTo>
                    <a:pt x="25" y="11"/>
                  </a:moveTo>
                  <a:lnTo>
                    <a:pt x="30" y="12"/>
                  </a:lnTo>
                  <a:lnTo>
                    <a:pt x="30" y="13"/>
                  </a:lnTo>
                  <a:lnTo>
                    <a:pt x="32" y="15"/>
                  </a:lnTo>
                  <a:lnTo>
                    <a:pt x="35" y="15"/>
                  </a:lnTo>
                  <a:lnTo>
                    <a:pt x="36" y="17"/>
                  </a:lnTo>
                  <a:lnTo>
                    <a:pt x="38" y="19"/>
                  </a:lnTo>
                  <a:lnTo>
                    <a:pt x="41" y="21"/>
                  </a:lnTo>
                  <a:lnTo>
                    <a:pt x="41" y="23"/>
                  </a:lnTo>
                  <a:lnTo>
                    <a:pt x="42" y="24"/>
                  </a:lnTo>
                  <a:lnTo>
                    <a:pt x="43" y="24"/>
                  </a:lnTo>
                  <a:lnTo>
                    <a:pt x="43" y="27"/>
                  </a:lnTo>
                  <a:lnTo>
                    <a:pt x="45" y="29"/>
                  </a:lnTo>
                  <a:lnTo>
                    <a:pt x="45" y="30"/>
                  </a:lnTo>
                  <a:lnTo>
                    <a:pt x="45" y="32"/>
                  </a:lnTo>
                  <a:lnTo>
                    <a:pt x="45" y="34"/>
                  </a:lnTo>
                  <a:lnTo>
                    <a:pt x="43" y="38"/>
                  </a:lnTo>
                  <a:lnTo>
                    <a:pt x="43" y="40"/>
                  </a:lnTo>
                  <a:lnTo>
                    <a:pt x="41" y="40"/>
                  </a:lnTo>
                  <a:lnTo>
                    <a:pt x="40" y="43"/>
                  </a:lnTo>
                  <a:lnTo>
                    <a:pt x="0" y="3"/>
                  </a:lnTo>
                  <a:lnTo>
                    <a:pt x="2" y="3"/>
                  </a:lnTo>
                  <a:lnTo>
                    <a:pt x="2" y="3"/>
                  </a:lnTo>
                  <a:lnTo>
                    <a:pt x="3" y="3"/>
                  </a:lnTo>
                  <a:lnTo>
                    <a:pt x="3" y="0"/>
                  </a:lnTo>
                  <a:lnTo>
                    <a:pt x="3" y="0"/>
                  </a:lnTo>
                  <a:lnTo>
                    <a:pt x="25" y="11"/>
                  </a:lnTo>
                  <a:lnTo>
                    <a:pt x="25" y="11"/>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5" name="Freeform 520"/>
            <p:cNvSpPr>
              <a:spLocks/>
            </p:cNvSpPr>
            <p:nvPr/>
          </p:nvSpPr>
          <p:spPr bwMode="auto">
            <a:xfrm>
              <a:off x="2277" y="1930"/>
              <a:ext cx="43" cy="43"/>
            </a:xfrm>
            <a:custGeom>
              <a:avLst/>
              <a:gdLst/>
              <a:ahLst/>
              <a:cxnLst>
                <a:cxn ang="0">
                  <a:pos x="3" y="42"/>
                </a:cxn>
                <a:cxn ang="0">
                  <a:pos x="2" y="41"/>
                </a:cxn>
                <a:cxn ang="0">
                  <a:pos x="1" y="37"/>
                </a:cxn>
                <a:cxn ang="0">
                  <a:pos x="0" y="35"/>
                </a:cxn>
                <a:cxn ang="0">
                  <a:pos x="0" y="33"/>
                </a:cxn>
                <a:cxn ang="0">
                  <a:pos x="0" y="30"/>
                </a:cxn>
                <a:cxn ang="0">
                  <a:pos x="1" y="26"/>
                </a:cxn>
                <a:cxn ang="0">
                  <a:pos x="2" y="25"/>
                </a:cxn>
                <a:cxn ang="0">
                  <a:pos x="3" y="25"/>
                </a:cxn>
                <a:cxn ang="0">
                  <a:pos x="4" y="21"/>
                </a:cxn>
                <a:cxn ang="0">
                  <a:pos x="5" y="19"/>
                </a:cxn>
                <a:cxn ang="0">
                  <a:pos x="8" y="16"/>
                </a:cxn>
                <a:cxn ang="0">
                  <a:pos x="13" y="14"/>
                </a:cxn>
                <a:cxn ang="0">
                  <a:pos x="17" y="13"/>
                </a:cxn>
                <a:cxn ang="0">
                  <a:pos x="41" y="0"/>
                </a:cxn>
                <a:cxn ang="0">
                  <a:pos x="41" y="1"/>
                </a:cxn>
                <a:cxn ang="0">
                  <a:pos x="41" y="1"/>
                </a:cxn>
                <a:cxn ang="0">
                  <a:pos x="41" y="1"/>
                </a:cxn>
                <a:cxn ang="0">
                  <a:pos x="41" y="4"/>
                </a:cxn>
                <a:cxn ang="0">
                  <a:pos x="41" y="4"/>
                </a:cxn>
                <a:cxn ang="0">
                  <a:pos x="42" y="4"/>
                </a:cxn>
                <a:cxn ang="0">
                  <a:pos x="3" y="42"/>
                </a:cxn>
                <a:cxn ang="0">
                  <a:pos x="3" y="42"/>
                </a:cxn>
              </a:cxnLst>
              <a:rect l="0" t="0" r="r" b="b"/>
              <a:pathLst>
                <a:path w="43" h="43">
                  <a:moveTo>
                    <a:pt x="3" y="42"/>
                  </a:moveTo>
                  <a:lnTo>
                    <a:pt x="2" y="41"/>
                  </a:lnTo>
                  <a:lnTo>
                    <a:pt x="1" y="37"/>
                  </a:lnTo>
                  <a:lnTo>
                    <a:pt x="0" y="35"/>
                  </a:lnTo>
                  <a:lnTo>
                    <a:pt x="0" y="33"/>
                  </a:lnTo>
                  <a:lnTo>
                    <a:pt x="0" y="30"/>
                  </a:lnTo>
                  <a:lnTo>
                    <a:pt x="1" y="26"/>
                  </a:lnTo>
                  <a:lnTo>
                    <a:pt x="2" y="25"/>
                  </a:lnTo>
                  <a:lnTo>
                    <a:pt x="3" y="25"/>
                  </a:lnTo>
                  <a:lnTo>
                    <a:pt x="4" y="21"/>
                  </a:lnTo>
                  <a:lnTo>
                    <a:pt x="5" y="19"/>
                  </a:lnTo>
                  <a:lnTo>
                    <a:pt x="8" y="16"/>
                  </a:lnTo>
                  <a:lnTo>
                    <a:pt x="13" y="14"/>
                  </a:lnTo>
                  <a:lnTo>
                    <a:pt x="17" y="13"/>
                  </a:lnTo>
                  <a:lnTo>
                    <a:pt x="41" y="0"/>
                  </a:lnTo>
                  <a:lnTo>
                    <a:pt x="41" y="1"/>
                  </a:lnTo>
                  <a:lnTo>
                    <a:pt x="41" y="1"/>
                  </a:lnTo>
                  <a:lnTo>
                    <a:pt x="41" y="1"/>
                  </a:lnTo>
                  <a:lnTo>
                    <a:pt x="41" y="4"/>
                  </a:lnTo>
                  <a:lnTo>
                    <a:pt x="41" y="4"/>
                  </a:lnTo>
                  <a:lnTo>
                    <a:pt x="42" y="4"/>
                  </a:lnTo>
                  <a:lnTo>
                    <a:pt x="3" y="42"/>
                  </a:lnTo>
                  <a:lnTo>
                    <a:pt x="3" y="42"/>
                  </a:lnTo>
                </a:path>
              </a:pathLst>
            </a:custGeom>
            <a:solidFill>
              <a:srgbClr val="B2B2B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6" name="Freeform 521"/>
            <p:cNvSpPr>
              <a:spLocks/>
            </p:cNvSpPr>
            <p:nvPr/>
          </p:nvSpPr>
          <p:spPr bwMode="auto">
            <a:xfrm>
              <a:off x="2280" y="1934"/>
              <a:ext cx="41" cy="55"/>
            </a:xfrm>
            <a:custGeom>
              <a:avLst/>
              <a:gdLst/>
              <a:ahLst/>
              <a:cxnLst>
                <a:cxn ang="0">
                  <a:pos x="39" y="0"/>
                </a:cxn>
                <a:cxn ang="0">
                  <a:pos x="40" y="0"/>
                </a:cxn>
                <a:cxn ang="0">
                  <a:pos x="40" y="54"/>
                </a:cxn>
                <a:cxn ang="0">
                  <a:pos x="34" y="52"/>
                </a:cxn>
                <a:cxn ang="0">
                  <a:pos x="30" y="52"/>
                </a:cxn>
                <a:cxn ang="0">
                  <a:pos x="26" y="52"/>
                </a:cxn>
                <a:cxn ang="0">
                  <a:pos x="20" y="52"/>
                </a:cxn>
                <a:cxn ang="0">
                  <a:pos x="15" y="50"/>
                </a:cxn>
                <a:cxn ang="0">
                  <a:pos x="12" y="48"/>
                </a:cxn>
                <a:cxn ang="0">
                  <a:pos x="10" y="47"/>
                </a:cxn>
                <a:cxn ang="0">
                  <a:pos x="7" y="47"/>
                </a:cxn>
                <a:cxn ang="0">
                  <a:pos x="5" y="45"/>
                </a:cxn>
                <a:cxn ang="0">
                  <a:pos x="4" y="43"/>
                </a:cxn>
                <a:cxn ang="0">
                  <a:pos x="1" y="42"/>
                </a:cxn>
                <a:cxn ang="0">
                  <a:pos x="1" y="42"/>
                </a:cxn>
                <a:cxn ang="0">
                  <a:pos x="0" y="38"/>
                </a:cxn>
                <a:cxn ang="0">
                  <a:pos x="39" y="0"/>
                </a:cxn>
                <a:cxn ang="0">
                  <a:pos x="39" y="0"/>
                </a:cxn>
              </a:cxnLst>
              <a:rect l="0" t="0" r="r" b="b"/>
              <a:pathLst>
                <a:path w="41" h="55">
                  <a:moveTo>
                    <a:pt x="39" y="0"/>
                  </a:moveTo>
                  <a:lnTo>
                    <a:pt x="40" y="0"/>
                  </a:lnTo>
                  <a:lnTo>
                    <a:pt x="40" y="54"/>
                  </a:lnTo>
                  <a:lnTo>
                    <a:pt x="34" y="52"/>
                  </a:lnTo>
                  <a:lnTo>
                    <a:pt x="30" y="52"/>
                  </a:lnTo>
                  <a:lnTo>
                    <a:pt x="26" y="52"/>
                  </a:lnTo>
                  <a:lnTo>
                    <a:pt x="20" y="52"/>
                  </a:lnTo>
                  <a:lnTo>
                    <a:pt x="15" y="50"/>
                  </a:lnTo>
                  <a:lnTo>
                    <a:pt x="12" y="48"/>
                  </a:lnTo>
                  <a:lnTo>
                    <a:pt x="10" y="47"/>
                  </a:lnTo>
                  <a:lnTo>
                    <a:pt x="7" y="47"/>
                  </a:lnTo>
                  <a:lnTo>
                    <a:pt x="5" y="45"/>
                  </a:lnTo>
                  <a:lnTo>
                    <a:pt x="4" y="43"/>
                  </a:lnTo>
                  <a:lnTo>
                    <a:pt x="1" y="42"/>
                  </a:lnTo>
                  <a:lnTo>
                    <a:pt x="1" y="42"/>
                  </a:lnTo>
                  <a:lnTo>
                    <a:pt x="0" y="38"/>
                  </a:lnTo>
                  <a:lnTo>
                    <a:pt x="39" y="0"/>
                  </a:lnTo>
                  <a:lnTo>
                    <a:pt x="39" y="0"/>
                  </a:lnTo>
                </a:path>
              </a:pathLst>
            </a:custGeom>
            <a:solidFill>
              <a:srgbClr val="E1E1E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7" name="Freeform 522"/>
            <p:cNvSpPr>
              <a:spLocks/>
            </p:cNvSpPr>
            <p:nvPr/>
          </p:nvSpPr>
          <p:spPr bwMode="auto">
            <a:xfrm>
              <a:off x="2320" y="1934"/>
              <a:ext cx="42" cy="55"/>
            </a:xfrm>
            <a:custGeom>
              <a:avLst/>
              <a:gdLst/>
              <a:ahLst/>
              <a:cxnLst>
                <a:cxn ang="0">
                  <a:pos x="41" y="40"/>
                </a:cxn>
                <a:cxn ang="0">
                  <a:pos x="38" y="42"/>
                </a:cxn>
                <a:cxn ang="0">
                  <a:pos x="37" y="42"/>
                </a:cxn>
                <a:cxn ang="0">
                  <a:pos x="35" y="45"/>
                </a:cxn>
                <a:cxn ang="0">
                  <a:pos x="32" y="45"/>
                </a:cxn>
                <a:cxn ang="0">
                  <a:pos x="30" y="47"/>
                </a:cxn>
                <a:cxn ang="0">
                  <a:pos x="28" y="47"/>
                </a:cxn>
                <a:cxn ang="0">
                  <a:pos x="23" y="50"/>
                </a:cxn>
                <a:cxn ang="0">
                  <a:pos x="22" y="51"/>
                </a:cxn>
                <a:cxn ang="0">
                  <a:pos x="18" y="52"/>
                </a:cxn>
                <a:cxn ang="0">
                  <a:pos x="16" y="52"/>
                </a:cxn>
                <a:cxn ang="0">
                  <a:pos x="13" y="52"/>
                </a:cxn>
                <a:cxn ang="0">
                  <a:pos x="10" y="52"/>
                </a:cxn>
                <a:cxn ang="0">
                  <a:pos x="5" y="52"/>
                </a:cxn>
                <a:cxn ang="0">
                  <a:pos x="0" y="54"/>
                </a:cxn>
                <a:cxn ang="0">
                  <a:pos x="0" y="0"/>
                </a:cxn>
                <a:cxn ang="0">
                  <a:pos x="0" y="0"/>
                </a:cxn>
                <a:cxn ang="0">
                  <a:pos x="0" y="0"/>
                </a:cxn>
                <a:cxn ang="0">
                  <a:pos x="41" y="40"/>
                </a:cxn>
                <a:cxn ang="0">
                  <a:pos x="41" y="40"/>
                </a:cxn>
              </a:cxnLst>
              <a:rect l="0" t="0" r="r" b="b"/>
              <a:pathLst>
                <a:path w="42" h="55">
                  <a:moveTo>
                    <a:pt x="41" y="40"/>
                  </a:moveTo>
                  <a:lnTo>
                    <a:pt x="38" y="42"/>
                  </a:lnTo>
                  <a:lnTo>
                    <a:pt x="37" y="42"/>
                  </a:lnTo>
                  <a:lnTo>
                    <a:pt x="35" y="45"/>
                  </a:lnTo>
                  <a:lnTo>
                    <a:pt x="32" y="45"/>
                  </a:lnTo>
                  <a:lnTo>
                    <a:pt x="30" y="47"/>
                  </a:lnTo>
                  <a:lnTo>
                    <a:pt x="28" y="47"/>
                  </a:lnTo>
                  <a:lnTo>
                    <a:pt x="23" y="50"/>
                  </a:lnTo>
                  <a:lnTo>
                    <a:pt x="22" y="51"/>
                  </a:lnTo>
                  <a:lnTo>
                    <a:pt x="18" y="52"/>
                  </a:lnTo>
                  <a:lnTo>
                    <a:pt x="16" y="52"/>
                  </a:lnTo>
                  <a:lnTo>
                    <a:pt x="13" y="52"/>
                  </a:lnTo>
                  <a:lnTo>
                    <a:pt x="10" y="52"/>
                  </a:lnTo>
                  <a:lnTo>
                    <a:pt x="5" y="52"/>
                  </a:lnTo>
                  <a:lnTo>
                    <a:pt x="0" y="54"/>
                  </a:lnTo>
                  <a:lnTo>
                    <a:pt x="0" y="0"/>
                  </a:lnTo>
                  <a:lnTo>
                    <a:pt x="0" y="0"/>
                  </a:lnTo>
                  <a:lnTo>
                    <a:pt x="0" y="0"/>
                  </a:lnTo>
                  <a:lnTo>
                    <a:pt x="41" y="40"/>
                  </a:lnTo>
                  <a:lnTo>
                    <a:pt x="41" y="40"/>
                  </a:lnTo>
                </a:path>
              </a:pathLst>
            </a:custGeom>
            <a:solidFill>
              <a:srgbClr val="D2D2D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1608" name="Group 523"/>
          <p:cNvGrpSpPr>
            <a:grpSpLocks/>
          </p:cNvGrpSpPr>
          <p:nvPr/>
        </p:nvGrpSpPr>
        <p:grpSpPr bwMode="auto">
          <a:xfrm>
            <a:off x="6011863" y="3933825"/>
            <a:ext cx="1081087" cy="333375"/>
            <a:chOff x="713" y="3867"/>
            <a:chExt cx="662" cy="394"/>
          </a:xfrm>
        </p:grpSpPr>
        <p:sp>
          <p:nvSpPr>
            <p:cNvPr id="1609" name="AutoShape 524"/>
            <p:cNvSpPr>
              <a:spLocks noChangeArrowheads="1"/>
            </p:cNvSpPr>
            <p:nvPr/>
          </p:nvSpPr>
          <p:spPr bwMode="auto">
            <a:xfrm flipV="1">
              <a:off x="713" y="3867"/>
              <a:ext cx="662" cy="394"/>
            </a:xfrm>
            <a:prstGeom prst="roundRect">
              <a:avLst>
                <a:gd name="adj" fmla="val 0"/>
              </a:avLst>
            </a:prstGeom>
            <a:solidFill>
              <a:srgbClr val="CBE62D"/>
            </a:solid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0" name="Line 525"/>
            <p:cNvSpPr>
              <a:spLocks noChangeShapeType="1"/>
            </p:cNvSpPr>
            <p:nvPr/>
          </p:nvSpPr>
          <p:spPr bwMode="auto">
            <a:xfrm>
              <a:off x="713" y="3911"/>
              <a:ext cx="661" cy="0"/>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1" name="Line 526"/>
            <p:cNvSpPr>
              <a:spLocks noChangeShapeType="1"/>
            </p:cNvSpPr>
            <p:nvPr/>
          </p:nvSpPr>
          <p:spPr bwMode="auto">
            <a:xfrm>
              <a:off x="713" y="3954"/>
              <a:ext cx="661" cy="0"/>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2" name="Line 527"/>
            <p:cNvSpPr>
              <a:spLocks noChangeShapeType="1"/>
            </p:cNvSpPr>
            <p:nvPr/>
          </p:nvSpPr>
          <p:spPr bwMode="auto">
            <a:xfrm>
              <a:off x="713" y="3998"/>
              <a:ext cx="661" cy="0"/>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3" name="Line 528"/>
            <p:cNvSpPr>
              <a:spLocks noChangeShapeType="1"/>
            </p:cNvSpPr>
            <p:nvPr/>
          </p:nvSpPr>
          <p:spPr bwMode="auto">
            <a:xfrm>
              <a:off x="713" y="4042"/>
              <a:ext cx="661" cy="0"/>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4" name="Line 529"/>
            <p:cNvSpPr>
              <a:spLocks noChangeShapeType="1"/>
            </p:cNvSpPr>
            <p:nvPr/>
          </p:nvSpPr>
          <p:spPr bwMode="auto">
            <a:xfrm>
              <a:off x="713" y="4085"/>
              <a:ext cx="661" cy="0"/>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5" name="Line 530"/>
            <p:cNvSpPr>
              <a:spLocks noChangeShapeType="1"/>
            </p:cNvSpPr>
            <p:nvPr/>
          </p:nvSpPr>
          <p:spPr bwMode="auto">
            <a:xfrm>
              <a:off x="713" y="4128"/>
              <a:ext cx="661" cy="0"/>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6" name="Line 531"/>
            <p:cNvSpPr>
              <a:spLocks noChangeShapeType="1"/>
            </p:cNvSpPr>
            <p:nvPr/>
          </p:nvSpPr>
          <p:spPr bwMode="auto">
            <a:xfrm>
              <a:off x="713" y="4173"/>
              <a:ext cx="661" cy="0"/>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7" name="Line 532"/>
            <p:cNvSpPr>
              <a:spLocks noChangeShapeType="1"/>
            </p:cNvSpPr>
            <p:nvPr/>
          </p:nvSpPr>
          <p:spPr bwMode="auto">
            <a:xfrm>
              <a:off x="713" y="4216"/>
              <a:ext cx="661" cy="0"/>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8" name="Line 533"/>
            <p:cNvSpPr>
              <a:spLocks noChangeShapeType="1"/>
            </p:cNvSpPr>
            <p:nvPr/>
          </p:nvSpPr>
          <p:spPr bwMode="auto">
            <a:xfrm>
              <a:off x="808" y="3867"/>
              <a:ext cx="0" cy="392"/>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9" name="Line 534"/>
            <p:cNvSpPr>
              <a:spLocks noChangeShapeType="1"/>
            </p:cNvSpPr>
            <p:nvPr/>
          </p:nvSpPr>
          <p:spPr bwMode="auto">
            <a:xfrm>
              <a:off x="902" y="3867"/>
              <a:ext cx="0" cy="392"/>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20" name="Line 535"/>
            <p:cNvSpPr>
              <a:spLocks noChangeShapeType="1"/>
            </p:cNvSpPr>
            <p:nvPr/>
          </p:nvSpPr>
          <p:spPr bwMode="auto">
            <a:xfrm>
              <a:off x="996" y="3867"/>
              <a:ext cx="0" cy="392"/>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21" name="Line 536"/>
            <p:cNvSpPr>
              <a:spLocks noChangeShapeType="1"/>
            </p:cNvSpPr>
            <p:nvPr/>
          </p:nvSpPr>
          <p:spPr bwMode="auto">
            <a:xfrm>
              <a:off x="1091" y="3867"/>
              <a:ext cx="0" cy="392"/>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22" name="Line 537"/>
            <p:cNvSpPr>
              <a:spLocks noChangeShapeType="1"/>
            </p:cNvSpPr>
            <p:nvPr/>
          </p:nvSpPr>
          <p:spPr bwMode="auto">
            <a:xfrm>
              <a:off x="1185" y="3867"/>
              <a:ext cx="0" cy="392"/>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23" name="Line 538"/>
            <p:cNvSpPr>
              <a:spLocks noChangeShapeType="1"/>
            </p:cNvSpPr>
            <p:nvPr/>
          </p:nvSpPr>
          <p:spPr bwMode="auto">
            <a:xfrm>
              <a:off x="1279" y="3867"/>
              <a:ext cx="0" cy="392"/>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624" name="Text Box 539"/>
          <p:cNvSpPr txBox="1">
            <a:spLocks noChangeArrowheads="1"/>
          </p:cNvSpPr>
          <p:nvPr/>
        </p:nvSpPr>
        <p:spPr bwMode="auto">
          <a:xfrm>
            <a:off x="6103938" y="3933825"/>
            <a:ext cx="844550" cy="342900"/>
          </a:xfrm>
          <a:prstGeom prst="rect">
            <a:avLst/>
          </a:prstGeom>
          <a:noFill/>
          <a:ln w="9525">
            <a:noFill/>
            <a:miter lim="800000"/>
            <a:headEnd/>
            <a:tailEnd/>
          </a:ln>
          <a:effectLst/>
        </p:spPr>
        <p:txBody>
          <a:bodyPr wrap="none" lIns="0" tIns="0" rIns="0" bIns="0" anchor="ctr"/>
          <a:lstStyle/>
          <a:p>
            <a:pPr algn="ctr" defTabSz="387350" eaLnBrk="1" hangingPunct="1">
              <a:lnSpc>
                <a:spcPct val="85000"/>
              </a:lnSpc>
              <a:buClr>
                <a:srgbClr val="FFFFFF"/>
              </a:buClr>
              <a:buSzPct val="90000"/>
              <a:buFont typeface="Monotype Sorts" pitchFamily="2" charset="2"/>
              <a:buNone/>
            </a:pPr>
            <a:r>
              <a:rPr kumimoji="1" lang="en-US" altLang="ko-KR" sz="1200" b="1">
                <a:ea typeface="MS Gothic" pitchFamily="49" charset="-128"/>
              </a:rPr>
              <a:t>Production</a:t>
            </a:r>
          </a:p>
          <a:p>
            <a:pPr algn="ctr" defTabSz="387350" eaLnBrk="1" hangingPunct="1">
              <a:lnSpc>
                <a:spcPct val="85000"/>
              </a:lnSpc>
              <a:buClr>
                <a:srgbClr val="FFFFFF"/>
              </a:buClr>
              <a:buSzPct val="90000"/>
              <a:buFont typeface="Monotype Sorts" pitchFamily="2" charset="2"/>
              <a:buNone/>
            </a:pPr>
            <a:r>
              <a:rPr kumimoji="1" lang="en-US" altLang="ko-KR" sz="1200" b="1">
                <a:ea typeface="MS Gothic" pitchFamily="49" charset="-128"/>
              </a:rPr>
              <a:t>Planning</a:t>
            </a:r>
            <a:endParaRPr kumimoji="1" lang="en-US" altLang="ja-JP" sz="1200" b="1">
              <a:ea typeface="MS Gothic" pitchFamily="49" charset="-128"/>
            </a:endParaRPr>
          </a:p>
        </p:txBody>
      </p:sp>
      <p:sp>
        <p:nvSpPr>
          <p:cNvPr id="1625" name="Line 540"/>
          <p:cNvSpPr>
            <a:spLocks noChangeShapeType="1"/>
          </p:cNvSpPr>
          <p:nvPr/>
        </p:nvSpPr>
        <p:spPr bwMode="auto">
          <a:xfrm>
            <a:off x="6516688" y="3573463"/>
            <a:ext cx="0" cy="360362"/>
          </a:xfrm>
          <a:prstGeom prst="line">
            <a:avLst/>
          </a:prstGeom>
          <a:noFill/>
          <a:ln w="38100">
            <a:solidFill>
              <a:srgbClr val="8BA1AF"/>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26" name="Line 541"/>
          <p:cNvSpPr>
            <a:spLocks noChangeShapeType="1"/>
          </p:cNvSpPr>
          <p:nvPr/>
        </p:nvSpPr>
        <p:spPr bwMode="auto">
          <a:xfrm>
            <a:off x="6516688" y="4365625"/>
            <a:ext cx="0" cy="360363"/>
          </a:xfrm>
          <a:prstGeom prst="line">
            <a:avLst/>
          </a:prstGeom>
          <a:noFill/>
          <a:ln w="38100">
            <a:solidFill>
              <a:srgbClr val="8BA1AF"/>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27" name="Line 542"/>
          <p:cNvSpPr>
            <a:spLocks noChangeShapeType="1"/>
          </p:cNvSpPr>
          <p:nvPr/>
        </p:nvSpPr>
        <p:spPr bwMode="auto">
          <a:xfrm>
            <a:off x="6516688" y="5445125"/>
            <a:ext cx="0" cy="360363"/>
          </a:xfrm>
          <a:prstGeom prst="line">
            <a:avLst/>
          </a:prstGeom>
          <a:noFill/>
          <a:ln w="38100">
            <a:solidFill>
              <a:srgbClr val="8BA1AF"/>
            </a:solidFill>
            <a:round/>
            <a:headEnd type="triangle" w="med" len="me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cSld>
  <p:clrMapOvr>
    <a:masterClrMapping/>
  </p:clrMapOvr>
  <p:transition>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101600" y="868363"/>
            <a:ext cx="7612063" cy="457200"/>
          </a:xfrm>
        </p:spPr>
        <p:txBody>
          <a:bodyPr/>
          <a:lstStyle/>
          <a:p>
            <a:pPr>
              <a:buFont typeface="Wingdings" pitchFamily="2" charset="2"/>
              <a:buChar char="ü"/>
              <a:defRPr/>
            </a:pPr>
            <a:r>
              <a:rPr lang="en-US" altLang="ko-KR" sz="2200" dirty="0"/>
              <a:t>BOM </a:t>
            </a:r>
            <a:r>
              <a:rPr lang="zh-CN" altLang="en-US" sz="2200" dirty="0" smtClean="0"/>
              <a:t>第二阶段</a:t>
            </a:r>
            <a:r>
              <a:rPr lang="en-US" altLang="ko-KR" sz="2200" dirty="0" smtClean="0"/>
              <a:t>: ( </a:t>
            </a:r>
            <a:r>
              <a:rPr lang="en-US" altLang="ko-KR" sz="2200" dirty="0"/>
              <a:t>~ </a:t>
            </a:r>
            <a:r>
              <a:rPr lang="en-US" altLang="ko-KR" sz="2200" dirty="0" smtClean="0"/>
              <a:t>90</a:t>
            </a:r>
            <a:r>
              <a:rPr lang="zh-CN" altLang="en-US" sz="2200" dirty="0" smtClean="0"/>
              <a:t>年代</a:t>
            </a:r>
            <a:r>
              <a:rPr lang="en-US" altLang="ko-KR" sz="2200" dirty="0" smtClean="0"/>
              <a:t>)</a:t>
            </a:r>
            <a:endParaRPr lang="en-US" altLang="ko-KR" sz="2200" dirty="0"/>
          </a:p>
        </p:txBody>
      </p:sp>
      <p:sp>
        <p:nvSpPr>
          <p:cNvPr id="152102" name="Rectangle 550"/>
          <p:cNvSpPr>
            <a:spLocks noChangeArrowheads="1"/>
          </p:cNvSpPr>
          <p:nvPr/>
        </p:nvSpPr>
        <p:spPr bwMode="auto">
          <a:xfrm>
            <a:off x="6292850" y="519113"/>
            <a:ext cx="2657475" cy="242887"/>
          </a:xfrm>
          <a:prstGeom prst="rect">
            <a:avLst/>
          </a:prstGeom>
          <a:noFill/>
          <a:ln w="9525">
            <a:noFill/>
            <a:miter lim="800000"/>
            <a:headEnd/>
            <a:tailEnd/>
          </a:ln>
        </p:spPr>
        <p:txBody>
          <a:bodyPr lIns="0" tIns="0" rIns="0" bIns="0" anchor="b"/>
          <a:lstStyle/>
          <a:p>
            <a:pPr algn="r" eaLnBrk="1" hangingPunct="1"/>
            <a:r>
              <a:rPr lang="en-US" altLang="ko-KR" sz="1000" b="1">
                <a:solidFill>
                  <a:schemeClr val="bg2"/>
                </a:solidFill>
                <a:ea typeface="Gulim" pitchFamily="34" charset="-127"/>
              </a:rPr>
              <a:t>BOM Definition</a:t>
            </a:r>
          </a:p>
        </p:txBody>
      </p:sp>
      <p:pic>
        <p:nvPicPr>
          <p:cNvPr id="1099" name="Picture 3"/>
          <p:cNvPicPr>
            <a:picLocks noChangeAspect="1" noChangeArrowheads="1"/>
          </p:cNvPicPr>
          <p:nvPr/>
        </p:nvPicPr>
        <p:blipFill>
          <a:blip r:embed="rId3" cstate="print">
            <a:lum bright="36000"/>
          </a:blip>
          <a:srcRect/>
          <a:stretch>
            <a:fillRect/>
          </a:stretch>
        </p:blipFill>
        <p:spPr bwMode="auto">
          <a:xfrm>
            <a:off x="395288" y="2170113"/>
            <a:ext cx="8532812" cy="3038475"/>
          </a:xfrm>
          <a:prstGeom prst="rect">
            <a:avLst/>
          </a:prstGeom>
          <a:noFill/>
          <a:ln w="12700" algn="ctr">
            <a:noFill/>
            <a:miter lim="800000"/>
            <a:headEnd/>
            <a:tailEnd/>
          </a:ln>
          <a:effectLst/>
        </p:spPr>
      </p:pic>
      <p:grpSp>
        <p:nvGrpSpPr>
          <p:cNvPr id="1100" name="Group 4"/>
          <p:cNvGrpSpPr>
            <a:grpSpLocks/>
          </p:cNvGrpSpPr>
          <p:nvPr/>
        </p:nvGrpSpPr>
        <p:grpSpPr bwMode="auto">
          <a:xfrm>
            <a:off x="5940425" y="4868863"/>
            <a:ext cx="1019175" cy="514350"/>
            <a:chOff x="2283" y="2857"/>
            <a:chExt cx="623" cy="606"/>
          </a:xfrm>
        </p:grpSpPr>
        <p:sp>
          <p:nvSpPr>
            <p:cNvPr id="1101" name="Freeform 5"/>
            <p:cNvSpPr>
              <a:spLocks/>
            </p:cNvSpPr>
            <p:nvPr/>
          </p:nvSpPr>
          <p:spPr bwMode="auto">
            <a:xfrm>
              <a:off x="2626" y="2860"/>
              <a:ext cx="95" cy="309"/>
            </a:xfrm>
            <a:custGeom>
              <a:avLst/>
              <a:gdLst/>
              <a:ahLst/>
              <a:cxnLst>
                <a:cxn ang="0">
                  <a:pos x="0" y="292"/>
                </a:cxn>
                <a:cxn ang="0">
                  <a:pos x="22" y="3"/>
                </a:cxn>
                <a:cxn ang="0">
                  <a:pos x="41" y="0"/>
                </a:cxn>
                <a:cxn ang="0">
                  <a:pos x="62" y="3"/>
                </a:cxn>
                <a:cxn ang="0">
                  <a:pos x="94" y="292"/>
                </a:cxn>
                <a:cxn ang="0">
                  <a:pos x="91" y="295"/>
                </a:cxn>
                <a:cxn ang="0">
                  <a:pos x="85" y="298"/>
                </a:cxn>
                <a:cxn ang="0">
                  <a:pos x="80" y="300"/>
                </a:cxn>
                <a:cxn ang="0">
                  <a:pos x="73" y="303"/>
                </a:cxn>
                <a:cxn ang="0">
                  <a:pos x="64" y="305"/>
                </a:cxn>
                <a:cxn ang="0">
                  <a:pos x="54" y="308"/>
                </a:cxn>
                <a:cxn ang="0">
                  <a:pos x="50" y="308"/>
                </a:cxn>
                <a:cxn ang="0">
                  <a:pos x="44" y="308"/>
                </a:cxn>
                <a:cxn ang="0">
                  <a:pos x="37" y="308"/>
                </a:cxn>
                <a:cxn ang="0">
                  <a:pos x="31" y="308"/>
                </a:cxn>
                <a:cxn ang="0">
                  <a:pos x="26" y="307"/>
                </a:cxn>
                <a:cxn ang="0">
                  <a:pos x="22" y="305"/>
                </a:cxn>
                <a:cxn ang="0">
                  <a:pos x="18" y="304"/>
                </a:cxn>
                <a:cxn ang="0">
                  <a:pos x="13" y="303"/>
                </a:cxn>
                <a:cxn ang="0">
                  <a:pos x="8" y="300"/>
                </a:cxn>
                <a:cxn ang="0">
                  <a:pos x="3" y="298"/>
                </a:cxn>
                <a:cxn ang="0">
                  <a:pos x="2" y="295"/>
                </a:cxn>
                <a:cxn ang="0">
                  <a:pos x="0" y="294"/>
                </a:cxn>
                <a:cxn ang="0">
                  <a:pos x="0" y="292"/>
                </a:cxn>
                <a:cxn ang="0">
                  <a:pos x="0" y="292"/>
                </a:cxn>
              </a:cxnLst>
              <a:rect l="0" t="0" r="r" b="b"/>
              <a:pathLst>
                <a:path w="95" h="309">
                  <a:moveTo>
                    <a:pt x="0" y="292"/>
                  </a:moveTo>
                  <a:lnTo>
                    <a:pt x="22" y="3"/>
                  </a:lnTo>
                  <a:lnTo>
                    <a:pt x="41" y="0"/>
                  </a:lnTo>
                  <a:lnTo>
                    <a:pt x="62" y="3"/>
                  </a:lnTo>
                  <a:lnTo>
                    <a:pt x="94" y="292"/>
                  </a:lnTo>
                  <a:lnTo>
                    <a:pt x="91" y="295"/>
                  </a:lnTo>
                  <a:lnTo>
                    <a:pt x="85" y="298"/>
                  </a:lnTo>
                  <a:lnTo>
                    <a:pt x="80" y="300"/>
                  </a:lnTo>
                  <a:lnTo>
                    <a:pt x="73" y="303"/>
                  </a:lnTo>
                  <a:lnTo>
                    <a:pt x="64" y="305"/>
                  </a:lnTo>
                  <a:lnTo>
                    <a:pt x="54" y="308"/>
                  </a:lnTo>
                  <a:lnTo>
                    <a:pt x="50" y="308"/>
                  </a:lnTo>
                  <a:lnTo>
                    <a:pt x="44" y="308"/>
                  </a:lnTo>
                  <a:lnTo>
                    <a:pt x="37" y="308"/>
                  </a:lnTo>
                  <a:lnTo>
                    <a:pt x="31" y="308"/>
                  </a:lnTo>
                  <a:lnTo>
                    <a:pt x="26" y="307"/>
                  </a:lnTo>
                  <a:lnTo>
                    <a:pt x="22" y="305"/>
                  </a:lnTo>
                  <a:lnTo>
                    <a:pt x="18" y="304"/>
                  </a:lnTo>
                  <a:lnTo>
                    <a:pt x="13" y="303"/>
                  </a:lnTo>
                  <a:lnTo>
                    <a:pt x="8" y="300"/>
                  </a:lnTo>
                  <a:lnTo>
                    <a:pt x="3" y="298"/>
                  </a:lnTo>
                  <a:lnTo>
                    <a:pt x="2" y="295"/>
                  </a:lnTo>
                  <a:lnTo>
                    <a:pt x="0" y="294"/>
                  </a:lnTo>
                  <a:lnTo>
                    <a:pt x="0" y="292"/>
                  </a:lnTo>
                  <a:lnTo>
                    <a:pt x="0" y="292"/>
                  </a:lnTo>
                </a:path>
              </a:pathLst>
            </a:custGeom>
            <a:solidFill>
              <a:srgbClr val="8242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2" name="Freeform 6"/>
            <p:cNvSpPr>
              <a:spLocks/>
            </p:cNvSpPr>
            <p:nvPr/>
          </p:nvSpPr>
          <p:spPr bwMode="auto">
            <a:xfrm>
              <a:off x="2717" y="2899"/>
              <a:ext cx="95" cy="308"/>
            </a:xfrm>
            <a:custGeom>
              <a:avLst/>
              <a:gdLst/>
              <a:ahLst/>
              <a:cxnLst>
                <a:cxn ang="0">
                  <a:pos x="0" y="292"/>
                </a:cxn>
                <a:cxn ang="0">
                  <a:pos x="24" y="2"/>
                </a:cxn>
                <a:cxn ang="0">
                  <a:pos x="42" y="0"/>
                </a:cxn>
                <a:cxn ang="0">
                  <a:pos x="62" y="2"/>
                </a:cxn>
                <a:cxn ang="0">
                  <a:pos x="94" y="292"/>
                </a:cxn>
                <a:cxn ang="0">
                  <a:pos x="90" y="294"/>
                </a:cxn>
                <a:cxn ang="0">
                  <a:pos x="86" y="297"/>
                </a:cxn>
                <a:cxn ang="0">
                  <a:pos x="80" y="299"/>
                </a:cxn>
                <a:cxn ang="0">
                  <a:pos x="73" y="302"/>
                </a:cxn>
                <a:cxn ang="0">
                  <a:pos x="66" y="304"/>
                </a:cxn>
                <a:cxn ang="0">
                  <a:pos x="55" y="307"/>
                </a:cxn>
                <a:cxn ang="0">
                  <a:pos x="50" y="307"/>
                </a:cxn>
                <a:cxn ang="0">
                  <a:pos x="45" y="307"/>
                </a:cxn>
                <a:cxn ang="0">
                  <a:pos x="38" y="307"/>
                </a:cxn>
                <a:cxn ang="0">
                  <a:pos x="31" y="307"/>
                </a:cxn>
                <a:cxn ang="0">
                  <a:pos x="27" y="306"/>
                </a:cxn>
                <a:cxn ang="0">
                  <a:pos x="22" y="304"/>
                </a:cxn>
                <a:cxn ang="0">
                  <a:pos x="17" y="303"/>
                </a:cxn>
                <a:cxn ang="0">
                  <a:pos x="15" y="302"/>
                </a:cxn>
                <a:cxn ang="0">
                  <a:pos x="8" y="299"/>
                </a:cxn>
                <a:cxn ang="0">
                  <a:pos x="4" y="297"/>
                </a:cxn>
                <a:cxn ang="0">
                  <a:pos x="3" y="294"/>
                </a:cxn>
                <a:cxn ang="0">
                  <a:pos x="1" y="293"/>
                </a:cxn>
                <a:cxn ang="0">
                  <a:pos x="0" y="292"/>
                </a:cxn>
                <a:cxn ang="0">
                  <a:pos x="0" y="292"/>
                </a:cxn>
              </a:cxnLst>
              <a:rect l="0" t="0" r="r" b="b"/>
              <a:pathLst>
                <a:path w="95" h="308">
                  <a:moveTo>
                    <a:pt x="0" y="292"/>
                  </a:moveTo>
                  <a:lnTo>
                    <a:pt x="24" y="2"/>
                  </a:lnTo>
                  <a:lnTo>
                    <a:pt x="42" y="0"/>
                  </a:lnTo>
                  <a:lnTo>
                    <a:pt x="62" y="2"/>
                  </a:lnTo>
                  <a:lnTo>
                    <a:pt x="94" y="292"/>
                  </a:lnTo>
                  <a:lnTo>
                    <a:pt x="90" y="294"/>
                  </a:lnTo>
                  <a:lnTo>
                    <a:pt x="86" y="297"/>
                  </a:lnTo>
                  <a:lnTo>
                    <a:pt x="80" y="299"/>
                  </a:lnTo>
                  <a:lnTo>
                    <a:pt x="73" y="302"/>
                  </a:lnTo>
                  <a:lnTo>
                    <a:pt x="66" y="304"/>
                  </a:lnTo>
                  <a:lnTo>
                    <a:pt x="55" y="307"/>
                  </a:lnTo>
                  <a:lnTo>
                    <a:pt x="50" y="307"/>
                  </a:lnTo>
                  <a:lnTo>
                    <a:pt x="45" y="307"/>
                  </a:lnTo>
                  <a:lnTo>
                    <a:pt x="38" y="307"/>
                  </a:lnTo>
                  <a:lnTo>
                    <a:pt x="31" y="307"/>
                  </a:lnTo>
                  <a:lnTo>
                    <a:pt x="27" y="306"/>
                  </a:lnTo>
                  <a:lnTo>
                    <a:pt x="22" y="304"/>
                  </a:lnTo>
                  <a:lnTo>
                    <a:pt x="17" y="303"/>
                  </a:lnTo>
                  <a:lnTo>
                    <a:pt x="15" y="302"/>
                  </a:lnTo>
                  <a:lnTo>
                    <a:pt x="8" y="299"/>
                  </a:lnTo>
                  <a:lnTo>
                    <a:pt x="4" y="297"/>
                  </a:lnTo>
                  <a:lnTo>
                    <a:pt x="3" y="294"/>
                  </a:lnTo>
                  <a:lnTo>
                    <a:pt x="1" y="293"/>
                  </a:lnTo>
                  <a:lnTo>
                    <a:pt x="0" y="292"/>
                  </a:lnTo>
                  <a:lnTo>
                    <a:pt x="0" y="292"/>
                  </a:lnTo>
                </a:path>
              </a:pathLst>
            </a:custGeom>
            <a:solidFill>
              <a:srgbClr val="8242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3" name="Freeform 7"/>
            <p:cNvSpPr>
              <a:spLocks/>
            </p:cNvSpPr>
            <p:nvPr/>
          </p:nvSpPr>
          <p:spPr bwMode="auto">
            <a:xfrm>
              <a:off x="2760" y="2899"/>
              <a:ext cx="52" cy="308"/>
            </a:xfrm>
            <a:custGeom>
              <a:avLst/>
              <a:gdLst/>
              <a:ahLst/>
              <a:cxnLst>
                <a:cxn ang="0">
                  <a:pos x="11" y="307"/>
                </a:cxn>
                <a:cxn ang="0">
                  <a:pos x="18" y="307"/>
                </a:cxn>
                <a:cxn ang="0">
                  <a:pos x="23" y="306"/>
                </a:cxn>
                <a:cxn ang="0">
                  <a:pos x="28" y="306"/>
                </a:cxn>
                <a:cxn ang="0">
                  <a:pos x="32" y="304"/>
                </a:cxn>
                <a:cxn ang="0">
                  <a:pos x="39" y="302"/>
                </a:cxn>
                <a:cxn ang="0">
                  <a:pos x="42" y="299"/>
                </a:cxn>
                <a:cxn ang="0">
                  <a:pos x="44" y="299"/>
                </a:cxn>
                <a:cxn ang="0">
                  <a:pos x="47" y="297"/>
                </a:cxn>
                <a:cxn ang="0">
                  <a:pos x="50" y="294"/>
                </a:cxn>
                <a:cxn ang="0">
                  <a:pos x="51" y="292"/>
                </a:cxn>
                <a:cxn ang="0">
                  <a:pos x="19" y="2"/>
                </a:cxn>
                <a:cxn ang="0">
                  <a:pos x="0" y="0"/>
                </a:cxn>
                <a:cxn ang="0">
                  <a:pos x="0" y="307"/>
                </a:cxn>
                <a:cxn ang="0">
                  <a:pos x="11" y="307"/>
                </a:cxn>
                <a:cxn ang="0">
                  <a:pos x="11" y="307"/>
                </a:cxn>
              </a:cxnLst>
              <a:rect l="0" t="0" r="r" b="b"/>
              <a:pathLst>
                <a:path w="52" h="308">
                  <a:moveTo>
                    <a:pt x="11" y="307"/>
                  </a:moveTo>
                  <a:lnTo>
                    <a:pt x="18" y="307"/>
                  </a:lnTo>
                  <a:lnTo>
                    <a:pt x="23" y="306"/>
                  </a:lnTo>
                  <a:lnTo>
                    <a:pt x="28" y="306"/>
                  </a:lnTo>
                  <a:lnTo>
                    <a:pt x="32" y="304"/>
                  </a:lnTo>
                  <a:lnTo>
                    <a:pt x="39" y="302"/>
                  </a:lnTo>
                  <a:lnTo>
                    <a:pt x="42" y="299"/>
                  </a:lnTo>
                  <a:lnTo>
                    <a:pt x="44" y="299"/>
                  </a:lnTo>
                  <a:lnTo>
                    <a:pt x="47" y="297"/>
                  </a:lnTo>
                  <a:lnTo>
                    <a:pt x="50" y="294"/>
                  </a:lnTo>
                  <a:lnTo>
                    <a:pt x="51" y="292"/>
                  </a:lnTo>
                  <a:lnTo>
                    <a:pt x="19" y="2"/>
                  </a:lnTo>
                  <a:lnTo>
                    <a:pt x="0" y="0"/>
                  </a:lnTo>
                  <a:lnTo>
                    <a:pt x="0" y="307"/>
                  </a:lnTo>
                  <a:lnTo>
                    <a:pt x="11" y="307"/>
                  </a:lnTo>
                  <a:lnTo>
                    <a:pt x="11" y="307"/>
                  </a:lnTo>
                </a:path>
              </a:pathLst>
            </a:custGeom>
            <a:solidFill>
              <a:srgbClr val="BF41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4" name="Freeform 8"/>
            <p:cNvSpPr>
              <a:spLocks/>
            </p:cNvSpPr>
            <p:nvPr/>
          </p:nvSpPr>
          <p:spPr bwMode="auto">
            <a:xfrm>
              <a:off x="2669" y="2860"/>
              <a:ext cx="52" cy="309"/>
            </a:xfrm>
            <a:custGeom>
              <a:avLst/>
              <a:gdLst/>
              <a:ahLst/>
              <a:cxnLst>
                <a:cxn ang="0">
                  <a:pos x="9" y="308"/>
                </a:cxn>
                <a:cxn ang="0">
                  <a:pos x="16" y="308"/>
                </a:cxn>
                <a:cxn ang="0">
                  <a:pos x="21" y="307"/>
                </a:cxn>
                <a:cxn ang="0">
                  <a:pos x="28" y="307"/>
                </a:cxn>
                <a:cxn ang="0">
                  <a:pos x="32" y="305"/>
                </a:cxn>
                <a:cxn ang="0">
                  <a:pos x="38" y="303"/>
                </a:cxn>
                <a:cxn ang="0">
                  <a:pos x="40" y="301"/>
                </a:cxn>
                <a:cxn ang="0">
                  <a:pos x="44" y="300"/>
                </a:cxn>
                <a:cxn ang="0">
                  <a:pos x="46" y="298"/>
                </a:cxn>
                <a:cxn ang="0">
                  <a:pos x="49" y="295"/>
                </a:cxn>
                <a:cxn ang="0">
                  <a:pos x="51" y="292"/>
                </a:cxn>
                <a:cxn ang="0">
                  <a:pos x="21" y="3"/>
                </a:cxn>
                <a:cxn ang="0">
                  <a:pos x="0" y="0"/>
                </a:cxn>
                <a:cxn ang="0">
                  <a:pos x="0" y="308"/>
                </a:cxn>
                <a:cxn ang="0">
                  <a:pos x="9" y="308"/>
                </a:cxn>
                <a:cxn ang="0">
                  <a:pos x="9" y="308"/>
                </a:cxn>
              </a:cxnLst>
              <a:rect l="0" t="0" r="r" b="b"/>
              <a:pathLst>
                <a:path w="52" h="309">
                  <a:moveTo>
                    <a:pt x="9" y="308"/>
                  </a:moveTo>
                  <a:lnTo>
                    <a:pt x="16" y="308"/>
                  </a:lnTo>
                  <a:lnTo>
                    <a:pt x="21" y="307"/>
                  </a:lnTo>
                  <a:lnTo>
                    <a:pt x="28" y="307"/>
                  </a:lnTo>
                  <a:lnTo>
                    <a:pt x="32" y="305"/>
                  </a:lnTo>
                  <a:lnTo>
                    <a:pt x="38" y="303"/>
                  </a:lnTo>
                  <a:lnTo>
                    <a:pt x="40" y="301"/>
                  </a:lnTo>
                  <a:lnTo>
                    <a:pt x="44" y="300"/>
                  </a:lnTo>
                  <a:lnTo>
                    <a:pt x="46" y="298"/>
                  </a:lnTo>
                  <a:lnTo>
                    <a:pt x="49" y="295"/>
                  </a:lnTo>
                  <a:lnTo>
                    <a:pt x="51" y="292"/>
                  </a:lnTo>
                  <a:lnTo>
                    <a:pt x="21" y="3"/>
                  </a:lnTo>
                  <a:lnTo>
                    <a:pt x="0" y="0"/>
                  </a:lnTo>
                  <a:lnTo>
                    <a:pt x="0" y="308"/>
                  </a:lnTo>
                  <a:lnTo>
                    <a:pt x="9" y="308"/>
                  </a:lnTo>
                  <a:lnTo>
                    <a:pt x="9" y="308"/>
                  </a:lnTo>
                </a:path>
              </a:pathLst>
            </a:custGeom>
            <a:solidFill>
              <a:srgbClr val="BF41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5" name="Freeform 9"/>
            <p:cNvSpPr>
              <a:spLocks/>
            </p:cNvSpPr>
            <p:nvPr/>
          </p:nvSpPr>
          <p:spPr bwMode="auto">
            <a:xfrm>
              <a:off x="2624" y="3190"/>
              <a:ext cx="282" cy="216"/>
            </a:xfrm>
            <a:custGeom>
              <a:avLst/>
              <a:gdLst/>
              <a:ahLst/>
              <a:cxnLst>
                <a:cxn ang="0">
                  <a:pos x="281" y="0"/>
                </a:cxn>
                <a:cxn ang="0">
                  <a:pos x="0" y="115"/>
                </a:cxn>
                <a:cxn ang="0">
                  <a:pos x="0" y="215"/>
                </a:cxn>
                <a:cxn ang="0">
                  <a:pos x="281" y="100"/>
                </a:cxn>
                <a:cxn ang="0">
                  <a:pos x="281" y="0"/>
                </a:cxn>
                <a:cxn ang="0">
                  <a:pos x="281" y="0"/>
                </a:cxn>
              </a:cxnLst>
              <a:rect l="0" t="0" r="r" b="b"/>
              <a:pathLst>
                <a:path w="282" h="216">
                  <a:moveTo>
                    <a:pt x="281" y="0"/>
                  </a:moveTo>
                  <a:lnTo>
                    <a:pt x="0" y="115"/>
                  </a:lnTo>
                  <a:lnTo>
                    <a:pt x="0" y="215"/>
                  </a:lnTo>
                  <a:lnTo>
                    <a:pt x="281" y="100"/>
                  </a:lnTo>
                  <a:lnTo>
                    <a:pt x="281" y="0"/>
                  </a:lnTo>
                  <a:lnTo>
                    <a:pt x="281" y="0"/>
                  </a:lnTo>
                </a:path>
              </a:pathLst>
            </a:custGeom>
            <a:solidFill>
              <a:srgbClr val="81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6" name="Freeform 10"/>
            <p:cNvSpPr>
              <a:spLocks/>
            </p:cNvSpPr>
            <p:nvPr/>
          </p:nvSpPr>
          <p:spPr bwMode="auto">
            <a:xfrm>
              <a:off x="2283" y="3164"/>
              <a:ext cx="342" cy="242"/>
            </a:xfrm>
            <a:custGeom>
              <a:avLst/>
              <a:gdLst/>
              <a:ahLst/>
              <a:cxnLst>
                <a:cxn ang="0">
                  <a:pos x="0" y="0"/>
                </a:cxn>
                <a:cxn ang="0">
                  <a:pos x="341" y="141"/>
                </a:cxn>
                <a:cxn ang="0">
                  <a:pos x="341" y="241"/>
                </a:cxn>
                <a:cxn ang="0">
                  <a:pos x="0" y="100"/>
                </a:cxn>
                <a:cxn ang="0">
                  <a:pos x="0" y="0"/>
                </a:cxn>
                <a:cxn ang="0">
                  <a:pos x="0" y="0"/>
                </a:cxn>
              </a:cxnLst>
              <a:rect l="0" t="0" r="r" b="b"/>
              <a:pathLst>
                <a:path w="342" h="242">
                  <a:moveTo>
                    <a:pt x="0" y="0"/>
                  </a:moveTo>
                  <a:lnTo>
                    <a:pt x="341" y="141"/>
                  </a:lnTo>
                  <a:lnTo>
                    <a:pt x="341" y="241"/>
                  </a:lnTo>
                  <a:lnTo>
                    <a:pt x="0" y="100"/>
                  </a:lnTo>
                  <a:lnTo>
                    <a:pt x="0" y="0"/>
                  </a:lnTo>
                  <a:lnTo>
                    <a:pt x="0" y="0"/>
                  </a:lnTo>
                </a:path>
              </a:pathLst>
            </a:custGeom>
            <a:solidFill>
              <a:srgbClr val="9F000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7" name="Freeform 11"/>
            <p:cNvSpPr>
              <a:spLocks/>
            </p:cNvSpPr>
            <p:nvPr/>
          </p:nvSpPr>
          <p:spPr bwMode="auto">
            <a:xfrm>
              <a:off x="2283" y="3047"/>
              <a:ext cx="623" cy="258"/>
            </a:xfrm>
            <a:custGeom>
              <a:avLst/>
              <a:gdLst/>
              <a:ahLst/>
              <a:cxnLst>
                <a:cxn ang="0">
                  <a:pos x="622" y="141"/>
                </a:cxn>
                <a:cxn ang="0">
                  <a:pos x="341" y="257"/>
                </a:cxn>
                <a:cxn ang="0">
                  <a:pos x="0" y="117"/>
                </a:cxn>
                <a:cxn ang="0">
                  <a:pos x="281" y="0"/>
                </a:cxn>
                <a:cxn ang="0">
                  <a:pos x="622" y="141"/>
                </a:cxn>
                <a:cxn ang="0">
                  <a:pos x="622" y="141"/>
                </a:cxn>
              </a:cxnLst>
              <a:rect l="0" t="0" r="r" b="b"/>
              <a:pathLst>
                <a:path w="623" h="258">
                  <a:moveTo>
                    <a:pt x="622" y="141"/>
                  </a:moveTo>
                  <a:lnTo>
                    <a:pt x="341" y="257"/>
                  </a:lnTo>
                  <a:lnTo>
                    <a:pt x="0" y="117"/>
                  </a:lnTo>
                  <a:lnTo>
                    <a:pt x="281" y="0"/>
                  </a:lnTo>
                  <a:lnTo>
                    <a:pt x="622" y="141"/>
                  </a:lnTo>
                  <a:lnTo>
                    <a:pt x="622" y="141"/>
                  </a:lnTo>
                </a:path>
              </a:pathLst>
            </a:custGeom>
            <a:solidFill>
              <a:srgbClr val="C2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8" name="Oval 12"/>
            <p:cNvSpPr>
              <a:spLocks noChangeArrowheads="1"/>
            </p:cNvSpPr>
            <p:nvPr/>
          </p:nvSpPr>
          <p:spPr bwMode="auto">
            <a:xfrm>
              <a:off x="2649" y="2857"/>
              <a:ext cx="41" cy="16"/>
            </a:xfrm>
            <a:prstGeom prst="ellipse">
              <a:avLst/>
            </a:prstGeom>
            <a:solidFill>
              <a:srgbClr val="000000"/>
            </a:solidFill>
            <a:ln w="9525">
              <a:noFill/>
              <a:round/>
              <a:headEnd/>
              <a:tailEn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9" name="Freeform 13"/>
            <p:cNvSpPr>
              <a:spLocks/>
            </p:cNvSpPr>
            <p:nvPr/>
          </p:nvSpPr>
          <p:spPr bwMode="auto">
            <a:xfrm>
              <a:off x="2498" y="3136"/>
              <a:ext cx="336" cy="116"/>
            </a:xfrm>
            <a:custGeom>
              <a:avLst/>
              <a:gdLst/>
              <a:ahLst/>
              <a:cxnLst>
                <a:cxn ang="0">
                  <a:pos x="281" y="0"/>
                </a:cxn>
                <a:cxn ang="0">
                  <a:pos x="0" y="115"/>
                </a:cxn>
                <a:cxn ang="0">
                  <a:pos x="108" y="115"/>
                </a:cxn>
                <a:cxn ang="0">
                  <a:pos x="335" y="22"/>
                </a:cxn>
                <a:cxn ang="0">
                  <a:pos x="281" y="0"/>
                </a:cxn>
                <a:cxn ang="0">
                  <a:pos x="281" y="0"/>
                </a:cxn>
              </a:cxnLst>
              <a:rect l="0" t="0" r="r" b="b"/>
              <a:pathLst>
                <a:path w="336" h="116">
                  <a:moveTo>
                    <a:pt x="281" y="0"/>
                  </a:moveTo>
                  <a:lnTo>
                    <a:pt x="0" y="115"/>
                  </a:lnTo>
                  <a:lnTo>
                    <a:pt x="108" y="115"/>
                  </a:lnTo>
                  <a:lnTo>
                    <a:pt x="335" y="22"/>
                  </a:lnTo>
                  <a:lnTo>
                    <a:pt x="281" y="0"/>
                  </a:lnTo>
                  <a:lnTo>
                    <a:pt x="281" y="0"/>
                  </a:lnTo>
                </a:path>
              </a:pathLst>
            </a:custGeom>
            <a:solidFill>
              <a:srgbClr val="2F2F2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0" name="Freeform 14"/>
            <p:cNvSpPr>
              <a:spLocks/>
            </p:cNvSpPr>
            <p:nvPr/>
          </p:nvSpPr>
          <p:spPr bwMode="auto">
            <a:xfrm>
              <a:off x="2408" y="3177"/>
              <a:ext cx="91" cy="75"/>
            </a:xfrm>
            <a:custGeom>
              <a:avLst/>
              <a:gdLst/>
              <a:ahLst/>
              <a:cxnLst>
                <a:cxn ang="0">
                  <a:pos x="90" y="0"/>
                </a:cxn>
                <a:cxn ang="0">
                  <a:pos x="90" y="74"/>
                </a:cxn>
                <a:cxn ang="0">
                  <a:pos x="0" y="38"/>
                </a:cxn>
                <a:cxn ang="0">
                  <a:pos x="90" y="0"/>
                </a:cxn>
                <a:cxn ang="0">
                  <a:pos x="90" y="0"/>
                </a:cxn>
              </a:cxnLst>
              <a:rect l="0" t="0" r="r" b="b"/>
              <a:pathLst>
                <a:path w="91" h="75">
                  <a:moveTo>
                    <a:pt x="90" y="0"/>
                  </a:moveTo>
                  <a:lnTo>
                    <a:pt x="90" y="74"/>
                  </a:lnTo>
                  <a:lnTo>
                    <a:pt x="0" y="38"/>
                  </a:lnTo>
                  <a:lnTo>
                    <a:pt x="90" y="0"/>
                  </a:lnTo>
                  <a:lnTo>
                    <a:pt x="90" y="0"/>
                  </a:lnTo>
                </a:path>
              </a:pathLst>
            </a:custGeom>
            <a:solidFill>
              <a:srgbClr val="A2A2A2"/>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1" name="Freeform 15"/>
            <p:cNvSpPr>
              <a:spLocks/>
            </p:cNvSpPr>
            <p:nvPr/>
          </p:nvSpPr>
          <p:spPr bwMode="auto">
            <a:xfrm>
              <a:off x="2644" y="3306"/>
              <a:ext cx="51" cy="69"/>
            </a:xfrm>
            <a:custGeom>
              <a:avLst/>
              <a:gdLst/>
              <a:ahLst/>
              <a:cxnLst>
                <a:cxn ang="0">
                  <a:pos x="50" y="0"/>
                </a:cxn>
                <a:cxn ang="0">
                  <a:pos x="0" y="20"/>
                </a:cxn>
                <a:cxn ang="0">
                  <a:pos x="0" y="68"/>
                </a:cxn>
                <a:cxn ang="0">
                  <a:pos x="50" y="49"/>
                </a:cxn>
                <a:cxn ang="0">
                  <a:pos x="50" y="0"/>
                </a:cxn>
                <a:cxn ang="0">
                  <a:pos x="50" y="0"/>
                </a:cxn>
              </a:cxnLst>
              <a:rect l="0" t="0" r="r" b="b"/>
              <a:pathLst>
                <a:path w="51" h="69">
                  <a:moveTo>
                    <a:pt x="50" y="0"/>
                  </a:moveTo>
                  <a:lnTo>
                    <a:pt x="0" y="20"/>
                  </a:lnTo>
                  <a:lnTo>
                    <a:pt x="0" y="68"/>
                  </a:lnTo>
                  <a:lnTo>
                    <a:pt x="50" y="49"/>
                  </a:lnTo>
                  <a:lnTo>
                    <a:pt x="50" y="0"/>
                  </a:lnTo>
                  <a:lnTo>
                    <a:pt x="50" y="0"/>
                  </a:lnTo>
                </a:path>
              </a:pathLst>
            </a:custGeom>
            <a:solidFill>
              <a:srgbClr val="00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2" name="Freeform 16"/>
            <p:cNvSpPr>
              <a:spLocks/>
            </p:cNvSpPr>
            <p:nvPr/>
          </p:nvSpPr>
          <p:spPr bwMode="auto">
            <a:xfrm>
              <a:off x="2694" y="3304"/>
              <a:ext cx="16" cy="58"/>
            </a:xfrm>
            <a:custGeom>
              <a:avLst/>
              <a:gdLst/>
              <a:ahLst/>
              <a:cxnLst>
                <a:cxn ang="0">
                  <a:pos x="15" y="0"/>
                </a:cxn>
                <a:cxn ang="0">
                  <a:pos x="0" y="2"/>
                </a:cxn>
                <a:cxn ang="0">
                  <a:pos x="0" y="51"/>
                </a:cxn>
                <a:cxn ang="0">
                  <a:pos x="15" y="57"/>
                </a:cxn>
                <a:cxn ang="0">
                  <a:pos x="15" y="0"/>
                </a:cxn>
                <a:cxn ang="0">
                  <a:pos x="15" y="0"/>
                </a:cxn>
              </a:cxnLst>
              <a:rect l="0" t="0" r="r" b="b"/>
              <a:pathLst>
                <a:path w="16" h="58">
                  <a:moveTo>
                    <a:pt x="15" y="0"/>
                  </a:moveTo>
                  <a:lnTo>
                    <a:pt x="0" y="2"/>
                  </a:lnTo>
                  <a:lnTo>
                    <a:pt x="0" y="51"/>
                  </a:lnTo>
                  <a:lnTo>
                    <a:pt x="15" y="57"/>
                  </a:lnTo>
                  <a:lnTo>
                    <a:pt x="15" y="0"/>
                  </a:lnTo>
                  <a:lnTo>
                    <a:pt x="15" y="0"/>
                  </a:lnTo>
                </a:path>
              </a:pathLst>
            </a:custGeom>
            <a:solidFill>
              <a:srgbClr val="C2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3" name="Freeform 17"/>
            <p:cNvSpPr>
              <a:spLocks/>
            </p:cNvSpPr>
            <p:nvPr/>
          </p:nvSpPr>
          <p:spPr bwMode="auto">
            <a:xfrm>
              <a:off x="2644" y="3355"/>
              <a:ext cx="60" cy="30"/>
            </a:xfrm>
            <a:custGeom>
              <a:avLst/>
              <a:gdLst/>
              <a:ahLst/>
              <a:cxnLst>
                <a:cxn ang="0">
                  <a:pos x="51" y="0"/>
                </a:cxn>
                <a:cxn ang="0">
                  <a:pos x="0" y="21"/>
                </a:cxn>
                <a:cxn ang="0">
                  <a:pos x="0" y="29"/>
                </a:cxn>
                <a:cxn ang="0">
                  <a:pos x="59" y="6"/>
                </a:cxn>
                <a:cxn ang="0">
                  <a:pos x="51" y="0"/>
                </a:cxn>
                <a:cxn ang="0">
                  <a:pos x="51" y="0"/>
                </a:cxn>
              </a:cxnLst>
              <a:rect l="0" t="0" r="r" b="b"/>
              <a:pathLst>
                <a:path w="60" h="30">
                  <a:moveTo>
                    <a:pt x="51" y="0"/>
                  </a:moveTo>
                  <a:lnTo>
                    <a:pt x="0" y="21"/>
                  </a:lnTo>
                  <a:lnTo>
                    <a:pt x="0" y="29"/>
                  </a:lnTo>
                  <a:lnTo>
                    <a:pt x="59" y="6"/>
                  </a:lnTo>
                  <a:lnTo>
                    <a:pt x="51" y="0"/>
                  </a:lnTo>
                  <a:lnTo>
                    <a:pt x="51" y="0"/>
                  </a:lnTo>
                </a:path>
              </a:pathLst>
            </a:custGeom>
            <a:solidFill>
              <a:srgbClr val="FF6088"/>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4" name="Freeform 18"/>
            <p:cNvSpPr>
              <a:spLocks/>
            </p:cNvSpPr>
            <p:nvPr/>
          </p:nvSpPr>
          <p:spPr bwMode="auto">
            <a:xfrm>
              <a:off x="2315" y="3281"/>
              <a:ext cx="164" cy="113"/>
            </a:xfrm>
            <a:custGeom>
              <a:avLst/>
              <a:gdLst/>
              <a:ahLst/>
              <a:cxnLst>
                <a:cxn ang="0">
                  <a:pos x="0" y="0"/>
                </a:cxn>
                <a:cxn ang="0">
                  <a:pos x="163" y="66"/>
                </a:cxn>
                <a:cxn ang="0">
                  <a:pos x="163" y="112"/>
                </a:cxn>
                <a:cxn ang="0">
                  <a:pos x="0" y="47"/>
                </a:cxn>
                <a:cxn ang="0">
                  <a:pos x="0" y="0"/>
                </a:cxn>
                <a:cxn ang="0">
                  <a:pos x="0" y="0"/>
                </a:cxn>
              </a:cxnLst>
              <a:rect l="0" t="0" r="r" b="b"/>
              <a:pathLst>
                <a:path w="164" h="113">
                  <a:moveTo>
                    <a:pt x="0" y="0"/>
                  </a:moveTo>
                  <a:lnTo>
                    <a:pt x="163" y="66"/>
                  </a:lnTo>
                  <a:lnTo>
                    <a:pt x="163" y="112"/>
                  </a:lnTo>
                  <a:lnTo>
                    <a:pt x="0" y="47"/>
                  </a:lnTo>
                  <a:lnTo>
                    <a:pt x="0" y="0"/>
                  </a:lnTo>
                  <a:lnTo>
                    <a:pt x="0" y="0"/>
                  </a:lnTo>
                </a:path>
              </a:pathLst>
            </a:custGeom>
            <a:solidFill>
              <a:srgbClr val="FF8141"/>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5" name="Freeform 19"/>
            <p:cNvSpPr>
              <a:spLocks/>
            </p:cNvSpPr>
            <p:nvPr/>
          </p:nvSpPr>
          <p:spPr bwMode="auto">
            <a:xfrm>
              <a:off x="2478" y="3322"/>
              <a:ext cx="62" cy="72"/>
            </a:xfrm>
            <a:custGeom>
              <a:avLst/>
              <a:gdLst/>
              <a:ahLst/>
              <a:cxnLst>
                <a:cxn ang="0">
                  <a:pos x="61" y="0"/>
                </a:cxn>
                <a:cxn ang="0">
                  <a:pos x="0" y="25"/>
                </a:cxn>
                <a:cxn ang="0">
                  <a:pos x="0" y="71"/>
                </a:cxn>
                <a:cxn ang="0">
                  <a:pos x="61" y="46"/>
                </a:cxn>
                <a:cxn ang="0">
                  <a:pos x="61" y="0"/>
                </a:cxn>
                <a:cxn ang="0">
                  <a:pos x="61" y="0"/>
                </a:cxn>
              </a:cxnLst>
              <a:rect l="0" t="0" r="r" b="b"/>
              <a:pathLst>
                <a:path w="62" h="72">
                  <a:moveTo>
                    <a:pt x="61" y="0"/>
                  </a:moveTo>
                  <a:lnTo>
                    <a:pt x="0" y="25"/>
                  </a:lnTo>
                  <a:lnTo>
                    <a:pt x="0" y="71"/>
                  </a:lnTo>
                  <a:lnTo>
                    <a:pt x="61" y="46"/>
                  </a:lnTo>
                  <a:lnTo>
                    <a:pt x="61" y="0"/>
                  </a:lnTo>
                  <a:lnTo>
                    <a:pt x="61" y="0"/>
                  </a:lnTo>
                </a:path>
              </a:pathLst>
            </a:custGeom>
            <a:solidFill>
              <a:srgbClr val="FF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6" name="Freeform 20"/>
            <p:cNvSpPr>
              <a:spLocks/>
            </p:cNvSpPr>
            <p:nvPr/>
          </p:nvSpPr>
          <p:spPr bwMode="auto">
            <a:xfrm>
              <a:off x="2315" y="3255"/>
              <a:ext cx="225" cy="93"/>
            </a:xfrm>
            <a:custGeom>
              <a:avLst/>
              <a:gdLst/>
              <a:ahLst/>
              <a:cxnLst>
                <a:cxn ang="0">
                  <a:pos x="224" y="67"/>
                </a:cxn>
                <a:cxn ang="0">
                  <a:pos x="163" y="92"/>
                </a:cxn>
                <a:cxn ang="0">
                  <a:pos x="0" y="24"/>
                </a:cxn>
                <a:cxn ang="0">
                  <a:pos x="57" y="0"/>
                </a:cxn>
                <a:cxn ang="0">
                  <a:pos x="224" y="67"/>
                </a:cxn>
                <a:cxn ang="0">
                  <a:pos x="224" y="67"/>
                </a:cxn>
              </a:cxnLst>
              <a:rect l="0" t="0" r="r" b="b"/>
              <a:pathLst>
                <a:path w="225" h="93">
                  <a:moveTo>
                    <a:pt x="224" y="67"/>
                  </a:moveTo>
                  <a:lnTo>
                    <a:pt x="163" y="92"/>
                  </a:lnTo>
                  <a:lnTo>
                    <a:pt x="0" y="24"/>
                  </a:lnTo>
                  <a:lnTo>
                    <a:pt x="57" y="0"/>
                  </a:lnTo>
                  <a:lnTo>
                    <a:pt x="224" y="67"/>
                  </a:lnTo>
                  <a:lnTo>
                    <a:pt x="224" y="67"/>
                  </a:lnTo>
                </a:path>
              </a:pathLst>
            </a:custGeom>
            <a:solidFill>
              <a:srgbClr val="A2A2A2"/>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7" name="Freeform 21"/>
            <p:cNvSpPr>
              <a:spLocks/>
            </p:cNvSpPr>
            <p:nvPr/>
          </p:nvSpPr>
          <p:spPr bwMode="auto">
            <a:xfrm>
              <a:off x="2338" y="3266"/>
              <a:ext cx="179" cy="73"/>
            </a:xfrm>
            <a:custGeom>
              <a:avLst/>
              <a:gdLst/>
              <a:ahLst/>
              <a:cxnLst>
                <a:cxn ang="0">
                  <a:pos x="178" y="52"/>
                </a:cxn>
                <a:cxn ang="0">
                  <a:pos x="131" y="72"/>
                </a:cxn>
                <a:cxn ang="0">
                  <a:pos x="0" y="19"/>
                </a:cxn>
                <a:cxn ang="0">
                  <a:pos x="47" y="0"/>
                </a:cxn>
                <a:cxn ang="0">
                  <a:pos x="178" y="52"/>
                </a:cxn>
                <a:cxn ang="0">
                  <a:pos x="178" y="52"/>
                </a:cxn>
              </a:cxnLst>
              <a:rect l="0" t="0" r="r" b="b"/>
              <a:pathLst>
                <a:path w="179" h="73">
                  <a:moveTo>
                    <a:pt x="178" y="52"/>
                  </a:moveTo>
                  <a:lnTo>
                    <a:pt x="131" y="72"/>
                  </a:lnTo>
                  <a:lnTo>
                    <a:pt x="0" y="19"/>
                  </a:lnTo>
                  <a:lnTo>
                    <a:pt x="47" y="0"/>
                  </a:lnTo>
                  <a:lnTo>
                    <a:pt x="178" y="52"/>
                  </a:lnTo>
                  <a:lnTo>
                    <a:pt x="178" y="52"/>
                  </a:lnTo>
                </a:path>
              </a:pathLst>
            </a:custGeom>
            <a:solidFill>
              <a:srgbClr val="FFE1B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8" name="Freeform 22"/>
            <p:cNvSpPr>
              <a:spLocks/>
            </p:cNvSpPr>
            <p:nvPr/>
          </p:nvSpPr>
          <p:spPr bwMode="auto">
            <a:xfrm>
              <a:off x="2372" y="3085"/>
              <a:ext cx="336" cy="117"/>
            </a:xfrm>
            <a:custGeom>
              <a:avLst/>
              <a:gdLst/>
              <a:ahLst/>
              <a:cxnLst>
                <a:cxn ang="0">
                  <a:pos x="281" y="0"/>
                </a:cxn>
                <a:cxn ang="0">
                  <a:pos x="0" y="116"/>
                </a:cxn>
                <a:cxn ang="0">
                  <a:pos x="109" y="116"/>
                </a:cxn>
                <a:cxn ang="0">
                  <a:pos x="335" y="22"/>
                </a:cxn>
                <a:cxn ang="0">
                  <a:pos x="281" y="0"/>
                </a:cxn>
                <a:cxn ang="0">
                  <a:pos x="281" y="0"/>
                </a:cxn>
              </a:cxnLst>
              <a:rect l="0" t="0" r="r" b="b"/>
              <a:pathLst>
                <a:path w="336" h="117">
                  <a:moveTo>
                    <a:pt x="281" y="0"/>
                  </a:moveTo>
                  <a:lnTo>
                    <a:pt x="0" y="116"/>
                  </a:lnTo>
                  <a:lnTo>
                    <a:pt x="109" y="116"/>
                  </a:lnTo>
                  <a:lnTo>
                    <a:pt x="335" y="22"/>
                  </a:lnTo>
                  <a:lnTo>
                    <a:pt x="281" y="0"/>
                  </a:lnTo>
                  <a:lnTo>
                    <a:pt x="281" y="0"/>
                  </a:lnTo>
                </a:path>
              </a:pathLst>
            </a:custGeom>
            <a:solidFill>
              <a:srgbClr val="81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9" name="Freeform 23"/>
            <p:cNvSpPr>
              <a:spLocks/>
            </p:cNvSpPr>
            <p:nvPr/>
          </p:nvSpPr>
          <p:spPr bwMode="auto">
            <a:xfrm>
              <a:off x="2498" y="3136"/>
              <a:ext cx="336" cy="116"/>
            </a:xfrm>
            <a:custGeom>
              <a:avLst/>
              <a:gdLst/>
              <a:ahLst/>
              <a:cxnLst>
                <a:cxn ang="0">
                  <a:pos x="281" y="0"/>
                </a:cxn>
                <a:cxn ang="0">
                  <a:pos x="0" y="115"/>
                </a:cxn>
                <a:cxn ang="0">
                  <a:pos x="108" y="115"/>
                </a:cxn>
                <a:cxn ang="0">
                  <a:pos x="335" y="22"/>
                </a:cxn>
                <a:cxn ang="0">
                  <a:pos x="281" y="0"/>
                </a:cxn>
                <a:cxn ang="0">
                  <a:pos x="281" y="0"/>
                </a:cxn>
              </a:cxnLst>
              <a:rect l="0" t="0" r="r" b="b"/>
              <a:pathLst>
                <a:path w="336" h="116">
                  <a:moveTo>
                    <a:pt x="281" y="0"/>
                  </a:moveTo>
                  <a:lnTo>
                    <a:pt x="0" y="115"/>
                  </a:lnTo>
                  <a:lnTo>
                    <a:pt x="108" y="115"/>
                  </a:lnTo>
                  <a:lnTo>
                    <a:pt x="335" y="22"/>
                  </a:lnTo>
                  <a:lnTo>
                    <a:pt x="281" y="0"/>
                  </a:lnTo>
                  <a:lnTo>
                    <a:pt x="281" y="0"/>
                  </a:lnTo>
                </a:path>
              </a:pathLst>
            </a:custGeom>
            <a:solidFill>
              <a:srgbClr val="81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0" name="Freeform 24"/>
            <p:cNvSpPr>
              <a:spLocks/>
            </p:cNvSpPr>
            <p:nvPr/>
          </p:nvSpPr>
          <p:spPr bwMode="auto">
            <a:xfrm>
              <a:off x="2736" y="3268"/>
              <a:ext cx="49" cy="71"/>
            </a:xfrm>
            <a:custGeom>
              <a:avLst/>
              <a:gdLst/>
              <a:ahLst/>
              <a:cxnLst>
                <a:cxn ang="0">
                  <a:pos x="48" y="0"/>
                </a:cxn>
                <a:cxn ang="0">
                  <a:pos x="0" y="21"/>
                </a:cxn>
                <a:cxn ang="0">
                  <a:pos x="0" y="70"/>
                </a:cxn>
                <a:cxn ang="0">
                  <a:pos x="48" y="50"/>
                </a:cxn>
                <a:cxn ang="0">
                  <a:pos x="48" y="0"/>
                </a:cxn>
                <a:cxn ang="0">
                  <a:pos x="48" y="0"/>
                </a:cxn>
              </a:cxnLst>
              <a:rect l="0" t="0" r="r" b="b"/>
              <a:pathLst>
                <a:path w="49" h="71">
                  <a:moveTo>
                    <a:pt x="48" y="0"/>
                  </a:moveTo>
                  <a:lnTo>
                    <a:pt x="0" y="21"/>
                  </a:lnTo>
                  <a:lnTo>
                    <a:pt x="0" y="70"/>
                  </a:lnTo>
                  <a:lnTo>
                    <a:pt x="48" y="50"/>
                  </a:lnTo>
                  <a:lnTo>
                    <a:pt x="48" y="0"/>
                  </a:lnTo>
                  <a:lnTo>
                    <a:pt x="48" y="0"/>
                  </a:lnTo>
                </a:path>
              </a:pathLst>
            </a:custGeom>
            <a:solidFill>
              <a:srgbClr val="00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1" name="Freeform 25"/>
            <p:cNvSpPr>
              <a:spLocks/>
            </p:cNvSpPr>
            <p:nvPr/>
          </p:nvSpPr>
          <p:spPr bwMode="auto">
            <a:xfrm>
              <a:off x="2784" y="3266"/>
              <a:ext cx="18" cy="57"/>
            </a:xfrm>
            <a:custGeom>
              <a:avLst/>
              <a:gdLst/>
              <a:ahLst/>
              <a:cxnLst>
                <a:cxn ang="0">
                  <a:pos x="17" y="0"/>
                </a:cxn>
                <a:cxn ang="0">
                  <a:pos x="0" y="2"/>
                </a:cxn>
                <a:cxn ang="0">
                  <a:pos x="0" y="52"/>
                </a:cxn>
                <a:cxn ang="0">
                  <a:pos x="17" y="56"/>
                </a:cxn>
                <a:cxn ang="0">
                  <a:pos x="17" y="0"/>
                </a:cxn>
                <a:cxn ang="0">
                  <a:pos x="17" y="0"/>
                </a:cxn>
              </a:cxnLst>
              <a:rect l="0" t="0" r="r" b="b"/>
              <a:pathLst>
                <a:path w="18" h="57">
                  <a:moveTo>
                    <a:pt x="17" y="0"/>
                  </a:moveTo>
                  <a:lnTo>
                    <a:pt x="0" y="2"/>
                  </a:lnTo>
                  <a:lnTo>
                    <a:pt x="0" y="52"/>
                  </a:lnTo>
                  <a:lnTo>
                    <a:pt x="17" y="56"/>
                  </a:lnTo>
                  <a:lnTo>
                    <a:pt x="17" y="0"/>
                  </a:lnTo>
                  <a:lnTo>
                    <a:pt x="17" y="0"/>
                  </a:lnTo>
                </a:path>
              </a:pathLst>
            </a:custGeom>
            <a:solidFill>
              <a:srgbClr val="C2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2" name="Freeform 26"/>
            <p:cNvSpPr>
              <a:spLocks/>
            </p:cNvSpPr>
            <p:nvPr/>
          </p:nvSpPr>
          <p:spPr bwMode="auto">
            <a:xfrm>
              <a:off x="2736" y="3318"/>
              <a:ext cx="60" cy="30"/>
            </a:xfrm>
            <a:custGeom>
              <a:avLst/>
              <a:gdLst/>
              <a:ahLst/>
              <a:cxnLst>
                <a:cxn ang="0">
                  <a:pos x="49" y="0"/>
                </a:cxn>
                <a:cxn ang="0">
                  <a:pos x="0" y="21"/>
                </a:cxn>
                <a:cxn ang="0">
                  <a:pos x="0" y="29"/>
                </a:cxn>
                <a:cxn ang="0">
                  <a:pos x="59" y="4"/>
                </a:cxn>
                <a:cxn ang="0">
                  <a:pos x="49" y="0"/>
                </a:cxn>
                <a:cxn ang="0">
                  <a:pos x="49" y="0"/>
                </a:cxn>
              </a:cxnLst>
              <a:rect l="0" t="0" r="r" b="b"/>
              <a:pathLst>
                <a:path w="60" h="30">
                  <a:moveTo>
                    <a:pt x="49" y="0"/>
                  </a:moveTo>
                  <a:lnTo>
                    <a:pt x="0" y="21"/>
                  </a:lnTo>
                  <a:lnTo>
                    <a:pt x="0" y="29"/>
                  </a:lnTo>
                  <a:lnTo>
                    <a:pt x="59" y="4"/>
                  </a:lnTo>
                  <a:lnTo>
                    <a:pt x="49" y="0"/>
                  </a:lnTo>
                  <a:lnTo>
                    <a:pt x="49" y="0"/>
                  </a:lnTo>
                </a:path>
              </a:pathLst>
            </a:custGeom>
            <a:solidFill>
              <a:srgbClr val="FF6088"/>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3" name="Freeform 27"/>
            <p:cNvSpPr>
              <a:spLocks/>
            </p:cNvSpPr>
            <p:nvPr/>
          </p:nvSpPr>
          <p:spPr bwMode="auto">
            <a:xfrm>
              <a:off x="2827" y="3232"/>
              <a:ext cx="49" cy="69"/>
            </a:xfrm>
            <a:custGeom>
              <a:avLst/>
              <a:gdLst/>
              <a:ahLst/>
              <a:cxnLst>
                <a:cxn ang="0">
                  <a:pos x="48" y="0"/>
                </a:cxn>
                <a:cxn ang="0">
                  <a:pos x="0" y="21"/>
                </a:cxn>
                <a:cxn ang="0">
                  <a:pos x="0" y="68"/>
                </a:cxn>
                <a:cxn ang="0">
                  <a:pos x="48" y="49"/>
                </a:cxn>
                <a:cxn ang="0">
                  <a:pos x="48" y="0"/>
                </a:cxn>
                <a:cxn ang="0">
                  <a:pos x="48" y="0"/>
                </a:cxn>
              </a:cxnLst>
              <a:rect l="0" t="0" r="r" b="b"/>
              <a:pathLst>
                <a:path w="49" h="69">
                  <a:moveTo>
                    <a:pt x="48" y="0"/>
                  </a:moveTo>
                  <a:lnTo>
                    <a:pt x="0" y="21"/>
                  </a:lnTo>
                  <a:lnTo>
                    <a:pt x="0" y="68"/>
                  </a:lnTo>
                  <a:lnTo>
                    <a:pt x="48" y="49"/>
                  </a:lnTo>
                  <a:lnTo>
                    <a:pt x="48" y="0"/>
                  </a:lnTo>
                  <a:lnTo>
                    <a:pt x="48" y="0"/>
                  </a:lnTo>
                </a:path>
              </a:pathLst>
            </a:custGeom>
            <a:solidFill>
              <a:srgbClr val="00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4" name="Freeform 28"/>
            <p:cNvSpPr>
              <a:spLocks/>
            </p:cNvSpPr>
            <p:nvPr/>
          </p:nvSpPr>
          <p:spPr bwMode="auto">
            <a:xfrm>
              <a:off x="2875" y="3226"/>
              <a:ext cx="18" cy="60"/>
            </a:xfrm>
            <a:custGeom>
              <a:avLst/>
              <a:gdLst/>
              <a:ahLst/>
              <a:cxnLst>
                <a:cxn ang="0">
                  <a:pos x="17" y="0"/>
                </a:cxn>
                <a:cxn ang="0">
                  <a:pos x="0" y="4"/>
                </a:cxn>
                <a:cxn ang="0">
                  <a:pos x="0" y="55"/>
                </a:cxn>
                <a:cxn ang="0">
                  <a:pos x="17" y="59"/>
                </a:cxn>
                <a:cxn ang="0">
                  <a:pos x="17" y="0"/>
                </a:cxn>
                <a:cxn ang="0">
                  <a:pos x="17" y="0"/>
                </a:cxn>
              </a:cxnLst>
              <a:rect l="0" t="0" r="r" b="b"/>
              <a:pathLst>
                <a:path w="18" h="60">
                  <a:moveTo>
                    <a:pt x="17" y="0"/>
                  </a:moveTo>
                  <a:lnTo>
                    <a:pt x="0" y="4"/>
                  </a:lnTo>
                  <a:lnTo>
                    <a:pt x="0" y="55"/>
                  </a:lnTo>
                  <a:lnTo>
                    <a:pt x="17" y="59"/>
                  </a:lnTo>
                  <a:lnTo>
                    <a:pt x="17" y="0"/>
                  </a:lnTo>
                  <a:lnTo>
                    <a:pt x="17" y="0"/>
                  </a:lnTo>
                </a:path>
              </a:pathLst>
            </a:custGeom>
            <a:solidFill>
              <a:srgbClr val="C2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5" name="Freeform 29"/>
            <p:cNvSpPr>
              <a:spLocks/>
            </p:cNvSpPr>
            <p:nvPr/>
          </p:nvSpPr>
          <p:spPr bwMode="auto">
            <a:xfrm>
              <a:off x="2827" y="3281"/>
              <a:ext cx="59" cy="29"/>
            </a:xfrm>
            <a:custGeom>
              <a:avLst/>
              <a:gdLst/>
              <a:ahLst/>
              <a:cxnLst>
                <a:cxn ang="0">
                  <a:pos x="49" y="0"/>
                </a:cxn>
                <a:cxn ang="0">
                  <a:pos x="0" y="19"/>
                </a:cxn>
                <a:cxn ang="0">
                  <a:pos x="1" y="28"/>
                </a:cxn>
                <a:cxn ang="0">
                  <a:pos x="58" y="4"/>
                </a:cxn>
                <a:cxn ang="0">
                  <a:pos x="49" y="0"/>
                </a:cxn>
                <a:cxn ang="0">
                  <a:pos x="49" y="0"/>
                </a:cxn>
              </a:cxnLst>
              <a:rect l="0" t="0" r="r" b="b"/>
              <a:pathLst>
                <a:path w="59" h="29">
                  <a:moveTo>
                    <a:pt x="49" y="0"/>
                  </a:moveTo>
                  <a:lnTo>
                    <a:pt x="0" y="19"/>
                  </a:lnTo>
                  <a:lnTo>
                    <a:pt x="1" y="28"/>
                  </a:lnTo>
                  <a:lnTo>
                    <a:pt x="58" y="4"/>
                  </a:lnTo>
                  <a:lnTo>
                    <a:pt x="49" y="0"/>
                  </a:lnTo>
                  <a:lnTo>
                    <a:pt x="49" y="0"/>
                  </a:lnTo>
                </a:path>
              </a:pathLst>
            </a:custGeom>
            <a:solidFill>
              <a:srgbClr val="FF6088"/>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6" name="Oval 30"/>
            <p:cNvSpPr>
              <a:spLocks noChangeArrowheads="1"/>
            </p:cNvSpPr>
            <p:nvPr/>
          </p:nvSpPr>
          <p:spPr bwMode="auto">
            <a:xfrm>
              <a:off x="2741" y="2895"/>
              <a:ext cx="40" cy="15"/>
            </a:xfrm>
            <a:prstGeom prst="ellipse">
              <a:avLst/>
            </a:prstGeom>
            <a:solidFill>
              <a:srgbClr val="000000"/>
            </a:solidFill>
            <a:ln w="9525">
              <a:noFill/>
              <a:round/>
              <a:headEnd/>
              <a:tailEn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7" name="Freeform 31"/>
            <p:cNvSpPr>
              <a:spLocks/>
            </p:cNvSpPr>
            <p:nvPr/>
          </p:nvSpPr>
          <p:spPr bwMode="auto">
            <a:xfrm>
              <a:off x="2283" y="3124"/>
              <a:ext cx="90" cy="78"/>
            </a:xfrm>
            <a:custGeom>
              <a:avLst/>
              <a:gdLst/>
              <a:ahLst/>
              <a:cxnLst>
                <a:cxn ang="0">
                  <a:pos x="89" y="0"/>
                </a:cxn>
                <a:cxn ang="0">
                  <a:pos x="89" y="77"/>
                </a:cxn>
                <a:cxn ang="0">
                  <a:pos x="0" y="40"/>
                </a:cxn>
                <a:cxn ang="0">
                  <a:pos x="89" y="0"/>
                </a:cxn>
                <a:cxn ang="0">
                  <a:pos x="89" y="0"/>
                </a:cxn>
              </a:cxnLst>
              <a:rect l="0" t="0" r="r" b="b"/>
              <a:pathLst>
                <a:path w="90" h="78">
                  <a:moveTo>
                    <a:pt x="89" y="0"/>
                  </a:moveTo>
                  <a:lnTo>
                    <a:pt x="89" y="77"/>
                  </a:lnTo>
                  <a:lnTo>
                    <a:pt x="0" y="40"/>
                  </a:lnTo>
                  <a:lnTo>
                    <a:pt x="89" y="0"/>
                  </a:lnTo>
                  <a:lnTo>
                    <a:pt x="89" y="0"/>
                  </a:lnTo>
                </a:path>
              </a:pathLst>
            </a:custGeom>
            <a:solidFill>
              <a:srgbClr val="B2B2B2"/>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8" name="Freeform 32"/>
            <p:cNvSpPr>
              <a:spLocks/>
            </p:cNvSpPr>
            <p:nvPr/>
          </p:nvSpPr>
          <p:spPr bwMode="auto">
            <a:xfrm>
              <a:off x="2372" y="3009"/>
              <a:ext cx="282" cy="193"/>
            </a:xfrm>
            <a:custGeom>
              <a:avLst/>
              <a:gdLst/>
              <a:ahLst/>
              <a:cxnLst>
                <a:cxn ang="0">
                  <a:pos x="281" y="76"/>
                </a:cxn>
                <a:cxn ang="0">
                  <a:pos x="0" y="192"/>
                </a:cxn>
                <a:cxn ang="0">
                  <a:pos x="0" y="115"/>
                </a:cxn>
                <a:cxn ang="0">
                  <a:pos x="281" y="0"/>
                </a:cxn>
                <a:cxn ang="0">
                  <a:pos x="281" y="76"/>
                </a:cxn>
                <a:cxn ang="0">
                  <a:pos x="281" y="76"/>
                </a:cxn>
              </a:cxnLst>
              <a:rect l="0" t="0" r="r" b="b"/>
              <a:pathLst>
                <a:path w="282" h="193">
                  <a:moveTo>
                    <a:pt x="281" y="76"/>
                  </a:moveTo>
                  <a:lnTo>
                    <a:pt x="0" y="192"/>
                  </a:lnTo>
                  <a:lnTo>
                    <a:pt x="0" y="115"/>
                  </a:lnTo>
                  <a:lnTo>
                    <a:pt x="281" y="0"/>
                  </a:lnTo>
                  <a:lnTo>
                    <a:pt x="281" y="76"/>
                  </a:lnTo>
                  <a:lnTo>
                    <a:pt x="281" y="76"/>
                  </a:lnTo>
                </a:path>
              </a:pathLst>
            </a:custGeom>
            <a:solidFill>
              <a:srgbClr val="40404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9" name="Freeform 33"/>
            <p:cNvSpPr>
              <a:spLocks/>
            </p:cNvSpPr>
            <p:nvPr/>
          </p:nvSpPr>
          <p:spPr bwMode="auto">
            <a:xfrm>
              <a:off x="2408" y="3177"/>
              <a:ext cx="91" cy="75"/>
            </a:xfrm>
            <a:custGeom>
              <a:avLst/>
              <a:gdLst/>
              <a:ahLst/>
              <a:cxnLst>
                <a:cxn ang="0">
                  <a:pos x="90" y="0"/>
                </a:cxn>
                <a:cxn ang="0">
                  <a:pos x="90" y="74"/>
                </a:cxn>
                <a:cxn ang="0">
                  <a:pos x="0" y="38"/>
                </a:cxn>
                <a:cxn ang="0">
                  <a:pos x="90" y="0"/>
                </a:cxn>
                <a:cxn ang="0">
                  <a:pos x="90" y="0"/>
                </a:cxn>
              </a:cxnLst>
              <a:rect l="0" t="0" r="r" b="b"/>
              <a:pathLst>
                <a:path w="91" h="75">
                  <a:moveTo>
                    <a:pt x="90" y="0"/>
                  </a:moveTo>
                  <a:lnTo>
                    <a:pt x="90" y="74"/>
                  </a:lnTo>
                  <a:lnTo>
                    <a:pt x="0" y="38"/>
                  </a:lnTo>
                  <a:lnTo>
                    <a:pt x="90" y="0"/>
                  </a:lnTo>
                  <a:lnTo>
                    <a:pt x="90" y="0"/>
                  </a:lnTo>
                </a:path>
              </a:pathLst>
            </a:custGeom>
            <a:solidFill>
              <a:srgbClr val="B2B2B2"/>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0" name="Freeform 34"/>
            <p:cNvSpPr>
              <a:spLocks/>
            </p:cNvSpPr>
            <p:nvPr/>
          </p:nvSpPr>
          <p:spPr bwMode="auto">
            <a:xfrm>
              <a:off x="2498" y="3060"/>
              <a:ext cx="282" cy="192"/>
            </a:xfrm>
            <a:custGeom>
              <a:avLst/>
              <a:gdLst/>
              <a:ahLst/>
              <a:cxnLst>
                <a:cxn ang="0">
                  <a:pos x="281" y="76"/>
                </a:cxn>
                <a:cxn ang="0">
                  <a:pos x="0" y="191"/>
                </a:cxn>
                <a:cxn ang="0">
                  <a:pos x="0" y="117"/>
                </a:cxn>
                <a:cxn ang="0">
                  <a:pos x="281" y="0"/>
                </a:cxn>
                <a:cxn ang="0">
                  <a:pos x="281" y="76"/>
                </a:cxn>
                <a:cxn ang="0">
                  <a:pos x="281" y="76"/>
                </a:cxn>
              </a:cxnLst>
              <a:rect l="0" t="0" r="r" b="b"/>
              <a:pathLst>
                <a:path w="282" h="192">
                  <a:moveTo>
                    <a:pt x="281" y="76"/>
                  </a:moveTo>
                  <a:lnTo>
                    <a:pt x="0" y="191"/>
                  </a:lnTo>
                  <a:lnTo>
                    <a:pt x="0" y="117"/>
                  </a:lnTo>
                  <a:lnTo>
                    <a:pt x="281" y="0"/>
                  </a:lnTo>
                  <a:lnTo>
                    <a:pt x="281" y="76"/>
                  </a:lnTo>
                  <a:lnTo>
                    <a:pt x="281" y="76"/>
                  </a:lnTo>
                </a:path>
              </a:pathLst>
            </a:custGeom>
            <a:solidFill>
              <a:srgbClr val="40404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1" name="Freeform 35"/>
            <p:cNvSpPr>
              <a:spLocks/>
            </p:cNvSpPr>
            <p:nvPr/>
          </p:nvSpPr>
          <p:spPr bwMode="auto">
            <a:xfrm>
              <a:off x="2535" y="3226"/>
              <a:ext cx="91" cy="79"/>
            </a:xfrm>
            <a:custGeom>
              <a:avLst/>
              <a:gdLst/>
              <a:ahLst/>
              <a:cxnLst>
                <a:cxn ang="0">
                  <a:pos x="90" y="0"/>
                </a:cxn>
                <a:cxn ang="0">
                  <a:pos x="89" y="78"/>
                </a:cxn>
                <a:cxn ang="0">
                  <a:pos x="0" y="41"/>
                </a:cxn>
                <a:cxn ang="0">
                  <a:pos x="90" y="0"/>
                </a:cxn>
                <a:cxn ang="0">
                  <a:pos x="90" y="0"/>
                </a:cxn>
              </a:cxnLst>
              <a:rect l="0" t="0" r="r" b="b"/>
              <a:pathLst>
                <a:path w="91" h="79">
                  <a:moveTo>
                    <a:pt x="90" y="0"/>
                  </a:moveTo>
                  <a:lnTo>
                    <a:pt x="89" y="78"/>
                  </a:lnTo>
                  <a:lnTo>
                    <a:pt x="0" y="41"/>
                  </a:lnTo>
                  <a:lnTo>
                    <a:pt x="90" y="0"/>
                  </a:lnTo>
                  <a:lnTo>
                    <a:pt x="90" y="0"/>
                  </a:lnTo>
                </a:path>
              </a:pathLst>
            </a:custGeom>
            <a:solidFill>
              <a:srgbClr val="B2B2B2"/>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2" name="Freeform 36"/>
            <p:cNvSpPr>
              <a:spLocks/>
            </p:cNvSpPr>
            <p:nvPr/>
          </p:nvSpPr>
          <p:spPr bwMode="auto">
            <a:xfrm>
              <a:off x="2624" y="3112"/>
              <a:ext cx="282" cy="193"/>
            </a:xfrm>
            <a:custGeom>
              <a:avLst/>
              <a:gdLst/>
              <a:ahLst/>
              <a:cxnLst>
                <a:cxn ang="0">
                  <a:pos x="281" y="76"/>
                </a:cxn>
                <a:cxn ang="0">
                  <a:pos x="0" y="192"/>
                </a:cxn>
                <a:cxn ang="0">
                  <a:pos x="1" y="115"/>
                </a:cxn>
                <a:cxn ang="0">
                  <a:pos x="281" y="0"/>
                </a:cxn>
                <a:cxn ang="0">
                  <a:pos x="281" y="76"/>
                </a:cxn>
                <a:cxn ang="0">
                  <a:pos x="281" y="76"/>
                </a:cxn>
              </a:cxnLst>
              <a:rect l="0" t="0" r="r" b="b"/>
              <a:pathLst>
                <a:path w="282" h="193">
                  <a:moveTo>
                    <a:pt x="281" y="76"/>
                  </a:moveTo>
                  <a:lnTo>
                    <a:pt x="0" y="192"/>
                  </a:lnTo>
                  <a:lnTo>
                    <a:pt x="1" y="115"/>
                  </a:lnTo>
                  <a:lnTo>
                    <a:pt x="281" y="0"/>
                  </a:lnTo>
                  <a:lnTo>
                    <a:pt x="281" y="76"/>
                  </a:lnTo>
                  <a:lnTo>
                    <a:pt x="281" y="76"/>
                  </a:lnTo>
                </a:path>
              </a:pathLst>
            </a:custGeom>
            <a:solidFill>
              <a:srgbClr val="40404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3" name="Freeform 37"/>
            <p:cNvSpPr>
              <a:spLocks/>
            </p:cNvSpPr>
            <p:nvPr/>
          </p:nvSpPr>
          <p:spPr bwMode="auto">
            <a:xfrm>
              <a:off x="2507" y="3205"/>
              <a:ext cx="25" cy="38"/>
            </a:xfrm>
            <a:custGeom>
              <a:avLst/>
              <a:gdLst/>
              <a:ahLst/>
              <a:cxnLst>
                <a:cxn ang="0">
                  <a:pos x="24" y="29"/>
                </a:cxn>
                <a:cxn ang="0">
                  <a:pos x="24" y="0"/>
                </a:cxn>
                <a:cxn ang="0">
                  <a:pos x="0" y="10"/>
                </a:cxn>
                <a:cxn ang="0">
                  <a:pos x="0" y="37"/>
                </a:cxn>
                <a:cxn ang="0">
                  <a:pos x="24" y="29"/>
                </a:cxn>
                <a:cxn ang="0">
                  <a:pos x="24" y="29"/>
                </a:cxn>
              </a:cxnLst>
              <a:rect l="0" t="0" r="r" b="b"/>
              <a:pathLst>
                <a:path w="25" h="38">
                  <a:moveTo>
                    <a:pt x="24" y="29"/>
                  </a:moveTo>
                  <a:lnTo>
                    <a:pt x="24" y="0"/>
                  </a:lnTo>
                  <a:lnTo>
                    <a:pt x="0" y="10"/>
                  </a:lnTo>
                  <a:lnTo>
                    <a:pt x="0" y="37"/>
                  </a:lnTo>
                  <a:lnTo>
                    <a:pt x="24" y="29"/>
                  </a:lnTo>
                  <a:lnTo>
                    <a:pt x="24"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4" name="Freeform 38"/>
            <p:cNvSpPr>
              <a:spLocks/>
            </p:cNvSpPr>
            <p:nvPr/>
          </p:nvSpPr>
          <p:spPr bwMode="auto">
            <a:xfrm>
              <a:off x="2507" y="3169"/>
              <a:ext cx="25" cy="38"/>
            </a:xfrm>
            <a:custGeom>
              <a:avLst/>
              <a:gdLst/>
              <a:ahLst/>
              <a:cxnLst>
                <a:cxn ang="0">
                  <a:pos x="24" y="28"/>
                </a:cxn>
                <a:cxn ang="0">
                  <a:pos x="24" y="0"/>
                </a:cxn>
                <a:cxn ang="0">
                  <a:pos x="0" y="9"/>
                </a:cxn>
                <a:cxn ang="0">
                  <a:pos x="0" y="37"/>
                </a:cxn>
                <a:cxn ang="0">
                  <a:pos x="24" y="28"/>
                </a:cxn>
                <a:cxn ang="0">
                  <a:pos x="24" y="28"/>
                </a:cxn>
              </a:cxnLst>
              <a:rect l="0" t="0" r="r" b="b"/>
              <a:pathLst>
                <a:path w="25" h="38">
                  <a:moveTo>
                    <a:pt x="24" y="28"/>
                  </a:moveTo>
                  <a:lnTo>
                    <a:pt x="24" y="0"/>
                  </a:lnTo>
                  <a:lnTo>
                    <a:pt x="0" y="9"/>
                  </a:lnTo>
                  <a:lnTo>
                    <a:pt x="0" y="37"/>
                  </a:lnTo>
                  <a:lnTo>
                    <a:pt x="24" y="28"/>
                  </a:lnTo>
                  <a:lnTo>
                    <a:pt x="24"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5" name="Freeform 39"/>
            <p:cNvSpPr>
              <a:spLocks/>
            </p:cNvSpPr>
            <p:nvPr/>
          </p:nvSpPr>
          <p:spPr bwMode="auto">
            <a:xfrm>
              <a:off x="2537" y="3192"/>
              <a:ext cx="25" cy="40"/>
            </a:xfrm>
            <a:custGeom>
              <a:avLst/>
              <a:gdLst/>
              <a:ahLst/>
              <a:cxnLst>
                <a:cxn ang="0">
                  <a:pos x="24" y="30"/>
                </a:cxn>
                <a:cxn ang="0">
                  <a:pos x="24" y="0"/>
                </a:cxn>
                <a:cxn ang="0">
                  <a:pos x="0" y="10"/>
                </a:cxn>
                <a:cxn ang="0">
                  <a:pos x="0" y="39"/>
                </a:cxn>
                <a:cxn ang="0">
                  <a:pos x="24" y="30"/>
                </a:cxn>
                <a:cxn ang="0">
                  <a:pos x="24" y="30"/>
                </a:cxn>
              </a:cxnLst>
              <a:rect l="0" t="0" r="r" b="b"/>
              <a:pathLst>
                <a:path w="25" h="40">
                  <a:moveTo>
                    <a:pt x="24" y="30"/>
                  </a:moveTo>
                  <a:lnTo>
                    <a:pt x="24" y="0"/>
                  </a:lnTo>
                  <a:lnTo>
                    <a:pt x="0" y="10"/>
                  </a:lnTo>
                  <a:lnTo>
                    <a:pt x="0" y="39"/>
                  </a:lnTo>
                  <a:lnTo>
                    <a:pt x="24" y="30"/>
                  </a:lnTo>
                  <a:lnTo>
                    <a:pt x="24"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6" name="Freeform 40"/>
            <p:cNvSpPr>
              <a:spLocks/>
            </p:cNvSpPr>
            <p:nvPr/>
          </p:nvSpPr>
          <p:spPr bwMode="auto">
            <a:xfrm>
              <a:off x="2537" y="3156"/>
              <a:ext cx="25" cy="40"/>
            </a:xfrm>
            <a:custGeom>
              <a:avLst/>
              <a:gdLst/>
              <a:ahLst/>
              <a:cxnLst>
                <a:cxn ang="0">
                  <a:pos x="24" y="30"/>
                </a:cxn>
                <a:cxn ang="0">
                  <a:pos x="24" y="0"/>
                </a:cxn>
                <a:cxn ang="0">
                  <a:pos x="0" y="11"/>
                </a:cxn>
                <a:cxn ang="0">
                  <a:pos x="0" y="39"/>
                </a:cxn>
                <a:cxn ang="0">
                  <a:pos x="24" y="30"/>
                </a:cxn>
                <a:cxn ang="0">
                  <a:pos x="24" y="30"/>
                </a:cxn>
              </a:cxnLst>
              <a:rect l="0" t="0" r="r" b="b"/>
              <a:pathLst>
                <a:path w="25" h="40">
                  <a:moveTo>
                    <a:pt x="24" y="30"/>
                  </a:moveTo>
                  <a:lnTo>
                    <a:pt x="24" y="0"/>
                  </a:lnTo>
                  <a:lnTo>
                    <a:pt x="0" y="11"/>
                  </a:lnTo>
                  <a:lnTo>
                    <a:pt x="0" y="39"/>
                  </a:lnTo>
                  <a:lnTo>
                    <a:pt x="24" y="30"/>
                  </a:lnTo>
                  <a:lnTo>
                    <a:pt x="24"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7" name="Freeform 41"/>
            <p:cNvSpPr>
              <a:spLocks/>
            </p:cNvSpPr>
            <p:nvPr/>
          </p:nvSpPr>
          <p:spPr bwMode="auto">
            <a:xfrm>
              <a:off x="2566" y="3181"/>
              <a:ext cx="24" cy="39"/>
            </a:xfrm>
            <a:custGeom>
              <a:avLst/>
              <a:gdLst/>
              <a:ahLst/>
              <a:cxnLst>
                <a:cxn ang="0">
                  <a:pos x="23" y="29"/>
                </a:cxn>
                <a:cxn ang="0">
                  <a:pos x="23" y="0"/>
                </a:cxn>
                <a:cxn ang="0">
                  <a:pos x="0" y="10"/>
                </a:cxn>
                <a:cxn ang="0">
                  <a:pos x="0" y="38"/>
                </a:cxn>
                <a:cxn ang="0">
                  <a:pos x="23" y="29"/>
                </a:cxn>
                <a:cxn ang="0">
                  <a:pos x="23" y="29"/>
                </a:cxn>
              </a:cxnLst>
              <a:rect l="0" t="0" r="r" b="b"/>
              <a:pathLst>
                <a:path w="24" h="39">
                  <a:moveTo>
                    <a:pt x="23" y="29"/>
                  </a:moveTo>
                  <a:lnTo>
                    <a:pt x="23" y="0"/>
                  </a:lnTo>
                  <a:lnTo>
                    <a:pt x="0" y="10"/>
                  </a:lnTo>
                  <a:lnTo>
                    <a:pt x="0" y="38"/>
                  </a:lnTo>
                  <a:lnTo>
                    <a:pt x="23" y="29"/>
                  </a:lnTo>
                  <a:lnTo>
                    <a:pt x="23"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8" name="Freeform 42"/>
            <p:cNvSpPr>
              <a:spLocks/>
            </p:cNvSpPr>
            <p:nvPr/>
          </p:nvSpPr>
          <p:spPr bwMode="auto">
            <a:xfrm>
              <a:off x="2566" y="3145"/>
              <a:ext cx="24" cy="39"/>
            </a:xfrm>
            <a:custGeom>
              <a:avLst/>
              <a:gdLst/>
              <a:ahLst/>
              <a:cxnLst>
                <a:cxn ang="0">
                  <a:pos x="23" y="29"/>
                </a:cxn>
                <a:cxn ang="0">
                  <a:pos x="23" y="0"/>
                </a:cxn>
                <a:cxn ang="0">
                  <a:pos x="0" y="10"/>
                </a:cxn>
                <a:cxn ang="0">
                  <a:pos x="0" y="38"/>
                </a:cxn>
                <a:cxn ang="0">
                  <a:pos x="23" y="29"/>
                </a:cxn>
                <a:cxn ang="0">
                  <a:pos x="23" y="29"/>
                </a:cxn>
              </a:cxnLst>
              <a:rect l="0" t="0" r="r" b="b"/>
              <a:pathLst>
                <a:path w="24" h="39">
                  <a:moveTo>
                    <a:pt x="23" y="29"/>
                  </a:moveTo>
                  <a:lnTo>
                    <a:pt x="23" y="0"/>
                  </a:lnTo>
                  <a:lnTo>
                    <a:pt x="0" y="10"/>
                  </a:lnTo>
                  <a:lnTo>
                    <a:pt x="0" y="38"/>
                  </a:lnTo>
                  <a:lnTo>
                    <a:pt x="23" y="29"/>
                  </a:lnTo>
                  <a:lnTo>
                    <a:pt x="23"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9" name="Freeform 43"/>
            <p:cNvSpPr>
              <a:spLocks/>
            </p:cNvSpPr>
            <p:nvPr/>
          </p:nvSpPr>
          <p:spPr bwMode="auto">
            <a:xfrm>
              <a:off x="2597" y="3169"/>
              <a:ext cx="24" cy="38"/>
            </a:xfrm>
            <a:custGeom>
              <a:avLst/>
              <a:gdLst/>
              <a:ahLst/>
              <a:cxnLst>
                <a:cxn ang="0">
                  <a:pos x="23" y="28"/>
                </a:cxn>
                <a:cxn ang="0">
                  <a:pos x="23" y="0"/>
                </a:cxn>
                <a:cxn ang="0">
                  <a:pos x="0" y="9"/>
                </a:cxn>
                <a:cxn ang="0">
                  <a:pos x="0" y="37"/>
                </a:cxn>
                <a:cxn ang="0">
                  <a:pos x="23" y="28"/>
                </a:cxn>
                <a:cxn ang="0">
                  <a:pos x="23" y="28"/>
                </a:cxn>
              </a:cxnLst>
              <a:rect l="0" t="0" r="r" b="b"/>
              <a:pathLst>
                <a:path w="24" h="38">
                  <a:moveTo>
                    <a:pt x="23" y="28"/>
                  </a:moveTo>
                  <a:lnTo>
                    <a:pt x="23" y="0"/>
                  </a:lnTo>
                  <a:lnTo>
                    <a:pt x="0" y="9"/>
                  </a:lnTo>
                  <a:lnTo>
                    <a:pt x="0" y="37"/>
                  </a:lnTo>
                  <a:lnTo>
                    <a:pt x="23" y="28"/>
                  </a:lnTo>
                  <a:lnTo>
                    <a:pt x="23"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0" name="Freeform 44"/>
            <p:cNvSpPr>
              <a:spLocks/>
            </p:cNvSpPr>
            <p:nvPr/>
          </p:nvSpPr>
          <p:spPr bwMode="auto">
            <a:xfrm>
              <a:off x="2597" y="3132"/>
              <a:ext cx="24" cy="39"/>
            </a:xfrm>
            <a:custGeom>
              <a:avLst/>
              <a:gdLst/>
              <a:ahLst/>
              <a:cxnLst>
                <a:cxn ang="0">
                  <a:pos x="23" y="29"/>
                </a:cxn>
                <a:cxn ang="0">
                  <a:pos x="23" y="0"/>
                </a:cxn>
                <a:cxn ang="0">
                  <a:pos x="0" y="10"/>
                </a:cxn>
                <a:cxn ang="0">
                  <a:pos x="0" y="38"/>
                </a:cxn>
                <a:cxn ang="0">
                  <a:pos x="23" y="29"/>
                </a:cxn>
                <a:cxn ang="0">
                  <a:pos x="23" y="29"/>
                </a:cxn>
              </a:cxnLst>
              <a:rect l="0" t="0" r="r" b="b"/>
              <a:pathLst>
                <a:path w="24" h="39">
                  <a:moveTo>
                    <a:pt x="23" y="29"/>
                  </a:moveTo>
                  <a:lnTo>
                    <a:pt x="23" y="0"/>
                  </a:lnTo>
                  <a:lnTo>
                    <a:pt x="0" y="10"/>
                  </a:lnTo>
                  <a:lnTo>
                    <a:pt x="0" y="38"/>
                  </a:lnTo>
                  <a:lnTo>
                    <a:pt x="23" y="29"/>
                  </a:lnTo>
                  <a:lnTo>
                    <a:pt x="23"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1" name="Freeform 45"/>
            <p:cNvSpPr>
              <a:spLocks/>
            </p:cNvSpPr>
            <p:nvPr/>
          </p:nvSpPr>
          <p:spPr bwMode="auto">
            <a:xfrm>
              <a:off x="2626" y="3156"/>
              <a:ext cx="23" cy="38"/>
            </a:xfrm>
            <a:custGeom>
              <a:avLst/>
              <a:gdLst/>
              <a:ahLst/>
              <a:cxnLst>
                <a:cxn ang="0">
                  <a:pos x="22" y="28"/>
                </a:cxn>
                <a:cxn ang="0">
                  <a:pos x="22" y="0"/>
                </a:cxn>
                <a:cxn ang="0">
                  <a:pos x="0" y="9"/>
                </a:cxn>
                <a:cxn ang="0">
                  <a:pos x="0" y="37"/>
                </a:cxn>
                <a:cxn ang="0">
                  <a:pos x="22" y="28"/>
                </a:cxn>
                <a:cxn ang="0">
                  <a:pos x="22" y="28"/>
                </a:cxn>
              </a:cxnLst>
              <a:rect l="0" t="0" r="r" b="b"/>
              <a:pathLst>
                <a:path w="23" h="38">
                  <a:moveTo>
                    <a:pt x="22" y="28"/>
                  </a:moveTo>
                  <a:lnTo>
                    <a:pt x="22" y="0"/>
                  </a:lnTo>
                  <a:lnTo>
                    <a:pt x="0" y="9"/>
                  </a:lnTo>
                  <a:lnTo>
                    <a:pt x="0" y="37"/>
                  </a:lnTo>
                  <a:lnTo>
                    <a:pt x="22" y="28"/>
                  </a:lnTo>
                  <a:lnTo>
                    <a:pt x="22"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2" name="Freeform 46"/>
            <p:cNvSpPr>
              <a:spLocks/>
            </p:cNvSpPr>
            <p:nvPr/>
          </p:nvSpPr>
          <p:spPr bwMode="auto">
            <a:xfrm>
              <a:off x="2626" y="3121"/>
              <a:ext cx="23" cy="39"/>
            </a:xfrm>
            <a:custGeom>
              <a:avLst/>
              <a:gdLst/>
              <a:ahLst/>
              <a:cxnLst>
                <a:cxn ang="0">
                  <a:pos x="22" y="29"/>
                </a:cxn>
                <a:cxn ang="0">
                  <a:pos x="22" y="0"/>
                </a:cxn>
                <a:cxn ang="0">
                  <a:pos x="0" y="9"/>
                </a:cxn>
                <a:cxn ang="0">
                  <a:pos x="0" y="38"/>
                </a:cxn>
                <a:cxn ang="0">
                  <a:pos x="22" y="29"/>
                </a:cxn>
                <a:cxn ang="0">
                  <a:pos x="22" y="29"/>
                </a:cxn>
              </a:cxnLst>
              <a:rect l="0" t="0" r="r" b="b"/>
              <a:pathLst>
                <a:path w="23" h="39">
                  <a:moveTo>
                    <a:pt x="22" y="29"/>
                  </a:moveTo>
                  <a:lnTo>
                    <a:pt x="22" y="0"/>
                  </a:lnTo>
                  <a:lnTo>
                    <a:pt x="0" y="9"/>
                  </a:lnTo>
                  <a:lnTo>
                    <a:pt x="0" y="38"/>
                  </a:lnTo>
                  <a:lnTo>
                    <a:pt x="22" y="29"/>
                  </a:lnTo>
                  <a:lnTo>
                    <a:pt x="22"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3" name="Freeform 47"/>
            <p:cNvSpPr>
              <a:spLocks/>
            </p:cNvSpPr>
            <p:nvPr/>
          </p:nvSpPr>
          <p:spPr bwMode="auto">
            <a:xfrm>
              <a:off x="2657" y="3144"/>
              <a:ext cx="22" cy="39"/>
            </a:xfrm>
            <a:custGeom>
              <a:avLst/>
              <a:gdLst/>
              <a:ahLst/>
              <a:cxnLst>
                <a:cxn ang="0">
                  <a:pos x="21" y="29"/>
                </a:cxn>
                <a:cxn ang="0">
                  <a:pos x="21" y="0"/>
                </a:cxn>
                <a:cxn ang="0">
                  <a:pos x="0" y="10"/>
                </a:cxn>
                <a:cxn ang="0">
                  <a:pos x="0" y="38"/>
                </a:cxn>
                <a:cxn ang="0">
                  <a:pos x="21" y="29"/>
                </a:cxn>
                <a:cxn ang="0">
                  <a:pos x="21" y="29"/>
                </a:cxn>
              </a:cxnLst>
              <a:rect l="0" t="0" r="r" b="b"/>
              <a:pathLst>
                <a:path w="22" h="39">
                  <a:moveTo>
                    <a:pt x="21" y="29"/>
                  </a:moveTo>
                  <a:lnTo>
                    <a:pt x="21" y="0"/>
                  </a:lnTo>
                  <a:lnTo>
                    <a:pt x="0" y="10"/>
                  </a:lnTo>
                  <a:lnTo>
                    <a:pt x="0" y="38"/>
                  </a:lnTo>
                  <a:lnTo>
                    <a:pt x="21" y="29"/>
                  </a:lnTo>
                  <a:lnTo>
                    <a:pt x="21"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4" name="Freeform 48"/>
            <p:cNvSpPr>
              <a:spLocks/>
            </p:cNvSpPr>
            <p:nvPr/>
          </p:nvSpPr>
          <p:spPr bwMode="auto">
            <a:xfrm>
              <a:off x="2657" y="3108"/>
              <a:ext cx="22" cy="39"/>
            </a:xfrm>
            <a:custGeom>
              <a:avLst/>
              <a:gdLst/>
              <a:ahLst/>
              <a:cxnLst>
                <a:cxn ang="0">
                  <a:pos x="21" y="29"/>
                </a:cxn>
                <a:cxn ang="0">
                  <a:pos x="21" y="0"/>
                </a:cxn>
                <a:cxn ang="0">
                  <a:pos x="0" y="10"/>
                </a:cxn>
                <a:cxn ang="0">
                  <a:pos x="0" y="38"/>
                </a:cxn>
                <a:cxn ang="0">
                  <a:pos x="21" y="29"/>
                </a:cxn>
                <a:cxn ang="0">
                  <a:pos x="21" y="29"/>
                </a:cxn>
              </a:cxnLst>
              <a:rect l="0" t="0" r="r" b="b"/>
              <a:pathLst>
                <a:path w="22" h="39">
                  <a:moveTo>
                    <a:pt x="21" y="29"/>
                  </a:moveTo>
                  <a:lnTo>
                    <a:pt x="21" y="0"/>
                  </a:lnTo>
                  <a:lnTo>
                    <a:pt x="0" y="10"/>
                  </a:lnTo>
                  <a:lnTo>
                    <a:pt x="0" y="38"/>
                  </a:lnTo>
                  <a:lnTo>
                    <a:pt x="21" y="29"/>
                  </a:lnTo>
                  <a:lnTo>
                    <a:pt x="21"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5" name="Freeform 49"/>
            <p:cNvSpPr>
              <a:spLocks/>
            </p:cNvSpPr>
            <p:nvPr/>
          </p:nvSpPr>
          <p:spPr bwMode="auto">
            <a:xfrm>
              <a:off x="2683" y="3130"/>
              <a:ext cx="25" cy="41"/>
            </a:xfrm>
            <a:custGeom>
              <a:avLst/>
              <a:gdLst/>
              <a:ahLst/>
              <a:cxnLst>
                <a:cxn ang="0">
                  <a:pos x="24" y="31"/>
                </a:cxn>
                <a:cxn ang="0">
                  <a:pos x="24" y="0"/>
                </a:cxn>
                <a:cxn ang="0">
                  <a:pos x="0" y="11"/>
                </a:cxn>
                <a:cxn ang="0">
                  <a:pos x="0" y="40"/>
                </a:cxn>
                <a:cxn ang="0">
                  <a:pos x="24" y="31"/>
                </a:cxn>
                <a:cxn ang="0">
                  <a:pos x="24" y="31"/>
                </a:cxn>
              </a:cxnLst>
              <a:rect l="0" t="0" r="r" b="b"/>
              <a:pathLst>
                <a:path w="25" h="41">
                  <a:moveTo>
                    <a:pt x="24" y="31"/>
                  </a:moveTo>
                  <a:lnTo>
                    <a:pt x="24" y="0"/>
                  </a:lnTo>
                  <a:lnTo>
                    <a:pt x="0" y="11"/>
                  </a:lnTo>
                  <a:lnTo>
                    <a:pt x="0" y="40"/>
                  </a:lnTo>
                  <a:lnTo>
                    <a:pt x="24" y="31"/>
                  </a:lnTo>
                  <a:lnTo>
                    <a:pt x="24" y="31"/>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6" name="Freeform 50"/>
            <p:cNvSpPr>
              <a:spLocks/>
            </p:cNvSpPr>
            <p:nvPr/>
          </p:nvSpPr>
          <p:spPr bwMode="auto">
            <a:xfrm>
              <a:off x="2683" y="3097"/>
              <a:ext cx="25" cy="38"/>
            </a:xfrm>
            <a:custGeom>
              <a:avLst/>
              <a:gdLst/>
              <a:ahLst/>
              <a:cxnLst>
                <a:cxn ang="0">
                  <a:pos x="24" y="29"/>
                </a:cxn>
                <a:cxn ang="0">
                  <a:pos x="24" y="0"/>
                </a:cxn>
                <a:cxn ang="0">
                  <a:pos x="0" y="10"/>
                </a:cxn>
                <a:cxn ang="0">
                  <a:pos x="0" y="37"/>
                </a:cxn>
                <a:cxn ang="0">
                  <a:pos x="24" y="29"/>
                </a:cxn>
                <a:cxn ang="0">
                  <a:pos x="24" y="29"/>
                </a:cxn>
              </a:cxnLst>
              <a:rect l="0" t="0" r="r" b="b"/>
              <a:pathLst>
                <a:path w="25" h="38">
                  <a:moveTo>
                    <a:pt x="24" y="29"/>
                  </a:moveTo>
                  <a:lnTo>
                    <a:pt x="24" y="0"/>
                  </a:lnTo>
                  <a:lnTo>
                    <a:pt x="0" y="10"/>
                  </a:lnTo>
                  <a:lnTo>
                    <a:pt x="0" y="37"/>
                  </a:lnTo>
                  <a:lnTo>
                    <a:pt x="24" y="29"/>
                  </a:lnTo>
                  <a:lnTo>
                    <a:pt x="24"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7" name="Freeform 51"/>
            <p:cNvSpPr>
              <a:spLocks/>
            </p:cNvSpPr>
            <p:nvPr/>
          </p:nvSpPr>
          <p:spPr bwMode="auto">
            <a:xfrm>
              <a:off x="2714" y="3120"/>
              <a:ext cx="25" cy="39"/>
            </a:xfrm>
            <a:custGeom>
              <a:avLst/>
              <a:gdLst/>
              <a:ahLst/>
              <a:cxnLst>
                <a:cxn ang="0">
                  <a:pos x="24" y="28"/>
                </a:cxn>
                <a:cxn ang="0">
                  <a:pos x="24" y="0"/>
                </a:cxn>
                <a:cxn ang="0">
                  <a:pos x="0" y="10"/>
                </a:cxn>
                <a:cxn ang="0">
                  <a:pos x="0" y="38"/>
                </a:cxn>
                <a:cxn ang="0">
                  <a:pos x="24" y="28"/>
                </a:cxn>
                <a:cxn ang="0">
                  <a:pos x="24" y="28"/>
                </a:cxn>
              </a:cxnLst>
              <a:rect l="0" t="0" r="r" b="b"/>
              <a:pathLst>
                <a:path w="25" h="39">
                  <a:moveTo>
                    <a:pt x="24" y="28"/>
                  </a:moveTo>
                  <a:lnTo>
                    <a:pt x="24" y="0"/>
                  </a:lnTo>
                  <a:lnTo>
                    <a:pt x="0" y="10"/>
                  </a:lnTo>
                  <a:lnTo>
                    <a:pt x="0" y="38"/>
                  </a:lnTo>
                  <a:lnTo>
                    <a:pt x="24" y="28"/>
                  </a:lnTo>
                  <a:lnTo>
                    <a:pt x="24"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8" name="Freeform 52"/>
            <p:cNvSpPr>
              <a:spLocks/>
            </p:cNvSpPr>
            <p:nvPr/>
          </p:nvSpPr>
          <p:spPr bwMode="auto">
            <a:xfrm>
              <a:off x="2714" y="3085"/>
              <a:ext cx="25" cy="40"/>
            </a:xfrm>
            <a:custGeom>
              <a:avLst/>
              <a:gdLst/>
              <a:ahLst/>
              <a:cxnLst>
                <a:cxn ang="0">
                  <a:pos x="24" y="30"/>
                </a:cxn>
                <a:cxn ang="0">
                  <a:pos x="24" y="0"/>
                </a:cxn>
                <a:cxn ang="0">
                  <a:pos x="0" y="10"/>
                </a:cxn>
                <a:cxn ang="0">
                  <a:pos x="0" y="39"/>
                </a:cxn>
                <a:cxn ang="0">
                  <a:pos x="24" y="30"/>
                </a:cxn>
                <a:cxn ang="0">
                  <a:pos x="24" y="30"/>
                </a:cxn>
              </a:cxnLst>
              <a:rect l="0" t="0" r="r" b="b"/>
              <a:pathLst>
                <a:path w="25" h="40">
                  <a:moveTo>
                    <a:pt x="24" y="30"/>
                  </a:moveTo>
                  <a:lnTo>
                    <a:pt x="24" y="0"/>
                  </a:lnTo>
                  <a:lnTo>
                    <a:pt x="0" y="10"/>
                  </a:lnTo>
                  <a:lnTo>
                    <a:pt x="0" y="39"/>
                  </a:lnTo>
                  <a:lnTo>
                    <a:pt x="24" y="30"/>
                  </a:lnTo>
                  <a:lnTo>
                    <a:pt x="24"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9" name="Freeform 53"/>
            <p:cNvSpPr>
              <a:spLocks/>
            </p:cNvSpPr>
            <p:nvPr/>
          </p:nvSpPr>
          <p:spPr bwMode="auto">
            <a:xfrm>
              <a:off x="2744" y="3108"/>
              <a:ext cx="23" cy="38"/>
            </a:xfrm>
            <a:custGeom>
              <a:avLst/>
              <a:gdLst/>
              <a:ahLst/>
              <a:cxnLst>
                <a:cxn ang="0">
                  <a:pos x="22" y="28"/>
                </a:cxn>
                <a:cxn ang="0">
                  <a:pos x="22" y="0"/>
                </a:cxn>
                <a:cxn ang="0">
                  <a:pos x="0" y="9"/>
                </a:cxn>
                <a:cxn ang="0">
                  <a:pos x="0" y="37"/>
                </a:cxn>
                <a:cxn ang="0">
                  <a:pos x="22" y="28"/>
                </a:cxn>
                <a:cxn ang="0">
                  <a:pos x="22" y="28"/>
                </a:cxn>
              </a:cxnLst>
              <a:rect l="0" t="0" r="r" b="b"/>
              <a:pathLst>
                <a:path w="23" h="38">
                  <a:moveTo>
                    <a:pt x="22" y="28"/>
                  </a:moveTo>
                  <a:lnTo>
                    <a:pt x="22" y="0"/>
                  </a:lnTo>
                  <a:lnTo>
                    <a:pt x="0" y="9"/>
                  </a:lnTo>
                  <a:lnTo>
                    <a:pt x="0" y="37"/>
                  </a:lnTo>
                  <a:lnTo>
                    <a:pt x="22" y="28"/>
                  </a:lnTo>
                  <a:lnTo>
                    <a:pt x="22"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0" name="Freeform 54"/>
            <p:cNvSpPr>
              <a:spLocks/>
            </p:cNvSpPr>
            <p:nvPr/>
          </p:nvSpPr>
          <p:spPr bwMode="auto">
            <a:xfrm>
              <a:off x="2744" y="3072"/>
              <a:ext cx="23" cy="38"/>
            </a:xfrm>
            <a:custGeom>
              <a:avLst/>
              <a:gdLst/>
              <a:ahLst/>
              <a:cxnLst>
                <a:cxn ang="0">
                  <a:pos x="22" y="28"/>
                </a:cxn>
                <a:cxn ang="0">
                  <a:pos x="22" y="0"/>
                </a:cxn>
                <a:cxn ang="0">
                  <a:pos x="0" y="9"/>
                </a:cxn>
                <a:cxn ang="0">
                  <a:pos x="0" y="37"/>
                </a:cxn>
                <a:cxn ang="0">
                  <a:pos x="22" y="28"/>
                </a:cxn>
                <a:cxn ang="0">
                  <a:pos x="22" y="28"/>
                </a:cxn>
              </a:cxnLst>
              <a:rect l="0" t="0" r="r" b="b"/>
              <a:pathLst>
                <a:path w="23" h="38">
                  <a:moveTo>
                    <a:pt x="22" y="28"/>
                  </a:moveTo>
                  <a:lnTo>
                    <a:pt x="22" y="0"/>
                  </a:lnTo>
                  <a:lnTo>
                    <a:pt x="0" y="9"/>
                  </a:lnTo>
                  <a:lnTo>
                    <a:pt x="0" y="37"/>
                  </a:lnTo>
                  <a:lnTo>
                    <a:pt x="22" y="28"/>
                  </a:lnTo>
                  <a:lnTo>
                    <a:pt x="22"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1" name="Freeform 55"/>
            <p:cNvSpPr>
              <a:spLocks/>
            </p:cNvSpPr>
            <p:nvPr/>
          </p:nvSpPr>
          <p:spPr bwMode="auto">
            <a:xfrm>
              <a:off x="2383" y="3154"/>
              <a:ext cx="24" cy="38"/>
            </a:xfrm>
            <a:custGeom>
              <a:avLst/>
              <a:gdLst/>
              <a:ahLst/>
              <a:cxnLst>
                <a:cxn ang="0">
                  <a:pos x="23" y="28"/>
                </a:cxn>
                <a:cxn ang="0">
                  <a:pos x="23" y="0"/>
                </a:cxn>
                <a:cxn ang="0">
                  <a:pos x="0" y="9"/>
                </a:cxn>
                <a:cxn ang="0">
                  <a:pos x="0" y="37"/>
                </a:cxn>
                <a:cxn ang="0">
                  <a:pos x="23" y="28"/>
                </a:cxn>
                <a:cxn ang="0">
                  <a:pos x="23" y="28"/>
                </a:cxn>
              </a:cxnLst>
              <a:rect l="0" t="0" r="r" b="b"/>
              <a:pathLst>
                <a:path w="24" h="38">
                  <a:moveTo>
                    <a:pt x="23" y="28"/>
                  </a:moveTo>
                  <a:lnTo>
                    <a:pt x="23" y="0"/>
                  </a:lnTo>
                  <a:lnTo>
                    <a:pt x="0" y="9"/>
                  </a:lnTo>
                  <a:lnTo>
                    <a:pt x="0" y="37"/>
                  </a:lnTo>
                  <a:lnTo>
                    <a:pt x="23" y="28"/>
                  </a:lnTo>
                  <a:lnTo>
                    <a:pt x="23"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2" name="Freeform 56"/>
            <p:cNvSpPr>
              <a:spLocks/>
            </p:cNvSpPr>
            <p:nvPr/>
          </p:nvSpPr>
          <p:spPr bwMode="auto">
            <a:xfrm>
              <a:off x="2383" y="3118"/>
              <a:ext cx="24" cy="38"/>
            </a:xfrm>
            <a:custGeom>
              <a:avLst/>
              <a:gdLst/>
              <a:ahLst/>
              <a:cxnLst>
                <a:cxn ang="0">
                  <a:pos x="23" y="28"/>
                </a:cxn>
                <a:cxn ang="0">
                  <a:pos x="23" y="0"/>
                </a:cxn>
                <a:cxn ang="0">
                  <a:pos x="0" y="9"/>
                </a:cxn>
                <a:cxn ang="0">
                  <a:pos x="0" y="37"/>
                </a:cxn>
                <a:cxn ang="0">
                  <a:pos x="23" y="28"/>
                </a:cxn>
                <a:cxn ang="0">
                  <a:pos x="23" y="28"/>
                </a:cxn>
              </a:cxnLst>
              <a:rect l="0" t="0" r="r" b="b"/>
              <a:pathLst>
                <a:path w="24" h="38">
                  <a:moveTo>
                    <a:pt x="23" y="28"/>
                  </a:moveTo>
                  <a:lnTo>
                    <a:pt x="23" y="0"/>
                  </a:lnTo>
                  <a:lnTo>
                    <a:pt x="0" y="9"/>
                  </a:lnTo>
                  <a:lnTo>
                    <a:pt x="0" y="37"/>
                  </a:lnTo>
                  <a:lnTo>
                    <a:pt x="23" y="28"/>
                  </a:lnTo>
                  <a:lnTo>
                    <a:pt x="23"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3" name="Freeform 57"/>
            <p:cNvSpPr>
              <a:spLocks/>
            </p:cNvSpPr>
            <p:nvPr/>
          </p:nvSpPr>
          <p:spPr bwMode="auto">
            <a:xfrm>
              <a:off x="2413" y="3141"/>
              <a:ext cx="24" cy="38"/>
            </a:xfrm>
            <a:custGeom>
              <a:avLst/>
              <a:gdLst/>
              <a:ahLst/>
              <a:cxnLst>
                <a:cxn ang="0">
                  <a:pos x="23" y="28"/>
                </a:cxn>
                <a:cxn ang="0">
                  <a:pos x="23" y="0"/>
                </a:cxn>
                <a:cxn ang="0">
                  <a:pos x="0" y="9"/>
                </a:cxn>
                <a:cxn ang="0">
                  <a:pos x="0" y="37"/>
                </a:cxn>
                <a:cxn ang="0">
                  <a:pos x="23" y="28"/>
                </a:cxn>
                <a:cxn ang="0">
                  <a:pos x="23" y="28"/>
                </a:cxn>
              </a:cxnLst>
              <a:rect l="0" t="0" r="r" b="b"/>
              <a:pathLst>
                <a:path w="24" h="38">
                  <a:moveTo>
                    <a:pt x="23" y="28"/>
                  </a:moveTo>
                  <a:lnTo>
                    <a:pt x="23" y="0"/>
                  </a:lnTo>
                  <a:lnTo>
                    <a:pt x="0" y="9"/>
                  </a:lnTo>
                  <a:lnTo>
                    <a:pt x="0" y="37"/>
                  </a:lnTo>
                  <a:lnTo>
                    <a:pt x="23" y="28"/>
                  </a:lnTo>
                  <a:lnTo>
                    <a:pt x="23"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4" name="Freeform 58"/>
            <p:cNvSpPr>
              <a:spLocks/>
            </p:cNvSpPr>
            <p:nvPr/>
          </p:nvSpPr>
          <p:spPr bwMode="auto">
            <a:xfrm>
              <a:off x="2413" y="3105"/>
              <a:ext cx="24" cy="38"/>
            </a:xfrm>
            <a:custGeom>
              <a:avLst/>
              <a:gdLst/>
              <a:ahLst/>
              <a:cxnLst>
                <a:cxn ang="0">
                  <a:pos x="23" y="29"/>
                </a:cxn>
                <a:cxn ang="0">
                  <a:pos x="23" y="0"/>
                </a:cxn>
                <a:cxn ang="0">
                  <a:pos x="0" y="10"/>
                </a:cxn>
                <a:cxn ang="0">
                  <a:pos x="0" y="37"/>
                </a:cxn>
                <a:cxn ang="0">
                  <a:pos x="23" y="29"/>
                </a:cxn>
                <a:cxn ang="0">
                  <a:pos x="23" y="29"/>
                </a:cxn>
              </a:cxnLst>
              <a:rect l="0" t="0" r="r" b="b"/>
              <a:pathLst>
                <a:path w="24" h="38">
                  <a:moveTo>
                    <a:pt x="23" y="29"/>
                  </a:moveTo>
                  <a:lnTo>
                    <a:pt x="23" y="0"/>
                  </a:lnTo>
                  <a:lnTo>
                    <a:pt x="0" y="10"/>
                  </a:lnTo>
                  <a:lnTo>
                    <a:pt x="0" y="37"/>
                  </a:lnTo>
                  <a:lnTo>
                    <a:pt x="23" y="29"/>
                  </a:lnTo>
                  <a:lnTo>
                    <a:pt x="23"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5" name="Freeform 59"/>
            <p:cNvSpPr>
              <a:spLocks/>
            </p:cNvSpPr>
            <p:nvPr/>
          </p:nvSpPr>
          <p:spPr bwMode="auto">
            <a:xfrm>
              <a:off x="2442" y="3130"/>
              <a:ext cx="24" cy="38"/>
            </a:xfrm>
            <a:custGeom>
              <a:avLst/>
              <a:gdLst/>
              <a:ahLst/>
              <a:cxnLst>
                <a:cxn ang="0">
                  <a:pos x="23" y="28"/>
                </a:cxn>
                <a:cxn ang="0">
                  <a:pos x="23" y="0"/>
                </a:cxn>
                <a:cxn ang="0">
                  <a:pos x="0" y="8"/>
                </a:cxn>
                <a:cxn ang="0">
                  <a:pos x="0" y="37"/>
                </a:cxn>
                <a:cxn ang="0">
                  <a:pos x="23" y="28"/>
                </a:cxn>
                <a:cxn ang="0">
                  <a:pos x="23" y="28"/>
                </a:cxn>
              </a:cxnLst>
              <a:rect l="0" t="0" r="r" b="b"/>
              <a:pathLst>
                <a:path w="24" h="38">
                  <a:moveTo>
                    <a:pt x="23" y="28"/>
                  </a:moveTo>
                  <a:lnTo>
                    <a:pt x="23" y="0"/>
                  </a:lnTo>
                  <a:lnTo>
                    <a:pt x="0" y="8"/>
                  </a:lnTo>
                  <a:lnTo>
                    <a:pt x="0" y="37"/>
                  </a:lnTo>
                  <a:lnTo>
                    <a:pt x="23" y="28"/>
                  </a:lnTo>
                  <a:lnTo>
                    <a:pt x="23"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6" name="Freeform 60"/>
            <p:cNvSpPr>
              <a:spLocks/>
            </p:cNvSpPr>
            <p:nvPr/>
          </p:nvSpPr>
          <p:spPr bwMode="auto">
            <a:xfrm>
              <a:off x="2442" y="3094"/>
              <a:ext cx="24" cy="37"/>
            </a:xfrm>
            <a:custGeom>
              <a:avLst/>
              <a:gdLst/>
              <a:ahLst/>
              <a:cxnLst>
                <a:cxn ang="0">
                  <a:pos x="23" y="30"/>
                </a:cxn>
                <a:cxn ang="0">
                  <a:pos x="23" y="0"/>
                </a:cxn>
                <a:cxn ang="0">
                  <a:pos x="0" y="9"/>
                </a:cxn>
                <a:cxn ang="0">
                  <a:pos x="0" y="36"/>
                </a:cxn>
                <a:cxn ang="0">
                  <a:pos x="23" y="30"/>
                </a:cxn>
                <a:cxn ang="0">
                  <a:pos x="23" y="30"/>
                </a:cxn>
              </a:cxnLst>
              <a:rect l="0" t="0" r="r" b="b"/>
              <a:pathLst>
                <a:path w="24" h="37">
                  <a:moveTo>
                    <a:pt x="23" y="30"/>
                  </a:moveTo>
                  <a:lnTo>
                    <a:pt x="23" y="0"/>
                  </a:lnTo>
                  <a:lnTo>
                    <a:pt x="0" y="9"/>
                  </a:lnTo>
                  <a:lnTo>
                    <a:pt x="0" y="36"/>
                  </a:lnTo>
                  <a:lnTo>
                    <a:pt x="23" y="30"/>
                  </a:lnTo>
                  <a:lnTo>
                    <a:pt x="23"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7" name="Freeform 61"/>
            <p:cNvSpPr>
              <a:spLocks/>
            </p:cNvSpPr>
            <p:nvPr/>
          </p:nvSpPr>
          <p:spPr bwMode="auto">
            <a:xfrm>
              <a:off x="2471" y="3117"/>
              <a:ext cx="24" cy="39"/>
            </a:xfrm>
            <a:custGeom>
              <a:avLst/>
              <a:gdLst/>
              <a:ahLst/>
              <a:cxnLst>
                <a:cxn ang="0">
                  <a:pos x="23" y="29"/>
                </a:cxn>
                <a:cxn ang="0">
                  <a:pos x="23" y="0"/>
                </a:cxn>
                <a:cxn ang="0">
                  <a:pos x="0" y="9"/>
                </a:cxn>
                <a:cxn ang="0">
                  <a:pos x="0" y="38"/>
                </a:cxn>
                <a:cxn ang="0">
                  <a:pos x="23" y="29"/>
                </a:cxn>
                <a:cxn ang="0">
                  <a:pos x="23" y="29"/>
                </a:cxn>
              </a:cxnLst>
              <a:rect l="0" t="0" r="r" b="b"/>
              <a:pathLst>
                <a:path w="24" h="39">
                  <a:moveTo>
                    <a:pt x="23" y="29"/>
                  </a:moveTo>
                  <a:lnTo>
                    <a:pt x="23" y="0"/>
                  </a:lnTo>
                  <a:lnTo>
                    <a:pt x="0" y="9"/>
                  </a:lnTo>
                  <a:lnTo>
                    <a:pt x="0" y="38"/>
                  </a:lnTo>
                  <a:lnTo>
                    <a:pt x="23" y="29"/>
                  </a:lnTo>
                  <a:lnTo>
                    <a:pt x="23"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8" name="Freeform 62"/>
            <p:cNvSpPr>
              <a:spLocks/>
            </p:cNvSpPr>
            <p:nvPr/>
          </p:nvSpPr>
          <p:spPr bwMode="auto">
            <a:xfrm>
              <a:off x="2471" y="3081"/>
              <a:ext cx="24" cy="38"/>
            </a:xfrm>
            <a:custGeom>
              <a:avLst/>
              <a:gdLst/>
              <a:ahLst/>
              <a:cxnLst>
                <a:cxn ang="0">
                  <a:pos x="23" y="30"/>
                </a:cxn>
                <a:cxn ang="0">
                  <a:pos x="23" y="0"/>
                </a:cxn>
                <a:cxn ang="0">
                  <a:pos x="0" y="9"/>
                </a:cxn>
                <a:cxn ang="0">
                  <a:pos x="0" y="37"/>
                </a:cxn>
                <a:cxn ang="0">
                  <a:pos x="23" y="30"/>
                </a:cxn>
                <a:cxn ang="0">
                  <a:pos x="23" y="30"/>
                </a:cxn>
              </a:cxnLst>
              <a:rect l="0" t="0" r="r" b="b"/>
              <a:pathLst>
                <a:path w="24" h="38">
                  <a:moveTo>
                    <a:pt x="23" y="30"/>
                  </a:moveTo>
                  <a:lnTo>
                    <a:pt x="23" y="0"/>
                  </a:lnTo>
                  <a:lnTo>
                    <a:pt x="0" y="9"/>
                  </a:lnTo>
                  <a:lnTo>
                    <a:pt x="0" y="37"/>
                  </a:lnTo>
                  <a:lnTo>
                    <a:pt x="23" y="30"/>
                  </a:lnTo>
                  <a:lnTo>
                    <a:pt x="23"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9" name="Freeform 63"/>
            <p:cNvSpPr>
              <a:spLocks/>
            </p:cNvSpPr>
            <p:nvPr/>
          </p:nvSpPr>
          <p:spPr bwMode="auto">
            <a:xfrm>
              <a:off x="2501" y="3105"/>
              <a:ext cx="23" cy="38"/>
            </a:xfrm>
            <a:custGeom>
              <a:avLst/>
              <a:gdLst/>
              <a:ahLst/>
              <a:cxnLst>
                <a:cxn ang="0">
                  <a:pos x="22" y="29"/>
                </a:cxn>
                <a:cxn ang="0">
                  <a:pos x="22" y="0"/>
                </a:cxn>
                <a:cxn ang="0">
                  <a:pos x="0" y="8"/>
                </a:cxn>
                <a:cxn ang="0">
                  <a:pos x="0" y="37"/>
                </a:cxn>
                <a:cxn ang="0">
                  <a:pos x="22" y="29"/>
                </a:cxn>
                <a:cxn ang="0">
                  <a:pos x="22" y="29"/>
                </a:cxn>
              </a:cxnLst>
              <a:rect l="0" t="0" r="r" b="b"/>
              <a:pathLst>
                <a:path w="23" h="38">
                  <a:moveTo>
                    <a:pt x="22" y="29"/>
                  </a:moveTo>
                  <a:lnTo>
                    <a:pt x="22" y="0"/>
                  </a:lnTo>
                  <a:lnTo>
                    <a:pt x="0" y="8"/>
                  </a:lnTo>
                  <a:lnTo>
                    <a:pt x="0" y="37"/>
                  </a:lnTo>
                  <a:lnTo>
                    <a:pt x="22" y="29"/>
                  </a:lnTo>
                  <a:lnTo>
                    <a:pt x="22"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0" name="Freeform 64"/>
            <p:cNvSpPr>
              <a:spLocks/>
            </p:cNvSpPr>
            <p:nvPr/>
          </p:nvSpPr>
          <p:spPr bwMode="auto">
            <a:xfrm>
              <a:off x="2501" y="3070"/>
              <a:ext cx="23" cy="38"/>
            </a:xfrm>
            <a:custGeom>
              <a:avLst/>
              <a:gdLst/>
              <a:ahLst/>
              <a:cxnLst>
                <a:cxn ang="0">
                  <a:pos x="22" y="28"/>
                </a:cxn>
                <a:cxn ang="0">
                  <a:pos x="22" y="0"/>
                </a:cxn>
                <a:cxn ang="0">
                  <a:pos x="0" y="9"/>
                </a:cxn>
                <a:cxn ang="0">
                  <a:pos x="0" y="37"/>
                </a:cxn>
                <a:cxn ang="0">
                  <a:pos x="22" y="28"/>
                </a:cxn>
                <a:cxn ang="0">
                  <a:pos x="22" y="28"/>
                </a:cxn>
              </a:cxnLst>
              <a:rect l="0" t="0" r="r" b="b"/>
              <a:pathLst>
                <a:path w="23" h="38">
                  <a:moveTo>
                    <a:pt x="22" y="28"/>
                  </a:moveTo>
                  <a:lnTo>
                    <a:pt x="22" y="0"/>
                  </a:lnTo>
                  <a:lnTo>
                    <a:pt x="0" y="9"/>
                  </a:lnTo>
                  <a:lnTo>
                    <a:pt x="0" y="37"/>
                  </a:lnTo>
                  <a:lnTo>
                    <a:pt x="22" y="28"/>
                  </a:lnTo>
                  <a:lnTo>
                    <a:pt x="22"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1" name="Freeform 65"/>
            <p:cNvSpPr>
              <a:spLocks/>
            </p:cNvSpPr>
            <p:nvPr/>
          </p:nvSpPr>
          <p:spPr bwMode="auto">
            <a:xfrm>
              <a:off x="2532" y="3094"/>
              <a:ext cx="23" cy="37"/>
            </a:xfrm>
            <a:custGeom>
              <a:avLst/>
              <a:gdLst/>
              <a:ahLst/>
              <a:cxnLst>
                <a:cxn ang="0">
                  <a:pos x="22" y="27"/>
                </a:cxn>
                <a:cxn ang="0">
                  <a:pos x="22" y="0"/>
                </a:cxn>
                <a:cxn ang="0">
                  <a:pos x="0" y="7"/>
                </a:cxn>
                <a:cxn ang="0">
                  <a:pos x="0" y="36"/>
                </a:cxn>
                <a:cxn ang="0">
                  <a:pos x="22" y="27"/>
                </a:cxn>
                <a:cxn ang="0">
                  <a:pos x="22" y="27"/>
                </a:cxn>
              </a:cxnLst>
              <a:rect l="0" t="0" r="r" b="b"/>
              <a:pathLst>
                <a:path w="23" h="37">
                  <a:moveTo>
                    <a:pt x="22" y="27"/>
                  </a:moveTo>
                  <a:lnTo>
                    <a:pt x="22" y="0"/>
                  </a:lnTo>
                  <a:lnTo>
                    <a:pt x="0" y="7"/>
                  </a:lnTo>
                  <a:lnTo>
                    <a:pt x="0" y="36"/>
                  </a:lnTo>
                  <a:lnTo>
                    <a:pt x="22" y="27"/>
                  </a:lnTo>
                  <a:lnTo>
                    <a:pt x="22" y="27"/>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2" name="Freeform 66"/>
            <p:cNvSpPr>
              <a:spLocks/>
            </p:cNvSpPr>
            <p:nvPr/>
          </p:nvSpPr>
          <p:spPr bwMode="auto">
            <a:xfrm>
              <a:off x="2532" y="3058"/>
              <a:ext cx="23" cy="37"/>
            </a:xfrm>
            <a:custGeom>
              <a:avLst/>
              <a:gdLst/>
              <a:ahLst/>
              <a:cxnLst>
                <a:cxn ang="0">
                  <a:pos x="22" y="27"/>
                </a:cxn>
                <a:cxn ang="0">
                  <a:pos x="22" y="0"/>
                </a:cxn>
                <a:cxn ang="0">
                  <a:pos x="0" y="10"/>
                </a:cxn>
                <a:cxn ang="0">
                  <a:pos x="0" y="36"/>
                </a:cxn>
                <a:cxn ang="0">
                  <a:pos x="22" y="27"/>
                </a:cxn>
                <a:cxn ang="0">
                  <a:pos x="22" y="27"/>
                </a:cxn>
              </a:cxnLst>
              <a:rect l="0" t="0" r="r" b="b"/>
              <a:pathLst>
                <a:path w="23" h="37">
                  <a:moveTo>
                    <a:pt x="22" y="27"/>
                  </a:moveTo>
                  <a:lnTo>
                    <a:pt x="22" y="0"/>
                  </a:lnTo>
                  <a:lnTo>
                    <a:pt x="0" y="10"/>
                  </a:lnTo>
                  <a:lnTo>
                    <a:pt x="0" y="36"/>
                  </a:lnTo>
                  <a:lnTo>
                    <a:pt x="22" y="27"/>
                  </a:lnTo>
                  <a:lnTo>
                    <a:pt x="22" y="27"/>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3" name="Freeform 67"/>
            <p:cNvSpPr>
              <a:spLocks/>
            </p:cNvSpPr>
            <p:nvPr/>
          </p:nvSpPr>
          <p:spPr bwMode="auto">
            <a:xfrm>
              <a:off x="2562" y="3081"/>
              <a:ext cx="23" cy="37"/>
            </a:xfrm>
            <a:custGeom>
              <a:avLst/>
              <a:gdLst/>
              <a:ahLst/>
              <a:cxnLst>
                <a:cxn ang="0">
                  <a:pos x="22" y="28"/>
                </a:cxn>
                <a:cxn ang="0">
                  <a:pos x="22" y="0"/>
                </a:cxn>
                <a:cxn ang="0">
                  <a:pos x="0" y="9"/>
                </a:cxn>
                <a:cxn ang="0">
                  <a:pos x="0" y="36"/>
                </a:cxn>
                <a:cxn ang="0">
                  <a:pos x="22" y="28"/>
                </a:cxn>
                <a:cxn ang="0">
                  <a:pos x="22" y="28"/>
                </a:cxn>
              </a:cxnLst>
              <a:rect l="0" t="0" r="r" b="b"/>
              <a:pathLst>
                <a:path w="23" h="37">
                  <a:moveTo>
                    <a:pt x="22" y="28"/>
                  </a:moveTo>
                  <a:lnTo>
                    <a:pt x="22" y="0"/>
                  </a:lnTo>
                  <a:lnTo>
                    <a:pt x="0" y="9"/>
                  </a:lnTo>
                  <a:lnTo>
                    <a:pt x="0" y="36"/>
                  </a:lnTo>
                  <a:lnTo>
                    <a:pt x="22" y="28"/>
                  </a:lnTo>
                  <a:lnTo>
                    <a:pt x="22"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4" name="Freeform 68"/>
            <p:cNvSpPr>
              <a:spLocks/>
            </p:cNvSpPr>
            <p:nvPr/>
          </p:nvSpPr>
          <p:spPr bwMode="auto">
            <a:xfrm>
              <a:off x="2562" y="3046"/>
              <a:ext cx="23" cy="37"/>
            </a:xfrm>
            <a:custGeom>
              <a:avLst/>
              <a:gdLst/>
              <a:ahLst/>
              <a:cxnLst>
                <a:cxn ang="0">
                  <a:pos x="22" y="28"/>
                </a:cxn>
                <a:cxn ang="0">
                  <a:pos x="22" y="0"/>
                </a:cxn>
                <a:cxn ang="0">
                  <a:pos x="0" y="8"/>
                </a:cxn>
                <a:cxn ang="0">
                  <a:pos x="0" y="36"/>
                </a:cxn>
                <a:cxn ang="0">
                  <a:pos x="22" y="28"/>
                </a:cxn>
                <a:cxn ang="0">
                  <a:pos x="22" y="28"/>
                </a:cxn>
              </a:cxnLst>
              <a:rect l="0" t="0" r="r" b="b"/>
              <a:pathLst>
                <a:path w="23" h="37">
                  <a:moveTo>
                    <a:pt x="22" y="28"/>
                  </a:moveTo>
                  <a:lnTo>
                    <a:pt x="22" y="0"/>
                  </a:lnTo>
                  <a:lnTo>
                    <a:pt x="0" y="8"/>
                  </a:lnTo>
                  <a:lnTo>
                    <a:pt x="0" y="36"/>
                  </a:lnTo>
                  <a:lnTo>
                    <a:pt x="22" y="28"/>
                  </a:lnTo>
                  <a:lnTo>
                    <a:pt x="22"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5" name="Freeform 69"/>
            <p:cNvSpPr>
              <a:spLocks/>
            </p:cNvSpPr>
            <p:nvPr/>
          </p:nvSpPr>
          <p:spPr bwMode="auto">
            <a:xfrm>
              <a:off x="2591" y="3068"/>
              <a:ext cx="22" cy="38"/>
            </a:xfrm>
            <a:custGeom>
              <a:avLst/>
              <a:gdLst/>
              <a:ahLst/>
              <a:cxnLst>
                <a:cxn ang="0">
                  <a:pos x="21" y="30"/>
                </a:cxn>
                <a:cxn ang="0">
                  <a:pos x="21" y="0"/>
                </a:cxn>
                <a:cxn ang="0">
                  <a:pos x="0" y="9"/>
                </a:cxn>
                <a:cxn ang="0">
                  <a:pos x="0" y="37"/>
                </a:cxn>
                <a:cxn ang="0">
                  <a:pos x="21" y="30"/>
                </a:cxn>
                <a:cxn ang="0">
                  <a:pos x="21" y="30"/>
                </a:cxn>
              </a:cxnLst>
              <a:rect l="0" t="0" r="r" b="b"/>
              <a:pathLst>
                <a:path w="22" h="38">
                  <a:moveTo>
                    <a:pt x="21" y="30"/>
                  </a:moveTo>
                  <a:lnTo>
                    <a:pt x="21" y="0"/>
                  </a:lnTo>
                  <a:lnTo>
                    <a:pt x="0" y="9"/>
                  </a:lnTo>
                  <a:lnTo>
                    <a:pt x="0" y="37"/>
                  </a:lnTo>
                  <a:lnTo>
                    <a:pt x="21" y="30"/>
                  </a:lnTo>
                  <a:lnTo>
                    <a:pt x="21"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6" name="Freeform 70"/>
            <p:cNvSpPr>
              <a:spLocks/>
            </p:cNvSpPr>
            <p:nvPr/>
          </p:nvSpPr>
          <p:spPr bwMode="auto">
            <a:xfrm>
              <a:off x="2591" y="3033"/>
              <a:ext cx="22" cy="40"/>
            </a:xfrm>
            <a:custGeom>
              <a:avLst/>
              <a:gdLst/>
              <a:ahLst/>
              <a:cxnLst>
                <a:cxn ang="0">
                  <a:pos x="21" y="29"/>
                </a:cxn>
                <a:cxn ang="0">
                  <a:pos x="21" y="0"/>
                </a:cxn>
                <a:cxn ang="0">
                  <a:pos x="0" y="9"/>
                </a:cxn>
                <a:cxn ang="0">
                  <a:pos x="0" y="39"/>
                </a:cxn>
                <a:cxn ang="0">
                  <a:pos x="21" y="29"/>
                </a:cxn>
                <a:cxn ang="0">
                  <a:pos x="21" y="29"/>
                </a:cxn>
              </a:cxnLst>
              <a:rect l="0" t="0" r="r" b="b"/>
              <a:pathLst>
                <a:path w="22" h="40">
                  <a:moveTo>
                    <a:pt x="21" y="29"/>
                  </a:moveTo>
                  <a:lnTo>
                    <a:pt x="21" y="0"/>
                  </a:lnTo>
                  <a:lnTo>
                    <a:pt x="0" y="9"/>
                  </a:lnTo>
                  <a:lnTo>
                    <a:pt x="0" y="39"/>
                  </a:lnTo>
                  <a:lnTo>
                    <a:pt x="21" y="29"/>
                  </a:lnTo>
                  <a:lnTo>
                    <a:pt x="21"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7" name="Freeform 71"/>
            <p:cNvSpPr>
              <a:spLocks/>
            </p:cNvSpPr>
            <p:nvPr/>
          </p:nvSpPr>
          <p:spPr bwMode="auto">
            <a:xfrm>
              <a:off x="2620" y="3056"/>
              <a:ext cx="22" cy="39"/>
            </a:xfrm>
            <a:custGeom>
              <a:avLst/>
              <a:gdLst/>
              <a:ahLst/>
              <a:cxnLst>
                <a:cxn ang="0">
                  <a:pos x="21" y="29"/>
                </a:cxn>
                <a:cxn ang="0">
                  <a:pos x="21" y="0"/>
                </a:cxn>
                <a:cxn ang="0">
                  <a:pos x="0" y="8"/>
                </a:cxn>
                <a:cxn ang="0">
                  <a:pos x="0" y="38"/>
                </a:cxn>
                <a:cxn ang="0">
                  <a:pos x="21" y="29"/>
                </a:cxn>
                <a:cxn ang="0">
                  <a:pos x="21" y="29"/>
                </a:cxn>
              </a:cxnLst>
              <a:rect l="0" t="0" r="r" b="b"/>
              <a:pathLst>
                <a:path w="22" h="39">
                  <a:moveTo>
                    <a:pt x="21" y="29"/>
                  </a:moveTo>
                  <a:lnTo>
                    <a:pt x="21" y="0"/>
                  </a:lnTo>
                  <a:lnTo>
                    <a:pt x="0" y="8"/>
                  </a:lnTo>
                  <a:lnTo>
                    <a:pt x="0" y="38"/>
                  </a:lnTo>
                  <a:lnTo>
                    <a:pt x="21" y="29"/>
                  </a:lnTo>
                  <a:lnTo>
                    <a:pt x="21"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8" name="Freeform 72"/>
            <p:cNvSpPr>
              <a:spLocks/>
            </p:cNvSpPr>
            <p:nvPr/>
          </p:nvSpPr>
          <p:spPr bwMode="auto">
            <a:xfrm>
              <a:off x="2620" y="3022"/>
              <a:ext cx="22" cy="37"/>
            </a:xfrm>
            <a:custGeom>
              <a:avLst/>
              <a:gdLst/>
              <a:ahLst/>
              <a:cxnLst>
                <a:cxn ang="0">
                  <a:pos x="21" y="28"/>
                </a:cxn>
                <a:cxn ang="0">
                  <a:pos x="21" y="0"/>
                </a:cxn>
                <a:cxn ang="0">
                  <a:pos x="0" y="9"/>
                </a:cxn>
                <a:cxn ang="0">
                  <a:pos x="0" y="36"/>
                </a:cxn>
                <a:cxn ang="0">
                  <a:pos x="21" y="28"/>
                </a:cxn>
                <a:cxn ang="0">
                  <a:pos x="21" y="28"/>
                </a:cxn>
              </a:cxnLst>
              <a:rect l="0" t="0" r="r" b="b"/>
              <a:pathLst>
                <a:path w="22" h="37">
                  <a:moveTo>
                    <a:pt x="21" y="28"/>
                  </a:moveTo>
                  <a:lnTo>
                    <a:pt x="21" y="0"/>
                  </a:lnTo>
                  <a:lnTo>
                    <a:pt x="0" y="9"/>
                  </a:lnTo>
                  <a:lnTo>
                    <a:pt x="0" y="36"/>
                  </a:lnTo>
                  <a:lnTo>
                    <a:pt x="21" y="28"/>
                  </a:lnTo>
                  <a:lnTo>
                    <a:pt x="21"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9" name="Freeform 73"/>
            <p:cNvSpPr>
              <a:spLocks/>
            </p:cNvSpPr>
            <p:nvPr/>
          </p:nvSpPr>
          <p:spPr bwMode="auto">
            <a:xfrm>
              <a:off x="2634" y="3257"/>
              <a:ext cx="22" cy="38"/>
            </a:xfrm>
            <a:custGeom>
              <a:avLst/>
              <a:gdLst/>
              <a:ahLst/>
              <a:cxnLst>
                <a:cxn ang="0">
                  <a:pos x="21" y="29"/>
                </a:cxn>
                <a:cxn ang="0">
                  <a:pos x="21" y="0"/>
                </a:cxn>
                <a:cxn ang="0">
                  <a:pos x="0" y="10"/>
                </a:cxn>
                <a:cxn ang="0">
                  <a:pos x="0" y="37"/>
                </a:cxn>
                <a:cxn ang="0">
                  <a:pos x="21" y="29"/>
                </a:cxn>
                <a:cxn ang="0">
                  <a:pos x="21" y="29"/>
                </a:cxn>
              </a:cxnLst>
              <a:rect l="0" t="0" r="r" b="b"/>
              <a:pathLst>
                <a:path w="22" h="38">
                  <a:moveTo>
                    <a:pt x="21" y="29"/>
                  </a:moveTo>
                  <a:lnTo>
                    <a:pt x="21" y="0"/>
                  </a:lnTo>
                  <a:lnTo>
                    <a:pt x="0" y="10"/>
                  </a:lnTo>
                  <a:lnTo>
                    <a:pt x="0" y="37"/>
                  </a:lnTo>
                  <a:lnTo>
                    <a:pt x="21" y="29"/>
                  </a:lnTo>
                  <a:lnTo>
                    <a:pt x="21"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0" name="Freeform 74"/>
            <p:cNvSpPr>
              <a:spLocks/>
            </p:cNvSpPr>
            <p:nvPr/>
          </p:nvSpPr>
          <p:spPr bwMode="auto">
            <a:xfrm>
              <a:off x="2634" y="3222"/>
              <a:ext cx="22" cy="40"/>
            </a:xfrm>
            <a:custGeom>
              <a:avLst/>
              <a:gdLst/>
              <a:ahLst/>
              <a:cxnLst>
                <a:cxn ang="0">
                  <a:pos x="21" y="29"/>
                </a:cxn>
                <a:cxn ang="0">
                  <a:pos x="21" y="0"/>
                </a:cxn>
                <a:cxn ang="0">
                  <a:pos x="0" y="10"/>
                </a:cxn>
                <a:cxn ang="0">
                  <a:pos x="0" y="39"/>
                </a:cxn>
                <a:cxn ang="0">
                  <a:pos x="21" y="29"/>
                </a:cxn>
                <a:cxn ang="0">
                  <a:pos x="21" y="29"/>
                </a:cxn>
              </a:cxnLst>
              <a:rect l="0" t="0" r="r" b="b"/>
              <a:pathLst>
                <a:path w="22" h="40">
                  <a:moveTo>
                    <a:pt x="21" y="29"/>
                  </a:moveTo>
                  <a:lnTo>
                    <a:pt x="21" y="0"/>
                  </a:lnTo>
                  <a:lnTo>
                    <a:pt x="0" y="10"/>
                  </a:lnTo>
                  <a:lnTo>
                    <a:pt x="0" y="39"/>
                  </a:lnTo>
                  <a:lnTo>
                    <a:pt x="21" y="29"/>
                  </a:lnTo>
                  <a:lnTo>
                    <a:pt x="21"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1" name="Freeform 75"/>
            <p:cNvSpPr>
              <a:spLocks/>
            </p:cNvSpPr>
            <p:nvPr/>
          </p:nvSpPr>
          <p:spPr bwMode="auto">
            <a:xfrm>
              <a:off x="2663" y="3245"/>
              <a:ext cx="23" cy="39"/>
            </a:xfrm>
            <a:custGeom>
              <a:avLst/>
              <a:gdLst/>
              <a:ahLst/>
              <a:cxnLst>
                <a:cxn ang="0">
                  <a:pos x="22" y="30"/>
                </a:cxn>
                <a:cxn ang="0">
                  <a:pos x="22" y="0"/>
                </a:cxn>
                <a:cxn ang="0">
                  <a:pos x="0" y="10"/>
                </a:cxn>
                <a:cxn ang="0">
                  <a:pos x="0" y="38"/>
                </a:cxn>
                <a:cxn ang="0">
                  <a:pos x="22" y="30"/>
                </a:cxn>
                <a:cxn ang="0">
                  <a:pos x="22" y="30"/>
                </a:cxn>
              </a:cxnLst>
              <a:rect l="0" t="0" r="r" b="b"/>
              <a:pathLst>
                <a:path w="23" h="39">
                  <a:moveTo>
                    <a:pt x="22" y="30"/>
                  </a:moveTo>
                  <a:lnTo>
                    <a:pt x="22" y="0"/>
                  </a:lnTo>
                  <a:lnTo>
                    <a:pt x="0" y="10"/>
                  </a:lnTo>
                  <a:lnTo>
                    <a:pt x="0" y="38"/>
                  </a:lnTo>
                  <a:lnTo>
                    <a:pt x="22" y="30"/>
                  </a:lnTo>
                  <a:lnTo>
                    <a:pt x="22"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2" name="Freeform 76"/>
            <p:cNvSpPr>
              <a:spLocks/>
            </p:cNvSpPr>
            <p:nvPr/>
          </p:nvSpPr>
          <p:spPr bwMode="auto">
            <a:xfrm>
              <a:off x="2663" y="3210"/>
              <a:ext cx="23" cy="38"/>
            </a:xfrm>
            <a:custGeom>
              <a:avLst/>
              <a:gdLst/>
              <a:ahLst/>
              <a:cxnLst>
                <a:cxn ang="0">
                  <a:pos x="22" y="28"/>
                </a:cxn>
                <a:cxn ang="0">
                  <a:pos x="22" y="0"/>
                </a:cxn>
                <a:cxn ang="0">
                  <a:pos x="0" y="10"/>
                </a:cxn>
                <a:cxn ang="0">
                  <a:pos x="0" y="37"/>
                </a:cxn>
                <a:cxn ang="0">
                  <a:pos x="22" y="28"/>
                </a:cxn>
                <a:cxn ang="0">
                  <a:pos x="22" y="28"/>
                </a:cxn>
              </a:cxnLst>
              <a:rect l="0" t="0" r="r" b="b"/>
              <a:pathLst>
                <a:path w="23" h="38">
                  <a:moveTo>
                    <a:pt x="22" y="28"/>
                  </a:moveTo>
                  <a:lnTo>
                    <a:pt x="22" y="0"/>
                  </a:lnTo>
                  <a:lnTo>
                    <a:pt x="0" y="10"/>
                  </a:lnTo>
                  <a:lnTo>
                    <a:pt x="0" y="37"/>
                  </a:lnTo>
                  <a:lnTo>
                    <a:pt x="22" y="28"/>
                  </a:lnTo>
                  <a:lnTo>
                    <a:pt x="22"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3" name="Freeform 77"/>
            <p:cNvSpPr>
              <a:spLocks/>
            </p:cNvSpPr>
            <p:nvPr/>
          </p:nvSpPr>
          <p:spPr bwMode="auto">
            <a:xfrm>
              <a:off x="2692" y="3232"/>
              <a:ext cx="24" cy="40"/>
            </a:xfrm>
            <a:custGeom>
              <a:avLst/>
              <a:gdLst/>
              <a:ahLst/>
              <a:cxnLst>
                <a:cxn ang="0">
                  <a:pos x="23" y="31"/>
                </a:cxn>
                <a:cxn ang="0">
                  <a:pos x="23" y="0"/>
                </a:cxn>
                <a:cxn ang="0">
                  <a:pos x="0" y="10"/>
                </a:cxn>
                <a:cxn ang="0">
                  <a:pos x="0" y="39"/>
                </a:cxn>
                <a:cxn ang="0">
                  <a:pos x="23" y="31"/>
                </a:cxn>
                <a:cxn ang="0">
                  <a:pos x="23" y="31"/>
                </a:cxn>
              </a:cxnLst>
              <a:rect l="0" t="0" r="r" b="b"/>
              <a:pathLst>
                <a:path w="24" h="40">
                  <a:moveTo>
                    <a:pt x="23" y="31"/>
                  </a:moveTo>
                  <a:lnTo>
                    <a:pt x="23" y="0"/>
                  </a:lnTo>
                  <a:lnTo>
                    <a:pt x="0" y="10"/>
                  </a:lnTo>
                  <a:lnTo>
                    <a:pt x="0" y="39"/>
                  </a:lnTo>
                  <a:lnTo>
                    <a:pt x="23" y="31"/>
                  </a:lnTo>
                  <a:lnTo>
                    <a:pt x="23" y="31"/>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4" name="Freeform 78"/>
            <p:cNvSpPr>
              <a:spLocks/>
            </p:cNvSpPr>
            <p:nvPr/>
          </p:nvSpPr>
          <p:spPr bwMode="auto">
            <a:xfrm>
              <a:off x="2692" y="3197"/>
              <a:ext cx="24" cy="39"/>
            </a:xfrm>
            <a:custGeom>
              <a:avLst/>
              <a:gdLst/>
              <a:ahLst/>
              <a:cxnLst>
                <a:cxn ang="0">
                  <a:pos x="23" y="29"/>
                </a:cxn>
                <a:cxn ang="0">
                  <a:pos x="23" y="0"/>
                </a:cxn>
                <a:cxn ang="0">
                  <a:pos x="0" y="10"/>
                </a:cxn>
                <a:cxn ang="0">
                  <a:pos x="0" y="38"/>
                </a:cxn>
                <a:cxn ang="0">
                  <a:pos x="23" y="29"/>
                </a:cxn>
                <a:cxn ang="0">
                  <a:pos x="23" y="29"/>
                </a:cxn>
              </a:cxnLst>
              <a:rect l="0" t="0" r="r" b="b"/>
              <a:pathLst>
                <a:path w="24" h="39">
                  <a:moveTo>
                    <a:pt x="23" y="29"/>
                  </a:moveTo>
                  <a:lnTo>
                    <a:pt x="23" y="0"/>
                  </a:lnTo>
                  <a:lnTo>
                    <a:pt x="0" y="10"/>
                  </a:lnTo>
                  <a:lnTo>
                    <a:pt x="0" y="38"/>
                  </a:lnTo>
                  <a:lnTo>
                    <a:pt x="23" y="29"/>
                  </a:lnTo>
                  <a:lnTo>
                    <a:pt x="23"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5" name="Freeform 79"/>
            <p:cNvSpPr>
              <a:spLocks/>
            </p:cNvSpPr>
            <p:nvPr/>
          </p:nvSpPr>
          <p:spPr bwMode="auto">
            <a:xfrm>
              <a:off x="2721" y="3220"/>
              <a:ext cx="24" cy="40"/>
            </a:xfrm>
            <a:custGeom>
              <a:avLst/>
              <a:gdLst/>
              <a:ahLst/>
              <a:cxnLst>
                <a:cxn ang="0">
                  <a:pos x="23" y="30"/>
                </a:cxn>
                <a:cxn ang="0">
                  <a:pos x="23" y="0"/>
                </a:cxn>
                <a:cxn ang="0">
                  <a:pos x="0" y="11"/>
                </a:cxn>
                <a:cxn ang="0">
                  <a:pos x="0" y="39"/>
                </a:cxn>
                <a:cxn ang="0">
                  <a:pos x="23" y="30"/>
                </a:cxn>
                <a:cxn ang="0">
                  <a:pos x="23" y="30"/>
                </a:cxn>
              </a:cxnLst>
              <a:rect l="0" t="0" r="r" b="b"/>
              <a:pathLst>
                <a:path w="24" h="40">
                  <a:moveTo>
                    <a:pt x="23" y="30"/>
                  </a:moveTo>
                  <a:lnTo>
                    <a:pt x="23" y="0"/>
                  </a:lnTo>
                  <a:lnTo>
                    <a:pt x="0" y="11"/>
                  </a:lnTo>
                  <a:lnTo>
                    <a:pt x="0" y="39"/>
                  </a:lnTo>
                  <a:lnTo>
                    <a:pt x="23" y="30"/>
                  </a:lnTo>
                  <a:lnTo>
                    <a:pt x="23"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6" name="Freeform 80"/>
            <p:cNvSpPr>
              <a:spLocks/>
            </p:cNvSpPr>
            <p:nvPr/>
          </p:nvSpPr>
          <p:spPr bwMode="auto">
            <a:xfrm>
              <a:off x="2721" y="3186"/>
              <a:ext cx="24" cy="38"/>
            </a:xfrm>
            <a:custGeom>
              <a:avLst/>
              <a:gdLst/>
              <a:ahLst/>
              <a:cxnLst>
                <a:cxn ang="0">
                  <a:pos x="23" y="29"/>
                </a:cxn>
                <a:cxn ang="0">
                  <a:pos x="23" y="0"/>
                </a:cxn>
                <a:cxn ang="0">
                  <a:pos x="0" y="10"/>
                </a:cxn>
                <a:cxn ang="0">
                  <a:pos x="0" y="37"/>
                </a:cxn>
                <a:cxn ang="0">
                  <a:pos x="23" y="29"/>
                </a:cxn>
                <a:cxn ang="0">
                  <a:pos x="23" y="29"/>
                </a:cxn>
              </a:cxnLst>
              <a:rect l="0" t="0" r="r" b="b"/>
              <a:pathLst>
                <a:path w="24" h="38">
                  <a:moveTo>
                    <a:pt x="23" y="29"/>
                  </a:moveTo>
                  <a:lnTo>
                    <a:pt x="23" y="0"/>
                  </a:lnTo>
                  <a:lnTo>
                    <a:pt x="0" y="10"/>
                  </a:lnTo>
                  <a:lnTo>
                    <a:pt x="0" y="37"/>
                  </a:lnTo>
                  <a:lnTo>
                    <a:pt x="23" y="29"/>
                  </a:lnTo>
                  <a:lnTo>
                    <a:pt x="23"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7" name="Freeform 81"/>
            <p:cNvSpPr>
              <a:spLocks/>
            </p:cNvSpPr>
            <p:nvPr/>
          </p:nvSpPr>
          <p:spPr bwMode="auto">
            <a:xfrm>
              <a:off x="2753" y="3210"/>
              <a:ext cx="23" cy="37"/>
            </a:xfrm>
            <a:custGeom>
              <a:avLst/>
              <a:gdLst/>
              <a:ahLst/>
              <a:cxnLst>
                <a:cxn ang="0">
                  <a:pos x="22" y="28"/>
                </a:cxn>
                <a:cxn ang="0">
                  <a:pos x="22" y="0"/>
                </a:cxn>
                <a:cxn ang="0">
                  <a:pos x="0" y="9"/>
                </a:cxn>
                <a:cxn ang="0">
                  <a:pos x="0" y="36"/>
                </a:cxn>
                <a:cxn ang="0">
                  <a:pos x="22" y="28"/>
                </a:cxn>
                <a:cxn ang="0">
                  <a:pos x="22" y="28"/>
                </a:cxn>
              </a:cxnLst>
              <a:rect l="0" t="0" r="r" b="b"/>
              <a:pathLst>
                <a:path w="23" h="37">
                  <a:moveTo>
                    <a:pt x="22" y="28"/>
                  </a:moveTo>
                  <a:lnTo>
                    <a:pt x="22" y="0"/>
                  </a:lnTo>
                  <a:lnTo>
                    <a:pt x="0" y="9"/>
                  </a:lnTo>
                  <a:lnTo>
                    <a:pt x="0" y="36"/>
                  </a:lnTo>
                  <a:lnTo>
                    <a:pt x="22" y="28"/>
                  </a:lnTo>
                  <a:lnTo>
                    <a:pt x="22"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8" name="Freeform 82"/>
            <p:cNvSpPr>
              <a:spLocks/>
            </p:cNvSpPr>
            <p:nvPr/>
          </p:nvSpPr>
          <p:spPr bwMode="auto">
            <a:xfrm>
              <a:off x="2753" y="3174"/>
              <a:ext cx="23" cy="38"/>
            </a:xfrm>
            <a:custGeom>
              <a:avLst/>
              <a:gdLst/>
              <a:ahLst/>
              <a:cxnLst>
                <a:cxn ang="0">
                  <a:pos x="22" y="28"/>
                </a:cxn>
                <a:cxn ang="0">
                  <a:pos x="22" y="0"/>
                </a:cxn>
                <a:cxn ang="0">
                  <a:pos x="0" y="9"/>
                </a:cxn>
                <a:cxn ang="0">
                  <a:pos x="0" y="37"/>
                </a:cxn>
                <a:cxn ang="0">
                  <a:pos x="22" y="28"/>
                </a:cxn>
                <a:cxn ang="0">
                  <a:pos x="22" y="28"/>
                </a:cxn>
              </a:cxnLst>
              <a:rect l="0" t="0" r="r" b="b"/>
              <a:pathLst>
                <a:path w="23" h="38">
                  <a:moveTo>
                    <a:pt x="22" y="28"/>
                  </a:moveTo>
                  <a:lnTo>
                    <a:pt x="22" y="0"/>
                  </a:lnTo>
                  <a:lnTo>
                    <a:pt x="0" y="9"/>
                  </a:lnTo>
                  <a:lnTo>
                    <a:pt x="0" y="37"/>
                  </a:lnTo>
                  <a:lnTo>
                    <a:pt x="22" y="28"/>
                  </a:lnTo>
                  <a:lnTo>
                    <a:pt x="22"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9" name="Freeform 83"/>
            <p:cNvSpPr>
              <a:spLocks/>
            </p:cNvSpPr>
            <p:nvPr/>
          </p:nvSpPr>
          <p:spPr bwMode="auto">
            <a:xfrm>
              <a:off x="2781" y="3197"/>
              <a:ext cx="24" cy="39"/>
            </a:xfrm>
            <a:custGeom>
              <a:avLst/>
              <a:gdLst/>
              <a:ahLst/>
              <a:cxnLst>
                <a:cxn ang="0">
                  <a:pos x="23" y="29"/>
                </a:cxn>
                <a:cxn ang="0">
                  <a:pos x="23" y="0"/>
                </a:cxn>
                <a:cxn ang="0">
                  <a:pos x="0" y="10"/>
                </a:cxn>
                <a:cxn ang="0">
                  <a:pos x="0" y="38"/>
                </a:cxn>
                <a:cxn ang="0">
                  <a:pos x="23" y="29"/>
                </a:cxn>
                <a:cxn ang="0">
                  <a:pos x="23" y="29"/>
                </a:cxn>
              </a:cxnLst>
              <a:rect l="0" t="0" r="r" b="b"/>
              <a:pathLst>
                <a:path w="24" h="39">
                  <a:moveTo>
                    <a:pt x="23" y="29"/>
                  </a:moveTo>
                  <a:lnTo>
                    <a:pt x="23" y="0"/>
                  </a:lnTo>
                  <a:lnTo>
                    <a:pt x="0" y="10"/>
                  </a:lnTo>
                  <a:lnTo>
                    <a:pt x="0" y="38"/>
                  </a:lnTo>
                  <a:lnTo>
                    <a:pt x="23" y="29"/>
                  </a:lnTo>
                  <a:lnTo>
                    <a:pt x="23"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0" name="Freeform 84"/>
            <p:cNvSpPr>
              <a:spLocks/>
            </p:cNvSpPr>
            <p:nvPr/>
          </p:nvSpPr>
          <p:spPr bwMode="auto">
            <a:xfrm>
              <a:off x="2781" y="3161"/>
              <a:ext cx="24" cy="39"/>
            </a:xfrm>
            <a:custGeom>
              <a:avLst/>
              <a:gdLst/>
              <a:ahLst/>
              <a:cxnLst>
                <a:cxn ang="0">
                  <a:pos x="23" y="30"/>
                </a:cxn>
                <a:cxn ang="0">
                  <a:pos x="23" y="0"/>
                </a:cxn>
                <a:cxn ang="0">
                  <a:pos x="0" y="11"/>
                </a:cxn>
                <a:cxn ang="0">
                  <a:pos x="0" y="38"/>
                </a:cxn>
                <a:cxn ang="0">
                  <a:pos x="23" y="30"/>
                </a:cxn>
                <a:cxn ang="0">
                  <a:pos x="23" y="30"/>
                </a:cxn>
              </a:cxnLst>
              <a:rect l="0" t="0" r="r" b="b"/>
              <a:pathLst>
                <a:path w="24" h="39">
                  <a:moveTo>
                    <a:pt x="23" y="30"/>
                  </a:moveTo>
                  <a:lnTo>
                    <a:pt x="23" y="0"/>
                  </a:lnTo>
                  <a:lnTo>
                    <a:pt x="0" y="11"/>
                  </a:lnTo>
                  <a:lnTo>
                    <a:pt x="0" y="38"/>
                  </a:lnTo>
                  <a:lnTo>
                    <a:pt x="23" y="30"/>
                  </a:lnTo>
                  <a:lnTo>
                    <a:pt x="23"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1" name="Freeform 85"/>
            <p:cNvSpPr>
              <a:spLocks/>
            </p:cNvSpPr>
            <p:nvPr/>
          </p:nvSpPr>
          <p:spPr bwMode="auto">
            <a:xfrm>
              <a:off x="2811" y="3184"/>
              <a:ext cx="23" cy="39"/>
            </a:xfrm>
            <a:custGeom>
              <a:avLst/>
              <a:gdLst/>
              <a:ahLst/>
              <a:cxnLst>
                <a:cxn ang="0">
                  <a:pos x="22" y="29"/>
                </a:cxn>
                <a:cxn ang="0">
                  <a:pos x="22" y="0"/>
                </a:cxn>
                <a:cxn ang="0">
                  <a:pos x="0" y="11"/>
                </a:cxn>
                <a:cxn ang="0">
                  <a:pos x="0" y="38"/>
                </a:cxn>
                <a:cxn ang="0">
                  <a:pos x="22" y="29"/>
                </a:cxn>
                <a:cxn ang="0">
                  <a:pos x="22" y="29"/>
                </a:cxn>
              </a:cxnLst>
              <a:rect l="0" t="0" r="r" b="b"/>
              <a:pathLst>
                <a:path w="23" h="39">
                  <a:moveTo>
                    <a:pt x="22" y="29"/>
                  </a:moveTo>
                  <a:lnTo>
                    <a:pt x="22" y="0"/>
                  </a:lnTo>
                  <a:lnTo>
                    <a:pt x="0" y="11"/>
                  </a:lnTo>
                  <a:lnTo>
                    <a:pt x="0" y="38"/>
                  </a:lnTo>
                  <a:lnTo>
                    <a:pt x="22" y="29"/>
                  </a:lnTo>
                  <a:lnTo>
                    <a:pt x="22" y="29"/>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2" name="Freeform 86"/>
            <p:cNvSpPr>
              <a:spLocks/>
            </p:cNvSpPr>
            <p:nvPr/>
          </p:nvSpPr>
          <p:spPr bwMode="auto">
            <a:xfrm>
              <a:off x="2811" y="3148"/>
              <a:ext cx="23" cy="40"/>
            </a:xfrm>
            <a:custGeom>
              <a:avLst/>
              <a:gdLst/>
              <a:ahLst/>
              <a:cxnLst>
                <a:cxn ang="0">
                  <a:pos x="22" y="30"/>
                </a:cxn>
                <a:cxn ang="0">
                  <a:pos x="22" y="0"/>
                </a:cxn>
                <a:cxn ang="0">
                  <a:pos x="0" y="11"/>
                </a:cxn>
                <a:cxn ang="0">
                  <a:pos x="0" y="39"/>
                </a:cxn>
                <a:cxn ang="0">
                  <a:pos x="22" y="30"/>
                </a:cxn>
                <a:cxn ang="0">
                  <a:pos x="22" y="30"/>
                </a:cxn>
              </a:cxnLst>
              <a:rect l="0" t="0" r="r" b="b"/>
              <a:pathLst>
                <a:path w="23" h="40">
                  <a:moveTo>
                    <a:pt x="22" y="30"/>
                  </a:moveTo>
                  <a:lnTo>
                    <a:pt x="22" y="0"/>
                  </a:lnTo>
                  <a:lnTo>
                    <a:pt x="0" y="11"/>
                  </a:lnTo>
                  <a:lnTo>
                    <a:pt x="0" y="39"/>
                  </a:lnTo>
                  <a:lnTo>
                    <a:pt x="22" y="30"/>
                  </a:lnTo>
                  <a:lnTo>
                    <a:pt x="22"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3" name="Freeform 87"/>
            <p:cNvSpPr>
              <a:spLocks/>
            </p:cNvSpPr>
            <p:nvPr/>
          </p:nvSpPr>
          <p:spPr bwMode="auto">
            <a:xfrm>
              <a:off x="2841" y="3172"/>
              <a:ext cx="22" cy="40"/>
            </a:xfrm>
            <a:custGeom>
              <a:avLst/>
              <a:gdLst/>
              <a:ahLst/>
              <a:cxnLst>
                <a:cxn ang="0">
                  <a:pos x="21" y="30"/>
                </a:cxn>
                <a:cxn ang="0">
                  <a:pos x="21" y="0"/>
                </a:cxn>
                <a:cxn ang="0">
                  <a:pos x="0" y="10"/>
                </a:cxn>
                <a:cxn ang="0">
                  <a:pos x="0" y="39"/>
                </a:cxn>
                <a:cxn ang="0">
                  <a:pos x="21" y="30"/>
                </a:cxn>
                <a:cxn ang="0">
                  <a:pos x="21" y="30"/>
                </a:cxn>
              </a:cxnLst>
              <a:rect l="0" t="0" r="r" b="b"/>
              <a:pathLst>
                <a:path w="22" h="40">
                  <a:moveTo>
                    <a:pt x="21" y="30"/>
                  </a:moveTo>
                  <a:lnTo>
                    <a:pt x="21" y="0"/>
                  </a:lnTo>
                  <a:lnTo>
                    <a:pt x="0" y="10"/>
                  </a:lnTo>
                  <a:lnTo>
                    <a:pt x="0" y="39"/>
                  </a:lnTo>
                  <a:lnTo>
                    <a:pt x="21" y="30"/>
                  </a:lnTo>
                  <a:lnTo>
                    <a:pt x="21"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4" name="Freeform 88"/>
            <p:cNvSpPr>
              <a:spLocks/>
            </p:cNvSpPr>
            <p:nvPr/>
          </p:nvSpPr>
          <p:spPr bwMode="auto">
            <a:xfrm>
              <a:off x="2841" y="3137"/>
              <a:ext cx="22" cy="39"/>
            </a:xfrm>
            <a:custGeom>
              <a:avLst/>
              <a:gdLst/>
              <a:ahLst/>
              <a:cxnLst>
                <a:cxn ang="0">
                  <a:pos x="21" y="30"/>
                </a:cxn>
                <a:cxn ang="0">
                  <a:pos x="21" y="0"/>
                </a:cxn>
                <a:cxn ang="0">
                  <a:pos x="0" y="10"/>
                </a:cxn>
                <a:cxn ang="0">
                  <a:pos x="0" y="38"/>
                </a:cxn>
                <a:cxn ang="0">
                  <a:pos x="21" y="30"/>
                </a:cxn>
                <a:cxn ang="0">
                  <a:pos x="21" y="30"/>
                </a:cxn>
              </a:cxnLst>
              <a:rect l="0" t="0" r="r" b="b"/>
              <a:pathLst>
                <a:path w="22" h="39">
                  <a:moveTo>
                    <a:pt x="21" y="30"/>
                  </a:moveTo>
                  <a:lnTo>
                    <a:pt x="21" y="0"/>
                  </a:lnTo>
                  <a:lnTo>
                    <a:pt x="0" y="10"/>
                  </a:lnTo>
                  <a:lnTo>
                    <a:pt x="0" y="38"/>
                  </a:lnTo>
                  <a:lnTo>
                    <a:pt x="21" y="30"/>
                  </a:lnTo>
                  <a:lnTo>
                    <a:pt x="21"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5" name="Freeform 89"/>
            <p:cNvSpPr>
              <a:spLocks/>
            </p:cNvSpPr>
            <p:nvPr/>
          </p:nvSpPr>
          <p:spPr bwMode="auto">
            <a:xfrm>
              <a:off x="2871" y="3160"/>
              <a:ext cx="22" cy="39"/>
            </a:xfrm>
            <a:custGeom>
              <a:avLst/>
              <a:gdLst/>
              <a:ahLst/>
              <a:cxnLst>
                <a:cxn ang="0">
                  <a:pos x="21" y="30"/>
                </a:cxn>
                <a:cxn ang="0">
                  <a:pos x="21" y="0"/>
                </a:cxn>
                <a:cxn ang="0">
                  <a:pos x="0" y="10"/>
                </a:cxn>
                <a:cxn ang="0">
                  <a:pos x="0" y="38"/>
                </a:cxn>
                <a:cxn ang="0">
                  <a:pos x="21" y="30"/>
                </a:cxn>
                <a:cxn ang="0">
                  <a:pos x="21" y="30"/>
                </a:cxn>
              </a:cxnLst>
              <a:rect l="0" t="0" r="r" b="b"/>
              <a:pathLst>
                <a:path w="22" h="39">
                  <a:moveTo>
                    <a:pt x="21" y="30"/>
                  </a:moveTo>
                  <a:lnTo>
                    <a:pt x="21" y="0"/>
                  </a:lnTo>
                  <a:lnTo>
                    <a:pt x="0" y="10"/>
                  </a:lnTo>
                  <a:lnTo>
                    <a:pt x="0" y="38"/>
                  </a:lnTo>
                  <a:lnTo>
                    <a:pt x="21" y="30"/>
                  </a:lnTo>
                  <a:lnTo>
                    <a:pt x="21" y="30"/>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6" name="Freeform 90"/>
            <p:cNvSpPr>
              <a:spLocks/>
            </p:cNvSpPr>
            <p:nvPr/>
          </p:nvSpPr>
          <p:spPr bwMode="auto">
            <a:xfrm>
              <a:off x="2871" y="3126"/>
              <a:ext cx="22" cy="38"/>
            </a:xfrm>
            <a:custGeom>
              <a:avLst/>
              <a:gdLst/>
              <a:ahLst/>
              <a:cxnLst>
                <a:cxn ang="0">
                  <a:pos x="21" y="28"/>
                </a:cxn>
                <a:cxn ang="0">
                  <a:pos x="21" y="0"/>
                </a:cxn>
                <a:cxn ang="0">
                  <a:pos x="0" y="8"/>
                </a:cxn>
                <a:cxn ang="0">
                  <a:pos x="0" y="37"/>
                </a:cxn>
                <a:cxn ang="0">
                  <a:pos x="21" y="28"/>
                </a:cxn>
                <a:cxn ang="0">
                  <a:pos x="21" y="28"/>
                </a:cxn>
              </a:cxnLst>
              <a:rect l="0" t="0" r="r" b="b"/>
              <a:pathLst>
                <a:path w="22" h="38">
                  <a:moveTo>
                    <a:pt x="21" y="28"/>
                  </a:moveTo>
                  <a:lnTo>
                    <a:pt x="21" y="0"/>
                  </a:lnTo>
                  <a:lnTo>
                    <a:pt x="0" y="8"/>
                  </a:lnTo>
                  <a:lnTo>
                    <a:pt x="0" y="37"/>
                  </a:lnTo>
                  <a:lnTo>
                    <a:pt x="21" y="28"/>
                  </a:lnTo>
                  <a:lnTo>
                    <a:pt x="21" y="2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7" name="Freeform 91"/>
            <p:cNvSpPr>
              <a:spLocks/>
            </p:cNvSpPr>
            <p:nvPr/>
          </p:nvSpPr>
          <p:spPr bwMode="auto">
            <a:xfrm>
              <a:off x="2754" y="3419"/>
              <a:ext cx="18" cy="13"/>
            </a:xfrm>
            <a:custGeom>
              <a:avLst/>
              <a:gdLst/>
              <a:ahLst/>
              <a:cxnLst>
                <a:cxn ang="0">
                  <a:pos x="0" y="8"/>
                </a:cxn>
                <a:cxn ang="0">
                  <a:pos x="0" y="1"/>
                </a:cxn>
                <a:cxn ang="0">
                  <a:pos x="0" y="0"/>
                </a:cxn>
                <a:cxn ang="0">
                  <a:pos x="4" y="0"/>
                </a:cxn>
                <a:cxn ang="0">
                  <a:pos x="8" y="0"/>
                </a:cxn>
                <a:cxn ang="0">
                  <a:pos x="13" y="4"/>
                </a:cxn>
                <a:cxn ang="0">
                  <a:pos x="17" y="8"/>
                </a:cxn>
                <a:cxn ang="0">
                  <a:pos x="17" y="8"/>
                </a:cxn>
                <a:cxn ang="0">
                  <a:pos x="13" y="12"/>
                </a:cxn>
                <a:cxn ang="0">
                  <a:pos x="8" y="12"/>
                </a:cxn>
                <a:cxn ang="0">
                  <a:pos x="0" y="8"/>
                </a:cxn>
                <a:cxn ang="0">
                  <a:pos x="0" y="8"/>
                </a:cxn>
              </a:cxnLst>
              <a:rect l="0" t="0" r="r" b="b"/>
              <a:pathLst>
                <a:path w="18" h="13">
                  <a:moveTo>
                    <a:pt x="0" y="8"/>
                  </a:moveTo>
                  <a:lnTo>
                    <a:pt x="0" y="1"/>
                  </a:lnTo>
                  <a:lnTo>
                    <a:pt x="0" y="0"/>
                  </a:lnTo>
                  <a:lnTo>
                    <a:pt x="4" y="0"/>
                  </a:lnTo>
                  <a:lnTo>
                    <a:pt x="8" y="0"/>
                  </a:lnTo>
                  <a:lnTo>
                    <a:pt x="13" y="4"/>
                  </a:lnTo>
                  <a:lnTo>
                    <a:pt x="17" y="8"/>
                  </a:lnTo>
                  <a:lnTo>
                    <a:pt x="17" y="8"/>
                  </a:lnTo>
                  <a:lnTo>
                    <a:pt x="13" y="12"/>
                  </a:lnTo>
                  <a:lnTo>
                    <a:pt x="8" y="12"/>
                  </a:lnTo>
                  <a:lnTo>
                    <a:pt x="0" y="8"/>
                  </a:lnTo>
                  <a:lnTo>
                    <a:pt x="0" y="8"/>
                  </a:lnTo>
                </a:path>
              </a:pathLst>
            </a:custGeom>
            <a:solidFill>
              <a:srgbClr val="00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8" name="Freeform 92"/>
            <p:cNvSpPr>
              <a:spLocks/>
            </p:cNvSpPr>
            <p:nvPr/>
          </p:nvSpPr>
          <p:spPr bwMode="auto">
            <a:xfrm>
              <a:off x="2764" y="3423"/>
              <a:ext cx="16" cy="13"/>
            </a:xfrm>
            <a:custGeom>
              <a:avLst/>
              <a:gdLst/>
              <a:ahLst/>
              <a:cxnLst>
                <a:cxn ang="0">
                  <a:pos x="2" y="8"/>
                </a:cxn>
                <a:cxn ang="0">
                  <a:pos x="1" y="6"/>
                </a:cxn>
                <a:cxn ang="0">
                  <a:pos x="0" y="2"/>
                </a:cxn>
                <a:cxn ang="0">
                  <a:pos x="1" y="0"/>
                </a:cxn>
                <a:cxn ang="0">
                  <a:pos x="2" y="0"/>
                </a:cxn>
                <a:cxn ang="0">
                  <a:pos x="3" y="0"/>
                </a:cxn>
                <a:cxn ang="0">
                  <a:pos x="8" y="0"/>
                </a:cxn>
                <a:cxn ang="0">
                  <a:pos x="9" y="2"/>
                </a:cxn>
                <a:cxn ang="0">
                  <a:pos x="14" y="4"/>
                </a:cxn>
                <a:cxn ang="0">
                  <a:pos x="15" y="6"/>
                </a:cxn>
                <a:cxn ang="0">
                  <a:pos x="15" y="8"/>
                </a:cxn>
                <a:cxn ang="0">
                  <a:pos x="15" y="10"/>
                </a:cxn>
                <a:cxn ang="0">
                  <a:pos x="15" y="12"/>
                </a:cxn>
                <a:cxn ang="0">
                  <a:pos x="14" y="12"/>
                </a:cxn>
                <a:cxn ang="0">
                  <a:pos x="9" y="12"/>
                </a:cxn>
                <a:cxn ang="0">
                  <a:pos x="8" y="12"/>
                </a:cxn>
                <a:cxn ang="0">
                  <a:pos x="3" y="8"/>
                </a:cxn>
                <a:cxn ang="0">
                  <a:pos x="2" y="8"/>
                </a:cxn>
                <a:cxn ang="0">
                  <a:pos x="2" y="8"/>
                </a:cxn>
              </a:cxnLst>
              <a:rect l="0" t="0" r="r" b="b"/>
              <a:pathLst>
                <a:path w="16" h="13">
                  <a:moveTo>
                    <a:pt x="2" y="8"/>
                  </a:moveTo>
                  <a:lnTo>
                    <a:pt x="1" y="6"/>
                  </a:lnTo>
                  <a:lnTo>
                    <a:pt x="0" y="2"/>
                  </a:lnTo>
                  <a:lnTo>
                    <a:pt x="1" y="0"/>
                  </a:lnTo>
                  <a:lnTo>
                    <a:pt x="2" y="0"/>
                  </a:lnTo>
                  <a:lnTo>
                    <a:pt x="3" y="0"/>
                  </a:lnTo>
                  <a:lnTo>
                    <a:pt x="8" y="0"/>
                  </a:lnTo>
                  <a:lnTo>
                    <a:pt x="9" y="2"/>
                  </a:lnTo>
                  <a:lnTo>
                    <a:pt x="14" y="4"/>
                  </a:lnTo>
                  <a:lnTo>
                    <a:pt x="15" y="6"/>
                  </a:lnTo>
                  <a:lnTo>
                    <a:pt x="15" y="8"/>
                  </a:lnTo>
                  <a:lnTo>
                    <a:pt x="15" y="10"/>
                  </a:lnTo>
                  <a:lnTo>
                    <a:pt x="15" y="12"/>
                  </a:lnTo>
                  <a:lnTo>
                    <a:pt x="14" y="12"/>
                  </a:lnTo>
                  <a:lnTo>
                    <a:pt x="9" y="12"/>
                  </a:lnTo>
                  <a:lnTo>
                    <a:pt x="8" y="12"/>
                  </a:lnTo>
                  <a:lnTo>
                    <a:pt x="3" y="8"/>
                  </a:lnTo>
                  <a:lnTo>
                    <a:pt x="2" y="8"/>
                  </a:lnTo>
                  <a:lnTo>
                    <a:pt x="2" y="8"/>
                  </a:lnTo>
                </a:path>
              </a:pathLst>
            </a:custGeom>
            <a:solidFill>
              <a:srgbClr val="00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9" name="Freeform 93"/>
            <p:cNvSpPr>
              <a:spLocks/>
            </p:cNvSpPr>
            <p:nvPr/>
          </p:nvSpPr>
          <p:spPr bwMode="auto">
            <a:xfrm>
              <a:off x="2778" y="3429"/>
              <a:ext cx="17" cy="12"/>
            </a:xfrm>
            <a:custGeom>
              <a:avLst/>
              <a:gdLst/>
              <a:ahLst/>
              <a:cxnLst>
                <a:cxn ang="0">
                  <a:pos x="1" y="8"/>
                </a:cxn>
                <a:cxn ang="0">
                  <a:pos x="0" y="4"/>
                </a:cxn>
                <a:cxn ang="0">
                  <a:pos x="0" y="2"/>
                </a:cxn>
                <a:cxn ang="0">
                  <a:pos x="0" y="2"/>
                </a:cxn>
                <a:cxn ang="0">
                  <a:pos x="1" y="2"/>
                </a:cxn>
                <a:cxn ang="0">
                  <a:pos x="1" y="0"/>
                </a:cxn>
                <a:cxn ang="0">
                  <a:pos x="5" y="0"/>
                </a:cxn>
                <a:cxn ang="0">
                  <a:pos x="7" y="2"/>
                </a:cxn>
                <a:cxn ang="0">
                  <a:pos x="10" y="2"/>
                </a:cxn>
                <a:cxn ang="0">
                  <a:pos x="14" y="2"/>
                </a:cxn>
                <a:cxn ang="0">
                  <a:pos x="16" y="6"/>
                </a:cxn>
                <a:cxn ang="0">
                  <a:pos x="16" y="9"/>
                </a:cxn>
                <a:cxn ang="0">
                  <a:pos x="16" y="9"/>
                </a:cxn>
                <a:cxn ang="0">
                  <a:pos x="16" y="10"/>
                </a:cxn>
                <a:cxn ang="0">
                  <a:pos x="14" y="10"/>
                </a:cxn>
                <a:cxn ang="0">
                  <a:pos x="10" y="11"/>
                </a:cxn>
                <a:cxn ang="0">
                  <a:pos x="7" y="10"/>
                </a:cxn>
                <a:cxn ang="0">
                  <a:pos x="5" y="9"/>
                </a:cxn>
                <a:cxn ang="0">
                  <a:pos x="1" y="8"/>
                </a:cxn>
                <a:cxn ang="0">
                  <a:pos x="1" y="8"/>
                </a:cxn>
              </a:cxnLst>
              <a:rect l="0" t="0" r="r" b="b"/>
              <a:pathLst>
                <a:path w="17" h="12">
                  <a:moveTo>
                    <a:pt x="1" y="8"/>
                  </a:moveTo>
                  <a:lnTo>
                    <a:pt x="0" y="4"/>
                  </a:lnTo>
                  <a:lnTo>
                    <a:pt x="0" y="2"/>
                  </a:lnTo>
                  <a:lnTo>
                    <a:pt x="0" y="2"/>
                  </a:lnTo>
                  <a:lnTo>
                    <a:pt x="1" y="2"/>
                  </a:lnTo>
                  <a:lnTo>
                    <a:pt x="1" y="0"/>
                  </a:lnTo>
                  <a:lnTo>
                    <a:pt x="5" y="0"/>
                  </a:lnTo>
                  <a:lnTo>
                    <a:pt x="7" y="2"/>
                  </a:lnTo>
                  <a:lnTo>
                    <a:pt x="10" y="2"/>
                  </a:lnTo>
                  <a:lnTo>
                    <a:pt x="14" y="2"/>
                  </a:lnTo>
                  <a:lnTo>
                    <a:pt x="16" y="6"/>
                  </a:lnTo>
                  <a:lnTo>
                    <a:pt x="16" y="9"/>
                  </a:lnTo>
                  <a:lnTo>
                    <a:pt x="16" y="9"/>
                  </a:lnTo>
                  <a:lnTo>
                    <a:pt x="16" y="10"/>
                  </a:lnTo>
                  <a:lnTo>
                    <a:pt x="14" y="10"/>
                  </a:lnTo>
                  <a:lnTo>
                    <a:pt x="10" y="11"/>
                  </a:lnTo>
                  <a:lnTo>
                    <a:pt x="7" y="10"/>
                  </a:lnTo>
                  <a:lnTo>
                    <a:pt x="5" y="9"/>
                  </a:lnTo>
                  <a:lnTo>
                    <a:pt x="1" y="8"/>
                  </a:lnTo>
                  <a:lnTo>
                    <a:pt x="1" y="8"/>
                  </a:lnTo>
                </a:path>
              </a:pathLst>
            </a:custGeom>
            <a:solidFill>
              <a:srgbClr val="00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0" name="Freeform 94"/>
            <p:cNvSpPr>
              <a:spLocks/>
            </p:cNvSpPr>
            <p:nvPr/>
          </p:nvSpPr>
          <p:spPr bwMode="auto">
            <a:xfrm>
              <a:off x="2834" y="3449"/>
              <a:ext cx="18" cy="13"/>
            </a:xfrm>
            <a:custGeom>
              <a:avLst/>
              <a:gdLst/>
              <a:ahLst/>
              <a:cxnLst>
                <a:cxn ang="0">
                  <a:pos x="12" y="12"/>
                </a:cxn>
                <a:cxn ang="0">
                  <a:pos x="16" y="10"/>
                </a:cxn>
                <a:cxn ang="0">
                  <a:pos x="16" y="10"/>
                </a:cxn>
                <a:cxn ang="0">
                  <a:pos x="17" y="8"/>
                </a:cxn>
                <a:cxn ang="0">
                  <a:pos x="16" y="7"/>
                </a:cxn>
                <a:cxn ang="0">
                  <a:pos x="16" y="4"/>
                </a:cxn>
                <a:cxn ang="0">
                  <a:pos x="13" y="2"/>
                </a:cxn>
                <a:cxn ang="0">
                  <a:pos x="11" y="2"/>
                </a:cxn>
                <a:cxn ang="0">
                  <a:pos x="9" y="0"/>
                </a:cxn>
                <a:cxn ang="0">
                  <a:pos x="7" y="0"/>
                </a:cxn>
                <a:cxn ang="0">
                  <a:pos x="7" y="0"/>
                </a:cxn>
                <a:cxn ang="0">
                  <a:pos x="3" y="2"/>
                </a:cxn>
                <a:cxn ang="0">
                  <a:pos x="2" y="2"/>
                </a:cxn>
                <a:cxn ang="0">
                  <a:pos x="2" y="3"/>
                </a:cxn>
                <a:cxn ang="0">
                  <a:pos x="0" y="4"/>
                </a:cxn>
                <a:cxn ang="0">
                  <a:pos x="2" y="7"/>
                </a:cxn>
                <a:cxn ang="0">
                  <a:pos x="3" y="10"/>
                </a:cxn>
                <a:cxn ang="0">
                  <a:pos x="5" y="10"/>
                </a:cxn>
                <a:cxn ang="0">
                  <a:pos x="7" y="12"/>
                </a:cxn>
                <a:cxn ang="0">
                  <a:pos x="9" y="12"/>
                </a:cxn>
                <a:cxn ang="0">
                  <a:pos x="12" y="12"/>
                </a:cxn>
                <a:cxn ang="0">
                  <a:pos x="12" y="12"/>
                </a:cxn>
              </a:cxnLst>
              <a:rect l="0" t="0" r="r" b="b"/>
              <a:pathLst>
                <a:path w="18" h="13">
                  <a:moveTo>
                    <a:pt x="12" y="12"/>
                  </a:moveTo>
                  <a:lnTo>
                    <a:pt x="16" y="10"/>
                  </a:lnTo>
                  <a:lnTo>
                    <a:pt x="16" y="10"/>
                  </a:lnTo>
                  <a:lnTo>
                    <a:pt x="17" y="8"/>
                  </a:lnTo>
                  <a:lnTo>
                    <a:pt x="16" y="7"/>
                  </a:lnTo>
                  <a:lnTo>
                    <a:pt x="16" y="4"/>
                  </a:lnTo>
                  <a:lnTo>
                    <a:pt x="13" y="2"/>
                  </a:lnTo>
                  <a:lnTo>
                    <a:pt x="11" y="2"/>
                  </a:lnTo>
                  <a:lnTo>
                    <a:pt x="9" y="0"/>
                  </a:lnTo>
                  <a:lnTo>
                    <a:pt x="7" y="0"/>
                  </a:lnTo>
                  <a:lnTo>
                    <a:pt x="7" y="0"/>
                  </a:lnTo>
                  <a:lnTo>
                    <a:pt x="3" y="2"/>
                  </a:lnTo>
                  <a:lnTo>
                    <a:pt x="2" y="2"/>
                  </a:lnTo>
                  <a:lnTo>
                    <a:pt x="2" y="3"/>
                  </a:lnTo>
                  <a:lnTo>
                    <a:pt x="0" y="4"/>
                  </a:lnTo>
                  <a:lnTo>
                    <a:pt x="2" y="7"/>
                  </a:lnTo>
                  <a:lnTo>
                    <a:pt x="3" y="10"/>
                  </a:lnTo>
                  <a:lnTo>
                    <a:pt x="5" y="10"/>
                  </a:lnTo>
                  <a:lnTo>
                    <a:pt x="7" y="12"/>
                  </a:lnTo>
                  <a:lnTo>
                    <a:pt x="9" y="12"/>
                  </a:lnTo>
                  <a:lnTo>
                    <a:pt x="12" y="12"/>
                  </a:lnTo>
                  <a:lnTo>
                    <a:pt x="12" y="12"/>
                  </a:lnTo>
                </a:path>
              </a:pathLst>
            </a:custGeom>
            <a:solidFill>
              <a:srgbClr val="00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1" name="Freeform 95"/>
            <p:cNvSpPr>
              <a:spLocks/>
            </p:cNvSpPr>
            <p:nvPr/>
          </p:nvSpPr>
          <p:spPr bwMode="auto">
            <a:xfrm>
              <a:off x="2785" y="3384"/>
              <a:ext cx="37" cy="44"/>
            </a:xfrm>
            <a:custGeom>
              <a:avLst/>
              <a:gdLst/>
              <a:ahLst/>
              <a:cxnLst>
                <a:cxn ang="0">
                  <a:pos x="0" y="16"/>
                </a:cxn>
                <a:cxn ang="0">
                  <a:pos x="36" y="0"/>
                </a:cxn>
                <a:cxn ang="0">
                  <a:pos x="36" y="29"/>
                </a:cxn>
                <a:cxn ang="0">
                  <a:pos x="0" y="43"/>
                </a:cxn>
                <a:cxn ang="0">
                  <a:pos x="0" y="16"/>
                </a:cxn>
                <a:cxn ang="0">
                  <a:pos x="0" y="16"/>
                </a:cxn>
              </a:cxnLst>
              <a:rect l="0" t="0" r="r" b="b"/>
              <a:pathLst>
                <a:path w="37" h="44">
                  <a:moveTo>
                    <a:pt x="0" y="16"/>
                  </a:moveTo>
                  <a:lnTo>
                    <a:pt x="36" y="0"/>
                  </a:lnTo>
                  <a:lnTo>
                    <a:pt x="36" y="29"/>
                  </a:lnTo>
                  <a:lnTo>
                    <a:pt x="0" y="43"/>
                  </a:lnTo>
                  <a:lnTo>
                    <a:pt x="0" y="16"/>
                  </a:lnTo>
                  <a:lnTo>
                    <a:pt x="0" y="16"/>
                  </a:lnTo>
                </a:path>
              </a:pathLst>
            </a:custGeom>
            <a:solidFill>
              <a:srgbClr val="B2B2B2"/>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2" name="Freeform 96"/>
            <p:cNvSpPr>
              <a:spLocks/>
            </p:cNvSpPr>
            <p:nvPr/>
          </p:nvSpPr>
          <p:spPr bwMode="auto">
            <a:xfrm>
              <a:off x="2663" y="3382"/>
              <a:ext cx="18" cy="12"/>
            </a:xfrm>
            <a:custGeom>
              <a:avLst/>
              <a:gdLst/>
              <a:ahLst/>
              <a:cxnLst>
                <a:cxn ang="0">
                  <a:pos x="3" y="8"/>
                </a:cxn>
                <a:cxn ang="0">
                  <a:pos x="0" y="4"/>
                </a:cxn>
                <a:cxn ang="0">
                  <a:pos x="0" y="2"/>
                </a:cxn>
                <a:cxn ang="0">
                  <a:pos x="0" y="2"/>
                </a:cxn>
                <a:cxn ang="0">
                  <a:pos x="2" y="0"/>
                </a:cxn>
                <a:cxn ang="0">
                  <a:pos x="3" y="0"/>
                </a:cxn>
                <a:cxn ang="0">
                  <a:pos x="4" y="0"/>
                </a:cxn>
                <a:cxn ang="0">
                  <a:pos x="7" y="0"/>
                </a:cxn>
                <a:cxn ang="0">
                  <a:pos x="13" y="2"/>
                </a:cxn>
                <a:cxn ang="0">
                  <a:pos x="15" y="4"/>
                </a:cxn>
                <a:cxn ang="0">
                  <a:pos x="17" y="6"/>
                </a:cxn>
                <a:cxn ang="0">
                  <a:pos x="17" y="9"/>
                </a:cxn>
                <a:cxn ang="0">
                  <a:pos x="17" y="9"/>
                </a:cxn>
                <a:cxn ang="0">
                  <a:pos x="15" y="10"/>
                </a:cxn>
                <a:cxn ang="0">
                  <a:pos x="15" y="11"/>
                </a:cxn>
                <a:cxn ang="0">
                  <a:pos x="13" y="11"/>
                </a:cxn>
                <a:cxn ang="0">
                  <a:pos x="7" y="10"/>
                </a:cxn>
                <a:cxn ang="0">
                  <a:pos x="4" y="9"/>
                </a:cxn>
                <a:cxn ang="0">
                  <a:pos x="3" y="8"/>
                </a:cxn>
                <a:cxn ang="0">
                  <a:pos x="3" y="8"/>
                </a:cxn>
              </a:cxnLst>
              <a:rect l="0" t="0" r="r" b="b"/>
              <a:pathLst>
                <a:path w="18" h="12">
                  <a:moveTo>
                    <a:pt x="3" y="8"/>
                  </a:moveTo>
                  <a:lnTo>
                    <a:pt x="0" y="4"/>
                  </a:lnTo>
                  <a:lnTo>
                    <a:pt x="0" y="2"/>
                  </a:lnTo>
                  <a:lnTo>
                    <a:pt x="0" y="2"/>
                  </a:lnTo>
                  <a:lnTo>
                    <a:pt x="2" y="0"/>
                  </a:lnTo>
                  <a:lnTo>
                    <a:pt x="3" y="0"/>
                  </a:lnTo>
                  <a:lnTo>
                    <a:pt x="4" y="0"/>
                  </a:lnTo>
                  <a:lnTo>
                    <a:pt x="7" y="0"/>
                  </a:lnTo>
                  <a:lnTo>
                    <a:pt x="13" y="2"/>
                  </a:lnTo>
                  <a:lnTo>
                    <a:pt x="15" y="4"/>
                  </a:lnTo>
                  <a:lnTo>
                    <a:pt x="17" y="6"/>
                  </a:lnTo>
                  <a:lnTo>
                    <a:pt x="17" y="9"/>
                  </a:lnTo>
                  <a:lnTo>
                    <a:pt x="17" y="9"/>
                  </a:lnTo>
                  <a:lnTo>
                    <a:pt x="15" y="10"/>
                  </a:lnTo>
                  <a:lnTo>
                    <a:pt x="15" y="11"/>
                  </a:lnTo>
                  <a:lnTo>
                    <a:pt x="13" y="11"/>
                  </a:lnTo>
                  <a:lnTo>
                    <a:pt x="7" y="10"/>
                  </a:lnTo>
                  <a:lnTo>
                    <a:pt x="4" y="9"/>
                  </a:lnTo>
                  <a:lnTo>
                    <a:pt x="3" y="8"/>
                  </a:lnTo>
                  <a:lnTo>
                    <a:pt x="3" y="8"/>
                  </a:lnTo>
                </a:path>
              </a:pathLst>
            </a:custGeom>
            <a:solidFill>
              <a:srgbClr val="00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3" name="Freeform 97"/>
            <p:cNvSpPr>
              <a:spLocks/>
            </p:cNvSpPr>
            <p:nvPr/>
          </p:nvSpPr>
          <p:spPr bwMode="auto">
            <a:xfrm>
              <a:off x="2678" y="3388"/>
              <a:ext cx="17" cy="11"/>
            </a:xfrm>
            <a:custGeom>
              <a:avLst/>
              <a:gdLst/>
              <a:ahLst/>
              <a:cxnLst>
                <a:cxn ang="0">
                  <a:pos x="2" y="6"/>
                </a:cxn>
                <a:cxn ang="0">
                  <a:pos x="0" y="4"/>
                </a:cxn>
                <a:cxn ang="0">
                  <a:pos x="0" y="2"/>
                </a:cxn>
                <a:cxn ang="0">
                  <a:pos x="0" y="0"/>
                </a:cxn>
                <a:cxn ang="0">
                  <a:pos x="2" y="0"/>
                </a:cxn>
                <a:cxn ang="0">
                  <a:pos x="4" y="0"/>
                </a:cxn>
                <a:cxn ang="0">
                  <a:pos x="7" y="0"/>
                </a:cxn>
                <a:cxn ang="0">
                  <a:pos x="10" y="2"/>
                </a:cxn>
                <a:cxn ang="0">
                  <a:pos x="12" y="3"/>
                </a:cxn>
                <a:cxn ang="0">
                  <a:pos x="16" y="5"/>
                </a:cxn>
                <a:cxn ang="0">
                  <a:pos x="16" y="6"/>
                </a:cxn>
                <a:cxn ang="0">
                  <a:pos x="16" y="8"/>
                </a:cxn>
                <a:cxn ang="0">
                  <a:pos x="12" y="9"/>
                </a:cxn>
                <a:cxn ang="0">
                  <a:pos x="12" y="10"/>
                </a:cxn>
                <a:cxn ang="0">
                  <a:pos x="10" y="10"/>
                </a:cxn>
                <a:cxn ang="0">
                  <a:pos x="7" y="9"/>
                </a:cxn>
                <a:cxn ang="0">
                  <a:pos x="4" y="8"/>
                </a:cxn>
                <a:cxn ang="0">
                  <a:pos x="2" y="6"/>
                </a:cxn>
                <a:cxn ang="0">
                  <a:pos x="2" y="6"/>
                </a:cxn>
              </a:cxnLst>
              <a:rect l="0" t="0" r="r" b="b"/>
              <a:pathLst>
                <a:path w="17" h="11">
                  <a:moveTo>
                    <a:pt x="2" y="6"/>
                  </a:moveTo>
                  <a:lnTo>
                    <a:pt x="0" y="4"/>
                  </a:lnTo>
                  <a:lnTo>
                    <a:pt x="0" y="2"/>
                  </a:lnTo>
                  <a:lnTo>
                    <a:pt x="0" y="0"/>
                  </a:lnTo>
                  <a:lnTo>
                    <a:pt x="2" y="0"/>
                  </a:lnTo>
                  <a:lnTo>
                    <a:pt x="4" y="0"/>
                  </a:lnTo>
                  <a:lnTo>
                    <a:pt x="7" y="0"/>
                  </a:lnTo>
                  <a:lnTo>
                    <a:pt x="10" y="2"/>
                  </a:lnTo>
                  <a:lnTo>
                    <a:pt x="12" y="3"/>
                  </a:lnTo>
                  <a:lnTo>
                    <a:pt x="16" y="5"/>
                  </a:lnTo>
                  <a:lnTo>
                    <a:pt x="16" y="6"/>
                  </a:lnTo>
                  <a:lnTo>
                    <a:pt x="16" y="8"/>
                  </a:lnTo>
                  <a:lnTo>
                    <a:pt x="12" y="9"/>
                  </a:lnTo>
                  <a:lnTo>
                    <a:pt x="12" y="10"/>
                  </a:lnTo>
                  <a:lnTo>
                    <a:pt x="10" y="10"/>
                  </a:lnTo>
                  <a:lnTo>
                    <a:pt x="7" y="9"/>
                  </a:lnTo>
                  <a:lnTo>
                    <a:pt x="4" y="8"/>
                  </a:lnTo>
                  <a:lnTo>
                    <a:pt x="2" y="6"/>
                  </a:lnTo>
                  <a:lnTo>
                    <a:pt x="2" y="6"/>
                  </a:lnTo>
                </a:path>
              </a:pathLst>
            </a:custGeom>
            <a:solidFill>
              <a:srgbClr val="0000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4" name="Freeform 98"/>
            <p:cNvSpPr>
              <a:spLocks/>
            </p:cNvSpPr>
            <p:nvPr/>
          </p:nvSpPr>
          <p:spPr bwMode="auto">
            <a:xfrm>
              <a:off x="2649" y="3329"/>
              <a:ext cx="173" cy="70"/>
            </a:xfrm>
            <a:custGeom>
              <a:avLst/>
              <a:gdLst/>
              <a:ahLst/>
              <a:cxnLst>
                <a:cxn ang="0">
                  <a:pos x="0" y="14"/>
                </a:cxn>
                <a:cxn ang="0">
                  <a:pos x="34" y="0"/>
                </a:cxn>
                <a:cxn ang="0">
                  <a:pos x="172" y="55"/>
                </a:cxn>
                <a:cxn ang="0">
                  <a:pos x="136" y="69"/>
                </a:cxn>
                <a:cxn ang="0">
                  <a:pos x="0" y="14"/>
                </a:cxn>
                <a:cxn ang="0">
                  <a:pos x="0" y="14"/>
                </a:cxn>
              </a:cxnLst>
              <a:rect l="0" t="0" r="r" b="b"/>
              <a:pathLst>
                <a:path w="173" h="70">
                  <a:moveTo>
                    <a:pt x="0" y="14"/>
                  </a:moveTo>
                  <a:lnTo>
                    <a:pt x="34" y="0"/>
                  </a:lnTo>
                  <a:lnTo>
                    <a:pt x="172" y="55"/>
                  </a:lnTo>
                  <a:lnTo>
                    <a:pt x="136" y="69"/>
                  </a:lnTo>
                  <a:lnTo>
                    <a:pt x="0" y="14"/>
                  </a:lnTo>
                  <a:lnTo>
                    <a:pt x="0" y="14"/>
                  </a:lnTo>
                </a:path>
              </a:pathLst>
            </a:custGeom>
            <a:solidFill>
              <a:srgbClr val="E1E1E1"/>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5" name="Freeform 99"/>
            <p:cNvSpPr>
              <a:spLocks/>
            </p:cNvSpPr>
            <p:nvPr/>
          </p:nvSpPr>
          <p:spPr bwMode="auto">
            <a:xfrm>
              <a:off x="2649" y="3343"/>
              <a:ext cx="137" cy="85"/>
            </a:xfrm>
            <a:custGeom>
              <a:avLst/>
              <a:gdLst/>
              <a:ahLst/>
              <a:cxnLst>
                <a:cxn ang="0">
                  <a:pos x="0" y="0"/>
                </a:cxn>
                <a:cxn ang="0">
                  <a:pos x="136" y="55"/>
                </a:cxn>
                <a:cxn ang="0">
                  <a:pos x="136" y="84"/>
                </a:cxn>
                <a:cxn ang="0">
                  <a:pos x="0" y="29"/>
                </a:cxn>
                <a:cxn ang="0">
                  <a:pos x="0" y="0"/>
                </a:cxn>
                <a:cxn ang="0">
                  <a:pos x="0" y="0"/>
                </a:cxn>
              </a:cxnLst>
              <a:rect l="0" t="0" r="r" b="b"/>
              <a:pathLst>
                <a:path w="137" h="85">
                  <a:moveTo>
                    <a:pt x="0" y="0"/>
                  </a:moveTo>
                  <a:lnTo>
                    <a:pt x="136" y="55"/>
                  </a:lnTo>
                  <a:lnTo>
                    <a:pt x="136" y="84"/>
                  </a:lnTo>
                  <a:lnTo>
                    <a:pt x="0" y="29"/>
                  </a:lnTo>
                  <a:lnTo>
                    <a:pt x="0" y="0"/>
                  </a:lnTo>
                  <a:lnTo>
                    <a:pt x="0" y="0"/>
                  </a:lnTo>
                </a:path>
              </a:pathLst>
            </a:custGeom>
            <a:solidFill>
              <a:srgbClr val="80808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6" name="Freeform 100"/>
            <p:cNvSpPr>
              <a:spLocks/>
            </p:cNvSpPr>
            <p:nvPr/>
          </p:nvSpPr>
          <p:spPr bwMode="auto">
            <a:xfrm>
              <a:off x="2858" y="3433"/>
              <a:ext cx="19" cy="12"/>
            </a:xfrm>
            <a:custGeom>
              <a:avLst/>
              <a:gdLst/>
              <a:ahLst/>
              <a:cxnLst>
                <a:cxn ang="0">
                  <a:pos x="4" y="0"/>
                </a:cxn>
                <a:cxn ang="0">
                  <a:pos x="18" y="6"/>
                </a:cxn>
                <a:cxn ang="0">
                  <a:pos x="14" y="11"/>
                </a:cxn>
                <a:cxn ang="0">
                  <a:pos x="0" y="2"/>
                </a:cxn>
                <a:cxn ang="0">
                  <a:pos x="4" y="0"/>
                </a:cxn>
                <a:cxn ang="0">
                  <a:pos x="4" y="0"/>
                </a:cxn>
              </a:cxnLst>
              <a:rect l="0" t="0" r="r" b="b"/>
              <a:pathLst>
                <a:path w="19" h="12">
                  <a:moveTo>
                    <a:pt x="4" y="0"/>
                  </a:moveTo>
                  <a:lnTo>
                    <a:pt x="18" y="6"/>
                  </a:lnTo>
                  <a:lnTo>
                    <a:pt x="14" y="11"/>
                  </a:lnTo>
                  <a:lnTo>
                    <a:pt x="0" y="2"/>
                  </a:lnTo>
                  <a:lnTo>
                    <a:pt x="4" y="0"/>
                  </a:lnTo>
                  <a:lnTo>
                    <a:pt x="4" y="0"/>
                  </a:lnTo>
                </a:path>
              </a:pathLst>
            </a:custGeom>
            <a:solidFill>
              <a:srgbClr val="00828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7" name="Freeform 101"/>
            <p:cNvSpPr>
              <a:spLocks/>
            </p:cNvSpPr>
            <p:nvPr/>
          </p:nvSpPr>
          <p:spPr bwMode="auto">
            <a:xfrm>
              <a:off x="2857" y="3449"/>
              <a:ext cx="27" cy="14"/>
            </a:xfrm>
            <a:custGeom>
              <a:avLst/>
              <a:gdLst/>
              <a:ahLst/>
              <a:cxnLst>
                <a:cxn ang="0">
                  <a:pos x="26" y="4"/>
                </a:cxn>
                <a:cxn ang="0">
                  <a:pos x="15" y="10"/>
                </a:cxn>
                <a:cxn ang="0">
                  <a:pos x="0" y="13"/>
                </a:cxn>
                <a:cxn ang="0">
                  <a:pos x="0" y="12"/>
                </a:cxn>
                <a:cxn ang="0">
                  <a:pos x="15" y="8"/>
                </a:cxn>
                <a:cxn ang="0">
                  <a:pos x="26" y="0"/>
                </a:cxn>
                <a:cxn ang="0">
                  <a:pos x="26" y="4"/>
                </a:cxn>
                <a:cxn ang="0">
                  <a:pos x="26" y="4"/>
                </a:cxn>
              </a:cxnLst>
              <a:rect l="0" t="0" r="r" b="b"/>
              <a:pathLst>
                <a:path w="27" h="14">
                  <a:moveTo>
                    <a:pt x="26" y="4"/>
                  </a:moveTo>
                  <a:lnTo>
                    <a:pt x="15" y="10"/>
                  </a:lnTo>
                  <a:lnTo>
                    <a:pt x="0" y="13"/>
                  </a:lnTo>
                  <a:lnTo>
                    <a:pt x="0" y="12"/>
                  </a:lnTo>
                  <a:lnTo>
                    <a:pt x="15" y="8"/>
                  </a:lnTo>
                  <a:lnTo>
                    <a:pt x="26" y="0"/>
                  </a:lnTo>
                  <a:lnTo>
                    <a:pt x="26" y="4"/>
                  </a:lnTo>
                  <a:lnTo>
                    <a:pt x="26" y="4"/>
                  </a:lnTo>
                </a:path>
              </a:pathLst>
            </a:custGeom>
            <a:solidFill>
              <a:srgbClr val="A2A2A2"/>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8" name="Freeform 102"/>
            <p:cNvSpPr>
              <a:spLocks/>
            </p:cNvSpPr>
            <p:nvPr/>
          </p:nvSpPr>
          <p:spPr bwMode="auto">
            <a:xfrm>
              <a:off x="2798" y="3400"/>
              <a:ext cx="49" cy="21"/>
            </a:xfrm>
            <a:custGeom>
              <a:avLst/>
              <a:gdLst/>
              <a:ahLst/>
              <a:cxnLst>
                <a:cxn ang="0">
                  <a:pos x="30" y="0"/>
                </a:cxn>
                <a:cxn ang="0">
                  <a:pos x="48" y="6"/>
                </a:cxn>
                <a:cxn ang="0">
                  <a:pos x="16" y="20"/>
                </a:cxn>
                <a:cxn ang="0">
                  <a:pos x="0" y="13"/>
                </a:cxn>
                <a:cxn ang="0">
                  <a:pos x="30" y="0"/>
                </a:cxn>
                <a:cxn ang="0">
                  <a:pos x="30" y="0"/>
                </a:cxn>
              </a:cxnLst>
              <a:rect l="0" t="0" r="r" b="b"/>
              <a:pathLst>
                <a:path w="49" h="21">
                  <a:moveTo>
                    <a:pt x="30" y="0"/>
                  </a:moveTo>
                  <a:lnTo>
                    <a:pt x="48" y="6"/>
                  </a:lnTo>
                  <a:lnTo>
                    <a:pt x="16" y="20"/>
                  </a:lnTo>
                  <a:lnTo>
                    <a:pt x="0" y="13"/>
                  </a:lnTo>
                  <a:lnTo>
                    <a:pt x="30" y="0"/>
                  </a:lnTo>
                  <a:lnTo>
                    <a:pt x="30" y="0"/>
                  </a:lnTo>
                </a:path>
              </a:pathLst>
            </a:custGeom>
            <a:solidFill>
              <a:srgbClr val="81C097"/>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9" name="Freeform 103"/>
            <p:cNvSpPr>
              <a:spLocks/>
            </p:cNvSpPr>
            <p:nvPr/>
          </p:nvSpPr>
          <p:spPr bwMode="auto">
            <a:xfrm>
              <a:off x="2798" y="3413"/>
              <a:ext cx="17" cy="33"/>
            </a:xfrm>
            <a:custGeom>
              <a:avLst/>
              <a:gdLst/>
              <a:ahLst/>
              <a:cxnLst>
                <a:cxn ang="0">
                  <a:pos x="0" y="26"/>
                </a:cxn>
                <a:cxn ang="0">
                  <a:pos x="16" y="32"/>
                </a:cxn>
                <a:cxn ang="0">
                  <a:pos x="16" y="7"/>
                </a:cxn>
                <a:cxn ang="0">
                  <a:pos x="0" y="0"/>
                </a:cxn>
                <a:cxn ang="0">
                  <a:pos x="0" y="26"/>
                </a:cxn>
                <a:cxn ang="0">
                  <a:pos x="0" y="26"/>
                </a:cxn>
              </a:cxnLst>
              <a:rect l="0" t="0" r="r" b="b"/>
              <a:pathLst>
                <a:path w="17" h="33">
                  <a:moveTo>
                    <a:pt x="0" y="26"/>
                  </a:moveTo>
                  <a:lnTo>
                    <a:pt x="16" y="32"/>
                  </a:lnTo>
                  <a:lnTo>
                    <a:pt x="16" y="7"/>
                  </a:lnTo>
                  <a:lnTo>
                    <a:pt x="0" y="0"/>
                  </a:lnTo>
                  <a:lnTo>
                    <a:pt x="0" y="26"/>
                  </a:lnTo>
                  <a:lnTo>
                    <a:pt x="0" y="26"/>
                  </a:lnTo>
                </a:path>
              </a:pathLst>
            </a:custGeom>
            <a:solidFill>
              <a:srgbClr val="0042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0" name="Freeform 104"/>
            <p:cNvSpPr>
              <a:spLocks/>
            </p:cNvSpPr>
            <p:nvPr/>
          </p:nvSpPr>
          <p:spPr bwMode="auto">
            <a:xfrm>
              <a:off x="2814" y="3406"/>
              <a:ext cx="33" cy="40"/>
            </a:xfrm>
            <a:custGeom>
              <a:avLst/>
              <a:gdLst/>
              <a:ahLst/>
              <a:cxnLst>
                <a:cxn ang="0">
                  <a:pos x="32" y="29"/>
                </a:cxn>
                <a:cxn ang="0">
                  <a:pos x="0" y="39"/>
                </a:cxn>
                <a:cxn ang="0">
                  <a:pos x="0" y="14"/>
                </a:cxn>
                <a:cxn ang="0">
                  <a:pos x="32" y="0"/>
                </a:cxn>
                <a:cxn ang="0">
                  <a:pos x="32" y="29"/>
                </a:cxn>
                <a:cxn ang="0">
                  <a:pos x="32" y="29"/>
                </a:cxn>
              </a:cxnLst>
              <a:rect l="0" t="0" r="r" b="b"/>
              <a:pathLst>
                <a:path w="33" h="40">
                  <a:moveTo>
                    <a:pt x="32" y="29"/>
                  </a:moveTo>
                  <a:lnTo>
                    <a:pt x="0" y="39"/>
                  </a:lnTo>
                  <a:lnTo>
                    <a:pt x="0" y="14"/>
                  </a:lnTo>
                  <a:lnTo>
                    <a:pt x="32" y="0"/>
                  </a:lnTo>
                  <a:lnTo>
                    <a:pt x="32" y="29"/>
                  </a:lnTo>
                  <a:lnTo>
                    <a:pt x="32" y="29"/>
                  </a:lnTo>
                </a:path>
              </a:pathLst>
            </a:custGeom>
            <a:solidFill>
              <a:srgbClr val="006062"/>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1" name="Freeform 105"/>
            <p:cNvSpPr>
              <a:spLocks/>
            </p:cNvSpPr>
            <p:nvPr/>
          </p:nvSpPr>
          <p:spPr bwMode="auto">
            <a:xfrm>
              <a:off x="2816" y="3413"/>
              <a:ext cx="39" cy="19"/>
            </a:xfrm>
            <a:custGeom>
              <a:avLst/>
              <a:gdLst/>
              <a:ahLst/>
              <a:cxnLst>
                <a:cxn ang="0">
                  <a:pos x="27" y="0"/>
                </a:cxn>
                <a:cxn ang="0">
                  <a:pos x="38" y="6"/>
                </a:cxn>
                <a:cxn ang="0">
                  <a:pos x="33" y="14"/>
                </a:cxn>
                <a:cxn ang="0">
                  <a:pos x="14" y="18"/>
                </a:cxn>
                <a:cxn ang="0">
                  <a:pos x="0" y="12"/>
                </a:cxn>
                <a:cxn ang="0">
                  <a:pos x="27" y="0"/>
                </a:cxn>
                <a:cxn ang="0">
                  <a:pos x="27" y="0"/>
                </a:cxn>
              </a:cxnLst>
              <a:rect l="0" t="0" r="r" b="b"/>
              <a:pathLst>
                <a:path w="39" h="19">
                  <a:moveTo>
                    <a:pt x="27" y="0"/>
                  </a:moveTo>
                  <a:lnTo>
                    <a:pt x="38" y="6"/>
                  </a:lnTo>
                  <a:lnTo>
                    <a:pt x="33" y="14"/>
                  </a:lnTo>
                  <a:lnTo>
                    <a:pt x="14" y="18"/>
                  </a:lnTo>
                  <a:lnTo>
                    <a:pt x="0" y="12"/>
                  </a:lnTo>
                  <a:lnTo>
                    <a:pt x="27" y="0"/>
                  </a:lnTo>
                  <a:lnTo>
                    <a:pt x="27" y="0"/>
                  </a:lnTo>
                </a:path>
              </a:pathLst>
            </a:custGeom>
            <a:solidFill>
              <a:srgbClr val="00828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2" name="Freeform 106"/>
            <p:cNvSpPr>
              <a:spLocks/>
            </p:cNvSpPr>
            <p:nvPr/>
          </p:nvSpPr>
          <p:spPr bwMode="auto">
            <a:xfrm>
              <a:off x="2816" y="3425"/>
              <a:ext cx="19" cy="29"/>
            </a:xfrm>
            <a:custGeom>
              <a:avLst/>
              <a:gdLst/>
              <a:ahLst/>
              <a:cxnLst>
                <a:cxn ang="0">
                  <a:pos x="0" y="20"/>
                </a:cxn>
                <a:cxn ang="0">
                  <a:pos x="17" y="28"/>
                </a:cxn>
                <a:cxn ang="0">
                  <a:pos x="18" y="13"/>
                </a:cxn>
                <a:cxn ang="0">
                  <a:pos x="14" y="6"/>
                </a:cxn>
                <a:cxn ang="0">
                  <a:pos x="0" y="0"/>
                </a:cxn>
                <a:cxn ang="0">
                  <a:pos x="0" y="20"/>
                </a:cxn>
                <a:cxn ang="0">
                  <a:pos x="0" y="20"/>
                </a:cxn>
              </a:cxnLst>
              <a:rect l="0" t="0" r="r" b="b"/>
              <a:pathLst>
                <a:path w="19" h="29">
                  <a:moveTo>
                    <a:pt x="0" y="20"/>
                  </a:moveTo>
                  <a:lnTo>
                    <a:pt x="17" y="28"/>
                  </a:lnTo>
                  <a:lnTo>
                    <a:pt x="18" y="13"/>
                  </a:lnTo>
                  <a:lnTo>
                    <a:pt x="14" y="6"/>
                  </a:lnTo>
                  <a:lnTo>
                    <a:pt x="0" y="0"/>
                  </a:lnTo>
                  <a:lnTo>
                    <a:pt x="0" y="20"/>
                  </a:lnTo>
                  <a:lnTo>
                    <a:pt x="0" y="20"/>
                  </a:lnTo>
                </a:path>
              </a:pathLst>
            </a:custGeom>
            <a:solidFill>
              <a:srgbClr val="0042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3" name="Freeform 107"/>
            <p:cNvSpPr>
              <a:spLocks/>
            </p:cNvSpPr>
            <p:nvPr/>
          </p:nvSpPr>
          <p:spPr bwMode="auto">
            <a:xfrm>
              <a:off x="2834" y="3438"/>
              <a:ext cx="25" cy="23"/>
            </a:xfrm>
            <a:custGeom>
              <a:avLst/>
              <a:gdLst/>
              <a:ahLst/>
              <a:cxnLst>
                <a:cxn ang="0">
                  <a:pos x="0" y="15"/>
                </a:cxn>
                <a:cxn ang="0">
                  <a:pos x="3" y="11"/>
                </a:cxn>
                <a:cxn ang="0">
                  <a:pos x="16" y="14"/>
                </a:cxn>
                <a:cxn ang="0">
                  <a:pos x="23" y="22"/>
                </a:cxn>
                <a:cxn ang="0">
                  <a:pos x="24" y="21"/>
                </a:cxn>
                <a:cxn ang="0">
                  <a:pos x="21" y="10"/>
                </a:cxn>
                <a:cxn ang="0">
                  <a:pos x="2" y="0"/>
                </a:cxn>
                <a:cxn ang="0">
                  <a:pos x="0" y="15"/>
                </a:cxn>
                <a:cxn ang="0">
                  <a:pos x="0" y="15"/>
                </a:cxn>
              </a:cxnLst>
              <a:rect l="0" t="0" r="r" b="b"/>
              <a:pathLst>
                <a:path w="25" h="23">
                  <a:moveTo>
                    <a:pt x="0" y="15"/>
                  </a:moveTo>
                  <a:lnTo>
                    <a:pt x="3" y="11"/>
                  </a:lnTo>
                  <a:lnTo>
                    <a:pt x="16" y="14"/>
                  </a:lnTo>
                  <a:lnTo>
                    <a:pt x="23" y="22"/>
                  </a:lnTo>
                  <a:lnTo>
                    <a:pt x="24" y="21"/>
                  </a:lnTo>
                  <a:lnTo>
                    <a:pt x="21" y="10"/>
                  </a:lnTo>
                  <a:lnTo>
                    <a:pt x="2" y="0"/>
                  </a:lnTo>
                  <a:lnTo>
                    <a:pt x="0" y="15"/>
                  </a:lnTo>
                  <a:lnTo>
                    <a:pt x="0" y="15"/>
                  </a:lnTo>
                </a:path>
              </a:pathLst>
            </a:custGeom>
            <a:solidFill>
              <a:srgbClr val="00420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4" name="Freeform 108"/>
            <p:cNvSpPr>
              <a:spLocks/>
            </p:cNvSpPr>
            <p:nvPr/>
          </p:nvSpPr>
          <p:spPr bwMode="auto">
            <a:xfrm>
              <a:off x="2855" y="3438"/>
              <a:ext cx="23" cy="23"/>
            </a:xfrm>
            <a:custGeom>
              <a:avLst/>
              <a:gdLst/>
              <a:ahLst/>
              <a:cxnLst>
                <a:cxn ang="0">
                  <a:pos x="22" y="15"/>
                </a:cxn>
                <a:cxn ang="0">
                  <a:pos x="3" y="22"/>
                </a:cxn>
                <a:cxn ang="0">
                  <a:pos x="0" y="9"/>
                </a:cxn>
                <a:cxn ang="0">
                  <a:pos x="14" y="5"/>
                </a:cxn>
                <a:cxn ang="0">
                  <a:pos x="20" y="0"/>
                </a:cxn>
                <a:cxn ang="0">
                  <a:pos x="22" y="15"/>
                </a:cxn>
                <a:cxn ang="0">
                  <a:pos x="22" y="15"/>
                </a:cxn>
              </a:cxnLst>
              <a:rect l="0" t="0" r="r" b="b"/>
              <a:pathLst>
                <a:path w="23" h="23">
                  <a:moveTo>
                    <a:pt x="22" y="15"/>
                  </a:moveTo>
                  <a:lnTo>
                    <a:pt x="3" y="22"/>
                  </a:lnTo>
                  <a:lnTo>
                    <a:pt x="0" y="9"/>
                  </a:lnTo>
                  <a:lnTo>
                    <a:pt x="14" y="5"/>
                  </a:lnTo>
                  <a:lnTo>
                    <a:pt x="20" y="0"/>
                  </a:lnTo>
                  <a:lnTo>
                    <a:pt x="22" y="15"/>
                  </a:lnTo>
                  <a:lnTo>
                    <a:pt x="22" y="15"/>
                  </a:lnTo>
                </a:path>
              </a:pathLst>
            </a:custGeom>
            <a:solidFill>
              <a:srgbClr val="006062"/>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5" name="Freeform 109"/>
            <p:cNvSpPr>
              <a:spLocks/>
            </p:cNvSpPr>
            <p:nvPr/>
          </p:nvSpPr>
          <p:spPr bwMode="auto">
            <a:xfrm>
              <a:off x="2820" y="3427"/>
              <a:ext cx="17" cy="13"/>
            </a:xfrm>
            <a:custGeom>
              <a:avLst/>
              <a:gdLst/>
              <a:ahLst/>
              <a:cxnLst>
                <a:cxn ang="0">
                  <a:pos x="0" y="8"/>
                </a:cxn>
                <a:cxn ang="0">
                  <a:pos x="16" y="12"/>
                </a:cxn>
                <a:cxn ang="0">
                  <a:pos x="10" y="4"/>
                </a:cxn>
                <a:cxn ang="0">
                  <a:pos x="0" y="0"/>
                </a:cxn>
                <a:cxn ang="0">
                  <a:pos x="0" y="8"/>
                </a:cxn>
                <a:cxn ang="0">
                  <a:pos x="0" y="8"/>
                </a:cxn>
              </a:cxnLst>
              <a:rect l="0" t="0" r="r" b="b"/>
              <a:pathLst>
                <a:path w="17" h="13">
                  <a:moveTo>
                    <a:pt x="0" y="8"/>
                  </a:moveTo>
                  <a:lnTo>
                    <a:pt x="16" y="12"/>
                  </a:lnTo>
                  <a:lnTo>
                    <a:pt x="10" y="4"/>
                  </a:lnTo>
                  <a:lnTo>
                    <a:pt x="0" y="0"/>
                  </a:lnTo>
                  <a:lnTo>
                    <a:pt x="0" y="8"/>
                  </a:lnTo>
                  <a:lnTo>
                    <a:pt x="0" y="8"/>
                  </a:lnTo>
                </a:path>
              </a:pathLst>
            </a:custGeom>
            <a:solidFill>
              <a:srgbClr val="819FE2"/>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6" name="Freeform 110"/>
            <p:cNvSpPr>
              <a:spLocks/>
            </p:cNvSpPr>
            <p:nvPr/>
          </p:nvSpPr>
          <p:spPr bwMode="auto">
            <a:xfrm>
              <a:off x="2834" y="3437"/>
              <a:ext cx="35" cy="11"/>
            </a:xfrm>
            <a:custGeom>
              <a:avLst/>
              <a:gdLst/>
              <a:ahLst/>
              <a:cxnLst>
                <a:cxn ang="0">
                  <a:pos x="34" y="7"/>
                </a:cxn>
                <a:cxn ang="0">
                  <a:pos x="21" y="10"/>
                </a:cxn>
                <a:cxn ang="0">
                  <a:pos x="0" y="1"/>
                </a:cxn>
                <a:cxn ang="0">
                  <a:pos x="19" y="0"/>
                </a:cxn>
                <a:cxn ang="0">
                  <a:pos x="34" y="7"/>
                </a:cxn>
                <a:cxn ang="0">
                  <a:pos x="34" y="7"/>
                </a:cxn>
              </a:cxnLst>
              <a:rect l="0" t="0" r="r" b="b"/>
              <a:pathLst>
                <a:path w="35" h="11">
                  <a:moveTo>
                    <a:pt x="34" y="7"/>
                  </a:moveTo>
                  <a:lnTo>
                    <a:pt x="21" y="10"/>
                  </a:lnTo>
                  <a:lnTo>
                    <a:pt x="0" y="1"/>
                  </a:lnTo>
                  <a:lnTo>
                    <a:pt x="19" y="0"/>
                  </a:lnTo>
                  <a:lnTo>
                    <a:pt x="34" y="7"/>
                  </a:lnTo>
                  <a:lnTo>
                    <a:pt x="34" y="7"/>
                  </a:lnTo>
                </a:path>
              </a:pathLst>
            </a:custGeom>
            <a:solidFill>
              <a:srgbClr val="008280"/>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7" name="Freeform 111"/>
            <p:cNvSpPr>
              <a:spLocks/>
            </p:cNvSpPr>
            <p:nvPr/>
          </p:nvSpPr>
          <p:spPr bwMode="auto">
            <a:xfrm>
              <a:off x="2853" y="3429"/>
              <a:ext cx="20" cy="16"/>
            </a:xfrm>
            <a:custGeom>
              <a:avLst/>
              <a:gdLst/>
              <a:ahLst/>
              <a:cxnLst>
                <a:cxn ang="0">
                  <a:pos x="0" y="8"/>
                </a:cxn>
                <a:cxn ang="0">
                  <a:pos x="4" y="0"/>
                </a:cxn>
                <a:cxn ang="0">
                  <a:pos x="19" y="11"/>
                </a:cxn>
                <a:cxn ang="0">
                  <a:pos x="15" y="15"/>
                </a:cxn>
                <a:cxn ang="0">
                  <a:pos x="0" y="8"/>
                </a:cxn>
                <a:cxn ang="0">
                  <a:pos x="0" y="8"/>
                </a:cxn>
              </a:cxnLst>
              <a:rect l="0" t="0" r="r" b="b"/>
              <a:pathLst>
                <a:path w="20" h="16">
                  <a:moveTo>
                    <a:pt x="0" y="8"/>
                  </a:moveTo>
                  <a:lnTo>
                    <a:pt x="4" y="0"/>
                  </a:lnTo>
                  <a:lnTo>
                    <a:pt x="19" y="11"/>
                  </a:lnTo>
                  <a:lnTo>
                    <a:pt x="15" y="15"/>
                  </a:lnTo>
                  <a:lnTo>
                    <a:pt x="0" y="8"/>
                  </a:lnTo>
                  <a:lnTo>
                    <a:pt x="0" y="8"/>
                  </a:lnTo>
                </a:path>
              </a:pathLst>
            </a:custGeom>
            <a:solidFill>
              <a:srgbClr val="81C097"/>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8" name="Freeform 112"/>
            <p:cNvSpPr>
              <a:spLocks/>
            </p:cNvSpPr>
            <p:nvPr/>
          </p:nvSpPr>
          <p:spPr bwMode="auto">
            <a:xfrm>
              <a:off x="2846" y="3419"/>
              <a:ext cx="17" cy="17"/>
            </a:xfrm>
            <a:custGeom>
              <a:avLst/>
              <a:gdLst/>
              <a:ahLst/>
              <a:cxnLst>
                <a:cxn ang="0">
                  <a:pos x="0" y="8"/>
                </a:cxn>
                <a:cxn ang="0">
                  <a:pos x="9" y="0"/>
                </a:cxn>
                <a:cxn ang="0">
                  <a:pos x="16" y="8"/>
                </a:cxn>
                <a:cxn ang="0">
                  <a:pos x="8" y="16"/>
                </a:cxn>
                <a:cxn ang="0">
                  <a:pos x="0" y="8"/>
                </a:cxn>
                <a:cxn ang="0">
                  <a:pos x="0" y="8"/>
                </a:cxn>
              </a:cxnLst>
              <a:rect l="0" t="0" r="r" b="b"/>
              <a:pathLst>
                <a:path w="17" h="17">
                  <a:moveTo>
                    <a:pt x="0" y="8"/>
                  </a:moveTo>
                  <a:lnTo>
                    <a:pt x="9" y="0"/>
                  </a:lnTo>
                  <a:lnTo>
                    <a:pt x="16" y="8"/>
                  </a:lnTo>
                  <a:lnTo>
                    <a:pt x="8" y="16"/>
                  </a:lnTo>
                  <a:lnTo>
                    <a:pt x="0" y="8"/>
                  </a:lnTo>
                  <a:lnTo>
                    <a:pt x="0" y="8"/>
                  </a:lnTo>
                </a:path>
              </a:pathLst>
            </a:custGeom>
            <a:solidFill>
              <a:srgbClr val="C0E1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9" name="Freeform 113"/>
            <p:cNvSpPr>
              <a:spLocks/>
            </p:cNvSpPr>
            <p:nvPr/>
          </p:nvSpPr>
          <p:spPr bwMode="auto">
            <a:xfrm>
              <a:off x="2830" y="3427"/>
              <a:ext cx="24" cy="13"/>
            </a:xfrm>
            <a:custGeom>
              <a:avLst/>
              <a:gdLst/>
              <a:ahLst/>
              <a:cxnLst>
                <a:cxn ang="0">
                  <a:pos x="23" y="10"/>
                </a:cxn>
                <a:cxn ang="0">
                  <a:pos x="6" y="12"/>
                </a:cxn>
                <a:cxn ang="0">
                  <a:pos x="0" y="4"/>
                </a:cxn>
                <a:cxn ang="0">
                  <a:pos x="19" y="0"/>
                </a:cxn>
                <a:cxn ang="0">
                  <a:pos x="23" y="10"/>
                </a:cxn>
                <a:cxn ang="0">
                  <a:pos x="23" y="10"/>
                </a:cxn>
              </a:cxnLst>
              <a:rect l="0" t="0" r="r" b="b"/>
              <a:pathLst>
                <a:path w="24" h="13">
                  <a:moveTo>
                    <a:pt x="23" y="10"/>
                  </a:moveTo>
                  <a:lnTo>
                    <a:pt x="6" y="12"/>
                  </a:lnTo>
                  <a:lnTo>
                    <a:pt x="0" y="4"/>
                  </a:lnTo>
                  <a:lnTo>
                    <a:pt x="19" y="0"/>
                  </a:lnTo>
                  <a:lnTo>
                    <a:pt x="23" y="10"/>
                  </a:lnTo>
                  <a:lnTo>
                    <a:pt x="23" y="10"/>
                  </a:lnTo>
                </a:path>
              </a:pathLst>
            </a:custGeom>
            <a:solidFill>
              <a:srgbClr val="A1E2FF"/>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10" name="Freeform 114"/>
            <p:cNvSpPr>
              <a:spLocks/>
            </p:cNvSpPr>
            <p:nvPr/>
          </p:nvSpPr>
          <p:spPr bwMode="auto">
            <a:xfrm>
              <a:off x="2853" y="3448"/>
              <a:ext cx="31" cy="14"/>
            </a:xfrm>
            <a:custGeom>
              <a:avLst/>
              <a:gdLst/>
              <a:ahLst/>
              <a:cxnLst>
                <a:cxn ang="0">
                  <a:pos x="28" y="0"/>
                </a:cxn>
                <a:cxn ang="0">
                  <a:pos x="30" y="1"/>
                </a:cxn>
                <a:cxn ang="0">
                  <a:pos x="19" y="9"/>
                </a:cxn>
                <a:cxn ang="0">
                  <a:pos x="2" y="13"/>
                </a:cxn>
                <a:cxn ang="0">
                  <a:pos x="0" y="12"/>
                </a:cxn>
                <a:cxn ang="0">
                  <a:pos x="16" y="7"/>
                </a:cxn>
                <a:cxn ang="0">
                  <a:pos x="28" y="0"/>
                </a:cxn>
                <a:cxn ang="0">
                  <a:pos x="28" y="0"/>
                </a:cxn>
              </a:cxnLst>
              <a:rect l="0" t="0" r="r" b="b"/>
              <a:pathLst>
                <a:path w="31" h="14">
                  <a:moveTo>
                    <a:pt x="28" y="0"/>
                  </a:moveTo>
                  <a:lnTo>
                    <a:pt x="30" y="1"/>
                  </a:lnTo>
                  <a:lnTo>
                    <a:pt x="19" y="9"/>
                  </a:lnTo>
                  <a:lnTo>
                    <a:pt x="2" y="13"/>
                  </a:lnTo>
                  <a:lnTo>
                    <a:pt x="0" y="12"/>
                  </a:lnTo>
                  <a:lnTo>
                    <a:pt x="16" y="7"/>
                  </a:lnTo>
                  <a:lnTo>
                    <a:pt x="28" y="0"/>
                  </a:lnTo>
                  <a:lnTo>
                    <a:pt x="28" y="0"/>
                  </a:lnTo>
                </a:path>
              </a:pathLst>
            </a:custGeom>
            <a:solidFill>
              <a:srgbClr val="D2D2D2"/>
            </a:solidFill>
            <a:ln w="9525">
              <a:noFill/>
              <a:round/>
              <a:headEnd type="none" w="med" len="med"/>
              <a:tailEnd type="none" w="med" len="med"/>
            </a:ln>
            <a:effectLst/>
          </p:spPr>
          <p:txBody>
            <a:bodyPr wrap="none"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211" name="AutoShape 115"/>
          <p:cNvSpPr>
            <a:spLocks noChangeArrowheads="1"/>
          </p:cNvSpPr>
          <p:nvPr/>
        </p:nvSpPr>
        <p:spPr bwMode="auto">
          <a:xfrm>
            <a:off x="6084888" y="3068638"/>
            <a:ext cx="773112" cy="503237"/>
          </a:xfrm>
          <a:prstGeom prst="can">
            <a:avLst>
              <a:gd name="adj" fmla="val 25000"/>
            </a:avLst>
          </a:prstGeom>
          <a:solidFill>
            <a:srgbClr val="000000"/>
          </a:solidFill>
          <a:ln w="12700">
            <a:solidFill>
              <a:srgbClr val="000000"/>
            </a:solidFill>
            <a:round/>
            <a:headEnd/>
            <a:tailEnd/>
          </a:ln>
          <a:effectLst/>
        </p:spPr>
        <p:txBody>
          <a:bodyPr wrap="none" anchor="ctr"/>
          <a:lstStyle/>
          <a:p>
            <a:pPr marL="0" marR="0" lvl="0" indent="0" algn="ctr" defTabSz="914400" eaLnBrk="1" fontAlgn="auto" latinLnBrk="0" hangingPunct="1">
              <a:lnSpc>
                <a:spcPct val="100000"/>
              </a:lnSpc>
              <a:spcBef>
                <a:spcPct val="50000"/>
              </a:spcBef>
              <a:spcAft>
                <a:spcPts val="0"/>
              </a:spcAft>
              <a:buClr>
                <a:srgbClr val="CBE62D"/>
              </a:buClr>
              <a:buSzTx/>
              <a:buFont typeface="Wingdings" pitchFamily="2" charset="2"/>
              <a:buNone/>
              <a:tabLst/>
              <a:defRPr/>
            </a:pPr>
            <a:r>
              <a:rPr kumimoji="0" lang="en-US" altLang="ko-KR" sz="1100" b="1" i="0" u="none" strike="noStrike" kern="0" cap="none" spc="0" normalizeH="0" baseline="0" noProof="0" smtClean="0">
                <a:ln>
                  <a:noFill/>
                </a:ln>
                <a:solidFill>
                  <a:srgbClr val="FFFFFF"/>
                </a:solidFill>
                <a:effectLst/>
                <a:uLnTx/>
                <a:uFillTx/>
                <a:ea typeface="Gulim" pitchFamily="34" charset="-127"/>
              </a:rPr>
              <a:t>M-BOM</a:t>
            </a:r>
          </a:p>
        </p:txBody>
      </p:sp>
      <p:grpSp>
        <p:nvGrpSpPr>
          <p:cNvPr id="1212" name="Group 116"/>
          <p:cNvGrpSpPr>
            <a:grpSpLocks/>
          </p:cNvGrpSpPr>
          <p:nvPr/>
        </p:nvGrpSpPr>
        <p:grpSpPr bwMode="auto">
          <a:xfrm>
            <a:off x="6156325" y="5876925"/>
            <a:ext cx="792163" cy="379413"/>
            <a:chOff x="2277" y="1928"/>
            <a:chExt cx="289" cy="267"/>
          </a:xfrm>
        </p:grpSpPr>
        <p:sp>
          <p:nvSpPr>
            <p:cNvPr id="1213" name="Line 117"/>
            <p:cNvSpPr>
              <a:spLocks noChangeShapeType="1"/>
            </p:cNvSpPr>
            <p:nvPr/>
          </p:nvSpPr>
          <p:spPr bwMode="auto">
            <a:xfrm flipV="1">
              <a:off x="2501" y="2094"/>
              <a:ext cx="0" cy="5"/>
            </a:xfrm>
            <a:prstGeom prst="line">
              <a:avLst/>
            </a:prstGeom>
            <a:noFill/>
            <a:ln w="9167">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14" name="Freeform 118"/>
            <p:cNvSpPr>
              <a:spLocks/>
            </p:cNvSpPr>
            <p:nvPr/>
          </p:nvSpPr>
          <p:spPr bwMode="auto">
            <a:xfrm>
              <a:off x="2499" y="2099"/>
              <a:ext cx="5" cy="2"/>
            </a:xfrm>
            <a:custGeom>
              <a:avLst/>
              <a:gdLst/>
              <a:ahLst/>
              <a:cxnLst>
                <a:cxn ang="0">
                  <a:pos x="2" y="1"/>
                </a:cxn>
                <a:cxn ang="0">
                  <a:pos x="2" y="1"/>
                </a:cxn>
                <a:cxn ang="0">
                  <a:pos x="0" y="1"/>
                </a:cxn>
                <a:cxn ang="0">
                  <a:pos x="0" y="1"/>
                </a:cxn>
                <a:cxn ang="0">
                  <a:pos x="2" y="0"/>
                </a:cxn>
                <a:cxn ang="0">
                  <a:pos x="2" y="0"/>
                </a:cxn>
                <a:cxn ang="0">
                  <a:pos x="2" y="0"/>
                </a:cxn>
                <a:cxn ang="0">
                  <a:pos x="3" y="0"/>
                </a:cxn>
                <a:cxn ang="0">
                  <a:pos x="4" y="0"/>
                </a:cxn>
                <a:cxn ang="0">
                  <a:pos x="4" y="0"/>
                </a:cxn>
                <a:cxn ang="0">
                  <a:pos x="4" y="0"/>
                </a:cxn>
                <a:cxn ang="0">
                  <a:pos x="4" y="1"/>
                </a:cxn>
                <a:cxn ang="0">
                  <a:pos x="4" y="1"/>
                </a:cxn>
                <a:cxn ang="0">
                  <a:pos x="3" y="1"/>
                </a:cxn>
                <a:cxn ang="0">
                  <a:pos x="3" y="1"/>
                </a:cxn>
                <a:cxn ang="0">
                  <a:pos x="2" y="1"/>
                </a:cxn>
                <a:cxn ang="0">
                  <a:pos x="2" y="1"/>
                </a:cxn>
              </a:cxnLst>
              <a:rect l="0" t="0" r="r" b="b"/>
              <a:pathLst>
                <a:path w="5" h="2">
                  <a:moveTo>
                    <a:pt x="2" y="1"/>
                  </a:moveTo>
                  <a:lnTo>
                    <a:pt x="2" y="1"/>
                  </a:lnTo>
                  <a:lnTo>
                    <a:pt x="0" y="1"/>
                  </a:lnTo>
                  <a:lnTo>
                    <a:pt x="0" y="1"/>
                  </a:lnTo>
                  <a:lnTo>
                    <a:pt x="2" y="0"/>
                  </a:lnTo>
                  <a:lnTo>
                    <a:pt x="2" y="0"/>
                  </a:lnTo>
                  <a:lnTo>
                    <a:pt x="2" y="0"/>
                  </a:lnTo>
                  <a:lnTo>
                    <a:pt x="3" y="0"/>
                  </a:lnTo>
                  <a:lnTo>
                    <a:pt x="4" y="0"/>
                  </a:lnTo>
                  <a:lnTo>
                    <a:pt x="4" y="0"/>
                  </a:lnTo>
                  <a:lnTo>
                    <a:pt x="4" y="0"/>
                  </a:lnTo>
                  <a:lnTo>
                    <a:pt x="4" y="1"/>
                  </a:lnTo>
                  <a:lnTo>
                    <a:pt x="4" y="1"/>
                  </a:lnTo>
                  <a:lnTo>
                    <a:pt x="3" y="1"/>
                  </a:lnTo>
                  <a:lnTo>
                    <a:pt x="3" y="1"/>
                  </a:lnTo>
                  <a:lnTo>
                    <a:pt x="2" y="1"/>
                  </a:lnTo>
                  <a:lnTo>
                    <a:pt x="2" y="1"/>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15" name="Freeform 119"/>
            <p:cNvSpPr>
              <a:spLocks/>
            </p:cNvSpPr>
            <p:nvPr/>
          </p:nvSpPr>
          <p:spPr bwMode="auto">
            <a:xfrm>
              <a:off x="2501" y="2099"/>
              <a:ext cx="3" cy="2"/>
            </a:xfrm>
            <a:custGeom>
              <a:avLst/>
              <a:gdLst/>
              <a:ahLst/>
              <a:cxnLst>
                <a:cxn ang="0">
                  <a:pos x="2" y="1"/>
                </a:cxn>
                <a:cxn ang="0">
                  <a:pos x="2" y="0"/>
                </a:cxn>
                <a:cxn ang="0">
                  <a:pos x="2" y="0"/>
                </a:cxn>
                <a:cxn ang="0">
                  <a:pos x="2" y="0"/>
                </a:cxn>
                <a:cxn ang="0">
                  <a:pos x="2" y="0"/>
                </a:cxn>
                <a:cxn ang="0">
                  <a:pos x="1" y="0"/>
                </a:cxn>
                <a:cxn ang="0">
                  <a:pos x="0" y="0"/>
                </a:cxn>
                <a:cxn ang="0">
                  <a:pos x="0" y="1"/>
                </a:cxn>
                <a:cxn ang="0">
                  <a:pos x="0" y="1"/>
                </a:cxn>
                <a:cxn ang="0">
                  <a:pos x="0" y="1"/>
                </a:cxn>
                <a:cxn ang="0">
                  <a:pos x="1" y="1"/>
                </a:cxn>
                <a:cxn ang="0">
                  <a:pos x="1" y="1"/>
                </a:cxn>
                <a:cxn ang="0">
                  <a:pos x="2" y="1"/>
                </a:cxn>
                <a:cxn ang="0">
                  <a:pos x="2" y="1"/>
                </a:cxn>
              </a:cxnLst>
              <a:rect l="0" t="0" r="r" b="b"/>
              <a:pathLst>
                <a:path w="3" h="2">
                  <a:moveTo>
                    <a:pt x="2" y="1"/>
                  </a:moveTo>
                  <a:lnTo>
                    <a:pt x="2" y="0"/>
                  </a:lnTo>
                  <a:lnTo>
                    <a:pt x="2" y="0"/>
                  </a:lnTo>
                  <a:lnTo>
                    <a:pt x="2" y="0"/>
                  </a:lnTo>
                  <a:lnTo>
                    <a:pt x="2" y="0"/>
                  </a:lnTo>
                  <a:lnTo>
                    <a:pt x="1" y="0"/>
                  </a:lnTo>
                  <a:lnTo>
                    <a:pt x="0" y="0"/>
                  </a:lnTo>
                  <a:lnTo>
                    <a:pt x="0" y="1"/>
                  </a:lnTo>
                  <a:lnTo>
                    <a:pt x="0" y="1"/>
                  </a:lnTo>
                  <a:lnTo>
                    <a:pt x="0" y="1"/>
                  </a:lnTo>
                  <a:lnTo>
                    <a:pt x="1" y="1"/>
                  </a:lnTo>
                  <a:lnTo>
                    <a:pt x="1" y="1"/>
                  </a:lnTo>
                  <a:lnTo>
                    <a:pt x="2" y="1"/>
                  </a:lnTo>
                  <a:lnTo>
                    <a:pt x="2" y="1"/>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16" name="Freeform 120"/>
            <p:cNvSpPr>
              <a:spLocks/>
            </p:cNvSpPr>
            <p:nvPr/>
          </p:nvSpPr>
          <p:spPr bwMode="auto">
            <a:xfrm>
              <a:off x="2475" y="2075"/>
              <a:ext cx="18" cy="28"/>
            </a:xfrm>
            <a:custGeom>
              <a:avLst/>
              <a:gdLst/>
              <a:ahLst/>
              <a:cxnLst>
                <a:cxn ang="0">
                  <a:pos x="17" y="9"/>
                </a:cxn>
                <a:cxn ang="0">
                  <a:pos x="0" y="0"/>
                </a:cxn>
                <a:cxn ang="0">
                  <a:pos x="0" y="17"/>
                </a:cxn>
                <a:cxn ang="0">
                  <a:pos x="17" y="27"/>
                </a:cxn>
                <a:cxn ang="0">
                  <a:pos x="17" y="9"/>
                </a:cxn>
                <a:cxn ang="0">
                  <a:pos x="17" y="9"/>
                </a:cxn>
              </a:cxnLst>
              <a:rect l="0" t="0" r="r" b="b"/>
              <a:pathLst>
                <a:path w="18" h="28">
                  <a:moveTo>
                    <a:pt x="17" y="9"/>
                  </a:moveTo>
                  <a:lnTo>
                    <a:pt x="0" y="0"/>
                  </a:lnTo>
                  <a:lnTo>
                    <a:pt x="0" y="17"/>
                  </a:lnTo>
                  <a:lnTo>
                    <a:pt x="17" y="27"/>
                  </a:lnTo>
                  <a:lnTo>
                    <a:pt x="17" y="9"/>
                  </a:lnTo>
                  <a:lnTo>
                    <a:pt x="17" y="9"/>
                  </a:lnTo>
                </a:path>
              </a:pathLst>
            </a:custGeom>
            <a:solidFill>
              <a:srgbClr val="B2B2B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17" name="Freeform 121"/>
            <p:cNvSpPr>
              <a:spLocks/>
            </p:cNvSpPr>
            <p:nvPr/>
          </p:nvSpPr>
          <p:spPr bwMode="auto">
            <a:xfrm>
              <a:off x="2537" y="2072"/>
              <a:ext cx="9" cy="8"/>
            </a:xfrm>
            <a:custGeom>
              <a:avLst/>
              <a:gdLst/>
              <a:ahLst/>
              <a:cxnLst>
                <a:cxn ang="0">
                  <a:pos x="2" y="7"/>
                </a:cxn>
                <a:cxn ang="0">
                  <a:pos x="1" y="6"/>
                </a:cxn>
                <a:cxn ang="0">
                  <a:pos x="0" y="5"/>
                </a:cxn>
                <a:cxn ang="0">
                  <a:pos x="0" y="3"/>
                </a:cxn>
                <a:cxn ang="0">
                  <a:pos x="0" y="2"/>
                </a:cxn>
                <a:cxn ang="0">
                  <a:pos x="1" y="2"/>
                </a:cxn>
                <a:cxn ang="0">
                  <a:pos x="2" y="0"/>
                </a:cxn>
                <a:cxn ang="0">
                  <a:pos x="2" y="0"/>
                </a:cxn>
                <a:cxn ang="0">
                  <a:pos x="4" y="0"/>
                </a:cxn>
                <a:cxn ang="0">
                  <a:pos x="4" y="0"/>
                </a:cxn>
                <a:cxn ang="0">
                  <a:pos x="4" y="0"/>
                </a:cxn>
                <a:cxn ang="0">
                  <a:pos x="6" y="0"/>
                </a:cxn>
                <a:cxn ang="0">
                  <a:pos x="8" y="0"/>
                </a:cxn>
                <a:cxn ang="0">
                  <a:pos x="8" y="1"/>
                </a:cxn>
                <a:cxn ang="0">
                  <a:pos x="8" y="2"/>
                </a:cxn>
                <a:cxn ang="0">
                  <a:pos x="8" y="2"/>
                </a:cxn>
                <a:cxn ang="0">
                  <a:pos x="6" y="4"/>
                </a:cxn>
                <a:cxn ang="0">
                  <a:pos x="5" y="6"/>
                </a:cxn>
                <a:cxn ang="0">
                  <a:pos x="4" y="7"/>
                </a:cxn>
                <a:cxn ang="0">
                  <a:pos x="4" y="7"/>
                </a:cxn>
                <a:cxn ang="0">
                  <a:pos x="4" y="7"/>
                </a:cxn>
                <a:cxn ang="0">
                  <a:pos x="2" y="7"/>
                </a:cxn>
                <a:cxn ang="0">
                  <a:pos x="2" y="7"/>
                </a:cxn>
              </a:cxnLst>
              <a:rect l="0" t="0" r="r" b="b"/>
              <a:pathLst>
                <a:path w="9" h="8">
                  <a:moveTo>
                    <a:pt x="2" y="7"/>
                  </a:moveTo>
                  <a:lnTo>
                    <a:pt x="1" y="6"/>
                  </a:lnTo>
                  <a:lnTo>
                    <a:pt x="0" y="5"/>
                  </a:lnTo>
                  <a:lnTo>
                    <a:pt x="0" y="3"/>
                  </a:lnTo>
                  <a:lnTo>
                    <a:pt x="0" y="2"/>
                  </a:lnTo>
                  <a:lnTo>
                    <a:pt x="1" y="2"/>
                  </a:lnTo>
                  <a:lnTo>
                    <a:pt x="2" y="0"/>
                  </a:lnTo>
                  <a:lnTo>
                    <a:pt x="2" y="0"/>
                  </a:lnTo>
                  <a:lnTo>
                    <a:pt x="4" y="0"/>
                  </a:lnTo>
                  <a:lnTo>
                    <a:pt x="4" y="0"/>
                  </a:lnTo>
                  <a:lnTo>
                    <a:pt x="4" y="0"/>
                  </a:lnTo>
                  <a:lnTo>
                    <a:pt x="6" y="0"/>
                  </a:lnTo>
                  <a:lnTo>
                    <a:pt x="8" y="0"/>
                  </a:lnTo>
                  <a:lnTo>
                    <a:pt x="8" y="1"/>
                  </a:lnTo>
                  <a:lnTo>
                    <a:pt x="8" y="2"/>
                  </a:lnTo>
                  <a:lnTo>
                    <a:pt x="8" y="2"/>
                  </a:lnTo>
                  <a:lnTo>
                    <a:pt x="6" y="4"/>
                  </a:lnTo>
                  <a:lnTo>
                    <a:pt x="5" y="6"/>
                  </a:lnTo>
                  <a:lnTo>
                    <a:pt x="4" y="7"/>
                  </a:lnTo>
                  <a:lnTo>
                    <a:pt x="4" y="7"/>
                  </a:lnTo>
                  <a:lnTo>
                    <a:pt x="4" y="7"/>
                  </a:lnTo>
                  <a:lnTo>
                    <a:pt x="2" y="7"/>
                  </a:lnTo>
                  <a:lnTo>
                    <a:pt x="2" y="7"/>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18" name="Freeform 122"/>
            <p:cNvSpPr>
              <a:spLocks/>
            </p:cNvSpPr>
            <p:nvPr/>
          </p:nvSpPr>
          <p:spPr bwMode="auto">
            <a:xfrm>
              <a:off x="2539" y="2072"/>
              <a:ext cx="7" cy="8"/>
            </a:xfrm>
            <a:custGeom>
              <a:avLst/>
              <a:gdLst/>
              <a:ahLst/>
              <a:cxnLst>
                <a:cxn ang="0">
                  <a:pos x="4" y="4"/>
                </a:cxn>
                <a:cxn ang="0">
                  <a:pos x="6" y="2"/>
                </a:cxn>
                <a:cxn ang="0">
                  <a:pos x="6" y="2"/>
                </a:cxn>
                <a:cxn ang="0">
                  <a:pos x="6" y="1"/>
                </a:cxn>
                <a:cxn ang="0">
                  <a:pos x="6" y="0"/>
                </a:cxn>
                <a:cxn ang="0">
                  <a:pos x="4" y="0"/>
                </a:cxn>
                <a:cxn ang="0">
                  <a:pos x="3" y="0"/>
                </a:cxn>
                <a:cxn ang="0">
                  <a:pos x="2" y="0"/>
                </a:cxn>
                <a:cxn ang="0">
                  <a:pos x="2" y="1"/>
                </a:cxn>
                <a:cxn ang="0">
                  <a:pos x="0" y="2"/>
                </a:cxn>
                <a:cxn ang="0">
                  <a:pos x="0" y="3"/>
                </a:cxn>
                <a:cxn ang="0">
                  <a:pos x="0" y="5"/>
                </a:cxn>
                <a:cxn ang="0">
                  <a:pos x="0" y="6"/>
                </a:cxn>
                <a:cxn ang="0">
                  <a:pos x="0" y="7"/>
                </a:cxn>
                <a:cxn ang="0">
                  <a:pos x="0" y="7"/>
                </a:cxn>
                <a:cxn ang="0">
                  <a:pos x="2" y="7"/>
                </a:cxn>
                <a:cxn ang="0">
                  <a:pos x="2" y="7"/>
                </a:cxn>
                <a:cxn ang="0">
                  <a:pos x="3" y="6"/>
                </a:cxn>
                <a:cxn ang="0">
                  <a:pos x="4" y="4"/>
                </a:cxn>
                <a:cxn ang="0">
                  <a:pos x="4" y="4"/>
                </a:cxn>
              </a:cxnLst>
              <a:rect l="0" t="0" r="r" b="b"/>
              <a:pathLst>
                <a:path w="7" h="8">
                  <a:moveTo>
                    <a:pt x="4" y="4"/>
                  </a:moveTo>
                  <a:lnTo>
                    <a:pt x="6" y="2"/>
                  </a:lnTo>
                  <a:lnTo>
                    <a:pt x="6" y="2"/>
                  </a:lnTo>
                  <a:lnTo>
                    <a:pt x="6" y="1"/>
                  </a:lnTo>
                  <a:lnTo>
                    <a:pt x="6" y="0"/>
                  </a:lnTo>
                  <a:lnTo>
                    <a:pt x="4" y="0"/>
                  </a:lnTo>
                  <a:lnTo>
                    <a:pt x="3" y="0"/>
                  </a:lnTo>
                  <a:lnTo>
                    <a:pt x="2" y="0"/>
                  </a:lnTo>
                  <a:lnTo>
                    <a:pt x="2" y="1"/>
                  </a:lnTo>
                  <a:lnTo>
                    <a:pt x="0" y="2"/>
                  </a:lnTo>
                  <a:lnTo>
                    <a:pt x="0" y="3"/>
                  </a:lnTo>
                  <a:lnTo>
                    <a:pt x="0" y="5"/>
                  </a:lnTo>
                  <a:lnTo>
                    <a:pt x="0" y="6"/>
                  </a:lnTo>
                  <a:lnTo>
                    <a:pt x="0" y="7"/>
                  </a:lnTo>
                  <a:lnTo>
                    <a:pt x="0" y="7"/>
                  </a:lnTo>
                  <a:lnTo>
                    <a:pt x="2" y="7"/>
                  </a:lnTo>
                  <a:lnTo>
                    <a:pt x="2" y="7"/>
                  </a:lnTo>
                  <a:lnTo>
                    <a:pt x="3" y="6"/>
                  </a:lnTo>
                  <a:lnTo>
                    <a:pt x="4" y="4"/>
                  </a:lnTo>
                  <a:lnTo>
                    <a:pt x="4" y="4"/>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19" name="Freeform 123"/>
            <p:cNvSpPr>
              <a:spLocks/>
            </p:cNvSpPr>
            <p:nvPr/>
          </p:nvSpPr>
          <p:spPr bwMode="auto">
            <a:xfrm>
              <a:off x="2541" y="2074"/>
              <a:ext cx="3" cy="4"/>
            </a:xfrm>
            <a:custGeom>
              <a:avLst/>
              <a:gdLst/>
              <a:ahLst/>
              <a:cxnLst>
                <a:cxn ang="0">
                  <a:pos x="1" y="1"/>
                </a:cxn>
                <a:cxn ang="0">
                  <a:pos x="1" y="0"/>
                </a:cxn>
                <a:cxn ang="0">
                  <a:pos x="2" y="0"/>
                </a:cxn>
                <a:cxn ang="0">
                  <a:pos x="1" y="0"/>
                </a:cxn>
                <a:cxn ang="0">
                  <a:pos x="1" y="0"/>
                </a:cxn>
                <a:cxn ang="0">
                  <a:pos x="1" y="0"/>
                </a:cxn>
                <a:cxn ang="0">
                  <a:pos x="0" y="0"/>
                </a:cxn>
                <a:cxn ang="0">
                  <a:pos x="0" y="0"/>
                </a:cxn>
                <a:cxn ang="0">
                  <a:pos x="0" y="1"/>
                </a:cxn>
                <a:cxn ang="0">
                  <a:pos x="0" y="2"/>
                </a:cxn>
                <a:cxn ang="0">
                  <a:pos x="0" y="3"/>
                </a:cxn>
                <a:cxn ang="0">
                  <a:pos x="0" y="3"/>
                </a:cxn>
                <a:cxn ang="0">
                  <a:pos x="0" y="3"/>
                </a:cxn>
                <a:cxn ang="0">
                  <a:pos x="0" y="3"/>
                </a:cxn>
                <a:cxn ang="0">
                  <a:pos x="1" y="1"/>
                </a:cxn>
                <a:cxn ang="0">
                  <a:pos x="1" y="1"/>
                </a:cxn>
              </a:cxnLst>
              <a:rect l="0" t="0" r="r" b="b"/>
              <a:pathLst>
                <a:path w="3" h="4">
                  <a:moveTo>
                    <a:pt x="1" y="1"/>
                  </a:moveTo>
                  <a:lnTo>
                    <a:pt x="1" y="0"/>
                  </a:lnTo>
                  <a:lnTo>
                    <a:pt x="2" y="0"/>
                  </a:lnTo>
                  <a:lnTo>
                    <a:pt x="1" y="0"/>
                  </a:lnTo>
                  <a:lnTo>
                    <a:pt x="1" y="0"/>
                  </a:lnTo>
                  <a:lnTo>
                    <a:pt x="1" y="0"/>
                  </a:lnTo>
                  <a:lnTo>
                    <a:pt x="0" y="0"/>
                  </a:lnTo>
                  <a:lnTo>
                    <a:pt x="0" y="0"/>
                  </a:lnTo>
                  <a:lnTo>
                    <a:pt x="0" y="1"/>
                  </a:lnTo>
                  <a:lnTo>
                    <a:pt x="0" y="2"/>
                  </a:lnTo>
                  <a:lnTo>
                    <a:pt x="0" y="3"/>
                  </a:lnTo>
                  <a:lnTo>
                    <a:pt x="0" y="3"/>
                  </a:lnTo>
                  <a:lnTo>
                    <a:pt x="0" y="3"/>
                  </a:lnTo>
                  <a:lnTo>
                    <a:pt x="0" y="3"/>
                  </a:lnTo>
                  <a:lnTo>
                    <a:pt x="1" y="1"/>
                  </a:lnTo>
                  <a:lnTo>
                    <a:pt x="1" y="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0" name="Freeform 124"/>
            <p:cNvSpPr>
              <a:spLocks/>
            </p:cNvSpPr>
            <p:nvPr/>
          </p:nvSpPr>
          <p:spPr bwMode="auto">
            <a:xfrm>
              <a:off x="2531" y="2074"/>
              <a:ext cx="8" cy="9"/>
            </a:xfrm>
            <a:custGeom>
              <a:avLst/>
              <a:gdLst/>
              <a:ahLst/>
              <a:cxnLst>
                <a:cxn ang="0">
                  <a:pos x="3" y="8"/>
                </a:cxn>
                <a:cxn ang="0">
                  <a:pos x="2" y="7"/>
                </a:cxn>
                <a:cxn ang="0">
                  <a:pos x="1" y="7"/>
                </a:cxn>
                <a:cxn ang="0">
                  <a:pos x="1" y="7"/>
                </a:cxn>
                <a:cxn ang="0">
                  <a:pos x="0" y="6"/>
                </a:cxn>
                <a:cxn ang="0">
                  <a:pos x="1" y="5"/>
                </a:cxn>
                <a:cxn ang="0">
                  <a:pos x="2" y="3"/>
                </a:cxn>
                <a:cxn ang="0">
                  <a:pos x="3" y="1"/>
                </a:cxn>
                <a:cxn ang="0">
                  <a:pos x="3" y="0"/>
                </a:cxn>
                <a:cxn ang="0">
                  <a:pos x="4" y="0"/>
                </a:cxn>
                <a:cxn ang="0">
                  <a:pos x="4" y="0"/>
                </a:cxn>
                <a:cxn ang="0">
                  <a:pos x="4" y="0"/>
                </a:cxn>
                <a:cxn ang="0">
                  <a:pos x="6" y="1"/>
                </a:cxn>
                <a:cxn ang="0">
                  <a:pos x="6" y="1"/>
                </a:cxn>
                <a:cxn ang="0">
                  <a:pos x="7" y="2"/>
                </a:cxn>
                <a:cxn ang="0">
                  <a:pos x="7" y="4"/>
                </a:cxn>
                <a:cxn ang="0">
                  <a:pos x="7" y="5"/>
                </a:cxn>
                <a:cxn ang="0">
                  <a:pos x="6" y="6"/>
                </a:cxn>
                <a:cxn ang="0">
                  <a:pos x="6" y="7"/>
                </a:cxn>
                <a:cxn ang="0">
                  <a:pos x="4" y="8"/>
                </a:cxn>
                <a:cxn ang="0">
                  <a:pos x="4" y="8"/>
                </a:cxn>
                <a:cxn ang="0">
                  <a:pos x="3" y="8"/>
                </a:cxn>
                <a:cxn ang="0">
                  <a:pos x="3" y="8"/>
                </a:cxn>
                <a:cxn ang="0">
                  <a:pos x="3" y="8"/>
                </a:cxn>
              </a:cxnLst>
              <a:rect l="0" t="0" r="r" b="b"/>
              <a:pathLst>
                <a:path w="8" h="9">
                  <a:moveTo>
                    <a:pt x="3" y="8"/>
                  </a:moveTo>
                  <a:lnTo>
                    <a:pt x="2" y="7"/>
                  </a:lnTo>
                  <a:lnTo>
                    <a:pt x="1" y="7"/>
                  </a:lnTo>
                  <a:lnTo>
                    <a:pt x="1" y="7"/>
                  </a:lnTo>
                  <a:lnTo>
                    <a:pt x="0" y="6"/>
                  </a:lnTo>
                  <a:lnTo>
                    <a:pt x="1" y="5"/>
                  </a:lnTo>
                  <a:lnTo>
                    <a:pt x="2" y="3"/>
                  </a:lnTo>
                  <a:lnTo>
                    <a:pt x="3" y="1"/>
                  </a:lnTo>
                  <a:lnTo>
                    <a:pt x="3" y="0"/>
                  </a:lnTo>
                  <a:lnTo>
                    <a:pt x="4" y="0"/>
                  </a:lnTo>
                  <a:lnTo>
                    <a:pt x="4" y="0"/>
                  </a:lnTo>
                  <a:lnTo>
                    <a:pt x="4" y="0"/>
                  </a:lnTo>
                  <a:lnTo>
                    <a:pt x="6" y="1"/>
                  </a:lnTo>
                  <a:lnTo>
                    <a:pt x="6" y="1"/>
                  </a:lnTo>
                  <a:lnTo>
                    <a:pt x="7" y="2"/>
                  </a:lnTo>
                  <a:lnTo>
                    <a:pt x="7" y="4"/>
                  </a:lnTo>
                  <a:lnTo>
                    <a:pt x="7" y="5"/>
                  </a:lnTo>
                  <a:lnTo>
                    <a:pt x="6" y="6"/>
                  </a:lnTo>
                  <a:lnTo>
                    <a:pt x="6" y="7"/>
                  </a:lnTo>
                  <a:lnTo>
                    <a:pt x="4" y="8"/>
                  </a:lnTo>
                  <a:lnTo>
                    <a:pt x="4" y="8"/>
                  </a:lnTo>
                  <a:lnTo>
                    <a:pt x="3" y="8"/>
                  </a:lnTo>
                  <a:lnTo>
                    <a:pt x="3" y="8"/>
                  </a:lnTo>
                  <a:lnTo>
                    <a:pt x="3" y="8"/>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1" name="Freeform 125"/>
            <p:cNvSpPr>
              <a:spLocks/>
            </p:cNvSpPr>
            <p:nvPr/>
          </p:nvSpPr>
          <p:spPr bwMode="auto">
            <a:xfrm>
              <a:off x="2534" y="2075"/>
              <a:ext cx="5" cy="8"/>
            </a:xfrm>
            <a:custGeom>
              <a:avLst/>
              <a:gdLst/>
              <a:ahLst/>
              <a:cxnLst>
                <a:cxn ang="0">
                  <a:pos x="3" y="5"/>
                </a:cxn>
                <a:cxn ang="0">
                  <a:pos x="4" y="4"/>
                </a:cxn>
                <a:cxn ang="0">
                  <a:pos x="4" y="3"/>
                </a:cxn>
                <a:cxn ang="0">
                  <a:pos x="4" y="1"/>
                </a:cxn>
                <a:cxn ang="0">
                  <a:pos x="3" y="0"/>
                </a:cxn>
                <a:cxn ang="0">
                  <a:pos x="3" y="0"/>
                </a:cxn>
                <a:cxn ang="0">
                  <a:pos x="3" y="0"/>
                </a:cxn>
                <a:cxn ang="0">
                  <a:pos x="1" y="0"/>
                </a:cxn>
                <a:cxn ang="0">
                  <a:pos x="1" y="2"/>
                </a:cxn>
                <a:cxn ang="0">
                  <a:pos x="0" y="3"/>
                </a:cxn>
                <a:cxn ang="0">
                  <a:pos x="0" y="4"/>
                </a:cxn>
                <a:cxn ang="0">
                  <a:pos x="0" y="5"/>
                </a:cxn>
                <a:cxn ang="0">
                  <a:pos x="0" y="7"/>
                </a:cxn>
                <a:cxn ang="0">
                  <a:pos x="0" y="7"/>
                </a:cxn>
                <a:cxn ang="0">
                  <a:pos x="0" y="7"/>
                </a:cxn>
                <a:cxn ang="0">
                  <a:pos x="1" y="7"/>
                </a:cxn>
                <a:cxn ang="0">
                  <a:pos x="1" y="7"/>
                </a:cxn>
                <a:cxn ang="0">
                  <a:pos x="3" y="6"/>
                </a:cxn>
                <a:cxn ang="0">
                  <a:pos x="3" y="5"/>
                </a:cxn>
                <a:cxn ang="0">
                  <a:pos x="3" y="5"/>
                </a:cxn>
              </a:cxnLst>
              <a:rect l="0" t="0" r="r" b="b"/>
              <a:pathLst>
                <a:path w="5" h="8">
                  <a:moveTo>
                    <a:pt x="3" y="5"/>
                  </a:moveTo>
                  <a:lnTo>
                    <a:pt x="4" y="4"/>
                  </a:lnTo>
                  <a:lnTo>
                    <a:pt x="4" y="3"/>
                  </a:lnTo>
                  <a:lnTo>
                    <a:pt x="4" y="1"/>
                  </a:lnTo>
                  <a:lnTo>
                    <a:pt x="3" y="0"/>
                  </a:lnTo>
                  <a:lnTo>
                    <a:pt x="3" y="0"/>
                  </a:lnTo>
                  <a:lnTo>
                    <a:pt x="3" y="0"/>
                  </a:lnTo>
                  <a:lnTo>
                    <a:pt x="1" y="0"/>
                  </a:lnTo>
                  <a:lnTo>
                    <a:pt x="1" y="2"/>
                  </a:lnTo>
                  <a:lnTo>
                    <a:pt x="0" y="3"/>
                  </a:lnTo>
                  <a:lnTo>
                    <a:pt x="0" y="4"/>
                  </a:lnTo>
                  <a:lnTo>
                    <a:pt x="0" y="5"/>
                  </a:lnTo>
                  <a:lnTo>
                    <a:pt x="0" y="7"/>
                  </a:lnTo>
                  <a:lnTo>
                    <a:pt x="0" y="7"/>
                  </a:lnTo>
                  <a:lnTo>
                    <a:pt x="0" y="7"/>
                  </a:lnTo>
                  <a:lnTo>
                    <a:pt x="1" y="7"/>
                  </a:lnTo>
                  <a:lnTo>
                    <a:pt x="1" y="7"/>
                  </a:lnTo>
                  <a:lnTo>
                    <a:pt x="3" y="6"/>
                  </a:lnTo>
                  <a:lnTo>
                    <a:pt x="3" y="5"/>
                  </a:lnTo>
                  <a:lnTo>
                    <a:pt x="3" y="5"/>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2" name="Freeform 126"/>
            <p:cNvSpPr>
              <a:spLocks/>
            </p:cNvSpPr>
            <p:nvPr/>
          </p:nvSpPr>
          <p:spPr bwMode="auto">
            <a:xfrm>
              <a:off x="2535" y="2077"/>
              <a:ext cx="3" cy="5"/>
            </a:xfrm>
            <a:custGeom>
              <a:avLst/>
              <a:gdLst/>
              <a:ahLst/>
              <a:cxnLst>
                <a:cxn ang="0">
                  <a:pos x="2" y="3"/>
                </a:cxn>
                <a:cxn ang="0">
                  <a:pos x="2" y="2"/>
                </a:cxn>
                <a:cxn ang="0">
                  <a:pos x="2" y="2"/>
                </a:cxn>
                <a:cxn ang="0">
                  <a:pos x="2" y="1"/>
                </a:cxn>
                <a:cxn ang="0">
                  <a:pos x="2" y="1"/>
                </a:cxn>
                <a:cxn ang="0">
                  <a:pos x="0" y="0"/>
                </a:cxn>
                <a:cxn ang="0">
                  <a:pos x="0" y="1"/>
                </a:cxn>
                <a:cxn ang="0">
                  <a:pos x="0" y="2"/>
                </a:cxn>
                <a:cxn ang="0">
                  <a:pos x="0" y="2"/>
                </a:cxn>
                <a:cxn ang="0">
                  <a:pos x="0" y="3"/>
                </a:cxn>
                <a:cxn ang="0">
                  <a:pos x="0" y="3"/>
                </a:cxn>
                <a:cxn ang="0">
                  <a:pos x="0" y="4"/>
                </a:cxn>
                <a:cxn ang="0">
                  <a:pos x="0" y="4"/>
                </a:cxn>
                <a:cxn ang="0">
                  <a:pos x="0" y="4"/>
                </a:cxn>
                <a:cxn ang="0">
                  <a:pos x="2" y="3"/>
                </a:cxn>
                <a:cxn ang="0">
                  <a:pos x="2" y="3"/>
                </a:cxn>
              </a:cxnLst>
              <a:rect l="0" t="0" r="r" b="b"/>
              <a:pathLst>
                <a:path w="3" h="5">
                  <a:moveTo>
                    <a:pt x="2" y="3"/>
                  </a:moveTo>
                  <a:lnTo>
                    <a:pt x="2" y="2"/>
                  </a:lnTo>
                  <a:lnTo>
                    <a:pt x="2" y="2"/>
                  </a:lnTo>
                  <a:lnTo>
                    <a:pt x="2" y="1"/>
                  </a:lnTo>
                  <a:lnTo>
                    <a:pt x="2" y="1"/>
                  </a:lnTo>
                  <a:lnTo>
                    <a:pt x="0" y="0"/>
                  </a:lnTo>
                  <a:lnTo>
                    <a:pt x="0" y="1"/>
                  </a:lnTo>
                  <a:lnTo>
                    <a:pt x="0" y="2"/>
                  </a:lnTo>
                  <a:lnTo>
                    <a:pt x="0" y="2"/>
                  </a:lnTo>
                  <a:lnTo>
                    <a:pt x="0" y="3"/>
                  </a:lnTo>
                  <a:lnTo>
                    <a:pt x="0" y="3"/>
                  </a:lnTo>
                  <a:lnTo>
                    <a:pt x="0" y="4"/>
                  </a:lnTo>
                  <a:lnTo>
                    <a:pt x="0" y="4"/>
                  </a:lnTo>
                  <a:lnTo>
                    <a:pt x="0" y="4"/>
                  </a:lnTo>
                  <a:lnTo>
                    <a:pt x="2" y="3"/>
                  </a:lnTo>
                  <a:lnTo>
                    <a:pt x="2" y="3"/>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3" name="Freeform 127"/>
            <p:cNvSpPr>
              <a:spLocks/>
            </p:cNvSpPr>
            <p:nvPr/>
          </p:nvSpPr>
          <p:spPr bwMode="auto">
            <a:xfrm>
              <a:off x="2541" y="2073"/>
              <a:ext cx="6" cy="8"/>
            </a:xfrm>
            <a:custGeom>
              <a:avLst/>
              <a:gdLst/>
              <a:ahLst/>
              <a:cxnLst>
                <a:cxn ang="0">
                  <a:pos x="1" y="7"/>
                </a:cxn>
                <a:cxn ang="0">
                  <a:pos x="0" y="6"/>
                </a:cxn>
                <a:cxn ang="0">
                  <a:pos x="0" y="6"/>
                </a:cxn>
                <a:cxn ang="0">
                  <a:pos x="0" y="5"/>
                </a:cxn>
                <a:cxn ang="0">
                  <a:pos x="0" y="3"/>
                </a:cxn>
                <a:cxn ang="0">
                  <a:pos x="0" y="1"/>
                </a:cxn>
                <a:cxn ang="0">
                  <a:pos x="0" y="1"/>
                </a:cxn>
                <a:cxn ang="0">
                  <a:pos x="1" y="0"/>
                </a:cxn>
                <a:cxn ang="0">
                  <a:pos x="4" y="0"/>
                </a:cxn>
                <a:cxn ang="0">
                  <a:pos x="4" y="0"/>
                </a:cxn>
                <a:cxn ang="0">
                  <a:pos x="4" y="0"/>
                </a:cxn>
                <a:cxn ang="0">
                  <a:pos x="4" y="1"/>
                </a:cxn>
                <a:cxn ang="0">
                  <a:pos x="5" y="1"/>
                </a:cxn>
                <a:cxn ang="0">
                  <a:pos x="5" y="1"/>
                </a:cxn>
                <a:cxn ang="0">
                  <a:pos x="5" y="2"/>
                </a:cxn>
                <a:cxn ang="0">
                  <a:pos x="5" y="4"/>
                </a:cxn>
                <a:cxn ang="0">
                  <a:pos x="4" y="5"/>
                </a:cxn>
                <a:cxn ang="0">
                  <a:pos x="4" y="6"/>
                </a:cxn>
                <a:cxn ang="0">
                  <a:pos x="4" y="7"/>
                </a:cxn>
                <a:cxn ang="0">
                  <a:pos x="2" y="7"/>
                </a:cxn>
                <a:cxn ang="0">
                  <a:pos x="2" y="7"/>
                </a:cxn>
                <a:cxn ang="0">
                  <a:pos x="1" y="7"/>
                </a:cxn>
                <a:cxn ang="0">
                  <a:pos x="1" y="7"/>
                </a:cxn>
              </a:cxnLst>
              <a:rect l="0" t="0" r="r" b="b"/>
              <a:pathLst>
                <a:path w="6" h="8">
                  <a:moveTo>
                    <a:pt x="1" y="7"/>
                  </a:moveTo>
                  <a:lnTo>
                    <a:pt x="0" y="6"/>
                  </a:lnTo>
                  <a:lnTo>
                    <a:pt x="0" y="6"/>
                  </a:lnTo>
                  <a:lnTo>
                    <a:pt x="0" y="5"/>
                  </a:lnTo>
                  <a:lnTo>
                    <a:pt x="0" y="3"/>
                  </a:lnTo>
                  <a:lnTo>
                    <a:pt x="0" y="1"/>
                  </a:lnTo>
                  <a:lnTo>
                    <a:pt x="0" y="1"/>
                  </a:lnTo>
                  <a:lnTo>
                    <a:pt x="1" y="0"/>
                  </a:lnTo>
                  <a:lnTo>
                    <a:pt x="4" y="0"/>
                  </a:lnTo>
                  <a:lnTo>
                    <a:pt x="4" y="0"/>
                  </a:lnTo>
                  <a:lnTo>
                    <a:pt x="4" y="0"/>
                  </a:lnTo>
                  <a:lnTo>
                    <a:pt x="4" y="1"/>
                  </a:lnTo>
                  <a:lnTo>
                    <a:pt x="5" y="1"/>
                  </a:lnTo>
                  <a:lnTo>
                    <a:pt x="5" y="1"/>
                  </a:lnTo>
                  <a:lnTo>
                    <a:pt x="5" y="2"/>
                  </a:lnTo>
                  <a:lnTo>
                    <a:pt x="5" y="4"/>
                  </a:lnTo>
                  <a:lnTo>
                    <a:pt x="4" y="5"/>
                  </a:lnTo>
                  <a:lnTo>
                    <a:pt x="4" y="6"/>
                  </a:lnTo>
                  <a:lnTo>
                    <a:pt x="4" y="7"/>
                  </a:lnTo>
                  <a:lnTo>
                    <a:pt x="2" y="7"/>
                  </a:lnTo>
                  <a:lnTo>
                    <a:pt x="2" y="7"/>
                  </a:lnTo>
                  <a:lnTo>
                    <a:pt x="1" y="7"/>
                  </a:lnTo>
                  <a:lnTo>
                    <a:pt x="1" y="7"/>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4" name="Freeform 128"/>
            <p:cNvSpPr>
              <a:spLocks/>
            </p:cNvSpPr>
            <p:nvPr/>
          </p:nvSpPr>
          <p:spPr bwMode="auto">
            <a:xfrm>
              <a:off x="2541" y="2074"/>
              <a:ext cx="6" cy="7"/>
            </a:xfrm>
            <a:custGeom>
              <a:avLst/>
              <a:gdLst/>
              <a:ahLst/>
              <a:cxnLst>
                <a:cxn ang="0">
                  <a:pos x="4" y="4"/>
                </a:cxn>
                <a:cxn ang="0">
                  <a:pos x="5" y="3"/>
                </a:cxn>
                <a:cxn ang="0">
                  <a:pos x="5" y="1"/>
                </a:cxn>
                <a:cxn ang="0">
                  <a:pos x="5" y="0"/>
                </a:cxn>
                <a:cxn ang="0">
                  <a:pos x="5" y="0"/>
                </a:cxn>
                <a:cxn ang="0">
                  <a:pos x="4" y="0"/>
                </a:cxn>
                <a:cxn ang="0">
                  <a:pos x="4" y="0"/>
                </a:cxn>
                <a:cxn ang="0">
                  <a:pos x="4" y="0"/>
                </a:cxn>
                <a:cxn ang="0">
                  <a:pos x="2" y="0"/>
                </a:cxn>
                <a:cxn ang="0">
                  <a:pos x="1" y="1"/>
                </a:cxn>
                <a:cxn ang="0">
                  <a:pos x="0" y="3"/>
                </a:cxn>
                <a:cxn ang="0">
                  <a:pos x="0" y="5"/>
                </a:cxn>
                <a:cxn ang="0">
                  <a:pos x="0" y="6"/>
                </a:cxn>
                <a:cxn ang="0">
                  <a:pos x="1" y="6"/>
                </a:cxn>
                <a:cxn ang="0">
                  <a:pos x="1" y="6"/>
                </a:cxn>
                <a:cxn ang="0">
                  <a:pos x="2" y="6"/>
                </a:cxn>
                <a:cxn ang="0">
                  <a:pos x="4" y="6"/>
                </a:cxn>
                <a:cxn ang="0">
                  <a:pos x="4" y="5"/>
                </a:cxn>
                <a:cxn ang="0">
                  <a:pos x="4" y="4"/>
                </a:cxn>
                <a:cxn ang="0">
                  <a:pos x="4" y="4"/>
                </a:cxn>
              </a:cxnLst>
              <a:rect l="0" t="0" r="r" b="b"/>
              <a:pathLst>
                <a:path w="6" h="7">
                  <a:moveTo>
                    <a:pt x="4" y="4"/>
                  </a:moveTo>
                  <a:lnTo>
                    <a:pt x="5" y="3"/>
                  </a:lnTo>
                  <a:lnTo>
                    <a:pt x="5" y="1"/>
                  </a:lnTo>
                  <a:lnTo>
                    <a:pt x="5" y="0"/>
                  </a:lnTo>
                  <a:lnTo>
                    <a:pt x="5" y="0"/>
                  </a:lnTo>
                  <a:lnTo>
                    <a:pt x="4" y="0"/>
                  </a:lnTo>
                  <a:lnTo>
                    <a:pt x="4" y="0"/>
                  </a:lnTo>
                  <a:lnTo>
                    <a:pt x="4" y="0"/>
                  </a:lnTo>
                  <a:lnTo>
                    <a:pt x="2" y="0"/>
                  </a:lnTo>
                  <a:lnTo>
                    <a:pt x="1" y="1"/>
                  </a:lnTo>
                  <a:lnTo>
                    <a:pt x="0" y="3"/>
                  </a:lnTo>
                  <a:lnTo>
                    <a:pt x="0" y="5"/>
                  </a:lnTo>
                  <a:lnTo>
                    <a:pt x="0" y="6"/>
                  </a:lnTo>
                  <a:lnTo>
                    <a:pt x="1" y="6"/>
                  </a:lnTo>
                  <a:lnTo>
                    <a:pt x="1" y="6"/>
                  </a:lnTo>
                  <a:lnTo>
                    <a:pt x="2" y="6"/>
                  </a:lnTo>
                  <a:lnTo>
                    <a:pt x="4" y="6"/>
                  </a:lnTo>
                  <a:lnTo>
                    <a:pt x="4" y="5"/>
                  </a:lnTo>
                  <a:lnTo>
                    <a:pt x="4" y="4"/>
                  </a:lnTo>
                  <a:lnTo>
                    <a:pt x="4" y="4"/>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5" name="Freeform 129"/>
            <p:cNvSpPr>
              <a:spLocks/>
            </p:cNvSpPr>
            <p:nvPr/>
          </p:nvSpPr>
          <p:spPr bwMode="auto">
            <a:xfrm>
              <a:off x="2543" y="2075"/>
              <a:ext cx="3" cy="5"/>
            </a:xfrm>
            <a:custGeom>
              <a:avLst/>
              <a:gdLst/>
              <a:ahLst/>
              <a:cxnLst>
                <a:cxn ang="0">
                  <a:pos x="2" y="3"/>
                </a:cxn>
                <a:cxn ang="0">
                  <a:pos x="2" y="2"/>
                </a:cxn>
                <a:cxn ang="0">
                  <a:pos x="2" y="1"/>
                </a:cxn>
                <a:cxn ang="0">
                  <a:pos x="2" y="0"/>
                </a:cxn>
                <a:cxn ang="0">
                  <a:pos x="2" y="0"/>
                </a:cxn>
                <a:cxn ang="0">
                  <a:pos x="2" y="0"/>
                </a:cxn>
                <a:cxn ang="0">
                  <a:pos x="2" y="0"/>
                </a:cxn>
                <a:cxn ang="0">
                  <a:pos x="0" y="2"/>
                </a:cxn>
                <a:cxn ang="0">
                  <a:pos x="0" y="2"/>
                </a:cxn>
                <a:cxn ang="0">
                  <a:pos x="0" y="3"/>
                </a:cxn>
                <a:cxn ang="0">
                  <a:pos x="0" y="4"/>
                </a:cxn>
                <a:cxn ang="0">
                  <a:pos x="0" y="4"/>
                </a:cxn>
                <a:cxn ang="0">
                  <a:pos x="2" y="4"/>
                </a:cxn>
                <a:cxn ang="0">
                  <a:pos x="2" y="4"/>
                </a:cxn>
                <a:cxn ang="0">
                  <a:pos x="2" y="3"/>
                </a:cxn>
                <a:cxn ang="0">
                  <a:pos x="2" y="3"/>
                </a:cxn>
              </a:cxnLst>
              <a:rect l="0" t="0" r="r" b="b"/>
              <a:pathLst>
                <a:path w="3" h="5">
                  <a:moveTo>
                    <a:pt x="2" y="3"/>
                  </a:moveTo>
                  <a:lnTo>
                    <a:pt x="2" y="2"/>
                  </a:lnTo>
                  <a:lnTo>
                    <a:pt x="2" y="1"/>
                  </a:lnTo>
                  <a:lnTo>
                    <a:pt x="2" y="0"/>
                  </a:lnTo>
                  <a:lnTo>
                    <a:pt x="2" y="0"/>
                  </a:lnTo>
                  <a:lnTo>
                    <a:pt x="2" y="0"/>
                  </a:lnTo>
                  <a:lnTo>
                    <a:pt x="2" y="0"/>
                  </a:lnTo>
                  <a:lnTo>
                    <a:pt x="0" y="2"/>
                  </a:lnTo>
                  <a:lnTo>
                    <a:pt x="0" y="2"/>
                  </a:lnTo>
                  <a:lnTo>
                    <a:pt x="0" y="3"/>
                  </a:lnTo>
                  <a:lnTo>
                    <a:pt x="0" y="4"/>
                  </a:lnTo>
                  <a:lnTo>
                    <a:pt x="0" y="4"/>
                  </a:lnTo>
                  <a:lnTo>
                    <a:pt x="2" y="4"/>
                  </a:lnTo>
                  <a:lnTo>
                    <a:pt x="2" y="4"/>
                  </a:lnTo>
                  <a:lnTo>
                    <a:pt x="2" y="3"/>
                  </a:lnTo>
                  <a:lnTo>
                    <a:pt x="2" y="3"/>
                  </a:lnTo>
                </a:path>
              </a:pathLst>
            </a:custGeom>
            <a:solidFill>
              <a:srgbClr val="B2B2B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6" name="Freeform 130"/>
            <p:cNvSpPr>
              <a:spLocks/>
            </p:cNvSpPr>
            <p:nvPr/>
          </p:nvSpPr>
          <p:spPr bwMode="auto">
            <a:xfrm>
              <a:off x="2534" y="2076"/>
              <a:ext cx="8" cy="8"/>
            </a:xfrm>
            <a:custGeom>
              <a:avLst/>
              <a:gdLst/>
              <a:ahLst/>
              <a:cxnLst>
                <a:cxn ang="0">
                  <a:pos x="3" y="7"/>
                </a:cxn>
                <a:cxn ang="0">
                  <a:pos x="1" y="6"/>
                </a:cxn>
                <a:cxn ang="0">
                  <a:pos x="1" y="6"/>
                </a:cxn>
                <a:cxn ang="0">
                  <a:pos x="1" y="6"/>
                </a:cxn>
                <a:cxn ang="0">
                  <a:pos x="0" y="5"/>
                </a:cxn>
                <a:cxn ang="0">
                  <a:pos x="1" y="4"/>
                </a:cxn>
                <a:cxn ang="0">
                  <a:pos x="1" y="3"/>
                </a:cxn>
                <a:cxn ang="0">
                  <a:pos x="1" y="2"/>
                </a:cxn>
                <a:cxn ang="0">
                  <a:pos x="3" y="1"/>
                </a:cxn>
                <a:cxn ang="0">
                  <a:pos x="3" y="0"/>
                </a:cxn>
                <a:cxn ang="0">
                  <a:pos x="4" y="0"/>
                </a:cxn>
                <a:cxn ang="0">
                  <a:pos x="4" y="0"/>
                </a:cxn>
                <a:cxn ang="0">
                  <a:pos x="5" y="2"/>
                </a:cxn>
                <a:cxn ang="0">
                  <a:pos x="7" y="2"/>
                </a:cxn>
                <a:cxn ang="0">
                  <a:pos x="7" y="2"/>
                </a:cxn>
                <a:cxn ang="0">
                  <a:pos x="7" y="3"/>
                </a:cxn>
                <a:cxn ang="0">
                  <a:pos x="7" y="4"/>
                </a:cxn>
                <a:cxn ang="0">
                  <a:pos x="5" y="6"/>
                </a:cxn>
                <a:cxn ang="0">
                  <a:pos x="5" y="6"/>
                </a:cxn>
                <a:cxn ang="0">
                  <a:pos x="4" y="7"/>
                </a:cxn>
                <a:cxn ang="0">
                  <a:pos x="3" y="7"/>
                </a:cxn>
                <a:cxn ang="0">
                  <a:pos x="3" y="7"/>
                </a:cxn>
                <a:cxn ang="0">
                  <a:pos x="3" y="7"/>
                </a:cxn>
                <a:cxn ang="0">
                  <a:pos x="3" y="7"/>
                </a:cxn>
              </a:cxnLst>
              <a:rect l="0" t="0" r="r" b="b"/>
              <a:pathLst>
                <a:path w="8" h="8">
                  <a:moveTo>
                    <a:pt x="3" y="7"/>
                  </a:moveTo>
                  <a:lnTo>
                    <a:pt x="1" y="6"/>
                  </a:lnTo>
                  <a:lnTo>
                    <a:pt x="1" y="6"/>
                  </a:lnTo>
                  <a:lnTo>
                    <a:pt x="1" y="6"/>
                  </a:lnTo>
                  <a:lnTo>
                    <a:pt x="0" y="5"/>
                  </a:lnTo>
                  <a:lnTo>
                    <a:pt x="1" y="4"/>
                  </a:lnTo>
                  <a:lnTo>
                    <a:pt x="1" y="3"/>
                  </a:lnTo>
                  <a:lnTo>
                    <a:pt x="1" y="2"/>
                  </a:lnTo>
                  <a:lnTo>
                    <a:pt x="3" y="1"/>
                  </a:lnTo>
                  <a:lnTo>
                    <a:pt x="3" y="0"/>
                  </a:lnTo>
                  <a:lnTo>
                    <a:pt x="4" y="0"/>
                  </a:lnTo>
                  <a:lnTo>
                    <a:pt x="4" y="0"/>
                  </a:lnTo>
                  <a:lnTo>
                    <a:pt x="5" y="2"/>
                  </a:lnTo>
                  <a:lnTo>
                    <a:pt x="7" y="2"/>
                  </a:lnTo>
                  <a:lnTo>
                    <a:pt x="7" y="2"/>
                  </a:lnTo>
                  <a:lnTo>
                    <a:pt x="7" y="3"/>
                  </a:lnTo>
                  <a:lnTo>
                    <a:pt x="7" y="4"/>
                  </a:lnTo>
                  <a:lnTo>
                    <a:pt x="5" y="6"/>
                  </a:lnTo>
                  <a:lnTo>
                    <a:pt x="5" y="6"/>
                  </a:lnTo>
                  <a:lnTo>
                    <a:pt x="4" y="7"/>
                  </a:lnTo>
                  <a:lnTo>
                    <a:pt x="3" y="7"/>
                  </a:lnTo>
                  <a:lnTo>
                    <a:pt x="3" y="7"/>
                  </a:lnTo>
                  <a:lnTo>
                    <a:pt x="3" y="7"/>
                  </a:lnTo>
                  <a:lnTo>
                    <a:pt x="3" y="7"/>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7" name="Freeform 131"/>
            <p:cNvSpPr>
              <a:spLocks/>
            </p:cNvSpPr>
            <p:nvPr/>
          </p:nvSpPr>
          <p:spPr bwMode="auto">
            <a:xfrm>
              <a:off x="2535" y="2077"/>
              <a:ext cx="7" cy="7"/>
            </a:xfrm>
            <a:custGeom>
              <a:avLst/>
              <a:gdLst/>
              <a:ahLst/>
              <a:cxnLst>
                <a:cxn ang="0">
                  <a:pos x="4" y="5"/>
                </a:cxn>
                <a:cxn ang="0">
                  <a:pos x="6" y="3"/>
                </a:cxn>
                <a:cxn ang="0">
                  <a:pos x="6" y="2"/>
                </a:cxn>
                <a:cxn ang="0">
                  <a:pos x="6" y="1"/>
                </a:cxn>
                <a:cxn ang="0">
                  <a:pos x="6" y="1"/>
                </a:cxn>
                <a:cxn ang="0">
                  <a:pos x="4" y="0"/>
                </a:cxn>
                <a:cxn ang="0">
                  <a:pos x="3" y="1"/>
                </a:cxn>
                <a:cxn ang="0">
                  <a:pos x="2" y="2"/>
                </a:cxn>
                <a:cxn ang="0">
                  <a:pos x="2" y="3"/>
                </a:cxn>
                <a:cxn ang="0">
                  <a:pos x="0" y="4"/>
                </a:cxn>
                <a:cxn ang="0">
                  <a:pos x="0" y="5"/>
                </a:cxn>
                <a:cxn ang="0">
                  <a:pos x="0" y="5"/>
                </a:cxn>
                <a:cxn ang="0">
                  <a:pos x="0" y="6"/>
                </a:cxn>
                <a:cxn ang="0">
                  <a:pos x="2" y="6"/>
                </a:cxn>
                <a:cxn ang="0">
                  <a:pos x="2" y="6"/>
                </a:cxn>
                <a:cxn ang="0">
                  <a:pos x="3" y="6"/>
                </a:cxn>
                <a:cxn ang="0">
                  <a:pos x="4" y="5"/>
                </a:cxn>
                <a:cxn ang="0">
                  <a:pos x="4" y="5"/>
                </a:cxn>
                <a:cxn ang="0">
                  <a:pos x="4" y="5"/>
                </a:cxn>
              </a:cxnLst>
              <a:rect l="0" t="0" r="r" b="b"/>
              <a:pathLst>
                <a:path w="7" h="7">
                  <a:moveTo>
                    <a:pt x="4" y="5"/>
                  </a:moveTo>
                  <a:lnTo>
                    <a:pt x="6" y="3"/>
                  </a:lnTo>
                  <a:lnTo>
                    <a:pt x="6" y="2"/>
                  </a:lnTo>
                  <a:lnTo>
                    <a:pt x="6" y="1"/>
                  </a:lnTo>
                  <a:lnTo>
                    <a:pt x="6" y="1"/>
                  </a:lnTo>
                  <a:lnTo>
                    <a:pt x="4" y="0"/>
                  </a:lnTo>
                  <a:lnTo>
                    <a:pt x="3" y="1"/>
                  </a:lnTo>
                  <a:lnTo>
                    <a:pt x="2" y="2"/>
                  </a:lnTo>
                  <a:lnTo>
                    <a:pt x="2" y="3"/>
                  </a:lnTo>
                  <a:lnTo>
                    <a:pt x="0" y="4"/>
                  </a:lnTo>
                  <a:lnTo>
                    <a:pt x="0" y="5"/>
                  </a:lnTo>
                  <a:lnTo>
                    <a:pt x="0" y="5"/>
                  </a:lnTo>
                  <a:lnTo>
                    <a:pt x="0" y="6"/>
                  </a:lnTo>
                  <a:lnTo>
                    <a:pt x="2" y="6"/>
                  </a:lnTo>
                  <a:lnTo>
                    <a:pt x="2" y="6"/>
                  </a:lnTo>
                  <a:lnTo>
                    <a:pt x="3" y="6"/>
                  </a:lnTo>
                  <a:lnTo>
                    <a:pt x="4" y="5"/>
                  </a:lnTo>
                  <a:lnTo>
                    <a:pt x="4" y="5"/>
                  </a:lnTo>
                  <a:lnTo>
                    <a:pt x="4" y="5"/>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8" name="Freeform 132"/>
            <p:cNvSpPr>
              <a:spLocks/>
            </p:cNvSpPr>
            <p:nvPr/>
          </p:nvSpPr>
          <p:spPr bwMode="auto">
            <a:xfrm>
              <a:off x="2537" y="2079"/>
              <a:ext cx="3" cy="4"/>
            </a:xfrm>
            <a:custGeom>
              <a:avLst/>
              <a:gdLst/>
              <a:ahLst/>
              <a:cxnLst>
                <a:cxn ang="0">
                  <a:pos x="2" y="2"/>
                </a:cxn>
                <a:cxn ang="0">
                  <a:pos x="2" y="1"/>
                </a:cxn>
                <a:cxn ang="0">
                  <a:pos x="2" y="1"/>
                </a:cxn>
                <a:cxn ang="0">
                  <a:pos x="2" y="1"/>
                </a:cxn>
                <a:cxn ang="0">
                  <a:pos x="2" y="0"/>
                </a:cxn>
                <a:cxn ang="0">
                  <a:pos x="2" y="0"/>
                </a:cxn>
                <a:cxn ang="0">
                  <a:pos x="1" y="0"/>
                </a:cxn>
                <a:cxn ang="0">
                  <a:pos x="0" y="1"/>
                </a:cxn>
                <a:cxn ang="0">
                  <a:pos x="0" y="2"/>
                </a:cxn>
                <a:cxn ang="0">
                  <a:pos x="0" y="3"/>
                </a:cxn>
                <a:cxn ang="0">
                  <a:pos x="0" y="3"/>
                </a:cxn>
                <a:cxn ang="0">
                  <a:pos x="0" y="3"/>
                </a:cxn>
                <a:cxn ang="0">
                  <a:pos x="1" y="3"/>
                </a:cxn>
                <a:cxn ang="0">
                  <a:pos x="1" y="3"/>
                </a:cxn>
                <a:cxn ang="0">
                  <a:pos x="2" y="2"/>
                </a:cxn>
                <a:cxn ang="0">
                  <a:pos x="2" y="2"/>
                </a:cxn>
              </a:cxnLst>
              <a:rect l="0" t="0" r="r" b="b"/>
              <a:pathLst>
                <a:path w="3" h="4">
                  <a:moveTo>
                    <a:pt x="2" y="2"/>
                  </a:moveTo>
                  <a:lnTo>
                    <a:pt x="2" y="1"/>
                  </a:lnTo>
                  <a:lnTo>
                    <a:pt x="2" y="1"/>
                  </a:lnTo>
                  <a:lnTo>
                    <a:pt x="2" y="1"/>
                  </a:lnTo>
                  <a:lnTo>
                    <a:pt x="2" y="0"/>
                  </a:lnTo>
                  <a:lnTo>
                    <a:pt x="2" y="0"/>
                  </a:lnTo>
                  <a:lnTo>
                    <a:pt x="1" y="0"/>
                  </a:lnTo>
                  <a:lnTo>
                    <a:pt x="0" y="1"/>
                  </a:lnTo>
                  <a:lnTo>
                    <a:pt x="0" y="2"/>
                  </a:lnTo>
                  <a:lnTo>
                    <a:pt x="0" y="3"/>
                  </a:lnTo>
                  <a:lnTo>
                    <a:pt x="0" y="3"/>
                  </a:lnTo>
                  <a:lnTo>
                    <a:pt x="0" y="3"/>
                  </a:lnTo>
                  <a:lnTo>
                    <a:pt x="1" y="3"/>
                  </a:lnTo>
                  <a:lnTo>
                    <a:pt x="1" y="3"/>
                  </a:lnTo>
                  <a:lnTo>
                    <a:pt x="2" y="2"/>
                  </a:lnTo>
                  <a:lnTo>
                    <a:pt x="2" y="2"/>
                  </a:lnTo>
                </a:path>
              </a:pathLst>
            </a:custGeom>
            <a:solidFill>
              <a:srgbClr val="B2B2B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9" name="Freeform 133"/>
            <p:cNvSpPr>
              <a:spLocks/>
            </p:cNvSpPr>
            <p:nvPr/>
          </p:nvSpPr>
          <p:spPr bwMode="auto">
            <a:xfrm>
              <a:off x="2475" y="2042"/>
              <a:ext cx="80" cy="43"/>
            </a:xfrm>
            <a:custGeom>
              <a:avLst/>
              <a:gdLst/>
              <a:ahLst/>
              <a:cxnLst>
                <a:cxn ang="0">
                  <a:pos x="79" y="7"/>
                </a:cxn>
                <a:cxn ang="0">
                  <a:pos x="62" y="0"/>
                </a:cxn>
                <a:cxn ang="0">
                  <a:pos x="0" y="33"/>
                </a:cxn>
                <a:cxn ang="0">
                  <a:pos x="17" y="42"/>
                </a:cxn>
                <a:cxn ang="0">
                  <a:pos x="79" y="7"/>
                </a:cxn>
                <a:cxn ang="0">
                  <a:pos x="79" y="7"/>
                </a:cxn>
              </a:cxnLst>
              <a:rect l="0" t="0" r="r" b="b"/>
              <a:pathLst>
                <a:path w="80" h="43">
                  <a:moveTo>
                    <a:pt x="79" y="7"/>
                  </a:moveTo>
                  <a:lnTo>
                    <a:pt x="62" y="0"/>
                  </a:lnTo>
                  <a:lnTo>
                    <a:pt x="0" y="33"/>
                  </a:lnTo>
                  <a:lnTo>
                    <a:pt x="17" y="42"/>
                  </a:lnTo>
                  <a:lnTo>
                    <a:pt x="79" y="7"/>
                  </a:lnTo>
                  <a:lnTo>
                    <a:pt x="79" y="7"/>
                  </a:lnTo>
                </a:path>
              </a:pathLst>
            </a:custGeom>
            <a:solidFill>
              <a:srgbClr val="E1E1E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0" name="Freeform 134"/>
            <p:cNvSpPr>
              <a:spLocks/>
            </p:cNvSpPr>
            <p:nvPr/>
          </p:nvSpPr>
          <p:spPr bwMode="auto">
            <a:xfrm>
              <a:off x="2492" y="2049"/>
              <a:ext cx="63" cy="54"/>
            </a:xfrm>
            <a:custGeom>
              <a:avLst/>
              <a:gdLst/>
              <a:ahLst/>
              <a:cxnLst>
                <a:cxn ang="0">
                  <a:pos x="62" y="0"/>
                </a:cxn>
                <a:cxn ang="0">
                  <a:pos x="0" y="35"/>
                </a:cxn>
                <a:cxn ang="0">
                  <a:pos x="0" y="53"/>
                </a:cxn>
                <a:cxn ang="0">
                  <a:pos x="62" y="19"/>
                </a:cxn>
                <a:cxn ang="0">
                  <a:pos x="62" y="0"/>
                </a:cxn>
                <a:cxn ang="0">
                  <a:pos x="62" y="0"/>
                </a:cxn>
              </a:cxnLst>
              <a:rect l="0" t="0" r="r" b="b"/>
              <a:pathLst>
                <a:path w="63" h="54">
                  <a:moveTo>
                    <a:pt x="62" y="0"/>
                  </a:moveTo>
                  <a:lnTo>
                    <a:pt x="0" y="35"/>
                  </a:lnTo>
                  <a:lnTo>
                    <a:pt x="0" y="53"/>
                  </a:lnTo>
                  <a:lnTo>
                    <a:pt x="62" y="19"/>
                  </a:lnTo>
                  <a:lnTo>
                    <a:pt x="62" y="0"/>
                  </a:lnTo>
                  <a:lnTo>
                    <a:pt x="62" y="0"/>
                  </a:lnTo>
                </a:path>
              </a:pathLst>
            </a:custGeom>
            <a:solidFill>
              <a:srgbClr val="8080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1" name="Freeform 135"/>
            <p:cNvSpPr>
              <a:spLocks/>
            </p:cNvSpPr>
            <p:nvPr/>
          </p:nvSpPr>
          <p:spPr bwMode="auto">
            <a:xfrm>
              <a:off x="2278" y="1965"/>
              <a:ext cx="85" cy="131"/>
            </a:xfrm>
            <a:custGeom>
              <a:avLst/>
              <a:gdLst/>
              <a:ahLst/>
              <a:cxnLst>
                <a:cxn ang="0">
                  <a:pos x="84" y="0"/>
                </a:cxn>
                <a:cxn ang="0">
                  <a:pos x="84" y="108"/>
                </a:cxn>
                <a:cxn ang="0">
                  <a:pos x="83" y="109"/>
                </a:cxn>
                <a:cxn ang="0">
                  <a:pos x="83" y="113"/>
                </a:cxn>
                <a:cxn ang="0">
                  <a:pos x="83" y="115"/>
                </a:cxn>
                <a:cxn ang="0">
                  <a:pos x="80" y="117"/>
                </a:cxn>
                <a:cxn ang="0">
                  <a:pos x="79" y="118"/>
                </a:cxn>
                <a:cxn ang="0">
                  <a:pos x="77" y="120"/>
                </a:cxn>
                <a:cxn ang="0">
                  <a:pos x="74" y="121"/>
                </a:cxn>
                <a:cxn ang="0">
                  <a:pos x="72" y="124"/>
                </a:cxn>
                <a:cxn ang="0">
                  <a:pos x="68" y="125"/>
                </a:cxn>
                <a:cxn ang="0">
                  <a:pos x="65" y="125"/>
                </a:cxn>
                <a:cxn ang="0">
                  <a:pos x="65" y="127"/>
                </a:cxn>
                <a:cxn ang="0">
                  <a:pos x="63" y="127"/>
                </a:cxn>
                <a:cxn ang="0">
                  <a:pos x="59" y="130"/>
                </a:cxn>
                <a:cxn ang="0">
                  <a:pos x="54" y="130"/>
                </a:cxn>
                <a:cxn ang="0">
                  <a:pos x="50" y="130"/>
                </a:cxn>
                <a:cxn ang="0">
                  <a:pos x="45" y="130"/>
                </a:cxn>
                <a:cxn ang="0">
                  <a:pos x="41" y="130"/>
                </a:cxn>
                <a:cxn ang="0">
                  <a:pos x="37" y="130"/>
                </a:cxn>
                <a:cxn ang="0">
                  <a:pos x="32" y="130"/>
                </a:cxn>
                <a:cxn ang="0">
                  <a:pos x="27" y="130"/>
                </a:cxn>
                <a:cxn ang="0">
                  <a:pos x="24" y="130"/>
                </a:cxn>
                <a:cxn ang="0">
                  <a:pos x="20" y="127"/>
                </a:cxn>
                <a:cxn ang="0">
                  <a:pos x="17" y="125"/>
                </a:cxn>
                <a:cxn ang="0">
                  <a:pos x="13" y="125"/>
                </a:cxn>
                <a:cxn ang="0">
                  <a:pos x="11" y="124"/>
                </a:cxn>
                <a:cxn ang="0">
                  <a:pos x="7" y="121"/>
                </a:cxn>
                <a:cxn ang="0">
                  <a:pos x="7" y="120"/>
                </a:cxn>
                <a:cxn ang="0">
                  <a:pos x="3" y="118"/>
                </a:cxn>
                <a:cxn ang="0">
                  <a:pos x="3" y="116"/>
                </a:cxn>
                <a:cxn ang="0">
                  <a:pos x="2" y="114"/>
                </a:cxn>
                <a:cxn ang="0">
                  <a:pos x="1" y="112"/>
                </a:cxn>
                <a:cxn ang="0">
                  <a:pos x="1" y="109"/>
                </a:cxn>
                <a:cxn ang="0">
                  <a:pos x="0" y="107"/>
                </a:cxn>
                <a:cxn ang="0">
                  <a:pos x="0" y="1"/>
                </a:cxn>
                <a:cxn ang="0">
                  <a:pos x="84" y="0"/>
                </a:cxn>
                <a:cxn ang="0">
                  <a:pos x="84" y="0"/>
                </a:cxn>
              </a:cxnLst>
              <a:rect l="0" t="0" r="r" b="b"/>
              <a:pathLst>
                <a:path w="85" h="131">
                  <a:moveTo>
                    <a:pt x="84" y="0"/>
                  </a:moveTo>
                  <a:lnTo>
                    <a:pt x="84" y="108"/>
                  </a:lnTo>
                  <a:lnTo>
                    <a:pt x="83" y="109"/>
                  </a:lnTo>
                  <a:lnTo>
                    <a:pt x="83" y="113"/>
                  </a:lnTo>
                  <a:lnTo>
                    <a:pt x="83" y="115"/>
                  </a:lnTo>
                  <a:lnTo>
                    <a:pt x="80" y="117"/>
                  </a:lnTo>
                  <a:lnTo>
                    <a:pt x="79" y="118"/>
                  </a:lnTo>
                  <a:lnTo>
                    <a:pt x="77" y="120"/>
                  </a:lnTo>
                  <a:lnTo>
                    <a:pt x="74" y="121"/>
                  </a:lnTo>
                  <a:lnTo>
                    <a:pt x="72" y="124"/>
                  </a:lnTo>
                  <a:lnTo>
                    <a:pt x="68" y="125"/>
                  </a:lnTo>
                  <a:lnTo>
                    <a:pt x="65" y="125"/>
                  </a:lnTo>
                  <a:lnTo>
                    <a:pt x="65" y="127"/>
                  </a:lnTo>
                  <a:lnTo>
                    <a:pt x="63" y="127"/>
                  </a:lnTo>
                  <a:lnTo>
                    <a:pt x="59" y="130"/>
                  </a:lnTo>
                  <a:lnTo>
                    <a:pt x="54" y="130"/>
                  </a:lnTo>
                  <a:lnTo>
                    <a:pt x="50" y="130"/>
                  </a:lnTo>
                  <a:lnTo>
                    <a:pt x="45" y="130"/>
                  </a:lnTo>
                  <a:lnTo>
                    <a:pt x="41" y="130"/>
                  </a:lnTo>
                  <a:lnTo>
                    <a:pt x="37" y="130"/>
                  </a:lnTo>
                  <a:lnTo>
                    <a:pt x="32" y="130"/>
                  </a:lnTo>
                  <a:lnTo>
                    <a:pt x="27" y="130"/>
                  </a:lnTo>
                  <a:lnTo>
                    <a:pt x="24" y="130"/>
                  </a:lnTo>
                  <a:lnTo>
                    <a:pt x="20" y="127"/>
                  </a:lnTo>
                  <a:lnTo>
                    <a:pt x="17" y="125"/>
                  </a:lnTo>
                  <a:lnTo>
                    <a:pt x="13" y="125"/>
                  </a:lnTo>
                  <a:lnTo>
                    <a:pt x="11" y="124"/>
                  </a:lnTo>
                  <a:lnTo>
                    <a:pt x="7" y="121"/>
                  </a:lnTo>
                  <a:lnTo>
                    <a:pt x="7" y="120"/>
                  </a:lnTo>
                  <a:lnTo>
                    <a:pt x="3" y="118"/>
                  </a:lnTo>
                  <a:lnTo>
                    <a:pt x="3" y="116"/>
                  </a:lnTo>
                  <a:lnTo>
                    <a:pt x="2" y="114"/>
                  </a:lnTo>
                  <a:lnTo>
                    <a:pt x="1" y="112"/>
                  </a:lnTo>
                  <a:lnTo>
                    <a:pt x="1" y="109"/>
                  </a:lnTo>
                  <a:lnTo>
                    <a:pt x="0" y="107"/>
                  </a:lnTo>
                  <a:lnTo>
                    <a:pt x="0" y="1"/>
                  </a:lnTo>
                  <a:lnTo>
                    <a:pt x="84" y="0"/>
                  </a:lnTo>
                  <a:lnTo>
                    <a:pt x="84" y="0"/>
                  </a:lnTo>
                </a:path>
              </a:pathLst>
            </a:custGeom>
            <a:solidFill>
              <a:srgbClr val="B2B2B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2" name="Freeform 136"/>
            <p:cNvSpPr>
              <a:spLocks/>
            </p:cNvSpPr>
            <p:nvPr/>
          </p:nvSpPr>
          <p:spPr bwMode="auto">
            <a:xfrm>
              <a:off x="2337" y="1965"/>
              <a:ext cx="26" cy="130"/>
            </a:xfrm>
            <a:custGeom>
              <a:avLst/>
              <a:gdLst/>
              <a:ahLst/>
              <a:cxnLst>
                <a:cxn ang="0">
                  <a:pos x="0" y="0"/>
                </a:cxn>
                <a:cxn ang="0">
                  <a:pos x="25" y="0"/>
                </a:cxn>
                <a:cxn ang="0">
                  <a:pos x="25" y="108"/>
                </a:cxn>
                <a:cxn ang="0">
                  <a:pos x="25" y="109"/>
                </a:cxn>
                <a:cxn ang="0">
                  <a:pos x="24" y="111"/>
                </a:cxn>
                <a:cxn ang="0">
                  <a:pos x="24" y="113"/>
                </a:cxn>
                <a:cxn ang="0">
                  <a:pos x="24" y="115"/>
                </a:cxn>
                <a:cxn ang="0">
                  <a:pos x="23" y="116"/>
                </a:cxn>
                <a:cxn ang="0">
                  <a:pos x="20" y="117"/>
                </a:cxn>
                <a:cxn ang="0">
                  <a:pos x="20" y="118"/>
                </a:cxn>
                <a:cxn ang="0">
                  <a:pos x="19" y="120"/>
                </a:cxn>
                <a:cxn ang="0">
                  <a:pos x="15" y="121"/>
                </a:cxn>
                <a:cxn ang="0">
                  <a:pos x="10" y="125"/>
                </a:cxn>
                <a:cxn ang="0">
                  <a:pos x="6" y="126"/>
                </a:cxn>
                <a:cxn ang="0">
                  <a:pos x="1" y="129"/>
                </a:cxn>
                <a:cxn ang="0">
                  <a:pos x="0" y="129"/>
                </a:cxn>
                <a:cxn ang="0">
                  <a:pos x="0" y="0"/>
                </a:cxn>
                <a:cxn ang="0">
                  <a:pos x="0" y="0"/>
                </a:cxn>
              </a:cxnLst>
              <a:rect l="0" t="0" r="r" b="b"/>
              <a:pathLst>
                <a:path w="26" h="130">
                  <a:moveTo>
                    <a:pt x="0" y="0"/>
                  </a:moveTo>
                  <a:lnTo>
                    <a:pt x="25" y="0"/>
                  </a:lnTo>
                  <a:lnTo>
                    <a:pt x="25" y="108"/>
                  </a:lnTo>
                  <a:lnTo>
                    <a:pt x="25" y="109"/>
                  </a:lnTo>
                  <a:lnTo>
                    <a:pt x="24" y="111"/>
                  </a:lnTo>
                  <a:lnTo>
                    <a:pt x="24" y="113"/>
                  </a:lnTo>
                  <a:lnTo>
                    <a:pt x="24" y="115"/>
                  </a:lnTo>
                  <a:lnTo>
                    <a:pt x="23" y="116"/>
                  </a:lnTo>
                  <a:lnTo>
                    <a:pt x="20" y="117"/>
                  </a:lnTo>
                  <a:lnTo>
                    <a:pt x="20" y="118"/>
                  </a:lnTo>
                  <a:lnTo>
                    <a:pt x="19" y="120"/>
                  </a:lnTo>
                  <a:lnTo>
                    <a:pt x="15" y="121"/>
                  </a:lnTo>
                  <a:lnTo>
                    <a:pt x="10" y="125"/>
                  </a:lnTo>
                  <a:lnTo>
                    <a:pt x="6" y="126"/>
                  </a:lnTo>
                  <a:lnTo>
                    <a:pt x="1" y="129"/>
                  </a:lnTo>
                  <a:lnTo>
                    <a:pt x="0" y="129"/>
                  </a:lnTo>
                  <a:lnTo>
                    <a:pt x="0" y="0"/>
                  </a:lnTo>
                  <a:lnTo>
                    <a:pt x="0" y="0"/>
                  </a:lnTo>
                </a:path>
              </a:pathLst>
            </a:custGeom>
            <a:solidFill>
              <a:srgbClr val="8080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3" name="Freeform 137"/>
            <p:cNvSpPr>
              <a:spLocks/>
            </p:cNvSpPr>
            <p:nvPr/>
          </p:nvSpPr>
          <p:spPr bwMode="auto">
            <a:xfrm>
              <a:off x="2365" y="2133"/>
              <a:ext cx="22" cy="15"/>
            </a:xfrm>
            <a:custGeom>
              <a:avLst/>
              <a:gdLst/>
              <a:ahLst/>
              <a:cxnLst>
                <a:cxn ang="0">
                  <a:pos x="21" y="14"/>
                </a:cxn>
                <a:cxn ang="0">
                  <a:pos x="21" y="11"/>
                </a:cxn>
                <a:cxn ang="0">
                  <a:pos x="0" y="0"/>
                </a:cxn>
                <a:cxn ang="0">
                  <a:pos x="0" y="2"/>
                </a:cxn>
                <a:cxn ang="0">
                  <a:pos x="21" y="14"/>
                </a:cxn>
                <a:cxn ang="0">
                  <a:pos x="21" y="14"/>
                </a:cxn>
              </a:cxnLst>
              <a:rect l="0" t="0" r="r" b="b"/>
              <a:pathLst>
                <a:path w="22" h="15">
                  <a:moveTo>
                    <a:pt x="21" y="14"/>
                  </a:moveTo>
                  <a:lnTo>
                    <a:pt x="21" y="11"/>
                  </a:lnTo>
                  <a:lnTo>
                    <a:pt x="0" y="0"/>
                  </a:lnTo>
                  <a:lnTo>
                    <a:pt x="0" y="2"/>
                  </a:lnTo>
                  <a:lnTo>
                    <a:pt x="21" y="14"/>
                  </a:lnTo>
                  <a:lnTo>
                    <a:pt x="21" y="14"/>
                  </a:lnTo>
                </a:path>
              </a:pathLst>
            </a:custGeom>
            <a:solidFill>
              <a:srgbClr val="BF4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4" name="Freeform 138"/>
            <p:cNvSpPr>
              <a:spLocks/>
            </p:cNvSpPr>
            <p:nvPr/>
          </p:nvSpPr>
          <p:spPr bwMode="auto">
            <a:xfrm>
              <a:off x="2365" y="2132"/>
              <a:ext cx="24" cy="13"/>
            </a:xfrm>
            <a:custGeom>
              <a:avLst/>
              <a:gdLst/>
              <a:ahLst/>
              <a:cxnLst>
                <a:cxn ang="0">
                  <a:pos x="23" y="12"/>
                </a:cxn>
                <a:cxn ang="0">
                  <a:pos x="2" y="0"/>
                </a:cxn>
                <a:cxn ang="0">
                  <a:pos x="0" y="1"/>
                </a:cxn>
                <a:cxn ang="0">
                  <a:pos x="21" y="12"/>
                </a:cxn>
                <a:cxn ang="0">
                  <a:pos x="23" y="12"/>
                </a:cxn>
                <a:cxn ang="0">
                  <a:pos x="23" y="12"/>
                </a:cxn>
              </a:cxnLst>
              <a:rect l="0" t="0" r="r" b="b"/>
              <a:pathLst>
                <a:path w="24" h="13">
                  <a:moveTo>
                    <a:pt x="23" y="12"/>
                  </a:moveTo>
                  <a:lnTo>
                    <a:pt x="2" y="0"/>
                  </a:lnTo>
                  <a:lnTo>
                    <a:pt x="0" y="1"/>
                  </a:lnTo>
                  <a:lnTo>
                    <a:pt x="21" y="12"/>
                  </a:lnTo>
                  <a:lnTo>
                    <a:pt x="23" y="12"/>
                  </a:lnTo>
                  <a:lnTo>
                    <a:pt x="23" y="12"/>
                  </a:lnTo>
                </a:path>
              </a:pathLst>
            </a:custGeom>
            <a:solidFill>
              <a:srgbClr val="E262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5" name="Freeform 139"/>
            <p:cNvSpPr>
              <a:spLocks/>
            </p:cNvSpPr>
            <p:nvPr/>
          </p:nvSpPr>
          <p:spPr bwMode="auto">
            <a:xfrm>
              <a:off x="2433" y="1984"/>
              <a:ext cx="86" cy="174"/>
            </a:xfrm>
            <a:custGeom>
              <a:avLst/>
              <a:gdLst/>
              <a:ahLst/>
              <a:cxnLst>
                <a:cxn ang="0">
                  <a:pos x="85" y="0"/>
                </a:cxn>
                <a:cxn ang="0">
                  <a:pos x="39" y="2"/>
                </a:cxn>
                <a:cxn ang="0">
                  <a:pos x="0" y="48"/>
                </a:cxn>
                <a:cxn ang="0">
                  <a:pos x="0" y="173"/>
                </a:cxn>
                <a:cxn ang="0">
                  <a:pos x="85" y="126"/>
                </a:cxn>
                <a:cxn ang="0">
                  <a:pos x="85" y="0"/>
                </a:cxn>
                <a:cxn ang="0">
                  <a:pos x="85" y="0"/>
                </a:cxn>
              </a:cxnLst>
              <a:rect l="0" t="0" r="r" b="b"/>
              <a:pathLst>
                <a:path w="86" h="174">
                  <a:moveTo>
                    <a:pt x="85" y="0"/>
                  </a:moveTo>
                  <a:lnTo>
                    <a:pt x="39" y="2"/>
                  </a:lnTo>
                  <a:lnTo>
                    <a:pt x="0" y="48"/>
                  </a:lnTo>
                  <a:lnTo>
                    <a:pt x="0" y="173"/>
                  </a:lnTo>
                  <a:lnTo>
                    <a:pt x="85" y="126"/>
                  </a:lnTo>
                  <a:lnTo>
                    <a:pt x="85" y="0"/>
                  </a:lnTo>
                  <a:lnTo>
                    <a:pt x="85" y="0"/>
                  </a:lnTo>
                </a:path>
              </a:pathLst>
            </a:custGeom>
            <a:solidFill>
              <a:srgbClr val="00606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6" name="Freeform 140"/>
            <p:cNvSpPr>
              <a:spLocks/>
            </p:cNvSpPr>
            <p:nvPr/>
          </p:nvSpPr>
          <p:spPr bwMode="auto">
            <a:xfrm>
              <a:off x="2350" y="1986"/>
              <a:ext cx="84" cy="172"/>
            </a:xfrm>
            <a:custGeom>
              <a:avLst/>
              <a:gdLst/>
              <a:ahLst/>
              <a:cxnLst>
                <a:cxn ang="0">
                  <a:pos x="0" y="0"/>
                </a:cxn>
                <a:cxn ang="0">
                  <a:pos x="83" y="46"/>
                </a:cxn>
                <a:cxn ang="0">
                  <a:pos x="83" y="171"/>
                </a:cxn>
                <a:cxn ang="0">
                  <a:pos x="0" y="125"/>
                </a:cxn>
                <a:cxn ang="0">
                  <a:pos x="0" y="0"/>
                </a:cxn>
                <a:cxn ang="0">
                  <a:pos x="0" y="0"/>
                </a:cxn>
              </a:cxnLst>
              <a:rect l="0" t="0" r="r" b="b"/>
              <a:pathLst>
                <a:path w="84" h="172">
                  <a:moveTo>
                    <a:pt x="0" y="0"/>
                  </a:moveTo>
                  <a:lnTo>
                    <a:pt x="83" y="46"/>
                  </a:lnTo>
                  <a:lnTo>
                    <a:pt x="83" y="171"/>
                  </a:lnTo>
                  <a:lnTo>
                    <a:pt x="0" y="125"/>
                  </a:lnTo>
                  <a:lnTo>
                    <a:pt x="0" y="0"/>
                  </a:lnTo>
                  <a:lnTo>
                    <a:pt x="0" y="0"/>
                  </a:lnTo>
                </a:path>
              </a:pathLst>
            </a:custGeom>
            <a:solidFill>
              <a:srgbClr val="0082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7" name="Freeform 141"/>
            <p:cNvSpPr>
              <a:spLocks/>
            </p:cNvSpPr>
            <p:nvPr/>
          </p:nvSpPr>
          <p:spPr bwMode="auto">
            <a:xfrm>
              <a:off x="2369" y="2069"/>
              <a:ext cx="40" cy="76"/>
            </a:xfrm>
            <a:custGeom>
              <a:avLst/>
              <a:gdLst/>
              <a:ahLst/>
              <a:cxnLst>
                <a:cxn ang="0">
                  <a:pos x="39" y="75"/>
                </a:cxn>
                <a:cxn ang="0">
                  <a:pos x="39" y="23"/>
                </a:cxn>
                <a:cxn ang="0">
                  <a:pos x="0" y="0"/>
                </a:cxn>
                <a:cxn ang="0">
                  <a:pos x="0" y="52"/>
                </a:cxn>
                <a:cxn ang="0">
                  <a:pos x="39" y="75"/>
                </a:cxn>
                <a:cxn ang="0">
                  <a:pos x="39" y="75"/>
                </a:cxn>
              </a:cxnLst>
              <a:rect l="0" t="0" r="r" b="b"/>
              <a:pathLst>
                <a:path w="40" h="76">
                  <a:moveTo>
                    <a:pt x="39" y="75"/>
                  </a:moveTo>
                  <a:lnTo>
                    <a:pt x="39" y="23"/>
                  </a:lnTo>
                  <a:lnTo>
                    <a:pt x="0" y="0"/>
                  </a:lnTo>
                  <a:lnTo>
                    <a:pt x="0" y="52"/>
                  </a:lnTo>
                  <a:lnTo>
                    <a:pt x="39" y="75"/>
                  </a:lnTo>
                  <a:lnTo>
                    <a:pt x="39" y="75"/>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8" name="Freeform 142"/>
            <p:cNvSpPr>
              <a:spLocks/>
            </p:cNvSpPr>
            <p:nvPr/>
          </p:nvSpPr>
          <p:spPr bwMode="auto">
            <a:xfrm>
              <a:off x="2369" y="2069"/>
              <a:ext cx="8" cy="53"/>
            </a:xfrm>
            <a:custGeom>
              <a:avLst/>
              <a:gdLst/>
              <a:ahLst/>
              <a:cxnLst>
                <a:cxn ang="0">
                  <a:pos x="7" y="5"/>
                </a:cxn>
                <a:cxn ang="0">
                  <a:pos x="0" y="0"/>
                </a:cxn>
                <a:cxn ang="0">
                  <a:pos x="0" y="52"/>
                </a:cxn>
                <a:cxn ang="0">
                  <a:pos x="7" y="49"/>
                </a:cxn>
                <a:cxn ang="0">
                  <a:pos x="7" y="5"/>
                </a:cxn>
                <a:cxn ang="0">
                  <a:pos x="7" y="5"/>
                </a:cxn>
              </a:cxnLst>
              <a:rect l="0" t="0" r="r" b="b"/>
              <a:pathLst>
                <a:path w="8" h="53">
                  <a:moveTo>
                    <a:pt x="7" y="5"/>
                  </a:moveTo>
                  <a:lnTo>
                    <a:pt x="0" y="0"/>
                  </a:lnTo>
                  <a:lnTo>
                    <a:pt x="0" y="52"/>
                  </a:lnTo>
                  <a:lnTo>
                    <a:pt x="7" y="49"/>
                  </a:lnTo>
                  <a:lnTo>
                    <a:pt x="7" y="5"/>
                  </a:lnTo>
                  <a:lnTo>
                    <a:pt x="7" y="5"/>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9" name="Freeform 143"/>
            <p:cNvSpPr>
              <a:spLocks/>
            </p:cNvSpPr>
            <p:nvPr/>
          </p:nvSpPr>
          <p:spPr bwMode="auto">
            <a:xfrm>
              <a:off x="2369" y="2118"/>
              <a:ext cx="40" cy="27"/>
            </a:xfrm>
            <a:custGeom>
              <a:avLst/>
              <a:gdLst/>
              <a:ahLst/>
              <a:cxnLst>
                <a:cxn ang="0">
                  <a:pos x="39" y="17"/>
                </a:cxn>
                <a:cxn ang="0">
                  <a:pos x="7" y="0"/>
                </a:cxn>
                <a:cxn ang="0">
                  <a:pos x="0" y="3"/>
                </a:cxn>
                <a:cxn ang="0">
                  <a:pos x="39" y="26"/>
                </a:cxn>
                <a:cxn ang="0">
                  <a:pos x="39" y="17"/>
                </a:cxn>
                <a:cxn ang="0">
                  <a:pos x="39" y="17"/>
                </a:cxn>
              </a:cxnLst>
              <a:rect l="0" t="0" r="r" b="b"/>
              <a:pathLst>
                <a:path w="40" h="27">
                  <a:moveTo>
                    <a:pt x="39" y="17"/>
                  </a:moveTo>
                  <a:lnTo>
                    <a:pt x="7" y="0"/>
                  </a:lnTo>
                  <a:lnTo>
                    <a:pt x="0" y="3"/>
                  </a:lnTo>
                  <a:lnTo>
                    <a:pt x="39" y="26"/>
                  </a:lnTo>
                  <a:lnTo>
                    <a:pt x="39" y="17"/>
                  </a:lnTo>
                  <a:lnTo>
                    <a:pt x="39" y="17"/>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0" name="Freeform 144"/>
            <p:cNvSpPr>
              <a:spLocks/>
            </p:cNvSpPr>
            <p:nvPr/>
          </p:nvSpPr>
          <p:spPr bwMode="auto">
            <a:xfrm>
              <a:off x="2280" y="2180"/>
              <a:ext cx="22" cy="15"/>
            </a:xfrm>
            <a:custGeom>
              <a:avLst/>
              <a:gdLst/>
              <a:ahLst/>
              <a:cxnLst>
                <a:cxn ang="0">
                  <a:pos x="21" y="14"/>
                </a:cxn>
                <a:cxn ang="0">
                  <a:pos x="21" y="11"/>
                </a:cxn>
                <a:cxn ang="0">
                  <a:pos x="0" y="0"/>
                </a:cxn>
                <a:cxn ang="0">
                  <a:pos x="0" y="2"/>
                </a:cxn>
                <a:cxn ang="0">
                  <a:pos x="21" y="14"/>
                </a:cxn>
                <a:cxn ang="0">
                  <a:pos x="21" y="14"/>
                </a:cxn>
              </a:cxnLst>
              <a:rect l="0" t="0" r="r" b="b"/>
              <a:pathLst>
                <a:path w="22" h="15">
                  <a:moveTo>
                    <a:pt x="21" y="14"/>
                  </a:moveTo>
                  <a:lnTo>
                    <a:pt x="21" y="11"/>
                  </a:lnTo>
                  <a:lnTo>
                    <a:pt x="0" y="0"/>
                  </a:lnTo>
                  <a:lnTo>
                    <a:pt x="0" y="2"/>
                  </a:lnTo>
                  <a:lnTo>
                    <a:pt x="21" y="14"/>
                  </a:lnTo>
                  <a:lnTo>
                    <a:pt x="21" y="14"/>
                  </a:lnTo>
                </a:path>
              </a:pathLst>
            </a:custGeom>
            <a:solidFill>
              <a:srgbClr val="BF4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1" name="Freeform 145"/>
            <p:cNvSpPr>
              <a:spLocks/>
            </p:cNvSpPr>
            <p:nvPr/>
          </p:nvSpPr>
          <p:spPr bwMode="auto">
            <a:xfrm>
              <a:off x="2280" y="2178"/>
              <a:ext cx="25" cy="14"/>
            </a:xfrm>
            <a:custGeom>
              <a:avLst/>
              <a:gdLst/>
              <a:ahLst/>
              <a:cxnLst>
                <a:cxn ang="0">
                  <a:pos x="24" y="11"/>
                </a:cxn>
                <a:cxn ang="0">
                  <a:pos x="1" y="0"/>
                </a:cxn>
                <a:cxn ang="0">
                  <a:pos x="0" y="2"/>
                </a:cxn>
                <a:cxn ang="0">
                  <a:pos x="21" y="13"/>
                </a:cxn>
                <a:cxn ang="0">
                  <a:pos x="24" y="11"/>
                </a:cxn>
                <a:cxn ang="0">
                  <a:pos x="24" y="11"/>
                </a:cxn>
              </a:cxnLst>
              <a:rect l="0" t="0" r="r" b="b"/>
              <a:pathLst>
                <a:path w="25" h="14">
                  <a:moveTo>
                    <a:pt x="24" y="11"/>
                  </a:moveTo>
                  <a:lnTo>
                    <a:pt x="1" y="0"/>
                  </a:lnTo>
                  <a:lnTo>
                    <a:pt x="0" y="2"/>
                  </a:lnTo>
                  <a:lnTo>
                    <a:pt x="21" y="13"/>
                  </a:lnTo>
                  <a:lnTo>
                    <a:pt x="24" y="11"/>
                  </a:lnTo>
                  <a:lnTo>
                    <a:pt x="24" y="11"/>
                  </a:lnTo>
                </a:path>
              </a:pathLst>
            </a:custGeom>
            <a:solidFill>
              <a:srgbClr val="E262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2" name="Freeform 146"/>
            <p:cNvSpPr>
              <a:spLocks/>
            </p:cNvSpPr>
            <p:nvPr/>
          </p:nvSpPr>
          <p:spPr bwMode="auto">
            <a:xfrm>
              <a:off x="2301" y="2189"/>
              <a:ext cx="4" cy="6"/>
            </a:xfrm>
            <a:custGeom>
              <a:avLst/>
              <a:gdLst/>
              <a:ahLst/>
              <a:cxnLst>
                <a:cxn ang="0">
                  <a:pos x="3" y="3"/>
                </a:cxn>
                <a:cxn ang="0">
                  <a:pos x="3" y="0"/>
                </a:cxn>
                <a:cxn ang="0">
                  <a:pos x="0" y="2"/>
                </a:cxn>
                <a:cxn ang="0">
                  <a:pos x="0" y="5"/>
                </a:cxn>
                <a:cxn ang="0">
                  <a:pos x="3" y="3"/>
                </a:cxn>
                <a:cxn ang="0">
                  <a:pos x="3" y="3"/>
                </a:cxn>
              </a:cxnLst>
              <a:rect l="0" t="0" r="r" b="b"/>
              <a:pathLst>
                <a:path w="4" h="6">
                  <a:moveTo>
                    <a:pt x="3" y="3"/>
                  </a:moveTo>
                  <a:lnTo>
                    <a:pt x="3" y="0"/>
                  </a:lnTo>
                  <a:lnTo>
                    <a:pt x="0" y="2"/>
                  </a:lnTo>
                  <a:lnTo>
                    <a:pt x="0" y="5"/>
                  </a:lnTo>
                  <a:lnTo>
                    <a:pt x="3" y="3"/>
                  </a:lnTo>
                  <a:lnTo>
                    <a:pt x="3" y="3"/>
                  </a:lnTo>
                </a:path>
              </a:pathLst>
            </a:custGeom>
            <a:solidFill>
              <a:srgbClr val="622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3" name="Freeform 147"/>
            <p:cNvSpPr>
              <a:spLocks/>
            </p:cNvSpPr>
            <p:nvPr/>
          </p:nvSpPr>
          <p:spPr bwMode="auto">
            <a:xfrm>
              <a:off x="2287" y="2176"/>
              <a:ext cx="22" cy="14"/>
            </a:xfrm>
            <a:custGeom>
              <a:avLst/>
              <a:gdLst/>
              <a:ahLst/>
              <a:cxnLst>
                <a:cxn ang="0">
                  <a:pos x="21" y="13"/>
                </a:cxn>
                <a:cxn ang="0">
                  <a:pos x="21" y="12"/>
                </a:cxn>
                <a:cxn ang="0">
                  <a:pos x="0" y="0"/>
                </a:cxn>
                <a:cxn ang="0">
                  <a:pos x="0" y="2"/>
                </a:cxn>
                <a:cxn ang="0">
                  <a:pos x="21" y="13"/>
                </a:cxn>
                <a:cxn ang="0">
                  <a:pos x="21" y="13"/>
                </a:cxn>
              </a:cxnLst>
              <a:rect l="0" t="0" r="r" b="b"/>
              <a:pathLst>
                <a:path w="22" h="14">
                  <a:moveTo>
                    <a:pt x="21" y="13"/>
                  </a:moveTo>
                  <a:lnTo>
                    <a:pt x="21" y="12"/>
                  </a:lnTo>
                  <a:lnTo>
                    <a:pt x="0" y="0"/>
                  </a:lnTo>
                  <a:lnTo>
                    <a:pt x="0" y="2"/>
                  </a:lnTo>
                  <a:lnTo>
                    <a:pt x="21" y="13"/>
                  </a:lnTo>
                  <a:lnTo>
                    <a:pt x="21" y="13"/>
                  </a:lnTo>
                </a:path>
              </a:pathLst>
            </a:custGeom>
            <a:solidFill>
              <a:srgbClr val="BF4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4" name="Freeform 148"/>
            <p:cNvSpPr>
              <a:spLocks/>
            </p:cNvSpPr>
            <p:nvPr/>
          </p:nvSpPr>
          <p:spPr bwMode="auto">
            <a:xfrm>
              <a:off x="2287" y="2174"/>
              <a:ext cx="24" cy="15"/>
            </a:xfrm>
            <a:custGeom>
              <a:avLst/>
              <a:gdLst/>
              <a:ahLst/>
              <a:cxnLst>
                <a:cxn ang="0">
                  <a:pos x="23" y="11"/>
                </a:cxn>
                <a:cxn ang="0">
                  <a:pos x="2" y="0"/>
                </a:cxn>
                <a:cxn ang="0">
                  <a:pos x="0" y="2"/>
                </a:cxn>
                <a:cxn ang="0">
                  <a:pos x="21" y="14"/>
                </a:cxn>
                <a:cxn ang="0">
                  <a:pos x="23" y="11"/>
                </a:cxn>
                <a:cxn ang="0">
                  <a:pos x="23" y="11"/>
                </a:cxn>
              </a:cxnLst>
              <a:rect l="0" t="0" r="r" b="b"/>
              <a:pathLst>
                <a:path w="24" h="15">
                  <a:moveTo>
                    <a:pt x="23" y="11"/>
                  </a:moveTo>
                  <a:lnTo>
                    <a:pt x="2" y="0"/>
                  </a:lnTo>
                  <a:lnTo>
                    <a:pt x="0" y="2"/>
                  </a:lnTo>
                  <a:lnTo>
                    <a:pt x="21" y="14"/>
                  </a:lnTo>
                  <a:lnTo>
                    <a:pt x="23" y="11"/>
                  </a:lnTo>
                  <a:lnTo>
                    <a:pt x="23" y="11"/>
                  </a:lnTo>
                </a:path>
              </a:pathLst>
            </a:custGeom>
            <a:solidFill>
              <a:srgbClr val="E262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5" name="Freeform 149"/>
            <p:cNvSpPr>
              <a:spLocks/>
            </p:cNvSpPr>
            <p:nvPr/>
          </p:nvSpPr>
          <p:spPr bwMode="auto">
            <a:xfrm>
              <a:off x="2308" y="2185"/>
              <a:ext cx="3" cy="5"/>
            </a:xfrm>
            <a:custGeom>
              <a:avLst/>
              <a:gdLst/>
              <a:ahLst/>
              <a:cxnLst>
                <a:cxn ang="0">
                  <a:pos x="2" y="3"/>
                </a:cxn>
                <a:cxn ang="0">
                  <a:pos x="2" y="0"/>
                </a:cxn>
                <a:cxn ang="0">
                  <a:pos x="0" y="3"/>
                </a:cxn>
                <a:cxn ang="0">
                  <a:pos x="0" y="4"/>
                </a:cxn>
                <a:cxn ang="0">
                  <a:pos x="2" y="3"/>
                </a:cxn>
                <a:cxn ang="0">
                  <a:pos x="2" y="3"/>
                </a:cxn>
              </a:cxnLst>
              <a:rect l="0" t="0" r="r" b="b"/>
              <a:pathLst>
                <a:path w="3" h="5">
                  <a:moveTo>
                    <a:pt x="2" y="3"/>
                  </a:moveTo>
                  <a:lnTo>
                    <a:pt x="2" y="0"/>
                  </a:lnTo>
                  <a:lnTo>
                    <a:pt x="0" y="3"/>
                  </a:lnTo>
                  <a:lnTo>
                    <a:pt x="0" y="4"/>
                  </a:lnTo>
                  <a:lnTo>
                    <a:pt x="2" y="3"/>
                  </a:lnTo>
                  <a:lnTo>
                    <a:pt x="2" y="3"/>
                  </a:lnTo>
                </a:path>
              </a:pathLst>
            </a:custGeom>
            <a:solidFill>
              <a:srgbClr val="622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6" name="Freeform 150"/>
            <p:cNvSpPr>
              <a:spLocks/>
            </p:cNvSpPr>
            <p:nvPr/>
          </p:nvSpPr>
          <p:spPr bwMode="auto">
            <a:xfrm>
              <a:off x="2294" y="2172"/>
              <a:ext cx="22" cy="14"/>
            </a:xfrm>
            <a:custGeom>
              <a:avLst/>
              <a:gdLst/>
              <a:ahLst/>
              <a:cxnLst>
                <a:cxn ang="0">
                  <a:pos x="21" y="13"/>
                </a:cxn>
                <a:cxn ang="0">
                  <a:pos x="21" y="12"/>
                </a:cxn>
                <a:cxn ang="0">
                  <a:pos x="0" y="0"/>
                </a:cxn>
                <a:cxn ang="0">
                  <a:pos x="0" y="1"/>
                </a:cxn>
                <a:cxn ang="0">
                  <a:pos x="21" y="13"/>
                </a:cxn>
                <a:cxn ang="0">
                  <a:pos x="21" y="13"/>
                </a:cxn>
              </a:cxnLst>
              <a:rect l="0" t="0" r="r" b="b"/>
              <a:pathLst>
                <a:path w="22" h="14">
                  <a:moveTo>
                    <a:pt x="21" y="13"/>
                  </a:moveTo>
                  <a:lnTo>
                    <a:pt x="21" y="12"/>
                  </a:lnTo>
                  <a:lnTo>
                    <a:pt x="0" y="0"/>
                  </a:lnTo>
                  <a:lnTo>
                    <a:pt x="0" y="1"/>
                  </a:lnTo>
                  <a:lnTo>
                    <a:pt x="21" y="13"/>
                  </a:lnTo>
                  <a:lnTo>
                    <a:pt x="21" y="13"/>
                  </a:lnTo>
                </a:path>
              </a:pathLst>
            </a:custGeom>
            <a:solidFill>
              <a:srgbClr val="BF4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7" name="Freeform 151"/>
            <p:cNvSpPr>
              <a:spLocks/>
            </p:cNvSpPr>
            <p:nvPr/>
          </p:nvSpPr>
          <p:spPr bwMode="auto">
            <a:xfrm>
              <a:off x="2294" y="2170"/>
              <a:ext cx="25" cy="15"/>
            </a:xfrm>
            <a:custGeom>
              <a:avLst/>
              <a:gdLst/>
              <a:ahLst/>
              <a:cxnLst>
                <a:cxn ang="0">
                  <a:pos x="24" y="12"/>
                </a:cxn>
                <a:cxn ang="0">
                  <a:pos x="2" y="0"/>
                </a:cxn>
                <a:cxn ang="0">
                  <a:pos x="0" y="2"/>
                </a:cxn>
                <a:cxn ang="0">
                  <a:pos x="21" y="14"/>
                </a:cxn>
                <a:cxn ang="0">
                  <a:pos x="24" y="12"/>
                </a:cxn>
                <a:cxn ang="0">
                  <a:pos x="24" y="12"/>
                </a:cxn>
              </a:cxnLst>
              <a:rect l="0" t="0" r="r" b="b"/>
              <a:pathLst>
                <a:path w="25" h="15">
                  <a:moveTo>
                    <a:pt x="24" y="12"/>
                  </a:moveTo>
                  <a:lnTo>
                    <a:pt x="2" y="0"/>
                  </a:lnTo>
                  <a:lnTo>
                    <a:pt x="0" y="2"/>
                  </a:lnTo>
                  <a:lnTo>
                    <a:pt x="21" y="14"/>
                  </a:lnTo>
                  <a:lnTo>
                    <a:pt x="24" y="12"/>
                  </a:lnTo>
                  <a:lnTo>
                    <a:pt x="24" y="12"/>
                  </a:lnTo>
                </a:path>
              </a:pathLst>
            </a:custGeom>
            <a:solidFill>
              <a:srgbClr val="E262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8" name="Freeform 152"/>
            <p:cNvSpPr>
              <a:spLocks/>
            </p:cNvSpPr>
            <p:nvPr/>
          </p:nvSpPr>
          <p:spPr bwMode="auto">
            <a:xfrm>
              <a:off x="2315" y="2182"/>
              <a:ext cx="4" cy="4"/>
            </a:xfrm>
            <a:custGeom>
              <a:avLst/>
              <a:gdLst/>
              <a:ahLst/>
              <a:cxnLst>
                <a:cxn ang="0">
                  <a:pos x="3" y="3"/>
                </a:cxn>
                <a:cxn ang="0">
                  <a:pos x="3" y="0"/>
                </a:cxn>
                <a:cxn ang="0">
                  <a:pos x="0" y="2"/>
                </a:cxn>
                <a:cxn ang="0">
                  <a:pos x="0" y="3"/>
                </a:cxn>
                <a:cxn ang="0">
                  <a:pos x="3" y="3"/>
                </a:cxn>
                <a:cxn ang="0">
                  <a:pos x="3" y="3"/>
                </a:cxn>
              </a:cxnLst>
              <a:rect l="0" t="0" r="r" b="b"/>
              <a:pathLst>
                <a:path w="4" h="4">
                  <a:moveTo>
                    <a:pt x="3" y="3"/>
                  </a:moveTo>
                  <a:lnTo>
                    <a:pt x="3" y="0"/>
                  </a:lnTo>
                  <a:lnTo>
                    <a:pt x="0" y="2"/>
                  </a:lnTo>
                  <a:lnTo>
                    <a:pt x="0" y="3"/>
                  </a:lnTo>
                  <a:lnTo>
                    <a:pt x="3" y="3"/>
                  </a:lnTo>
                  <a:lnTo>
                    <a:pt x="3" y="3"/>
                  </a:lnTo>
                </a:path>
              </a:pathLst>
            </a:custGeom>
            <a:solidFill>
              <a:srgbClr val="622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9" name="Freeform 153"/>
            <p:cNvSpPr>
              <a:spLocks/>
            </p:cNvSpPr>
            <p:nvPr/>
          </p:nvSpPr>
          <p:spPr bwMode="auto">
            <a:xfrm>
              <a:off x="2300" y="2168"/>
              <a:ext cx="23" cy="15"/>
            </a:xfrm>
            <a:custGeom>
              <a:avLst/>
              <a:gdLst/>
              <a:ahLst/>
              <a:cxnLst>
                <a:cxn ang="0">
                  <a:pos x="22" y="14"/>
                </a:cxn>
                <a:cxn ang="0">
                  <a:pos x="22" y="12"/>
                </a:cxn>
                <a:cxn ang="0">
                  <a:pos x="0" y="0"/>
                </a:cxn>
                <a:cxn ang="0">
                  <a:pos x="0" y="1"/>
                </a:cxn>
                <a:cxn ang="0">
                  <a:pos x="22" y="14"/>
                </a:cxn>
                <a:cxn ang="0">
                  <a:pos x="22" y="14"/>
                </a:cxn>
              </a:cxnLst>
              <a:rect l="0" t="0" r="r" b="b"/>
              <a:pathLst>
                <a:path w="23" h="15">
                  <a:moveTo>
                    <a:pt x="22" y="14"/>
                  </a:moveTo>
                  <a:lnTo>
                    <a:pt x="22" y="12"/>
                  </a:lnTo>
                  <a:lnTo>
                    <a:pt x="0" y="0"/>
                  </a:lnTo>
                  <a:lnTo>
                    <a:pt x="0" y="1"/>
                  </a:lnTo>
                  <a:lnTo>
                    <a:pt x="22" y="14"/>
                  </a:lnTo>
                  <a:lnTo>
                    <a:pt x="22" y="14"/>
                  </a:lnTo>
                </a:path>
              </a:pathLst>
            </a:custGeom>
            <a:solidFill>
              <a:srgbClr val="BF4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50" name="Freeform 154"/>
            <p:cNvSpPr>
              <a:spLocks/>
            </p:cNvSpPr>
            <p:nvPr/>
          </p:nvSpPr>
          <p:spPr bwMode="auto">
            <a:xfrm>
              <a:off x="2300" y="2166"/>
              <a:ext cx="25" cy="15"/>
            </a:xfrm>
            <a:custGeom>
              <a:avLst/>
              <a:gdLst/>
              <a:ahLst/>
              <a:cxnLst>
                <a:cxn ang="0">
                  <a:pos x="24" y="12"/>
                </a:cxn>
                <a:cxn ang="0">
                  <a:pos x="3" y="0"/>
                </a:cxn>
                <a:cxn ang="0">
                  <a:pos x="0" y="2"/>
                </a:cxn>
                <a:cxn ang="0">
                  <a:pos x="22" y="14"/>
                </a:cxn>
                <a:cxn ang="0">
                  <a:pos x="24" y="12"/>
                </a:cxn>
                <a:cxn ang="0">
                  <a:pos x="24" y="12"/>
                </a:cxn>
              </a:cxnLst>
              <a:rect l="0" t="0" r="r" b="b"/>
              <a:pathLst>
                <a:path w="25" h="15">
                  <a:moveTo>
                    <a:pt x="24" y="12"/>
                  </a:moveTo>
                  <a:lnTo>
                    <a:pt x="3" y="0"/>
                  </a:lnTo>
                  <a:lnTo>
                    <a:pt x="0" y="2"/>
                  </a:lnTo>
                  <a:lnTo>
                    <a:pt x="22" y="14"/>
                  </a:lnTo>
                  <a:lnTo>
                    <a:pt x="24" y="12"/>
                  </a:lnTo>
                  <a:lnTo>
                    <a:pt x="24" y="12"/>
                  </a:lnTo>
                </a:path>
              </a:pathLst>
            </a:custGeom>
            <a:solidFill>
              <a:srgbClr val="E262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51" name="Freeform 155"/>
            <p:cNvSpPr>
              <a:spLocks/>
            </p:cNvSpPr>
            <p:nvPr/>
          </p:nvSpPr>
          <p:spPr bwMode="auto">
            <a:xfrm>
              <a:off x="2322" y="2178"/>
              <a:ext cx="3" cy="5"/>
            </a:xfrm>
            <a:custGeom>
              <a:avLst/>
              <a:gdLst/>
              <a:ahLst/>
              <a:cxnLst>
                <a:cxn ang="0">
                  <a:pos x="2" y="2"/>
                </a:cxn>
                <a:cxn ang="0">
                  <a:pos x="2" y="0"/>
                </a:cxn>
                <a:cxn ang="0">
                  <a:pos x="0" y="2"/>
                </a:cxn>
                <a:cxn ang="0">
                  <a:pos x="0" y="4"/>
                </a:cxn>
                <a:cxn ang="0">
                  <a:pos x="2" y="2"/>
                </a:cxn>
                <a:cxn ang="0">
                  <a:pos x="2" y="2"/>
                </a:cxn>
              </a:cxnLst>
              <a:rect l="0" t="0" r="r" b="b"/>
              <a:pathLst>
                <a:path w="3" h="5">
                  <a:moveTo>
                    <a:pt x="2" y="2"/>
                  </a:moveTo>
                  <a:lnTo>
                    <a:pt x="2" y="0"/>
                  </a:lnTo>
                  <a:lnTo>
                    <a:pt x="0" y="2"/>
                  </a:lnTo>
                  <a:lnTo>
                    <a:pt x="0" y="4"/>
                  </a:lnTo>
                  <a:lnTo>
                    <a:pt x="2" y="2"/>
                  </a:lnTo>
                  <a:lnTo>
                    <a:pt x="2" y="2"/>
                  </a:lnTo>
                </a:path>
              </a:pathLst>
            </a:custGeom>
            <a:solidFill>
              <a:srgbClr val="622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52" name="Freeform 156"/>
            <p:cNvSpPr>
              <a:spLocks/>
            </p:cNvSpPr>
            <p:nvPr/>
          </p:nvSpPr>
          <p:spPr bwMode="auto">
            <a:xfrm>
              <a:off x="2308" y="2165"/>
              <a:ext cx="23" cy="14"/>
            </a:xfrm>
            <a:custGeom>
              <a:avLst/>
              <a:gdLst/>
              <a:ahLst/>
              <a:cxnLst>
                <a:cxn ang="0">
                  <a:pos x="22" y="13"/>
                </a:cxn>
                <a:cxn ang="0">
                  <a:pos x="22" y="12"/>
                </a:cxn>
                <a:cxn ang="0">
                  <a:pos x="0" y="0"/>
                </a:cxn>
                <a:cxn ang="0">
                  <a:pos x="0" y="1"/>
                </a:cxn>
                <a:cxn ang="0">
                  <a:pos x="22" y="13"/>
                </a:cxn>
                <a:cxn ang="0">
                  <a:pos x="22" y="13"/>
                </a:cxn>
              </a:cxnLst>
              <a:rect l="0" t="0" r="r" b="b"/>
              <a:pathLst>
                <a:path w="23" h="14">
                  <a:moveTo>
                    <a:pt x="22" y="13"/>
                  </a:moveTo>
                  <a:lnTo>
                    <a:pt x="22" y="12"/>
                  </a:lnTo>
                  <a:lnTo>
                    <a:pt x="0" y="0"/>
                  </a:lnTo>
                  <a:lnTo>
                    <a:pt x="0" y="1"/>
                  </a:lnTo>
                  <a:lnTo>
                    <a:pt x="22" y="13"/>
                  </a:lnTo>
                  <a:lnTo>
                    <a:pt x="22" y="13"/>
                  </a:lnTo>
                </a:path>
              </a:pathLst>
            </a:custGeom>
            <a:solidFill>
              <a:srgbClr val="BF4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53" name="Freeform 157"/>
            <p:cNvSpPr>
              <a:spLocks/>
            </p:cNvSpPr>
            <p:nvPr/>
          </p:nvSpPr>
          <p:spPr bwMode="auto">
            <a:xfrm>
              <a:off x="2308" y="2162"/>
              <a:ext cx="24" cy="16"/>
            </a:xfrm>
            <a:custGeom>
              <a:avLst/>
              <a:gdLst/>
              <a:ahLst/>
              <a:cxnLst>
                <a:cxn ang="0">
                  <a:pos x="23" y="13"/>
                </a:cxn>
                <a:cxn ang="0">
                  <a:pos x="2" y="0"/>
                </a:cxn>
                <a:cxn ang="0">
                  <a:pos x="0" y="3"/>
                </a:cxn>
                <a:cxn ang="0">
                  <a:pos x="22" y="15"/>
                </a:cxn>
                <a:cxn ang="0">
                  <a:pos x="23" y="13"/>
                </a:cxn>
                <a:cxn ang="0">
                  <a:pos x="23" y="13"/>
                </a:cxn>
              </a:cxnLst>
              <a:rect l="0" t="0" r="r" b="b"/>
              <a:pathLst>
                <a:path w="24" h="16">
                  <a:moveTo>
                    <a:pt x="23" y="13"/>
                  </a:moveTo>
                  <a:lnTo>
                    <a:pt x="2" y="0"/>
                  </a:lnTo>
                  <a:lnTo>
                    <a:pt x="0" y="3"/>
                  </a:lnTo>
                  <a:lnTo>
                    <a:pt x="22" y="15"/>
                  </a:lnTo>
                  <a:lnTo>
                    <a:pt x="23" y="13"/>
                  </a:lnTo>
                  <a:lnTo>
                    <a:pt x="23" y="13"/>
                  </a:lnTo>
                </a:path>
              </a:pathLst>
            </a:custGeom>
            <a:solidFill>
              <a:srgbClr val="E262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54" name="Freeform 158"/>
            <p:cNvSpPr>
              <a:spLocks/>
            </p:cNvSpPr>
            <p:nvPr/>
          </p:nvSpPr>
          <p:spPr bwMode="auto">
            <a:xfrm>
              <a:off x="2330" y="2175"/>
              <a:ext cx="2" cy="4"/>
            </a:xfrm>
            <a:custGeom>
              <a:avLst/>
              <a:gdLst/>
              <a:ahLst/>
              <a:cxnLst>
                <a:cxn ang="0">
                  <a:pos x="1" y="2"/>
                </a:cxn>
                <a:cxn ang="0">
                  <a:pos x="1" y="0"/>
                </a:cxn>
                <a:cxn ang="0">
                  <a:pos x="0" y="2"/>
                </a:cxn>
                <a:cxn ang="0">
                  <a:pos x="0" y="3"/>
                </a:cxn>
                <a:cxn ang="0">
                  <a:pos x="1" y="2"/>
                </a:cxn>
                <a:cxn ang="0">
                  <a:pos x="1" y="2"/>
                </a:cxn>
              </a:cxnLst>
              <a:rect l="0" t="0" r="r" b="b"/>
              <a:pathLst>
                <a:path w="2" h="4">
                  <a:moveTo>
                    <a:pt x="1" y="2"/>
                  </a:moveTo>
                  <a:lnTo>
                    <a:pt x="1" y="0"/>
                  </a:lnTo>
                  <a:lnTo>
                    <a:pt x="0" y="2"/>
                  </a:lnTo>
                  <a:lnTo>
                    <a:pt x="0" y="3"/>
                  </a:lnTo>
                  <a:lnTo>
                    <a:pt x="1" y="2"/>
                  </a:lnTo>
                  <a:lnTo>
                    <a:pt x="1" y="2"/>
                  </a:lnTo>
                </a:path>
              </a:pathLst>
            </a:custGeom>
            <a:solidFill>
              <a:srgbClr val="622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55" name="Freeform 159"/>
            <p:cNvSpPr>
              <a:spLocks/>
            </p:cNvSpPr>
            <p:nvPr/>
          </p:nvSpPr>
          <p:spPr bwMode="auto">
            <a:xfrm>
              <a:off x="2315" y="2161"/>
              <a:ext cx="23" cy="13"/>
            </a:xfrm>
            <a:custGeom>
              <a:avLst/>
              <a:gdLst/>
              <a:ahLst/>
              <a:cxnLst>
                <a:cxn ang="0">
                  <a:pos x="22" y="12"/>
                </a:cxn>
                <a:cxn ang="0">
                  <a:pos x="22" y="12"/>
                </a:cxn>
                <a:cxn ang="0">
                  <a:pos x="0" y="0"/>
                </a:cxn>
                <a:cxn ang="0">
                  <a:pos x="0" y="1"/>
                </a:cxn>
                <a:cxn ang="0">
                  <a:pos x="22" y="12"/>
                </a:cxn>
                <a:cxn ang="0">
                  <a:pos x="22" y="12"/>
                </a:cxn>
              </a:cxnLst>
              <a:rect l="0" t="0" r="r" b="b"/>
              <a:pathLst>
                <a:path w="23" h="13">
                  <a:moveTo>
                    <a:pt x="22" y="12"/>
                  </a:moveTo>
                  <a:lnTo>
                    <a:pt x="22" y="12"/>
                  </a:lnTo>
                  <a:lnTo>
                    <a:pt x="0" y="0"/>
                  </a:lnTo>
                  <a:lnTo>
                    <a:pt x="0" y="1"/>
                  </a:lnTo>
                  <a:lnTo>
                    <a:pt x="22" y="12"/>
                  </a:lnTo>
                  <a:lnTo>
                    <a:pt x="22" y="12"/>
                  </a:lnTo>
                </a:path>
              </a:pathLst>
            </a:custGeom>
            <a:solidFill>
              <a:srgbClr val="BF4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56" name="Freeform 160"/>
            <p:cNvSpPr>
              <a:spLocks/>
            </p:cNvSpPr>
            <p:nvPr/>
          </p:nvSpPr>
          <p:spPr bwMode="auto">
            <a:xfrm>
              <a:off x="2315" y="2158"/>
              <a:ext cx="24" cy="16"/>
            </a:xfrm>
            <a:custGeom>
              <a:avLst/>
              <a:gdLst/>
              <a:ahLst/>
              <a:cxnLst>
                <a:cxn ang="0">
                  <a:pos x="23" y="12"/>
                </a:cxn>
                <a:cxn ang="0">
                  <a:pos x="3" y="0"/>
                </a:cxn>
                <a:cxn ang="0">
                  <a:pos x="0" y="3"/>
                </a:cxn>
                <a:cxn ang="0">
                  <a:pos x="22" y="15"/>
                </a:cxn>
                <a:cxn ang="0">
                  <a:pos x="23" y="12"/>
                </a:cxn>
                <a:cxn ang="0">
                  <a:pos x="23" y="12"/>
                </a:cxn>
              </a:cxnLst>
              <a:rect l="0" t="0" r="r" b="b"/>
              <a:pathLst>
                <a:path w="24" h="16">
                  <a:moveTo>
                    <a:pt x="23" y="12"/>
                  </a:moveTo>
                  <a:lnTo>
                    <a:pt x="3" y="0"/>
                  </a:lnTo>
                  <a:lnTo>
                    <a:pt x="0" y="3"/>
                  </a:lnTo>
                  <a:lnTo>
                    <a:pt x="22" y="15"/>
                  </a:lnTo>
                  <a:lnTo>
                    <a:pt x="23" y="12"/>
                  </a:lnTo>
                  <a:lnTo>
                    <a:pt x="23" y="12"/>
                  </a:lnTo>
                </a:path>
              </a:pathLst>
            </a:custGeom>
            <a:solidFill>
              <a:srgbClr val="E262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57" name="Freeform 161"/>
            <p:cNvSpPr>
              <a:spLocks/>
            </p:cNvSpPr>
            <p:nvPr/>
          </p:nvSpPr>
          <p:spPr bwMode="auto">
            <a:xfrm>
              <a:off x="2337" y="2170"/>
              <a:ext cx="2" cy="4"/>
            </a:xfrm>
            <a:custGeom>
              <a:avLst/>
              <a:gdLst/>
              <a:ahLst/>
              <a:cxnLst>
                <a:cxn ang="0">
                  <a:pos x="1" y="3"/>
                </a:cxn>
                <a:cxn ang="0">
                  <a:pos x="1" y="0"/>
                </a:cxn>
                <a:cxn ang="0">
                  <a:pos x="0" y="3"/>
                </a:cxn>
                <a:cxn ang="0">
                  <a:pos x="0" y="3"/>
                </a:cxn>
                <a:cxn ang="0">
                  <a:pos x="1" y="3"/>
                </a:cxn>
                <a:cxn ang="0">
                  <a:pos x="1" y="3"/>
                </a:cxn>
              </a:cxnLst>
              <a:rect l="0" t="0" r="r" b="b"/>
              <a:pathLst>
                <a:path w="2" h="4">
                  <a:moveTo>
                    <a:pt x="1" y="3"/>
                  </a:moveTo>
                  <a:lnTo>
                    <a:pt x="1" y="0"/>
                  </a:lnTo>
                  <a:lnTo>
                    <a:pt x="0" y="3"/>
                  </a:lnTo>
                  <a:lnTo>
                    <a:pt x="0" y="3"/>
                  </a:lnTo>
                  <a:lnTo>
                    <a:pt x="1" y="3"/>
                  </a:lnTo>
                  <a:lnTo>
                    <a:pt x="1" y="3"/>
                  </a:lnTo>
                </a:path>
              </a:pathLst>
            </a:custGeom>
            <a:solidFill>
              <a:srgbClr val="622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58" name="Freeform 162"/>
            <p:cNvSpPr>
              <a:spLocks/>
            </p:cNvSpPr>
            <p:nvPr/>
          </p:nvSpPr>
          <p:spPr bwMode="auto">
            <a:xfrm>
              <a:off x="2322" y="2157"/>
              <a:ext cx="22" cy="14"/>
            </a:xfrm>
            <a:custGeom>
              <a:avLst/>
              <a:gdLst/>
              <a:ahLst/>
              <a:cxnLst>
                <a:cxn ang="0">
                  <a:pos x="21" y="13"/>
                </a:cxn>
                <a:cxn ang="0">
                  <a:pos x="21" y="12"/>
                </a:cxn>
                <a:cxn ang="0">
                  <a:pos x="0" y="0"/>
                </a:cxn>
                <a:cxn ang="0">
                  <a:pos x="0" y="0"/>
                </a:cxn>
                <a:cxn ang="0">
                  <a:pos x="21" y="13"/>
                </a:cxn>
                <a:cxn ang="0">
                  <a:pos x="21" y="13"/>
                </a:cxn>
              </a:cxnLst>
              <a:rect l="0" t="0" r="r" b="b"/>
              <a:pathLst>
                <a:path w="22" h="14">
                  <a:moveTo>
                    <a:pt x="21" y="13"/>
                  </a:moveTo>
                  <a:lnTo>
                    <a:pt x="21" y="12"/>
                  </a:lnTo>
                  <a:lnTo>
                    <a:pt x="0" y="0"/>
                  </a:lnTo>
                  <a:lnTo>
                    <a:pt x="0" y="0"/>
                  </a:lnTo>
                  <a:lnTo>
                    <a:pt x="21" y="13"/>
                  </a:lnTo>
                  <a:lnTo>
                    <a:pt x="21" y="13"/>
                  </a:lnTo>
                </a:path>
              </a:pathLst>
            </a:custGeom>
            <a:solidFill>
              <a:srgbClr val="BF4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59" name="Freeform 163"/>
            <p:cNvSpPr>
              <a:spLocks/>
            </p:cNvSpPr>
            <p:nvPr/>
          </p:nvSpPr>
          <p:spPr bwMode="auto">
            <a:xfrm>
              <a:off x="2322" y="2156"/>
              <a:ext cx="25" cy="14"/>
            </a:xfrm>
            <a:custGeom>
              <a:avLst/>
              <a:gdLst/>
              <a:ahLst/>
              <a:cxnLst>
                <a:cxn ang="0">
                  <a:pos x="24" y="12"/>
                </a:cxn>
                <a:cxn ang="0">
                  <a:pos x="2" y="0"/>
                </a:cxn>
                <a:cxn ang="0">
                  <a:pos x="0" y="1"/>
                </a:cxn>
                <a:cxn ang="0">
                  <a:pos x="21" y="13"/>
                </a:cxn>
                <a:cxn ang="0">
                  <a:pos x="24" y="12"/>
                </a:cxn>
                <a:cxn ang="0">
                  <a:pos x="24" y="12"/>
                </a:cxn>
              </a:cxnLst>
              <a:rect l="0" t="0" r="r" b="b"/>
              <a:pathLst>
                <a:path w="25" h="14">
                  <a:moveTo>
                    <a:pt x="24" y="12"/>
                  </a:moveTo>
                  <a:lnTo>
                    <a:pt x="2" y="0"/>
                  </a:lnTo>
                  <a:lnTo>
                    <a:pt x="0" y="1"/>
                  </a:lnTo>
                  <a:lnTo>
                    <a:pt x="21" y="13"/>
                  </a:lnTo>
                  <a:lnTo>
                    <a:pt x="24" y="12"/>
                  </a:lnTo>
                  <a:lnTo>
                    <a:pt x="24" y="12"/>
                  </a:lnTo>
                </a:path>
              </a:pathLst>
            </a:custGeom>
            <a:solidFill>
              <a:srgbClr val="E262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0" name="Freeform 164"/>
            <p:cNvSpPr>
              <a:spLocks/>
            </p:cNvSpPr>
            <p:nvPr/>
          </p:nvSpPr>
          <p:spPr bwMode="auto">
            <a:xfrm>
              <a:off x="2343" y="2168"/>
              <a:ext cx="4" cy="3"/>
            </a:xfrm>
            <a:custGeom>
              <a:avLst/>
              <a:gdLst/>
              <a:ahLst/>
              <a:cxnLst>
                <a:cxn ang="0">
                  <a:pos x="3" y="1"/>
                </a:cxn>
                <a:cxn ang="0">
                  <a:pos x="3" y="0"/>
                </a:cxn>
                <a:cxn ang="0">
                  <a:pos x="0" y="1"/>
                </a:cxn>
                <a:cxn ang="0">
                  <a:pos x="0" y="2"/>
                </a:cxn>
                <a:cxn ang="0">
                  <a:pos x="3" y="1"/>
                </a:cxn>
                <a:cxn ang="0">
                  <a:pos x="3" y="1"/>
                </a:cxn>
              </a:cxnLst>
              <a:rect l="0" t="0" r="r" b="b"/>
              <a:pathLst>
                <a:path w="4" h="3">
                  <a:moveTo>
                    <a:pt x="3" y="1"/>
                  </a:moveTo>
                  <a:lnTo>
                    <a:pt x="3" y="0"/>
                  </a:lnTo>
                  <a:lnTo>
                    <a:pt x="0" y="1"/>
                  </a:lnTo>
                  <a:lnTo>
                    <a:pt x="0" y="2"/>
                  </a:lnTo>
                  <a:lnTo>
                    <a:pt x="3" y="1"/>
                  </a:lnTo>
                  <a:lnTo>
                    <a:pt x="3" y="1"/>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1" name="Freeform 165"/>
            <p:cNvSpPr>
              <a:spLocks/>
            </p:cNvSpPr>
            <p:nvPr/>
          </p:nvSpPr>
          <p:spPr bwMode="auto">
            <a:xfrm>
              <a:off x="2330" y="2153"/>
              <a:ext cx="21" cy="14"/>
            </a:xfrm>
            <a:custGeom>
              <a:avLst/>
              <a:gdLst/>
              <a:ahLst/>
              <a:cxnLst>
                <a:cxn ang="0">
                  <a:pos x="20" y="13"/>
                </a:cxn>
                <a:cxn ang="0">
                  <a:pos x="20" y="12"/>
                </a:cxn>
                <a:cxn ang="0">
                  <a:pos x="0" y="0"/>
                </a:cxn>
                <a:cxn ang="0">
                  <a:pos x="0" y="0"/>
                </a:cxn>
                <a:cxn ang="0">
                  <a:pos x="20" y="13"/>
                </a:cxn>
                <a:cxn ang="0">
                  <a:pos x="20" y="13"/>
                </a:cxn>
              </a:cxnLst>
              <a:rect l="0" t="0" r="r" b="b"/>
              <a:pathLst>
                <a:path w="21" h="14">
                  <a:moveTo>
                    <a:pt x="20" y="13"/>
                  </a:moveTo>
                  <a:lnTo>
                    <a:pt x="20" y="12"/>
                  </a:lnTo>
                  <a:lnTo>
                    <a:pt x="0" y="0"/>
                  </a:lnTo>
                  <a:lnTo>
                    <a:pt x="0" y="0"/>
                  </a:lnTo>
                  <a:lnTo>
                    <a:pt x="20" y="13"/>
                  </a:lnTo>
                  <a:lnTo>
                    <a:pt x="20" y="13"/>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2" name="Freeform 166"/>
            <p:cNvSpPr>
              <a:spLocks/>
            </p:cNvSpPr>
            <p:nvPr/>
          </p:nvSpPr>
          <p:spPr bwMode="auto">
            <a:xfrm>
              <a:off x="2330" y="2152"/>
              <a:ext cx="23" cy="14"/>
            </a:xfrm>
            <a:custGeom>
              <a:avLst/>
              <a:gdLst/>
              <a:ahLst/>
              <a:cxnLst>
                <a:cxn ang="0">
                  <a:pos x="22" y="10"/>
                </a:cxn>
                <a:cxn ang="0">
                  <a:pos x="1" y="0"/>
                </a:cxn>
                <a:cxn ang="0">
                  <a:pos x="0" y="1"/>
                </a:cxn>
                <a:cxn ang="0">
                  <a:pos x="20" y="13"/>
                </a:cxn>
                <a:cxn ang="0">
                  <a:pos x="22" y="10"/>
                </a:cxn>
                <a:cxn ang="0">
                  <a:pos x="22" y="10"/>
                </a:cxn>
              </a:cxnLst>
              <a:rect l="0" t="0" r="r" b="b"/>
              <a:pathLst>
                <a:path w="23" h="14">
                  <a:moveTo>
                    <a:pt x="22" y="10"/>
                  </a:moveTo>
                  <a:lnTo>
                    <a:pt x="1" y="0"/>
                  </a:lnTo>
                  <a:lnTo>
                    <a:pt x="0" y="1"/>
                  </a:lnTo>
                  <a:lnTo>
                    <a:pt x="20" y="13"/>
                  </a:lnTo>
                  <a:lnTo>
                    <a:pt x="22" y="10"/>
                  </a:lnTo>
                  <a:lnTo>
                    <a:pt x="22" y="10"/>
                  </a:lnTo>
                </a:path>
              </a:pathLst>
            </a:custGeom>
            <a:solidFill>
              <a:srgbClr val="D2D2D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3" name="Freeform 167"/>
            <p:cNvSpPr>
              <a:spLocks/>
            </p:cNvSpPr>
            <p:nvPr/>
          </p:nvSpPr>
          <p:spPr bwMode="auto">
            <a:xfrm>
              <a:off x="2350" y="2162"/>
              <a:ext cx="3" cy="5"/>
            </a:xfrm>
            <a:custGeom>
              <a:avLst/>
              <a:gdLst/>
              <a:ahLst/>
              <a:cxnLst>
                <a:cxn ang="0">
                  <a:pos x="2" y="3"/>
                </a:cxn>
                <a:cxn ang="0">
                  <a:pos x="2" y="0"/>
                </a:cxn>
                <a:cxn ang="0">
                  <a:pos x="0" y="3"/>
                </a:cxn>
                <a:cxn ang="0">
                  <a:pos x="0" y="4"/>
                </a:cxn>
                <a:cxn ang="0">
                  <a:pos x="2" y="3"/>
                </a:cxn>
                <a:cxn ang="0">
                  <a:pos x="2" y="3"/>
                </a:cxn>
              </a:cxnLst>
              <a:rect l="0" t="0" r="r" b="b"/>
              <a:pathLst>
                <a:path w="3" h="5">
                  <a:moveTo>
                    <a:pt x="2" y="3"/>
                  </a:moveTo>
                  <a:lnTo>
                    <a:pt x="2" y="0"/>
                  </a:lnTo>
                  <a:lnTo>
                    <a:pt x="0" y="3"/>
                  </a:lnTo>
                  <a:lnTo>
                    <a:pt x="0" y="4"/>
                  </a:lnTo>
                  <a:lnTo>
                    <a:pt x="2" y="3"/>
                  </a:lnTo>
                  <a:lnTo>
                    <a:pt x="2" y="3"/>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4" name="Freeform 168"/>
            <p:cNvSpPr>
              <a:spLocks/>
            </p:cNvSpPr>
            <p:nvPr/>
          </p:nvSpPr>
          <p:spPr bwMode="auto">
            <a:xfrm>
              <a:off x="2336" y="2148"/>
              <a:ext cx="22" cy="15"/>
            </a:xfrm>
            <a:custGeom>
              <a:avLst/>
              <a:gdLst/>
              <a:ahLst/>
              <a:cxnLst>
                <a:cxn ang="0">
                  <a:pos x="21" y="14"/>
                </a:cxn>
                <a:cxn ang="0">
                  <a:pos x="21" y="13"/>
                </a:cxn>
                <a:cxn ang="0">
                  <a:pos x="0" y="0"/>
                </a:cxn>
                <a:cxn ang="0">
                  <a:pos x="0" y="2"/>
                </a:cxn>
                <a:cxn ang="0">
                  <a:pos x="21" y="14"/>
                </a:cxn>
                <a:cxn ang="0">
                  <a:pos x="21" y="14"/>
                </a:cxn>
              </a:cxnLst>
              <a:rect l="0" t="0" r="r" b="b"/>
              <a:pathLst>
                <a:path w="22" h="15">
                  <a:moveTo>
                    <a:pt x="21" y="14"/>
                  </a:moveTo>
                  <a:lnTo>
                    <a:pt x="21" y="13"/>
                  </a:lnTo>
                  <a:lnTo>
                    <a:pt x="0" y="0"/>
                  </a:lnTo>
                  <a:lnTo>
                    <a:pt x="0" y="2"/>
                  </a:lnTo>
                  <a:lnTo>
                    <a:pt x="21" y="14"/>
                  </a:lnTo>
                  <a:lnTo>
                    <a:pt x="21" y="14"/>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5" name="Freeform 169"/>
            <p:cNvSpPr>
              <a:spLocks/>
            </p:cNvSpPr>
            <p:nvPr/>
          </p:nvSpPr>
          <p:spPr bwMode="auto">
            <a:xfrm>
              <a:off x="2336" y="2147"/>
              <a:ext cx="25" cy="15"/>
            </a:xfrm>
            <a:custGeom>
              <a:avLst/>
              <a:gdLst/>
              <a:ahLst/>
              <a:cxnLst>
                <a:cxn ang="0">
                  <a:pos x="24" y="13"/>
                </a:cxn>
                <a:cxn ang="0">
                  <a:pos x="2" y="0"/>
                </a:cxn>
                <a:cxn ang="0">
                  <a:pos x="0" y="1"/>
                </a:cxn>
                <a:cxn ang="0">
                  <a:pos x="21" y="14"/>
                </a:cxn>
                <a:cxn ang="0">
                  <a:pos x="24" y="13"/>
                </a:cxn>
                <a:cxn ang="0">
                  <a:pos x="24" y="13"/>
                </a:cxn>
              </a:cxnLst>
              <a:rect l="0" t="0" r="r" b="b"/>
              <a:pathLst>
                <a:path w="25" h="15">
                  <a:moveTo>
                    <a:pt x="24" y="13"/>
                  </a:moveTo>
                  <a:lnTo>
                    <a:pt x="2" y="0"/>
                  </a:lnTo>
                  <a:lnTo>
                    <a:pt x="0" y="1"/>
                  </a:lnTo>
                  <a:lnTo>
                    <a:pt x="21" y="14"/>
                  </a:lnTo>
                  <a:lnTo>
                    <a:pt x="24" y="13"/>
                  </a:lnTo>
                  <a:lnTo>
                    <a:pt x="24" y="13"/>
                  </a:lnTo>
                </a:path>
              </a:pathLst>
            </a:custGeom>
            <a:solidFill>
              <a:srgbClr val="D2D2D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6" name="Freeform 170"/>
            <p:cNvSpPr>
              <a:spLocks/>
            </p:cNvSpPr>
            <p:nvPr/>
          </p:nvSpPr>
          <p:spPr bwMode="auto">
            <a:xfrm>
              <a:off x="2357" y="2160"/>
              <a:ext cx="4" cy="3"/>
            </a:xfrm>
            <a:custGeom>
              <a:avLst/>
              <a:gdLst/>
              <a:ahLst/>
              <a:cxnLst>
                <a:cxn ang="0">
                  <a:pos x="3" y="1"/>
                </a:cxn>
                <a:cxn ang="0">
                  <a:pos x="3" y="0"/>
                </a:cxn>
                <a:cxn ang="0">
                  <a:pos x="0" y="1"/>
                </a:cxn>
                <a:cxn ang="0">
                  <a:pos x="0" y="2"/>
                </a:cxn>
                <a:cxn ang="0">
                  <a:pos x="3" y="1"/>
                </a:cxn>
                <a:cxn ang="0">
                  <a:pos x="3" y="1"/>
                </a:cxn>
              </a:cxnLst>
              <a:rect l="0" t="0" r="r" b="b"/>
              <a:pathLst>
                <a:path w="4" h="3">
                  <a:moveTo>
                    <a:pt x="3" y="1"/>
                  </a:moveTo>
                  <a:lnTo>
                    <a:pt x="3" y="0"/>
                  </a:lnTo>
                  <a:lnTo>
                    <a:pt x="0" y="1"/>
                  </a:lnTo>
                  <a:lnTo>
                    <a:pt x="0" y="2"/>
                  </a:lnTo>
                  <a:lnTo>
                    <a:pt x="3" y="1"/>
                  </a:lnTo>
                  <a:lnTo>
                    <a:pt x="3" y="1"/>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7" name="Freeform 171"/>
            <p:cNvSpPr>
              <a:spLocks/>
            </p:cNvSpPr>
            <p:nvPr/>
          </p:nvSpPr>
          <p:spPr bwMode="auto">
            <a:xfrm>
              <a:off x="2343" y="2144"/>
              <a:ext cx="23" cy="14"/>
            </a:xfrm>
            <a:custGeom>
              <a:avLst/>
              <a:gdLst/>
              <a:ahLst/>
              <a:cxnLst>
                <a:cxn ang="0">
                  <a:pos x="22" y="13"/>
                </a:cxn>
                <a:cxn ang="0">
                  <a:pos x="22" y="13"/>
                </a:cxn>
                <a:cxn ang="0">
                  <a:pos x="0" y="0"/>
                </a:cxn>
                <a:cxn ang="0">
                  <a:pos x="0" y="3"/>
                </a:cxn>
                <a:cxn ang="0">
                  <a:pos x="22" y="13"/>
                </a:cxn>
                <a:cxn ang="0">
                  <a:pos x="22" y="13"/>
                </a:cxn>
              </a:cxnLst>
              <a:rect l="0" t="0" r="r" b="b"/>
              <a:pathLst>
                <a:path w="23" h="14">
                  <a:moveTo>
                    <a:pt x="22" y="13"/>
                  </a:moveTo>
                  <a:lnTo>
                    <a:pt x="22" y="13"/>
                  </a:lnTo>
                  <a:lnTo>
                    <a:pt x="0" y="0"/>
                  </a:lnTo>
                  <a:lnTo>
                    <a:pt x="0" y="3"/>
                  </a:lnTo>
                  <a:lnTo>
                    <a:pt x="22" y="13"/>
                  </a:lnTo>
                  <a:lnTo>
                    <a:pt x="22" y="13"/>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8" name="Freeform 172"/>
            <p:cNvSpPr>
              <a:spLocks/>
            </p:cNvSpPr>
            <p:nvPr/>
          </p:nvSpPr>
          <p:spPr bwMode="auto">
            <a:xfrm>
              <a:off x="2343" y="2144"/>
              <a:ext cx="25" cy="14"/>
            </a:xfrm>
            <a:custGeom>
              <a:avLst/>
              <a:gdLst/>
              <a:ahLst/>
              <a:cxnLst>
                <a:cxn ang="0">
                  <a:pos x="24" y="12"/>
                </a:cxn>
                <a:cxn ang="0">
                  <a:pos x="3" y="0"/>
                </a:cxn>
                <a:cxn ang="0">
                  <a:pos x="0" y="0"/>
                </a:cxn>
                <a:cxn ang="0">
                  <a:pos x="22" y="13"/>
                </a:cxn>
                <a:cxn ang="0">
                  <a:pos x="24" y="12"/>
                </a:cxn>
                <a:cxn ang="0">
                  <a:pos x="24" y="12"/>
                </a:cxn>
              </a:cxnLst>
              <a:rect l="0" t="0" r="r" b="b"/>
              <a:pathLst>
                <a:path w="25" h="14">
                  <a:moveTo>
                    <a:pt x="24" y="12"/>
                  </a:moveTo>
                  <a:lnTo>
                    <a:pt x="3" y="0"/>
                  </a:lnTo>
                  <a:lnTo>
                    <a:pt x="0" y="0"/>
                  </a:lnTo>
                  <a:lnTo>
                    <a:pt x="22" y="13"/>
                  </a:lnTo>
                  <a:lnTo>
                    <a:pt x="24" y="12"/>
                  </a:lnTo>
                  <a:lnTo>
                    <a:pt x="24" y="12"/>
                  </a:lnTo>
                </a:path>
              </a:pathLst>
            </a:custGeom>
            <a:solidFill>
              <a:srgbClr val="D2D2D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9" name="Freeform 173"/>
            <p:cNvSpPr>
              <a:spLocks/>
            </p:cNvSpPr>
            <p:nvPr/>
          </p:nvSpPr>
          <p:spPr bwMode="auto">
            <a:xfrm>
              <a:off x="2365" y="2156"/>
              <a:ext cx="3" cy="2"/>
            </a:xfrm>
            <a:custGeom>
              <a:avLst/>
              <a:gdLst/>
              <a:ahLst/>
              <a:cxnLst>
                <a:cxn ang="0">
                  <a:pos x="2" y="1"/>
                </a:cxn>
                <a:cxn ang="0">
                  <a:pos x="2" y="0"/>
                </a:cxn>
                <a:cxn ang="0">
                  <a:pos x="0" y="1"/>
                </a:cxn>
                <a:cxn ang="0">
                  <a:pos x="0" y="1"/>
                </a:cxn>
                <a:cxn ang="0">
                  <a:pos x="2" y="1"/>
                </a:cxn>
                <a:cxn ang="0">
                  <a:pos x="2" y="1"/>
                </a:cxn>
              </a:cxnLst>
              <a:rect l="0" t="0" r="r" b="b"/>
              <a:pathLst>
                <a:path w="3" h="2">
                  <a:moveTo>
                    <a:pt x="2" y="1"/>
                  </a:moveTo>
                  <a:lnTo>
                    <a:pt x="2" y="0"/>
                  </a:lnTo>
                  <a:lnTo>
                    <a:pt x="0" y="1"/>
                  </a:lnTo>
                  <a:lnTo>
                    <a:pt x="0" y="1"/>
                  </a:lnTo>
                  <a:lnTo>
                    <a:pt x="2" y="1"/>
                  </a:lnTo>
                  <a:lnTo>
                    <a:pt x="2" y="1"/>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0" name="Freeform 174"/>
            <p:cNvSpPr>
              <a:spLocks/>
            </p:cNvSpPr>
            <p:nvPr/>
          </p:nvSpPr>
          <p:spPr bwMode="auto">
            <a:xfrm>
              <a:off x="2350" y="2141"/>
              <a:ext cx="21" cy="14"/>
            </a:xfrm>
            <a:custGeom>
              <a:avLst/>
              <a:gdLst/>
              <a:ahLst/>
              <a:cxnLst>
                <a:cxn ang="0">
                  <a:pos x="20" y="13"/>
                </a:cxn>
                <a:cxn ang="0">
                  <a:pos x="20" y="12"/>
                </a:cxn>
                <a:cxn ang="0">
                  <a:pos x="0" y="0"/>
                </a:cxn>
                <a:cxn ang="0">
                  <a:pos x="0" y="2"/>
                </a:cxn>
                <a:cxn ang="0">
                  <a:pos x="20" y="13"/>
                </a:cxn>
                <a:cxn ang="0">
                  <a:pos x="20" y="13"/>
                </a:cxn>
              </a:cxnLst>
              <a:rect l="0" t="0" r="r" b="b"/>
              <a:pathLst>
                <a:path w="21" h="14">
                  <a:moveTo>
                    <a:pt x="20" y="13"/>
                  </a:moveTo>
                  <a:lnTo>
                    <a:pt x="20" y="12"/>
                  </a:lnTo>
                  <a:lnTo>
                    <a:pt x="0" y="0"/>
                  </a:lnTo>
                  <a:lnTo>
                    <a:pt x="0" y="2"/>
                  </a:lnTo>
                  <a:lnTo>
                    <a:pt x="20" y="13"/>
                  </a:lnTo>
                  <a:lnTo>
                    <a:pt x="20" y="13"/>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1" name="Freeform 175"/>
            <p:cNvSpPr>
              <a:spLocks/>
            </p:cNvSpPr>
            <p:nvPr/>
          </p:nvSpPr>
          <p:spPr bwMode="auto">
            <a:xfrm>
              <a:off x="2350" y="2140"/>
              <a:ext cx="25" cy="14"/>
            </a:xfrm>
            <a:custGeom>
              <a:avLst/>
              <a:gdLst/>
              <a:ahLst/>
              <a:cxnLst>
                <a:cxn ang="0">
                  <a:pos x="24" y="12"/>
                </a:cxn>
                <a:cxn ang="0">
                  <a:pos x="2" y="0"/>
                </a:cxn>
                <a:cxn ang="0">
                  <a:pos x="0" y="1"/>
                </a:cxn>
                <a:cxn ang="0">
                  <a:pos x="20" y="13"/>
                </a:cxn>
                <a:cxn ang="0">
                  <a:pos x="24" y="12"/>
                </a:cxn>
                <a:cxn ang="0">
                  <a:pos x="24" y="12"/>
                </a:cxn>
              </a:cxnLst>
              <a:rect l="0" t="0" r="r" b="b"/>
              <a:pathLst>
                <a:path w="25" h="14">
                  <a:moveTo>
                    <a:pt x="24" y="12"/>
                  </a:moveTo>
                  <a:lnTo>
                    <a:pt x="2" y="0"/>
                  </a:lnTo>
                  <a:lnTo>
                    <a:pt x="0" y="1"/>
                  </a:lnTo>
                  <a:lnTo>
                    <a:pt x="20" y="13"/>
                  </a:lnTo>
                  <a:lnTo>
                    <a:pt x="24" y="12"/>
                  </a:lnTo>
                  <a:lnTo>
                    <a:pt x="24" y="12"/>
                  </a:lnTo>
                </a:path>
              </a:pathLst>
            </a:custGeom>
            <a:solidFill>
              <a:srgbClr val="D2D2D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2" name="Freeform 176"/>
            <p:cNvSpPr>
              <a:spLocks/>
            </p:cNvSpPr>
            <p:nvPr/>
          </p:nvSpPr>
          <p:spPr bwMode="auto">
            <a:xfrm>
              <a:off x="2370" y="2152"/>
              <a:ext cx="5" cy="3"/>
            </a:xfrm>
            <a:custGeom>
              <a:avLst/>
              <a:gdLst/>
              <a:ahLst/>
              <a:cxnLst>
                <a:cxn ang="0">
                  <a:pos x="4" y="1"/>
                </a:cxn>
                <a:cxn ang="0">
                  <a:pos x="4" y="0"/>
                </a:cxn>
                <a:cxn ang="0">
                  <a:pos x="0" y="1"/>
                </a:cxn>
                <a:cxn ang="0">
                  <a:pos x="0" y="2"/>
                </a:cxn>
                <a:cxn ang="0">
                  <a:pos x="4" y="1"/>
                </a:cxn>
                <a:cxn ang="0">
                  <a:pos x="4" y="1"/>
                </a:cxn>
              </a:cxnLst>
              <a:rect l="0" t="0" r="r" b="b"/>
              <a:pathLst>
                <a:path w="5" h="3">
                  <a:moveTo>
                    <a:pt x="4" y="1"/>
                  </a:moveTo>
                  <a:lnTo>
                    <a:pt x="4" y="0"/>
                  </a:lnTo>
                  <a:lnTo>
                    <a:pt x="0" y="1"/>
                  </a:lnTo>
                  <a:lnTo>
                    <a:pt x="0" y="2"/>
                  </a:lnTo>
                  <a:lnTo>
                    <a:pt x="4" y="1"/>
                  </a:lnTo>
                  <a:lnTo>
                    <a:pt x="4" y="1"/>
                  </a:lnTo>
                </a:path>
              </a:pathLst>
            </a:custGeom>
            <a:solidFill>
              <a:srgbClr val="622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3" name="Freeform 177"/>
            <p:cNvSpPr>
              <a:spLocks/>
            </p:cNvSpPr>
            <p:nvPr/>
          </p:nvSpPr>
          <p:spPr bwMode="auto">
            <a:xfrm>
              <a:off x="2357" y="2136"/>
              <a:ext cx="24" cy="15"/>
            </a:xfrm>
            <a:custGeom>
              <a:avLst/>
              <a:gdLst/>
              <a:ahLst/>
              <a:cxnLst>
                <a:cxn ang="0">
                  <a:pos x="23" y="14"/>
                </a:cxn>
                <a:cxn ang="0">
                  <a:pos x="23" y="12"/>
                </a:cxn>
                <a:cxn ang="0">
                  <a:pos x="0" y="0"/>
                </a:cxn>
                <a:cxn ang="0">
                  <a:pos x="0" y="3"/>
                </a:cxn>
                <a:cxn ang="0">
                  <a:pos x="23" y="14"/>
                </a:cxn>
                <a:cxn ang="0">
                  <a:pos x="23" y="14"/>
                </a:cxn>
              </a:cxnLst>
              <a:rect l="0" t="0" r="r" b="b"/>
              <a:pathLst>
                <a:path w="24" h="15">
                  <a:moveTo>
                    <a:pt x="23" y="14"/>
                  </a:moveTo>
                  <a:lnTo>
                    <a:pt x="23" y="12"/>
                  </a:lnTo>
                  <a:lnTo>
                    <a:pt x="0" y="0"/>
                  </a:lnTo>
                  <a:lnTo>
                    <a:pt x="0" y="3"/>
                  </a:lnTo>
                  <a:lnTo>
                    <a:pt x="23" y="14"/>
                  </a:lnTo>
                  <a:lnTo>
                    <a:pt x="23" y="14"/>
                  </a:lnTo>
                </a:path>
              </a:pathLst>
            </a:custGeom>
            <a:solidFill>
              <a:srgbClr val="E262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4" name="Freeform 178"/>
            <p:cNvSpPr>
              <a:spLocks/>
            </p:cNvSpPr>
            <p:nvPr/>
          </p:nvSpPr>
          <p:spPr bwMode="auto">
            <a:xfrm>
              <a:off x="2357" y="2136"/>
              <a:ext cx="25" cy="13"/>
            </a:xfrm>
            <a:custGeom>
              <a:avLst/>
              <a:gdLst/>
              <a:ahLst/>
              <a:cxnLst>
                <a:cxn ang="0">
                  <a:pos x="24" y="12"/>
                </a:cxn>
                <a:cxn ang="0">
                  <a:pos x="3" y="0"/>
                </a:cxn>
                <a:cxn ang="0">
                  <a:pos x="0" y="0"/>
                </a:cxn>
                <a:cxn ang="0">
                  <a:pos x="23" y="12"/>
                </a:cxn>
                <a:cxn ang="0">
                  <a:pos x="24" y="12"/>
                </a:cxn>
                <a:cxn ang="0">
                  <a:pos x="24" y="12"/>
                </a:cxn>
              </a:cxnLst>
              <a:rect l="0" t="0" r="r" b="b"/>
              <a:pathLst>
                <a:path w="25" h="13">
                  <a:moveTo>
                    <a:pt x="24" y="12"/>
                  </a:moveTo>
                  <a:lnTo>
                    <a:pt x="3" y="0"/>
                  </a:lnTo>
                  <a:lnTo>
                    <a:pt x="0" y="0"/>
                  </a:lnTo>
                  <a:lnTo>
                    <a:pt x="23" y="12"/>
                  </a:lnTo>
                  <a:lnTo>
                    <a:pt x="24" y="12"/>
                  </a:lnTo>
                  <a:lnTo>
                    <a:pt x="24" y="12"/>
                  </a:lnTo>
                </a:path>
              </a:pathLst>
            </a:custGeom>
            <a:solidFill>
              <a:srgbClr val="E262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5" name="Freeform 179"/>
            <p:cNvSpPr>
              <a:spLocks/>
            </p:cNvSpPr>
            <p:nvPr/>
          </p:nvSpPr>
          <p:spPr bwMode="auto">
            <a:xfrm>
              <a:off x="2380" y="2148"/>
              <a:ext cx="2" cy="3"/>
            </a:xfrm>
            <a:custGeom>
              <a:avLst/>
              <a:gdLst/>
              <a:ahLst/>
              <a:cxnLst>
                <a:cxn ang="0">
                  <a:pos x="1" y="1"/>
                </a:cxn>
                <a:cxn ang="0">
                  <a:pos x="1" y="0"/>
                </a:cxn>
                <a:cxn ang="0">
                  <a:pos x="0" y="0"/>
                </a:cxn>
                <a:cxn ang="0">
                  <a:pos x="0" y="2"/>
                </a:cxn>
                <a:cxn ang="0">
                  <a:pos x="1" y="1"/>
                </a:cxn>
                <a:cxn ang="0">
                  <a:pos x="1" y="1"/>
                </a:cxn>
              </a:cxnLst>
              <a:rect l="0" t="0" r="r" b="b"/>
              <a:pathLst>
                <a:path w="2" h="3">
                  <a:moveTo>
                    <a:pt x="1" y="1"/>
                  </a:moveTo>
                  <a:lnTo>
                    <a:pt x="1" y="0"/>
                  </a:lnTo>
                  <a:lnTo>
                    <a:pt x="0" y="0"/>
                  </a:lnTo>
                  <a:lnTo>
                    <a:pt x="0" y="2"/>
                  </a:lnTo>
                  <a:lnTo>
                    <a:pt x="1" y="1"/>
                  </a:lnTo>
                  <a:lnTo>
                    <a:pt x="1" y="1"/>
                  </a:lnTo>
                </a:path>
              </a:pathLst>
            </a:custGeom>
            <a:solidFill>
              <a:srgbClr val="622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6" name="Freeform 180"/>
            <p:cNvSpPr>
              <a:spLocks/>
            </p:cNvSpPr>
            <p:nvPr/>
          </p:nvSpPr>
          <p:spPr bwMode="auto">
            <a:xfrm>
              <a:off x="2386" y="2144"/>
              <a:ext cx="3" cy="4"/>
            </a:xfrm>
            <a:custGeom>
              <a:avLst/>
              <a:gdLst/>
              <a:ahLst/>
              <a:cxnLst>
                <a:cxn ang="0">
                  <a:pos x="2" y="1"/>
                </a:cxn>
                <a:cxn ang="0">
                  <a:pos x="2" y="0"/>
                </a:cxn>
                <a:cxn ang="0">
                  <a:pos x="0" y="0"/>
                </a:cxn>
                <a:cxn ang="0">
                  <a:pos x="0" y="3"/>
                </a:cxn>
                <a:cxn ang="0">
                  <a:pos x="2" y="1"/>
                </a:cxn>
                <a:cxn ang="0">
                  <a:pos x="2" y="1"/>
                </a:cxn>
              </a:cxnLst>
              <a:rect l="0" t="0" r="r" b="b"/>
              <a:pathLst>
                <a:path w="3" h="4">
                  <a:moveTo>
                    <a:pt x="2" y="1"/>
                  </a:moveTo>
                  <a:lnTo>
                    <a:pt x="2" y="0"/>
                  </a:lnTo>
                  <a:lnTo>
                    <a:pt x="0" y="0"/>
                  </a:lnTo>
                  <a:lnTo>
                    <a:pt x="0" y="3"/>
                  </a:lnTo>
                  <a:lnTo>
                    <a:pt x="2" y="1"/>
                  </a:lnTo>
                  <a:lnTo>
                    <a:pt x="2" y="1"/>
                  </a:lnTo>
                </a:path>
              </a:pathLst>
            </a:custGeom>
            <a:solidFill>
              <a:srgbClr val="622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7" name="Freeform 181"/>
            <p:cNvSpPr>
              <a:spLocks/>
            </p:cNvSpPr>
            <p:nvPr/>
          </p:nvSpPr>
          <p:spPr bwMode="auto">
            <a:xfrm>
              <a:off x="2370" y="2130"/>
              <a:ext cx="24" cy="14"/>
            </a:xfrm>
            <a:custGeom>
              <a:avLst/>
              <a:gdLst/>
              <a:ahLst/>
              <a:cxnLst>
                <a:cxn ang="0">
                  <a:pos x="23" y="13"/>
                </a:cxn>
                <a:cxn ang="0">
                  <a:pos x="23" y="11"/>
                </a:cxn>
                <a:cxn ang="0">
                  <a:pos x="0" y="0"/>
                </a:cxn>
                <a:cxn ang="0">
                  <a:pos x="0" y="1"/>
                </a:cxn>
                <a:cxn ang="0">
                  <a:pos x="23" y="13"/>
                </a:cxn>
                <a:cxn ang="0">
                  <a:pos x="23" y="13"/>
                </a:cxn>
              </a:cxnLst>
              <a:rect l="0" t="0" r="r" b="b"/>
              <a:pathLst>
                <a:path w="24" h="14">
                  <a:moveTo>
                    <a:pt x="23" y="13"/>
                  </a:moveTo>
                  <a:lnTo>
                    <a:pt x="23" y="11"/>
                  </a:lnTo>
                  <a:lnTo>
                    <a:pt x="0" y="0"/>
                  </a:lnTo>
                  <a:lnTo>
                    <a:pt x="0" y="1"/>
                  </a:lnTo>
                  <a:lnTo>
                    <a:pt x="23" y="13"/>
                  </a:lnTo>
                  <a:lnTo>
                    <a:pt x="23" y="13"/>
                  </a:lnTo>
                </a:path>
              </a:pathLst>
            </a:custGeom>
            <a:solidFill>
              <a:srgbClr val="BF4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8" name="Freeform 182"/>
            <p:cNvSpPr>
              <a:spLocks/>
            </p:cNvSpPr>
            <p:nvPr/>
          </p:nvSpPr>
          <p:spPr bwMode="auto">
            <a:xfrm>
              <a:off x="2370" y="2127"/>
              <a:ext cx="26" cy="15"/>
            </a:xfrm>
            <a:custGeom>
              <a:avLst/>
              <a:gdLst/>
              <a:ahLst/>
              <a:cxnLst>
                <a:cxn ang="0">
                  <a:pos x="25" y="14"/>
                </a:cxn>
                <a:cxn ang="0">
                  <a:pos x="4" y="0"/>
                </a:cxn>
                <a:cxn ang="0">
                  <a:pos x="0" y="3"/>
                </a:cxn>
                <a:cxn ang="0">
                  <a:pos x="23" y="14"/>
                </a:cxn>
                <a:cxn ang="0">
                  <a:pos x="25" y="14"/>
                </a:cxn>
                <a:cxn ang="0">
                  <a:pos x="25" y="14"/>
                </a:cxn>
              </a:cxnLst>
              <a:rect l="0" t="0" r="r" b="b"/>
              <a:pathLst>
                <a:path w="26" h="15">
                  <a:moveTo>
                    <a:pt x="25" y="14"/>
                  </a:moveTo>
                  <a:lnTo>
                    <a:pt x="4" y="0"/>
                  </a:lnTo>
                  <a:lnTo>
                    <a:pt x="0" y="3"/>
                  </a:lnTo>
                  <a:lnTo>
                    <a:pt x="23" y="14"/>
                  </a:lnTo>
                  <a:lnTo>
                    <a:pt x="25" y="14"/>
                  </a:lnTo>
                  <a:lnTo>
                    <a:pt x="25" y="14"/>
                  </a:lnTo>
                </a:path>
              </a:pathLst>
            </a:custGeom>
            <a:solidFill>
              <a:srgbClr val="E262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9" name="Freeform 183"/>
            <p:cNvSpPr>
              <a:spLocks/>
            </p:cNvSpPr>
            <p:nvPr/>
          </p:nvSpPr>
          <p:spPr bwMode="auto">
            <a:xfrm>
              <a:off x="2393" y="2141"/>
              <a:ext cx="3" cy="3"/>
            </a:xfrm>
            <a:custGeom>
              <a:avLst/>
              <a:gdLst/>
              <a:ahLst/>
              <a:cxnLst>
                <a:cxn ang="0">
                  <a:pos x="2" y="0"/>
                </a:cxn>
                <a:cxn ang="0">
                  <a:pos x="2" y="0"/>
                </a:cxn>
                <a:cxn ang="0">
                  <a:pos x="0" y="0"/>
                </a:cxn>
                <a:cxn ang="0">
                  <a:pos x="0" y="2"/>
                </a:cxn>
                <a:cxn ang="0">
                  <a:pos x="2" y="0"/>
                </a:cxn>
                <a:cxn ang="0">
                  <a:pos x="2" y="0"/>
                </a:cxn>
              </a:cxnLst>
              <a:rect l="0" t="0" r="r" b="b"/>
              <a:pathLst>
                <a:path w="3" h="3">
                  <a:moveTo>
                    <a:pt x="2" y="0"/>
                  </a:moveTo>
                  <a:lnTo>
                    <a:pt x="2" y="0"/>
                  </a:lnTo>
                  <a:lnTo>
                    <a:pt x="0" y="0"/>
                  </a:lnTo>
                  <a:lnTo>
                    <a:pt x="0" y="2"/>
                  </a:lnTo>
                  <a:lnTo>
                    <a:pt x="2" y="0"/>
                  </a:lnTo>
                  <a:lnTo>
                    <a:pt x="2" y="0"/>
                  </a:lnTo>
                </a:path>
              </a:pathLst>
            </a:custGeom>
            <a:solidFill>
              <a:srgbClr val="6221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0" name="Freeform 184"/>
            <p:cNvSpPr>
              <a:spLocks/>
            </p:cNvSpPr>
            <p:nvPr/>
          </p:nvSpPr>
          <p:spPr bwMode="auto">
            <a:xfrm>
              <a:off x="2281" y="2182"/>
              <a:ext cx="1" cy="3"/>
            </a:xfrm>
            <a:custGeom>
              <a:avLst/>
              <a:gdLst/>
              <a:ahLst/>
              <a:cxnLst>
                <a:cxn ang="0">
                  <a:pos x="0" y="2"/>
                </a:cxn>
                <a:cxn ang="0">
                  <a:pos x="0" y="0"/>
                </a:cxn>
                <a:cxn ang="0">
                  <a:pos x="0" y="0"/>
                </a:cxn>
                <a:cxn ang="0">
                  <a:pos x="0" y="0"/>
                </a:cxn>
                <a:cxn ang="0">
                  <a:pos x="0" y="2"/>
                </a:cxn>
                <a:cxn ang="0">
                  <a:pos x="0" y="2"/>
                </a:cxn>
              </a:cxnLst>
              <a:rect l="0" t="0" r="r" b="b"/>
              <a:pathLst>
                <a:path w="1" h="3">
                  <a:moveTo>
                    <a:pt x="0" y="2"/>
                  </a:moveTo>
                  <a:lnTo>
                    <a:pt x="0" y="0"/>
                  </a:lnTo>
                  <a:lnTo>
                    <a:pt x="0" y="0"/>
                  </a:lnTo>
                  <a:lnTo>
                    <a:pt x="0" y="0"/>
                  </a:lnTo>
                  <a:lnTo>
                    <a:pt x="0" y="2"/>
                  </a:lnTo>
                  <a:lnTo>
                    <a:pt x="0" y="2"/>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1" name="Freeform 185"/>
            <p:cNvSpPr>
              <a:spLocks/>
            </p:cNvSpPr>
            <p:nvPr/>
          </p:nvSpPr>
          <p:spPr bwMode="auto">
            <a:xfrm>
              <a:off x="2281" y="2127"/>
              <a:ext cx="101" cy="56"/>
            </a:xfrm>
            <a:custGeom>
              <a:avLst/>
              <a:gdLst/>
              <a:ahLst/>
              <a:cxnLst>
                <a:cxn ang="0">
                  <a:pos x="100" y="0"/>
                </a:cxn>
                <a:cxn ang="0">
                  <a:pos x="100" y="0"/>
                </a:cxn>
                <a:cxn ang="0">
                  <a:pos x="0" y="55"/>
                </a:cxn>
                <a:cxn ang="0">
                  <a:pos x="0" y="55"/>
                </a:cxn>
                <a:cxn ang="0">
                  <a:pos x="100" y="0"/>
                </a:cxn>
                <a:cxn ang="0">
                  <a:pos x="100" y="0"/>
                </a:cxn>
              </a:cxnLst>
              <a:rect l="0" t="0" r="r" b="b"/>
              <a:pathLst>
                <a:path w="101" h="56">
                  <a:moveTo>
                    <a:pt x="100" y="0"/>
                  </a:moveTo>
                  <a:lnTo>
                    <a:pt x="100" y="0"/>
                  </a:lnTo>
                  <a:lnTo>
                    <a:pt x="0" y="55"/>
                  </a:lnTo>
                  <a:lnTo>
                    <a:pt x="0" y="55"/>
                  </a:lnTo>
                  <a:lnTo>
                    <a:pt x="100" y="0"/>
                  </a:lnTo>
                  <a:lnTo>
                    <a:pt x="100" y="0"/>
                  </a:lnTo>
                </a:path>
              </a:pathLst>
            </a:custGeom>
            <a:solidFill>
              <a:srgbClr val="D2D2D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2" name="Freeform 186"/>
            <p:cNvSpPr>
              <a:spLocks/>
            </p:cNvSpPr>
            <p:nvPr/>
          </p:nvSpPr>
          <p:spPr bwMode="auto">
            <a:xfrm>
              <a:off x="2281" y="2127"/>
              <a:ext cx="101" cy="58"/>
            </a:xfrm>
            <a:custGeom>
              <a:avLst/>
              <a:gdLst/>
              <a:ahLst/>
              <a:cxnLst>
                <a:cxn ang="0">
                  <a:pos x="100" y="0"/>
                </a:cxn>
                <a:cxn ang="0">
                  <a:pos x="100" y="0"/>
                </a:cxn>
                <a:cxn ang="0">
                  <a:pos x="0" y="55"/>
                </a:cxn>
                <a:cxn ang="0">
                  <a:pos x="0" y="57"/>
                </a:cxn>
                <a:cxn ang="0">
                  <a:pos x="100" y="0"/>
                </a:cxn>
                <a:cxn ang="0">
                  <a:pos x="100" y="0"/>
                </a:cxn>
              </a:cxnLst>
              <a:rect l="0" t="0" r="r" b="b"/>
              <a:pathLst>
                <a:path w="101" h="58">
                  <a:moveTo>
                    <a:pt x="100" y="0"/>
                  </a:moveTo>
                  <a:lnTo>
                    <a:pt x="100" y="0"/>
                  </a:lnTo>
                  <a:lnTo>
                    <a:pt x="0" y="55"/>
                  </a:lnTo>
                  <a:lnTo>
                    <a:pt x="0" y="57"/>
                  </a:lnTo>
                  <a:lnTo>
                    <a:pt x="100" y="0"/>
                  </a:lnTo>
                  <a:lnTo>
                    <a:pt x="100" y="0"/>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3" name="Freeform 187"/>
            <p:cNvSpPr>
              <a:spLocks/>
            </p:cNvSpPr>
            <p:nvPr/>
          </p:nvSpPr>
          <p:spPr bwMode="auto">
            <a:xfrm>
              <a:off x="2295" y="2189"/>
              <a:ext cx="1" cy="3"/>
            </a:xfrm>
            <a:custGeom>
              <a:avLst/>
              <a:gdLst/>
              <a:ahLst/>
              <a:cxnLst>
                <a:cxn ang="0">
                  <a:pos x="0" y="2"/>
                </a:cxn>
                <a:cxn ang="0">
                  <a:pos x="0" y="0"/>
                </a:cxn>
                <a:cxn ang="0">
                  <a:pos x="0" y="0"/>
                </a:cxn>
                <a:cxn ang="0">
                  <a:pos x="0" y="2"/>
                </a:cxn>
                <a:cxn ang="0">
                  <a:pos x="0" y="2"/>
                </a:cxn>
                <a:cxn ang="0">
                  <a:pos x="0" y="2"/>
                </a:cxn>
              </a:cxnLst>
              <a:rect l="0" t="0" r="r" b="b"/>
              <a:pathLst>
                <a:path w="1" h="3">
                  <a:moveTo>
                    <a:pt x="0" y="2"/>
                  </a:moveTo>
                  <a:lnTo>
                    <a:pt x="0" y="0"/>
                  </a:lnTo>
                  <a:lnTo>
                    <a:pt x="0" y="0"/>
                  </a:lnTo>
                  <a:lnTo>
                    <a:pt x="0" y="2"/>
                  </a:lnTo>
                  <a:lnTo>
                    <a:pt x="0" y="2"/>
                  </a:lnTo>
                  <a:lnTo>
                    <a:pt x="0" y="2"/>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4" name="Freeform 188"/>
            <p:cNvSpPr>
              <a:spLocks/>
            </p:cNvSpPr>
            <p:nvPr/>
          </p:nvSpPr>
          <p:spPr bwMode="auto">
            <a:xfrm>
              <a:off x="2295" y="2134"/>
              <a:ext cx="101" cy="56"/>
            </a:xfrm>
            <a:custGeom>
              <a:avLst/>
              <a:gdLst/>
              <a:ahLst/>
              <a:cxnLst>
                <a:cxn ang="0">
                  <a:pos x="100" y="1"/>
                </a:cxn>
                <a:cxn ang="0">
                  <a:pos x="99" y="0"/>
                </a:cxn>
                <a:cxn ang="0">
                  <a:pos x="0" y="55"/>
                </a:cxn>
                <a:cxn ang="0">
                  <a:pos x="0" y="55"/>
                </a:cxn>
                <a:cxn ang="0">
                  <a:pos x="100" y="1"/>
                </a:cxn>
                <a:cxn ang="0">
                  <a:pos x="100" y="1"/>
                </a:cxn>
              </a:cxnLst>
              <a:rect l="0" t="0" r="r" b="b"/>
              <a:pathLst>
                <a:path w="101" h="56">
                  <a:moveTo>
                    <a:pt x="100" y="1"/>
                  </a:moveTo>
                  <a:lnTo>
                    <a:pt x="99" y="0"/>
                  </a:lnTo>
                  <a:lnTo>
                    <a:pt x="0" y="55"/>
                  </a:lnTo>
                  <a:lnTo>
                    <a:pt x="0" y="55"/>
                  </a:lnTo>
                  <a:lnTo>
                    <a:pt x="100" y="1"/>
                  </a:lnTo>
                  <a:lnTo>
                    <a:pt x="100" y="1"/>
                  </a:lnTo>
                </a:path>
              </a:pathLst>
            </a:custGeom>
            <a:solidFill>
              <a:srgbClr val="D2D2D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5" name="Freeform 189"/>
            <p:cNvSpPr>
              <a:spLocks/>
            </p:cNvSpPr>
            <p:nvPr/>
          </p:nvSpPr>
          <p:spPr bwMode="auto">
            <a:xfrm>
              <a:off x="2295" y="2135"/>
              <a:ext cx="101" cy="57"/>
            </a:xfrm>
            <a:custGeom>
              <a:avLst/>
              <a:gdLst/>
              <a:ahLst/>
              <a:cxnLst>
                <a:cxn ang="0">
                  <a:pos x="100" y="1"/>
                </a:cxn>
                <a:cxn ang="0">
                  <a:pos x="100" y="0"/>
                </a:cxn>
                <a:cxn ang="0">
                  <a:pos x="0" y="54"/>
                </a:cxn>
                <a:cxn ang="0">
                  <a:pos x="0" y="56"/>
                </a:cxn>
                <a:cxn ang="0">
                  <a:pos x="100" y="1"/>
                </a:cxn>
                <a:cxn ang="0">
                  <a:pos x="100" y="1"/>
                </a:cxn>
              </a:cxnLst>
              <a:rect l="0" t="0" r="r" b="b"/>
              <a:pathLst>
                <a:path w="101" h="57">
                  <a:moveTo>
                    <a:pt x="100" y="1"/>
                  </a:moveTo>
                  <a:lnTo>
                    <a:pt x="100" y="0"/>
                  </a:lnTo>
                  <a:lnTo>
                    <a:pt x="0" y="54"/>
                  </a:lnTo>
                  <a:lnTo>
                    <a:pt x="0" y="56"/>
                  </a:lnTo>
                  <a:lnTo>
                    <a:pt x="100" y="1"/>
                  </a:lnTo>
                  <a:lnTo>
                    <a:pt x="100" y="1"/>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6" name="Freeform 190"/>
            <p:cNvSpPr>
              <a:spLocks/>
            </p:cNvSpPr>
            <p:nvPr/>
          </p:nvSpPr>
          <p:spPr bwMode="auto">
            <a:xfrm>
              <a:off x="2292" y="2169"/>
              <a:ext cx="6" cy="7"/>
            </a:xfrm>
            <a:custGeom>
              <a:avLst/>
              <a:gdLst/>
              <a:ahLst/>
              <a:cxnLst>
                <a:cxn ang="0">
                  <a:pos x="2" y="5"/>
                </a:cxn>
                <a:cxn ang="0">
                  <a:pos x="2" y="5"/>
                </a:cxn>
                <a:cxn ang="0">
                  <a:pos x="0" y="5"/>
                </a:cxn>
                <a:cxn ang="0">
                  <a:pos x="0" y="4"/>
                </a:cxn>
                <a:cxn ang="0">
                  <a:pos x="0" y="4"/>
                </a:cxn>
                <a:cxn ang="0">
                  <a:pos x="0" y="3"/>
                </a:cxn>
                <a:cxn ang="0">
                  <a:pos x="2" y="1"/>
                </a:cxn>
                <a:cxn ang="0">
                  <a:pos x="2" y="1"/>
                </a:cxn>
                <a:cxn ang="0">
                  <a:pos x="3" y="0"/>
                </a:cxn>
                <a:cxn ang="0">
                  <a:pos x="3" y="0"/>
                </a:cxn>
                <a:cxn ang="0">
                  <a:pos x="4" y="0"/>
                </a:cxn>
                <a:cxn ang="0">
                  <a:pos x="5" y="0"/>
                </a:cxn>
                <a:cxn ang="0">
                  <a:pos x="5" y="0"/>
                </a:cxn>
                <a:cxn ang="0">
                  <a:pos x="5" y="1"/>
                </a:cxn>
                <a:cxn ang="0">
                  <a:pos x="5" y="1"/>
                </a:cxn>
                <a:cxn ang="0">
                  <a:pos x="5" y="3"/>
                </a:cxn>
                <a:cxn ang="0">
                  <a:pos x="5" y="4"/>
                </a:cxn>
                <a:cxn ang="0">
                  <a:pos x="4" y="4"/>
                </a:cxn>
                <a:cxn ang="0">
                  <a:pos x="3" y="5"/>
                </a:cxn>
                <a:cxn ang="0">
                  <a:pos x="3" y="6"/>
                </a:cxn>
                <a:cxn ang="0">
                  <a:pos x="2" y="5"/>
                </a:cxn>
                <a:cxn ang="0">
                  <a:pos x="2" y="5"/>
                </a:cxn>
              </a:cxnLst>
              <a:rect l="0" t="0" r="r" b="b"/>
              <a:pathLst>
                <a:path w="6" h="7">
                  <a:moveTo>
                    <a:pt x="2" y="5"/>
                  </a:moveTo>
                  <a:lnTo>
                    <a:pt x="2" y="5"/>
                  </a:lnTo>
                  <a:lnTo>
                    <a:pt x="0" y="5"/>
                  </a:lnTo>
                  <a:lnTo>
                    <a:pt x="0" y="4"/>
                  </a:lnTo>
                  <a:lnTo>
                    <a:pt x="0" y="4"/>
                  </a:lnTo>
                  <a:lnTo>
                    <a:pt x="0" y="3"/>
                  </a:lnTo>
                  <a:lnTo>
                    <a:pt x="2" y="1"/>
                  </a:lnTo>
                  <a:lnTo>
                    <a:pt x="2" y="1"/>
                  </a:lnTo>
                  <a:lnTo>
                    <a:pt x="3" y="0"/>
                  </a:lnTo>
                  <a:lnTo>
                    <a:pt x="3" y="0"/>
                  </a:lnTo>
                  <a:lnTo>
                    <a:pt x="4" y="0"/>
                  </a:lnTo>
                  <a:lnTo>
                    <a:pt x="5" y="0"/>
                  </a:lnTo>
                  <a:lnTo>
                    <a:pt x="5" y="0"/>
                  </a:lnTo>
                  <a:lnTo>
                    <a:pt x="5" y="1"/>
                  </a:lnTo>
                  <a:lnTo>
                    <a:pt x="5" y="1"/>
                  </a:lnTo>
                  <a:lnTo>
                    <a:pt x="5" y="3"/>
                  </a:lnTo>
                  <a:lnTo>
                    <a:pt x="5" y="4"/>
                  </a:lnTo>
                  <a:lnTo>
                    <a:pt x="4" y="4"/>
                  </a:lnTo>
                  <a:lnTo>
                    <a:pt x="3" y="5"/>
                  </a:lnTo>
                  <a:lnTo>
                    <a:pt x="3" y="6"/>
                  </a:lnTo>
                  <a:lnTo>
                    <a:pt x="2" y="5"/>
                  </a:lnTo>
                  <a:lnTo>
                    <a:pt x="2" y="5"/>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7" name="Freeform 191"/>
            <p:cNvSpPr>
              <a:spLocks/>
            </p:cNvSpPr>
            <p:nvPr/>
          </p:nvSpPr>
          <p:spPr bwMode="auto">
            <a:xfrm>
              <a:off x="2294" y="2169"/>
              <a:ext cx="4" cy="7"/>
            </a:xfrm>
            <a:custGeom>
              <a:avLst/>
              <a:gdLst/>
              <a:ahLst/>
              <a:cxnLst>
                <a:cxn ang="0">
                  <a:pos x="3" y="4"/>
                </a:cxn>
                <a:cxn ang="0">
                  <a:pos x="3" y="3"/>
                </a:cxn>
                <a:cxn ang="0">
                  <a:pos x="3" y="1"/>
                </a:cxn>
                <a:cxn ang="0">
                  <a:pos x="3" y="1"/>
                </a:cxn>
                <a:cxn ang="0">
                  <a:pos x="3" y="0"/>
                </a:cxn>
                <a:cxn ang="0">
                  <a:pos x="3" y="0"/>
                </a:cxn>
                <a:cxn ang="0">
                  <a:pos x="3" y="0"/>
                </a:cxn>
                <a:cxn ang="0">
                  <a:pos x="2" y="0"/>
                </a:cxn>
                <a:cxn ang="0">
                  <a:pos x="1" y="0"/>
                </a:cxn>
                <a:cxn ang="0">
                  <a:pos x="1" y="1"/>
                </a:cxn>
                <a:cxn ang="0">
                  <a:pos x="0" y="2"/>
                </a:cxn>
                <a:cxn ang="0">
                  <a:pos x="0" y="4"/>
                </a:cxn>
                <a:cxn ang="0">
                  <a:pos x="0" y="4"/>
                </a:cxn>
                <a:cxn ang="0">
                  <a:pos x="0" y="5"/>
                </a:cxn>
                <a:cxn ang="0">
                  <a:pos x="0" y="5"/>
                </a:cxn>
                <a:cxn ang="0">
                  <a:pos x="0" y="5"/>
                </a:cxn>
                <a:cxn ang="0">
                  <a:pos x="1" y="6"/>
                </a:cxn>
                <a:cxn ang="0">
                  <a:pos x="1" y="6"/>
                </a:cxn>
                <a:cxn ang="0">
                  <a:pos x="1" y="5"/>
                </a:cxn>
                <a:cxn ang="0">
                  <a:pos x="2" y="4"/>
                </a:cxn>
                <a:cxn ang="0">
                  <a:pos x="3" y="4"/>
                </a:cxn>
                <a:cxn ang="0">
                  <a:pos x="3" y="4"/>
                </a:cxn>
              </a:cxnLst>
              <a:rect l="0" t="0" r="r" b="b"/>
              <a:pathLst>
                <a:path w="4" h="7">
                  <a:moveTo>
                    <a:pt x="3" y="4"/>
                  </a:moveTo>
                  <a:lnTo>
                    <a:pt x="3" y="3"/>
                  </a:lnTo>
                  <a:lnTo>
                    <a:pt x="3" y="1"/>
                  </a:lnTo>
                  <a:lnTo>
                    <a:pt x="3" y="1"/>
                  </a:lnTo>
                  <a:lnTo>
                    <a:pt x="3" y="0"/>
                  </a:lnTo>
                  <a:lnTo>
                    <a:pt x="3" y="0"/>
                  </a:lnTo>
                  <a:lnTo>
                    <a:pt x="3" y="0"/>
                  </a:lnTo>
                  <a:lnTo>
                    <a:pt x="2" y="0"/>
                  </a:lnTo>
                  <a:lnTo>
                    <a:pt x="1" y="0"/>
                  </a:lnTo>
                  <a:lnTo>
                    <a:pt x="1" y="1"/>
                  </a:lnTo>
                  <a:lnTo>
                    <a:pt x="0" y="2"/>
                  </a:lnTo>
                  <a:lnTo>
                    <a:pt x="0" y="4"/>
                  </a:lnTo>
                  <a:lnTo>
                    <a:pt x="0" y="4"/>
                  </a:lnTo>
                  <a:lnTo>
                    <a:pt x="0" y="5"/>
                  </a:lnTo>
                  <a:lnTo>
                    <a:pt x="0" y="5"/>
                  </a:lnTo>
                  <a:lnTo>
                    <a:pt x="0" y="5"/>
                  </a:lnTo>
                  <a:lnTo>
                    <a:pt x="1" y="6"/>
                  </a:lnTo>
                  <a:lnTo>
                    <a:pt x="1" y="6"/>
                  </a:lnTo>
                  <a:lnTo>
                    <a:pt x="1" y="5"/>
                  </a:lnTo>
                  <a:lnTo>
                    <a:pt x="2" y="4"/>
                  </a:lnTo>
                  <a:lnTo>
                    <a:pt x="3" y="4"/>
                  </a:lnTo>
                  <a:lnTo>
                    <a:pt x="3" y="4"/>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8" name="Freeform 192"/>
            <p:cNvSpPr>
              <a:spLocks/>
            </p:cNvSpPr>
            <p:nvPr/>
          </p:nvSpPr>
          <p:spPr bwMode="auto">
            <a:xfrm>
              <a:off x="2294" y="2169"/>
              <a:ext cx="4" cy="6"/>
            </a:xfrm>
            <a:custGeom>
              <a:avLst/>
              <a:gdLst/>
              <a:ahLst/>
              <a:cxnLst>
                <a:cxn ang="0">
                  <a:pos x="3" y="4"/>
                </a:cxn>
                <a:cxn ang="0">
                  <a:pos x="3" y="3"/>
                </a:cxn>
                <a:cxn ang="0">
                  <a:pos x="3" y="2"/>
                </a:cxn>
                <a:cxn ang="0">
                  <a:pos x="3" y="1"/>
                </a:cxn>
                <a:cxn ang="0">
                  <a:pos x="3" y="1"/>
                </a:cxn>
                <a:cxn ang="0">
                  <a:pos x="2" y="0"/>
                </a:cxn>
                <a:cxn ang="0">
                  <a:pos x="1" y="1"/>
                </a:cxn>
                <a:cxn ang="0">
                  <a:pos x="1" y="1"/>
                </a:cxn>
                <a:cxn ang="0">
                  <a:pos x="1" y="2"/>
                </a:cxn>
                <a:cxn ang="0">
                  <a:pos x="0" y="4"/>
                </a:cxn>
                <a:cxn ang="0">
                  <a:pos x="0" y="4"/>
                </a:cxn>
                <a:cxn ang="0">
                  <a:pos x="0" y="4"/>
                </a:cxn>
                <a:cxn ang="0">
                  <a:pos x="1" y="5"/>
                </a:cxn>
                <a:cxn ang="0">
                  <a:pos x="1" y="5"/>
                </a:cxn>
                <a:cxn ang="0">
                  <a:pos x="1" y="5"/>
                </a:cxn>
                <a:cxn ang="0">
                  <a:pos x="1" y="4"/>
                </a:cxn>
                <a:cxn ang="0">
                  <a:pos x="3" y="4"/>
                </a:cxn>
                <a:cxn ang="0">
                  <a:pos x="3" y="4"/>
                </a:cxn>
              </a:cxnLst>
              <a:rect l="0" t="0" r="r" b="b"/>
              <a:pathLst>
                <a:path w="4" h="6">
                  <a:moveTo>
                    <a:pt x="3" y="4"/>
                  </a:moveTo>
                  <a:lnTo>
                    <a:pt x="3" y="3"/>
                  </a:lnTo>
                  <a:lnTo>
                    <a:pt x="3" y="2"/>
                  </a:lnTo>
                  <a:lnTo>
                    <a:pt x="3" y="1"/>
                  </a:lnTo>
                  <a:lnTo>
                    <a:pt x="3" y="1"/>
                  </a:lnTo>
                  <a:lnTo>
                    <a:pt x="2" y="0"/>
                  </a:lnTo>
                  <a:lnTo>
                    <a:pt x="1" y="1"/>
                  </a:lnTo>
                  <a:lnTo>
                    <a:pt x="1" y="1"/>
                  </a:lnTo>
                  <a:lnTo>
                    <a:pt x="1" y="2"/>
                  </a:lnTo>
                  <a:lnTo>
                    <a:pt x="0" y="4"/>
                  </a:lnTo>
                  <a:lnTo>
                    <a:pt x="0" y="4"/>
                  </a:lnTo>
                  <a:lnTo>
                    <a:pt x="0" y="4"/>
                  </a:lnTo>
                  <a:lnTo>
                    <a:pt x="1" y="5"/>
                  </a:lnTo>
                  <a:lnTo>
                    <a:pt x="1" y="5"/>
                  </a:lnTo>
                  <a:lnTo>
                    <a:pt x="1" y="5"/>
                  </a:lnTo>
                  <a:lnTo>
                    <a:pt x="1" y="4"/>
                  </a:lnTo>
                  <a:lnTo>
                    <a:pt x="3" y="4"/>
                  </a:lnTo>
                  <a:lnTo>
                    <a:pt x="3" y="4"/>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9" name="Freeform 193"/>
            <p:cNvSpPr>
              <a:spLocks/>
            </p:cNvSpPr>
            <p:nvPr/>
          </p:nvSpPr>
          <p:spPr bwMode="auto">
            <a:xfrm>
              <a:off x="2306" y="2177"/>
              <a:ext cx="5" cy="6"/>
            </a:xfrm>
            <a:custGeom>
              <a:avLst/>
              <a:gdLst/>
              <a:ahLst/>
              <a:cxnLst>
                <a:cxn ang="0">
                  <a:pos x="2" y="5"/>
                </a:cxn>
                <a:cxn ang="0">
                  <a:pos x="0" y="5"/>
                </a:cxn>
                <a:cxn ang="0">
                  <a:pos x="0" y="5"/>
                </a:cxn>
                <a:cxn ang="0">
                  <a:pos x="0" y="5"/>
                </a:cxn>
                <a:cxn ang="0">
                  <a:pos x="0" y="4"/>
                </a:cxn>
                <a:cxn ang="0">
                  <a:pos x="0" y="3"/>
                </a:cxn>
                <a:cxn ang="0">
                  <a:pos x="0" y="1"/>
                </a:cxn>
                <a:cxn ang="0">
                  <a:pos x="2" y="1"/>
                </a:cxn>
                <a:cxn ang="0">
                  <a:pos x="2" y="1"/>
                </a:cxn>
                <a:cxn ang="0">
                  <a:pos x="4" y="0"/>
                </a:cxn>
                <a:cxn ang="0">
                  <a:pos x="4" y="1"/>
                </a:cxn>
                <a:cxn ang="0">
                  <a:pos x="4" y="1"/>
                </a:cxn>
                <a:cxn ang="0">
                  <a:pos x="4" y="1"/>
                </a:cxn>
                <a:cxn ang="0">
                  <a:pos x="4" y="1"/>
                </a:cxn>
                <a:cxn ang="0">
                  <a:pos x="4" y="1"/>
                </a:cxn>
                <a:cxn ang="0">
                  <a:pos x="4" y="3"/>
                </a:cxn>
                <a:cxn ang="0">
                  <a:pos x="4" y="4"/>
                </a:cxn>
                <a:cxn ang="0">
                  <a:pos x="4" y="5"/>
                </a:cxn>
                <a:cxn ang="0">
                  <a:pos x="4" y="5"/>
                </a:cxn>
                <a:cxn ang="0">
                  <a:pos x="2" y="5"/>
                </a:cxn>
                <a:cxn ang="0">
                  <a:pos x="2" y="5"/>
                </a:cxn>
                <a:cxn ang="0">
                  <a:pos x="2" y="5"/>
                </a:cxn>
              </a:cxnLst>
              <a:rect l="0" t="0" r="r" b="b"/>
              <a:pathLst>
                <a:path w="5" h="6">
                  <a:moveTo>
                    <a:pt x="2" y="5"/>
                  </a:moveTo>
                  <a:lnTo>
                    <a:pt x="0" y="5"/>
                  </a:lnTo>
                  <a:lnTo>
                    <a:pt x="0" y="5"/>
                  </a:lnTo>
                  <a:lnTo>
                    <a:pt x="0" y="5"/>
                  </a:lnTo>
                  <a:lnTo>
                    <a:pt x="0" y="4"/>
                  </a:lnTo>
                  <a:lnTo>
                    <a:pt x="0" y="3"/>
                  </a:lnTo>
                  <a:lnTo>
                    <a:pt x="0" y="1"/>
                  </a:lnTo>
                  <a:lnTo>
                    <a:pt x="2" y="1"/>
                  </a:lnTo>
                  <a:lnTo>
                    <a:pt x="2" y="1"/>
                  </a:lnTo>
                  <a:lnTo>
                    <a:pt x="4" y="0"/>
                  </a:lnTo>
                  <a:lnTo>
                    <a:pt x="4" y="1"/>
                  </a:lnTo>
                  <a:lnTo>
                    <a:pt x="4" y="1"/>
                  </a:lnTo>
                  <a:lnTo>
                    <a:pt x="4" y="1"/>
                  </a:lnTo>
                  <a:lnTo>
                    <a:pt x="4" y="1"/>
                  </a:lnTo>
                  <a:lnTo>
                    <a:pt x="4" y="1"/>
                  </a:lnTo>
                  <a:lnTo>
                    <a:pt x="4" y="3"/>
                  </a:lnTo>
                  <a:lnTo>
                    <a:pt x="4" y="4"/>
                  </a:lnTo>
                  <a:lnTo>
                    <a:pt x="4" y="5"/>
                  </a:lnTo>
                  <a:lnTo>
                    <a:pt x="4" y="5"/>
                  </a:lnTo>
                  <a:lnTo>
                    <a:pt x="2" y="5"/>
                  </a:lnTo>
                  <a:lnTo>
                    <a:pt x="2" y="5"/>
                  </a:lnTo>
                  <a:lnTo>
                    <a:pt x="2" y="5"/>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90" name="Freeform 194"/>
            <p:cNvSpPr>
              <a:spLocks/>
            </p:cNvSpPr>
            <p:nvPr/>
          </p:nvSpPr>
          <p:spPr bwMode="auto">
            <a:xfrm>
              <a:off x="2306" y="2178"/>
              <a:ext cx="5" cy="5"/>
            </a:xfrm>
            <a:custGeom>
              <a:avLst/>
              <a:gdLst/>
              <a:ahLst/>
              <a:cxnLst>
                <a:cxn ang="0">
                  <a:pos x="4" y="3"/>
                </a:cxn>
                <a:cxn ang="0">
                  <a:pos x="4" y="2"/>
                </a:cxn>
                <a:cxn ang="0">
                  <a:pos x="4" y="0"/>
                </a:cxn>
                <a:cxn ang="0">
                  <a:pos x="4" y="0"/>
                </a:cxn>
                <a:cxn ang="0">
                  <a:pos x="4" y="0"/>
                </a:cxn>
                <a:cxn ang="0">
                  <a:pos x="4" y="0"/>
                </a:cxn>
                <a:cxn ang="0">
                  <a:pos x="4" y="0"/>
                </a:cxn>
                <a:cxn ang="0">
                  <a:pos x="4" y="0"/>
                </a:cxn>
                <a:cxn ang="0">
                  <a:pos x="4" y="0"/>
                </a:cxn>
                <a:cxn ang="0">
                  <a:pos x="2" y="0"/>
                </a:cxn>
                <a:cxn ang="0">
                  <a:pos x="2" y="0"/>
                </a:cxn>
                <a:cxn ang="0">
                  <a:pos x="0" y="2"/>
                </a:cxn>
                <a:cxn ang="0">
                  <a:pos x="0" y="3"/>
                </a:cxn>
                <a:cxn ang="0">
                  <a:pos x="0" y="4"/>
                </a:cxn>
                <a:cxn ang="0">
                  <a:pos x="0" y="4"/>
                </a:cxn>
                <a:cxn ang="0">
                  <a:pos x="2" y="4"/>
                </a:cxn>
                <a:cxn ang="0">
                  <a:pos x="2" y="4"/>
                </a:cxn>
                <a:cxn ang="0">
                  <a:pos x="2" y="4"/>
                </a:cxn>
                <a:cxn ang="0">
                  <a:pos x="4" y="4"/>
                </a:cxn>
                <a:cxn ang="0">
                  <a:pos x="4" y="4"/>
                </a:cxn>
                <a:cxn ang="0">
                  <a:pos x="4" y="3"/>
                </a:cxn>
                <a:cxn ang="0">
                  <a:pos x="4" y="3"/>
                </a:cxn>
              </a:cxnLst>
              <a:rect l="0" t="0" r="r" b="b"/>
              <a:pathLst>
                <a:path w="5" h="5">
                  <a:moveTo>
                    <a:pt x="4" y="3"/>
                  </a:moveTo>
                  <a:lnTo>
                    <a:pt x="4" y="2"/>
                  </a:lnTo>
                  <a:lnTo>
                    <a:pt x="4" y="0"/>
                  </a:lnTo>
                  <a:lnTo>
                    <a:pt x="4" y="0"/>
                  </a:lnTo>
                  <a:lnTo>
                    <a:pt x="4" y="0"/>
                  </a:lnTo>
                  <a:lnTo>
                    <a:pt x="4" y="0"/>
                  </a:lnTo>
                  <a:lnTo>
                    <a:pt x="4" y="0"/>
                  </a:lnTo>
                  <a:lnTo>
                    <a:pt x="4" y="0"/>
                  </a:lnTo>
                  <a:lnTo>
                    <a:pt x="4" y="0"/>
                  </a:lnTo>
                  <a:lnTo>
                    <a:pt x="2" y="0"/>
                  </a:lnTo>
                  <a:lnTo>
                    <a:pt x="2" y="0"/>
                  </a:lnTo>
                  <a:lnTo>
                    <a:pt x="0" y="2"/>
                  </a:lnTo>
                  <a:lnTo>
                    <a:pt x="0" y="3"/>
                  </a:lnTo>
                  <a:lnTo>
                    <a:pt x="0" y="4"/>
                  </a:lnTo>
                  <a:lnTo>
                    <a:pt x="0" y="4"/>
                  </a:lnTo>
                  <a:lnTo>
                    <a:pt x="2" y="4"/>
                  </a:lnTo>
                  <a:lnTo>
                    <a:pt x="2" y="4"/>
                  </a:lnTo>
                  <a:lnTo>
                    <a:pt x="2" y="4"/>
                  </a:lnTo>
                  <a:lnTo>
                    <a:pt x="4" y="4"/>
                  </a:lnTo>
                  <a:lnTo>
                    <a:pt x="4" y="4"/>
                  </a:lnTo>
                  <a:lnTo>
                    <a:pt x="4" y="3"/>
                  </a:lnTo>
                  <a:lnTo>
                    <a:pt x="4" y="3"/>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91" name="Freeform 195"/>
            <p:cNvSpPr>
              <a:spLocks/>
            </p:cNvSpPr>
            <p:nvPr/>
          </p:nvSpPr>
          <p:spPr bwMode="auto">
            <a:xfrm>
              <a:off x="2306" y="2178"/>
              <a:ext cx="5" cy="5"/>
            </a:xfrm>
            <a:custGeom>
              <a:avLst/>
              <a:gdLst/>
              <a:ahLst/>
              <a:cxnLst>
                <a:cxn ang="0">
                  <a:pos x="4" y="2"/>
                </a:cxn>
                <a:cxn ang="0">
                  <a:pos x="4" y="2"/>
                </a:cxn>
                <a:cxn ang="0">
                  <a:pos x="4" y="0"/>
                </a:cxn>
                <a:cxn ang="0">
                  <a:pos x="4" y="0"/>
                </a:cxn>
                <a:cxn ang="0">
                  <a:pos x="4" y="0"/>
                </a:cxn>
                <a:cxn ang="0">
                  <a:pos x="4" y="0"/>
                </a:cxn>
                <a:cxn ang="0">
                  <a:pos x="4" y="0"/>
                </a:cxn>
                <a:cxn ang="0">
                  <a:pos x="2" y="0"/>
                </a:cxn>
                <a:cxn ang="0">
                  <a:pos x="2" y="2"/>
                </a:cxn>
                <a:cxn ang="0">
                  <a:pos x="2" y="2"/>
                </a:cxn>
                <a:cxn ang="0">
                  <a:pos x="0" y="3"/>
                </a:cxn>
                <a:cxn ang="0">
                  <a:pos x="2" y="4"/>
                </a:cxn>
                <a:cxn ang="0">
                  <a:pos x="2" y="4"/>
                </a:cxn>
                <a:cxn ang="0">
                  <a:pos x="2" y="4"/>
                </a:cxn>
                <a:cxn ang="0">
                  <a:pos x="4" y="4"/>
                </a:cxn>
                <a:cxn ang="0">
                  <a:pos x="4" y="3"/>
                </a:cxn>
                <a:cxn ang="0">
                  <a:pos x="4" y="2"/>
                </a:cxn>
                <a:cxn ang="0">
                  <a:pos x="4" y="2"/>
                </a:cxn>
              </a:cxnLst>
              <a:rect l="0" t="0" r="r" b="b"/>
              <a:pathLst>
                <a:path w="5" h="5">
                  <a:moveTo>
                    <a:pt x="4" y="2"/>
                  </a:moveTo>
                  <a:lnTo>
                    <a:pt x="4" y="2"/>
                  </a:lnTo>
                  <a:lnTo>
                    <a:pt x="4" y="0"/>
                  </a:lnTo>
                  <a:lnTo>
                    <a:pt x="4" y="0"/>
                  </a:lnTo>
                  <a:lnTo>
                    <a:pt x="4" y="0"/>
                  </a:lnTo>
                  <a:lnTo>
                    <a:pt x="4" y="0"/>
                  </a:lnTo>
                  <a:lnTo>
                    <a:pt x="4" y="0"/>
                  </a:lnTo>
                  <a:lnTo>
                    <a:pt x="2" y="0"/>
                  </a:lnTo>
                  <a:lnTo>
                    <a:pt x="2" y="2"/>
                  </a:lnTo>
                  <a:lnTo>
                    <a:pt x="2" y="2"/>
                  </a:lnTo>
                  <a:lnTo>
                    <a:pt x="0" y="3"/>
                  </a:lnTo>
                  <a:lnTo>
                    <a:pt x="2" y="4"/>
                  </a:lnTo>
                  <a:lnTo>
                    <a:pt x="2" y="4"/>
                  </a:lnTo>
                  <a:lnTo>
                    <a:pt x="2" y="4"/>
                  </a:lnTo>
                  <a:lnTo>
                    <a:pt x="4" y="4"/>
                  </a:lnTo>
                  <a:lnTo>
                    <a:pt x="4" y="3"/>
                  </a:lnTo>
                  <a:lnTo>
                    <a:pt x="4" y="2"/>
                  </a:lnTo>
                  <a:lnTo>
                    <a:pt x="4" y="2"/>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92" name="Freeform 196"/>
            <p:cNvSpPr>
              <a:spLocks/>
            </p:cNvSpPr>
            <p:nvPr/>
          </p:nvSpPr>
          <p:spPr bwMode="auto">
            <a:xfrm>
              <a:off x="2314" y="2173"/>
              <a:ext cx="6" cy="6"/>
            </a:xfrm>
            <a:custGeom>
              <a:avLst/>
              <a:gdLst/>
              <a:ahLst/>
              <a:cxnLst>
                <a:cxn ang="0">
                  <a:pos x="1" y="5"/>
                </a:cxn>
                <a:cxn ang="0">
                  <a:pos x="1" y="5"/>
                </a:cxn>
                <a:cxn ang="0">
                  <a:pos x="1" y="5"/>
                </a:cxn>
                <a:cxn ang="0">
                  <a:pos x="0" y="5"/>
                </a:cxn>
                <a:cxn ang="0">
                  <a:pos x="0" y="4"/>
                </a:cxn>
                <a:cxn ang="0">
                  <a:pos x="0" y="2"/>
                </a:cxn>
                <a:cxn ang="0">
                  <a:pos x="1" y="1"/>
                </a:cxn>
                <a:cxn ang="0">
                  <a:pos x="1" y="0"/>
                </a:cxn>
                <a:cxn ang="0">
                  <a:pos x="2" y="0"/>
                </a:cxn>
                <a:cxn ang="0">
                  <a:pos x="4" y="0"/>
                </a:cxn>
                <a:cxn ang="0">
                  <a:pos x="5" y="0"/>
                </a:cxn>
                <a:cxn ang="0">
                  <a:pos x="5" y="0"/>
                </a:cxn>
                <a:cxn ang="0">
                  <a:pos x="5" y="0"/>
                </a:cxn>
                <a:cxn ang="0">
                  <a:pos x="5" y="0"/>
                </a:cxn>
                <a:cxn ang="0">
                  <a:pos x="5" y="1"/>
                </a:cxn>
                <a:cxn ang="0">
                  <a:pos x="5" y="2"/>
                </a:cxn>
                <a:cxn ang="0">
                  <a:pos x="5" y="4"/>
                </a:cxn>
                <a:cxn ang="0">
                  <a:pos x="4" y="5"/>
                </a:cxn>
                <a:cxn ang="0">
                  <a:pos x="4" y="5"/>
                </a:cxn>
                <a:cxn ang="0">
                  <a:pos x="1" y="5"/>
                </a:cxn>
                <a:cxn ang="0">
                  <a:pos x="1" y="5"/>
                </a:cxn>
                <a:cxn ang="0">
                  <a:pos x="1" y="5"/>
                </a:cxn>
              </a:cxnLst>
              <a:rect l="0" t="0" r="r" b="b"/>
              <a:pathLst>
                <a:path w="6" h="6">
                  <a:moveTo>
                    <a:pt x="1" y="5"/>
                  </a:moveTo>
                  <a:lnTo>
                    <a:pt x="1" y="5"/>
                  </a:lnTo>
                  <a:lnTo>
                    <a:pt x="1" y="5"/>
                  </a:lnTo>
                  <a:lnTo>
                    <a:pt x="0" y="5"/>
                  </a:lnTo>
                  <a:lnTo>
                    <a:pt x="0" y="4"/>
                  </a:lnTo>
                  <a:lnTo>
                    <a:pt x="0" y="2"/>
                  </a:lnTo>
                  <a:lnTo>
                    <a:pt x="1" y="1"/>
                  </a:lnTo>
                  <a:lnTo>
                    <a:pt x="1" y="0"/>
                  </a:lnTo>
                  <a:lnTo>
                    <a:pt x="2" y="0"/>
                  </a:lnTo>
                  <a:lnTo>
                    <a:pt x="4" y="0"/>
                  </a:lnTo>
                  <a:lnTo>
                    <a:pt x="5" y="0"/>
                  </a:lnTo>
                  <a:lnTo>
                    <a:pt x="5" y="0"/>
                  </a:lnTo>
                  <a:lnTo>
                    <a:pt x="5" y="0"/>
                  </a:lnTo>
                  <a:lnTo>
                    <a:pt x="5" y="0"/>
                  </a:lnTo>
                  <a:lnTo>
                    <a:pt x="5" y="1"/>
                  </a:lnTo>
                  <a:lnTo>
                    <a:pt x="5" y="2"/>
                  </a:lnTo>
                  <a:lnTo>
                    <a:pt x="5" y="4"/>
                  </a:lnTo>
                  <a:lnTo>
                    <a:pt x="4" y="5"/>
                  </a:lnTo>
                  <a:lnTo>
                    <a:pt x="4" y="5"/>
                  </a:lnTo>
                  <a:lnTo>
                    <a:pt x="1" y="5"/>
                  </a:lnTo>
                  <a:lnTo>
                    <a:pt x="1" y="5"/>
                  </a:lnTo>
                  <a:lnTo>
                    <a:pt x="1" y="5"/>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93" name="Freeform 197"/>
            <p:cNvSpPr>
              <a:spLocks/>
            </p:cNvSpPr>
            <p:nvPr/>
          </p:nvSpPr>
          <p:spPr bwMode="auto">
            <a:xfrm>
              <a:off x="2315" y="2173"/>
              <a:ext cx="5" cy="6"/>
            </a:xfrm>
            <a:custGeom>
              <a:avLst/>
              <a:gdLst/>
              <a:ahLst/>
              <a:cxnLst>
                <a:cxn ang="0">
                  <a:pos x="4" y="4"/>
                </a:cxn>
                <a:cxn ang="0">
                  <a:pos x="4" y="2"/>
                </a:cxn>
                <a:cxn ang="0">
                  <a:pos x="4" y="1"/>
                </a:cxn>
                <a:cxn ang="0">
                  <a:pos x="4" y="0"/>
                </a:cxn>
                <a:cxn ang="0">
                  <a:pos x="4" y="0"/>
                </a:cxn>
                <a:cxn ang="0">
                  <a:pos x="4" y="0"/>
                </a:cxn>
                <a:cxn ang="0">
                  <a:pos x="4" y="0"/>
                </a:cxn>
                <a:cxn ang="0">
                  <a:pos x="3" y="0"/>
                </a:cxn>
                <a:cxn ang="0">
                  <a:pos x="3" y="0"/>
                </a:cxn>
                <a:cxn ang="0">
                  <a:pos x="0" y="0"/>
                </a:cxn>
                <a:cxn ang="0">
                  <a:pos x="0" y="1"/>
                </a:cxn>
                <a:cxn ang="0">
                  <a:pos x="0" y="3"/>
                </a:cxn>
                <a:cxn ang="0">
                  <a:pos x="0" y="4"/>
                </a:cxn>
                <a:cxn ang="0">
                  <a:pos x="0" y="5"/>
                </a:cxn>
                <a:cxn ang="0">
                  <a:pos x="0" y="5"/>
                </a:cxn>
                <a:cxn ang="0">
                  <a:pos x="0" y="5"/>
                </a:cxn>
                <a:cxn ang="0">
                  <a:pos x="0" y="5"/>
                </a:cxn>
                <a:cxn ang="0">
                  <a:pos x="0" y="5"/>
                </a:cxn>
                <a:cxn ang="0">
                  <a:pos x="3" y="5"/>
                </a:cxn>
                <a:cxn ang="0">
                  <a:pos x="3" y="5"/>
                </a:cxn>
                <a:cxn ang="0">
                  <a:pos x="4" y="4"/>
                </a:cxn>
                <a:cxn ang="0">
                  <a:pos x="4" y="4"/>
                </a:cxn>
              </a:cxnLst>
              <a:rect l="0" t="0" r="r" b="b"/>
              <a:pathLst>
                <a:path w="5" h="6">
                  <a:moveTo>
                    <a:pt x="4" y="4"/>
                  </a:moveTo>
                  <a:lnTo>
                    <a:pt x="4" y="2"/>
                  </a:lnTo>
                  <a:lnTo>
                    <a:pt x="4" y="1"/>
                  </a:lnTo>
                  <a:lnTo>
                    <a:pt x="4" y="0"/>
                  </a:lnTo>
                  <a:lnTo>
                    <a:pt x="4" y="0"/>
                  </a:lnTo>
                  <a:lnTo>
                    <a:pt x="4" y="0"/>
                  </a:lnTo>
                  <a:lnTo>
                    <a:pt x="4" y="0"/>
                  </a:lnTo>
                  <a:lnTo>
                    <a:pt x="3" y="0"/>
                  </a:lnTo>
                  <a:lnTo>
                    <a:pt x="3" y="0"/>
                  </a:lnTo>
                  <a:lnTo>
                    <a:pt x="0" y="0"/>
                  </a:lnTo>
                  <a:lnTo>
                    <a:pt x="0" y="1"/>
                  </a:lnTo>
                  <a:lnTo>
                    <a:pt x="0" y="3"/>
                  </a:lnTo>
                  <a:lnTo>
                    <a:pt x="0" y="4"/>
                  </a:lnTo>
                  <a:lnTo>
                    <a:pt x="0" y="5"/>
                  </a:lnTo>
                  <a:lnTo>
                    <a:pt x="0" y="5"/>
                  </a:lnTo>
                  <a:lnTo>
                    <a:pt x="0" y="5"/>
                  </a:lnTo>
                  <a:lnTo>
                    <a:pt x="0" y="5"/>
                  </a:lnTo>
                  <a:lnTo>
                    <a:pt x="0" y="5"/>
                  </a:lnTo>
                  <a:lnTo>
                    <a:pt x="3" y="5"/>
                  </a:lnTo>
                  <a:lnTo>
                    <a:pt x="3" y="5"/>
                  </a:lnTo>
                  <a:lnTo>
                    <a:pt x="4" y="4"/>
                  </a:lnTo>
                  <a:lnTo>
                    <a:pt x="4" y="4"/>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94" name="Freeform 198"/>
            <p:cNvSpPr>
              <a:spLocks/>
            </p:cNvSpPr>
            <p:nvPr/>
          </p:nvSpPr>
          <p:spPr bwMode="auto">
            <a:xfrm>
              <a:off x="2315" y="2173"/>
              <a:ext cx="5" cy="6"/>
            </a:xfrm>
            <a:custGeom>
              <a:avLst/>
              <a:gdLst/>
              <a:ahLst/>
              <a:cxnLst>
                <a:cxn ang="0">
                  <a:pos x="4" y="4"/>
                </a:cxn>
                <a:cxn ang="0">
                  <a:pos x="4" y="2"/>
                </a:cxn>
                <a:cxn ang="0">
                  <a:pos x="4" y="1"/>
                </a:cxn>
                <a:cxn ang="0">
                  <a:pos x="4" y="0"/>
                </a:cxn>
                <a:cxn ang="0">
                  <a:pos x="4" y="0"/>
                </a:cxn>
                <a:cxn ang="0">
                  <a:pos x="3" y="0"/>
                </a:cxn>
                <a:cxn ang="0">
                  <a:pos x="3" y="0"/>
                </a:cxn>
                <a:cxn ang="0">
                  <a:pos x="1" y="0"/>
                </a:cxn>
                <a:cxn ang="0">
                  <a:pos x="0" y="1"/>
                </a:cxn>
                <a:cxn ang="0">
                  <a:pos x="0" y="3"/>
                </a:cxn>
                <a:cxn ang="0">
                  <a:pos x="0" y="4"/>
                </a:cxn>
                <a:cxn ang="0">
                  <a:pos x="0" y="5"/>
                </a:cxn>
                <a:cxn ang="0">
                  <a:pos x="0" y="5"/>
                </a:cxn>
                <a:cxn ang="0">
                  <a:pos x="1" y="5"/>
                </a:cxn>
                <a:cxn ang="0">
                  <a:pos x="3" y="5"/>
                </a:cxn>
                <a:cxn ang="0">
                  <a:pos x="3" y="5"/>
                </a:cxn>
                <a:cxn ang="0">
                  <a:pos x="4" y="4"/>
                </a:cxn>
                <a:cxn ang="0">
                  <a:pos x="4" y="4"/>
                </a:cxn>
              </a:cxnLst>
              <a:rect l="0" t="0" r="r" b="b"/>
              <a:pathLst>
                <a:path w="5" h="6">
                  <a:moveTo>
                    <a:pt x="4" y="4"/>
                  </a:moveTo>
                  <a:lnTo>
                    <a:pt x="4" y="2"/>
                  </a:lnTo>
                  <a:lnTo>
                    <a:pt x="4" y="1"/>
                  </a:lnTo>
                  <a:lnTo>
                    <a:pt x="4" y="0"/>
                  </a:lnTo>
                  <a:lnTo>
                    <a:pt x="4" y="0"/>
                  </a:lnTo>
                  <a:lnTo>
                    <a:pt x="3" y="0"/>
                  </a:lnTo>
                  <a:lnTo>
                    <a:pt x="3" y="0"/>
                  </a:lnTo>
                  <a:lnTo>
                    <a:pt x="1" y="0"/>
                  </a:lnTo>
                  <a:lnTo>
                    <a:pt x="0" y="1"/>
                  </a:lnTo>
                  <a:lnTo>
                    <a:pt x="0" y="3"/>
                  </a:lnTo>
                  <a:lnTo>
                    <a:pt x="0" y="4"/>
                  </a:lnTo>
                  <a:lnTo>
                    <a:pt x="0" y="5"/>
                  </a:lnTo>
                  <a:lnTo>
                    <a:pt x="0" y="5"/>
                  </a:lnTo>
                  <a:lnTo>
                    <a:pt x="1" y="5"/>
                  </a:lnTo>
                  <a:lnTo>
                    <a:pt x="3" y="5"/>
                  </a:lnTo>
                  <a:lnTo>
                    <a:pt x="3" y="5"/>
                  </a:lnTo>
                  <a:lnTo>
                    <a:pt x="4" y="4"/>
                  </a:lnTo>
                  <a:lnTo>
                    <a:pt x="4" y="4"/>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95" name="Freeform 199"/>
            <p:cNvSpPr>
              <a:spLocks/>
            </p:cNvSpPr>
            <p:nvPr/>
          </p:nvSpPr>
          <p:spPr bwMode="auto">
            <a:xfrm>
              <a:off x="2308" y="2172"/>
              <a:ext cx="12" cy="9"/>
            </a:xfrm>
            <a:custGeom>
              <a:avLst/>
              <a:gdLst/>
              <a:ahLst/>
              <a:cxnLst>
                <a:cxn ang="0">
                  <a:pos x="0" y="6"/>
                </a:cxn>
                <a:cxn ang="0">
                  <a:pos x="11" y="0"/>
                </a:cxn>
                <a:cxn ang="0">
                  <a:pos x="11" y="1"/>
                </a:cxn>
                <a:cxn ang="0">
                  <a:pos x="8" y="4"/>
                </a:cxn>
                <a:cxn ang="0">
                  <a:pos x="7" y="6"/>
                </a:cxn>
                <a:cxn ang="0">
                  <a:pos x="3" y="8"/>
                </a:cxn>
                <a:cxn ang="0">
                  <a:pos x="2" y="6"/>
                </a:cxn>
                <a:cxn ang="0">
                  <a:pos x="0" y="8"/>
                </a:cxn>
                <a:cxn ang="0">
                  <a:pos x="0" y="6"/>
                </a:cxn>
                <a:cxn ang="0">
                  <a:pos x="0" y="6"/>
                </a:cxn>
              </a:cxnLst>
              <a:rect l="0" t="0" r="r" b="b"/>
              <a:pathLst>
                <a:path w="12" h="9">
                  <a:moveTo>
                    <a:pt x="0" y="6"/>
                  </a:moveTo>
                  <a:lnTo>
                    <a:pt x="11" y="0"/>
                  </a:lnTo>
                  <a:lnTo>
                    <a:pt x="11" y="1"/>
                  </a:lnTo>
                  <a:lnTo>
                    <a:pt x="8" y="4"/>
                  </a:lnTo>
                  <a:lnTo>
                    <a:pt x="7" y="6"/>
                  </a:lnTo>
                  <a:lnTo>
                    <a:pt x="3" y="8"/>
                  </a:lnTo>
                  <a:lnTo>
                    <a:pt x="2" y="6"/>
                  </a:lnTo>
                  <a:lnTo>
                    <a:pt x="0" y="8"/>
                  </a:lnTo>
                  <a:lnTo>
                    <a:pt x="0" y="6"/>
                  </a:lnTo>
                  <a:lnTo>
                    <a:pt x="0" y="6"/>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96" name="Freeform 200"/>
            <p:cNvSpPr>
              <a:spLocks/>
            </p:cNvSpPr>
            <p:nvPr/>
          </p:nvSpPr>
          <p:spPr bwMode="auto">
            <a:xfrm>
              <a:off x="2311" y="2177"/>
              <a:ext cx="3" cy="2"/>
            </a:xfrm>
            <a:custGeom>
              <a:avLst/>
              <a:gdLst/>
              <a:ahLst/>
              <a:cxnLst>
                <a:cxn ang="0">
                  <a:pos x="2" y="1"/>
                </a:cxn>
                <a:cxn ang="0">
                  <a:pos x="2" y="0"/>
                </a:cxn>
                <a:cxn ang="0">
                  <a:pos x="0" y="0"/>
                </a:cxn>
                <a:cxn ang="0">
                  <a:pos x="0" y="1"/>
                </a:cxn>
                <a:cxn ang="0">
                  <a:pos x="2" y="1"/>
                </a:cxn>
                <a:cxn ang="0">
                  <a:pos x="2" y="1"/>
                </a:cxn>
              </a:cxnLst>
              <a:rect l="0" t="0" r="r" b="b"/>
              <a:pathLst>
                <a:path w="3" h="2">
                  <a:moveTo>
                    <a:pt x="2" y="1"/>
                  </a:moveTo>
                  <a:lnTo>
                    <a:pt x="2" y="0"/>
                  </a:lnTo>
                  <a:lnTo>
                    <a:pt x="0" y="0"/>
                  </a:lnTo>
                  <a:lnTo>
                    <a:pt x="0" y="1"/>
                  </a:lnTo>
                  <a:lnTo>
                    <a:pt x="2" y="1"/>
                  </a:lnTo>
                  <a:lnTo>
                    <a:pt x="2" y="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97" name="Freeform 201"/>
            <p:cNvSpPr>
              <a:spLocks/>
            </p:cNvSpPr>
            <p:nvPr/>
          </p:nvSpPr>
          <p:spPr bwMode="auto">
            <a:xfrm>
              <a:off x="2308" y="2178"/>
              <a:ext cx="1" cy="3"/>
            </a:xfrm>
            <a:custGeom>
              <a:avLst/>
              <a:gdLst/>
              <a:ahLst/>
              <a:cxnLst>
                <a:cxn ang="0">
                  <a:pos x="0" y="0"/>
                </a:cxn>
                <a:cxn ang="0">
                  <a:pos x="0" y="0"/>
                </a:cxn>
                <a:cxn ang="0">
                  <a:pos x="0" y="0"/>
                </a:cxn>
                <a:cxn ang="0">
                  <a:pos x="0" y="2"/>
                </a:cxn>
                <a:cxn ang="0">
                  <a:pos x="0" y="0"/>
                </a:cxn>
                <a:cxn ang="0">
                  <a:pos x="0" y="0"/>
                </a:cxn>
              </a:cxnLst>
              <a:rect l="0" t="0" r="r" b="b"/>
              <a:pathLst>
                <a:path w="1" h="3">
                  <a:moveTo>
                    <a:pt x="0" y="0"/>
                  </a:moveTo>
                  <a:lnTo>
                    <a:pt x="0" y="0"/>
                  </a:lnTo>
                  <a:lnTo>
                    <a:pt x="0" y="0"/>
                  </a:lnTo>
                  <a:lnTo>
                    <a:pt x="0" y="2"/>
                  </a:lnTo>
                  <a:lnTo>
                    <a:pt x="0" y="0"/>
                  </a:lnTo>
                  <a:lnTo>
                    <a:pt x="0" y="0"/>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98" name="Freeform 202"/>
            <p:cNvSpPr>
              <a:spLocks/>
            </p:cNvSpPr>
            <p:nvPr/>
          </p:nvSpPr>
          <p:spPr bwMode="auto">
            <a:xfrm>
              <a:off x="2308" y="2171"/>
              <a:ext cx="12" cy="8"/>
            </a:xfrm>
            <a:custGeom>
              <a:avLst/>
              <a:gdLst/>
              <a:ahLst/>
              <a:cxnLst>
                <a:cxn ang="0">
                  <a:pos x="11" y="0"/>
                </a:cxn>
                <a:cxn ang="0">
                  <a:pos x="11" y="0"/>
                </a:cxn>
                <a:cxn ang="0">
                  <a:pos x="0" y="7"/>
                </a:cxn>
                <a:cxn ang="0">
                  <a:pos x="0" y="7"/>
                </a:cxn>
                <a:cxn ang="0">
                  <a:pos x="11" y="0"/>
                </a:cxn>
                <a:cxn ang="0">
                  <a:pos x="11" y="0"/>
                </a:cxn>
              </a:cxnLst>
              <a:rect l="0" t="0" r="r" b="b"/>
              <a:pathLst>
                <a:path w="12" h="8">
                  <a:moveTo>
                    <a:pt x="11" y="0"/>
                  </a:moveTo>
                  <a:lnTo>
                    <a:pt x="11" y="0"/>
                  </a:lnTo>
                  <a:lnTo>
                    <a:pt x="0" y="7"/>
                  </a:lnTo>
                  <a:lnTo>
                    <a:pt x="0" y="7"/>
                  </a:lnTo>
                  <a:lnTo>
                    <a:pt x="11" y="0"/>
                  </a:lnTo>
                  <a:lnTo>
                    <a:pt x="11" y="0"/>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99" name="Freeform 203"/>
            <p:cNvSpPr>
              <a:spLocks/>
            </p:cNvSpPr>
            <p:nvPr/>
          </p:nvSpPr>
          <p:spPr bwMode="auto">
            <a:xfrm>
              <a:off x="2314" y="2176"/>
              <a:ext cx="1" cy="3"/>
            </a:xfrm>
            <a:custGeom>
              <a:avLst/>
              <a:gdLst/>
              <a:ahLst/>
              <a:cxnLst>
                <a:cxn ang="0">
                  <a:pos x="0" y="2"/>
                </a:cxn>
                <a:cxn ang="0">
                  <a:pos x="0" y="0"/>
                </a:cxn>
                <a:cxn ang="0">
                  <a:pos x="0" y="0"/>
                </a:cxn>
                <a:cxn ang="0">
                  <a:pos x="0" y="2"/>
                </a:cxn>
                <a:cxn ang="0">
                  <a:pos x="0" y="2"/>
                </a:cxn>
                <a:cxn ang="0">
                  <a:pos x="0" y="2"/>
                </a:cxn>
              </a:cxnLst>
              <a:rect l="0" t="0" r="r" b="b"/>
              <a:pathLst>
                <a:path w="1" h="3">
                  <a:moveTo>
                    <a:pt x="0" y="2"/>
                  </a:moveTo>
                  <a:lnTo>
                    <a:pt x="0" y="0"/>
                  </a:lnTo>
                  <a:lnTo>
                    <a:pt x="0" y="0"/>
                  </a:lnTo>
                  <a:lnTo>
                    <a:pt x="0" y="2"/>
                  </a:lnTo>
                  <a:lnTo>
                    <a:pt x="0" y="2"/>
                  </a:lnTo>
                  <a:lnTo>
                    <a:pt x="0" y="2"/>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0" name="Freeform 204"/>
            <p:cNvSpPr>
              <a:spLocks/>
            </p:cNvSpPr>
            <p:nvPr/>
          </p:nvSpPr>
          <p:spPr bwMode="auto">
            <a:xfrm>
              <a:off x="2314" y="2174"/>
              <a:ext cx="2" cy="5"/>
            </a:xfrm>
            <a:custGeom>
              <a:avLst/>
              <a:gdLst/>
              <a:ahLst/>
              <a:cxnLst>
                <a:cxn ang="0">
                  <a:pos x="1" y="4"/>
                </a:cxn>
                <a:cxn ang="0">
                  <a:pos x="1" y="0"/>
                </a:cxn>
                <a:cxn ang="0">
                  <a:pos x="0" y="1"/>
                </a:cxn>
                <a:cxn ang="0">
                  <a:pos x="0" y="4"/>
                </a:cxn>
                <a:cxn ang="0">
                  <a:pos x="1" y="4"/>
                </a:cxn>
                <a:cxn ang="0">
                  <a:pos x="1" y="4"/>
                </a:cxn>
              </a:cxnLst>
              <a:rect l="0" t="0" r="r" b="b"/>
              <a:pathLst>
                <a:path w="2" h="5">
                  <a:moveTo>
                    <a:pt x="1" y="4"/>
                  </a:moveTo>
                  <a:lnTo>
                    <a:pt x="1" y="0"/>
                  </a:lnTo>
                  <a:lnTo>
                    <a:pt x="0" y="1"/>
                  </a:lnTo>
                  <a:lnTo>
                    <a:pt x="0" y="4"/>
                  </a:lnTo>
                  <a:lnTo>
                    <a:pt x="1" y="4"/>
                  </a:lnTo>
                  <a:lnTo>
                    <a:pt x="1" y="4"/>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1" name="Freeform 205"/>
            <p:cNvSpPr>
              <a:spLocks/>
            </p:cNvSpPr>
            <p:nvPr/>
          </p:nvSpPr>
          <p:spPr bwMode="auto">
            <a:xfrm>
              <a:off x="2353" y="2150"/>
              <a:ext cx="6" cy="8"/>
            </a:xfrm>
            <a:custGeom>
              <a:avLst/>
              <a:gdLst/>
              <a:ahLst/>
              <a:cxnLst>
                <a:cxn ang="0">
                  <a:pos x="2" y="7"/>
                </a:cxn>
                <a:cxn ang="0">
                  <a:pos x="1" y="6"/>
                </a:cxn>
                <a:cxn ang="0">
                  <a:pos x="0" y="6"/>
                </a:cxn>
                <a:cxn ang="0">
                  <a:pos x="0" y="6"/>
                </a:cxn>
                <a:cxn ang="0">
                  <a:pos x="0" y="3"/>
                </a:cxn>
                <a:cxn ang="0">
                  <a:pos x="1" y="3"/>
                </a:cxn>
                <a:cxn ang="0">
                  <a:pos x="2" y="3"/>
                </a:cxn>
                <a:cxn ang="0">
                  <a:pos x="3" y="2"/>
                </a:cxn>
                <a:cxn ang="0">
                  <a:pos x="3" y="0"/>
                </a:cxn>
                <a:cxn ang="0">
                  <a:pos x="4" y="0"/>
                </a:cxn>
                <a:cxn ang="0">
                  <a:pos x="4" y="2"/>
                </a:cxn>
                <a:cxn ang="0">
                  <a:pos x="4" y="2"/>
                </a:cxn>
                <a:cxn ang="0">
                  <a:pos x="4" y="3"/>
                </a:cxn>
                <a:cxn ang="0">
                  <a:pos x="5" y="3"/>
                </a:cxn>
                <a:cxn ang="0">
                  <a:pos x="4" y="3"/>
                </a:cxn>
                <a:cxn ang="0">
                  <a:pos x="4" y="6"/>
                </a:cxn>
                <a:cxn ang="0">
                  <a:pos x="4" y="6"/>
                </a:cxn>
                <a:cxn ang="0">
                  <a:pos x="3" y="7"/>
                </a:cxn>
                <a:cxn ang="0">
                  <a:pos x="3" y="7"/>
                </a:cxn>
                <a:cxn ang="0">
                  <a:pos x="2" y="7"/>
                </a:cxn>
                <a:cxn ang="0">
                  <a:pos x="2" y="7"/>
                </a:cxn>
              </a:cxnLst>
              <a:rect l="0" t="0" r="r" b="b"/>
              <a:pathLst>
                <a:path w="6" h="8">
                  <a:moveTo>
                    <a:pt x="2" y="7"/>
                  </a:moveTo>
                  <a:lnTo>
                    <a:pt x="1" y="6"/>
                  </a:lnTo>
                  <a:lnTo>
                    <a:pt x="0" y="6"/>
                  </a:lnTo>
                  <a:lnTo>
                    <a:pt x="0" y="6"/>
                  </a:lnTo>
                  <a:lnTo>
                    <a:pt x="0" y="3"/>
                  </a:lnTo>
                  <a:lnTo>
                    <a:pt x="1" y="3"/>
                  </a:lnTo>
                  <a:lnTo>
                    <a:pt x="2" y="3"/>
                  </a:lnTo>
                  <a:lnTo>
                    <a:pt x="3" y="2"/>
                  </a:lnTo>
                  <a:lnTo>
                    <a:pt x="3" y="0"/>
                  </a:lnTo>
                  <a:lnTo>
                    <a:pt x="4" y="0"/>
                  </a:lnTo>
                  <a:lnTo>
                    <a:pt x="4" y="2"/>
                  </a:lnTo>
                  <a:lnTo>
                    <a:pt x="4" y="2"/>
                  </a:lnTo>
                  <a:lnTo>
                    <a:pt x="4" y="3"/>
                  </a:lnTo>
                  <a:lnTo>
                    <a:pt x="5" y="3"/>
                  </a:lnTo>
                  <a:lnTo>
                    <a:pt x="4" y="3"/>
                  </a:lnTo>
                  <a:lnTo>
                    <a:pt x="4" y="6"/>
                  </a:lnTo>
                  <a:lnTo>
                    <a:pt x="4" y="6"/>
                  </a:lnTo>
                  <a:lnTo>
                    <a:pt x="3" y="7"/>
                  </a:lnTo>
                  <a:lnTo>
                    <a:pt x="3" y="7"/>
                  </a:lnTo>
                  <a:lnTo>
                    <a:pt x="2" y="7"/>
                  </a:lnTo>
                  <a:lnTo>
                    <a:pt x="2" y="7"/>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2" name="Freeform 206"/>
            <p:cNvSpPr>
              <a:spLocks/>
            </p:cNvSpPr>
            <p:nvPr/>
          </p:nvSpPr>
          <p:spPr bwMode="auto">
            <a:xfrm>
              <a:off x="2354" y="2152"/>
              <a:ext cx="5" cy="6"/>
            </a:xfrm>
            <a:custGeom>
              <a:avLst/>
              <a:gdLst/>
              <a:ahLst/>
              <a:cxnLst>
                <a:cxn ang="0">
                  <a:pos x="3" y="4"/>
                </a:cxn>
                <a:cxn ang="0">
                  <a:pos x="3" y="1"/>
                </a:cxn>
                <a:cxn ang="0">
                  <a:pos x="4" y="1"/>
                </a:cxn>
                <a:cxn ang="0">
                  <a:pos x="3" y="1"/>
                </a:cxn>
                <a:cxn ang="0">
                  <a:pos x="3" y="0"/>
                </a:cxn>
                <a:cxn ang="0">
                  <a:pos x="3" y="0"/>
                </a:cxn>
                <a:cxn ang="0">
                  <a:pos x="3" y="0"/>
                </a:cxn>
                <a:cxn ang="0">
                  <a:pos x="3" y="0"/>
                </a:cxn>
                <a:cxn ang="0">
                  <a:pos x="2" y="0"/>
                </a:cxn>
                <a:cxn ang="0">
                  <a:pos x="2" y="1"/>
                </a:cxn>
                <a:cxn ang="0">
                  <a:pos x="1" y="1"/>
                </a:cxn>
                <a:cxn ang="0">
                  <a:pos x="1" y="1"/>
                </a:cxn>
                <a:cxn ang="0">
                  <a:pos x="0" y="4"/>
                </a:cxn>
                <a:cxn ang="0">
                  <a:pos x="1" y="4"/>
                </a:cxn>
                <a:cxn ang="0">
                  <a:pos x="1" y="5"/>
                </a:cxn>
                <a:cxn ang="0">
                  <a:pos x="1" y="5"/>
                </a:cxn>
                <a:cxn ang="0">
                  <a:pos x="1" y="5"/>
                </a:cxn>
                <a:cxn ang="0">
                  <a:pos x="2" y="5"/>
                </a:cxn>
                <a:cxn ang="0">
                  <a:pos x="2" y="5"/>
                </a:cxn>
                <a:cxn ang="0">
                  <a:pos x="3" y="4"/>
                </a:cxn>
                <a:cxn ang="0">
                  <a:pos x="3" y="4"/>
                </a:cxn>
                <a:cxn ang="0">
                  <a:pos x="3" y="4"/>
                </a:cxn>
              </a:cxnLst>
              <a:rect l="0" t="0" r="r" b="b"/>
              <a:pathLst>
                <a:path w="5" h="6">
                  <a:moveTo>
                    <a:pt x="3" y="4"/>
                  </a:moveTo>
                  <a:lnTo>
                    <a:pt x="3" y="1"/>
                  </a:lnTo>
                  <a:lnTo>
                    <a:pt x="4" y="1"/>
                  </a:lnTo>
                  <a:lnTo>
                    <a:pt x="3" y="1"/>
                  </a:lnTo>
                  <a:lnTo>
                    <a:pt x="3" y="0"/>
                  </a:lnTo>
                  <a:lnTo>
                    <a:pt x="3" y="0"/>
                  </a:lnTo>
                  <a:lnTo>
                    <a:pt x="3" y="0"/>
                  </a:lnTo>
                  <a:lnTo>
                    <a:pt x="3" y="0"/>
                  </a:lnTo>
                  <a:lnTo>
                    <a:pt x="2" y="0"/>
                  </a:lnTo>
                  <a:lnTo>
                    <a:pt x="2" y="1"/>
                  </a:lnTo>
                  <a:lnTo>
                    <a:pt x="1" y="1"/>
                  </a:lnTo>
                  <a:lnTo>
                    <a:pt x="1" y="1"/>
                  </a:lnTo>
                  <a:lnTo>
                    <a:pt x="0" y="4"/>
                  </a:lnTo>
                  <a:lnTo>
                    <a:pt x="1" y="4"/>
                  </a:lnTo>
                  <a:lnTo>
                    <a:pt x="1" y="5"/>
                  </a:lnTo>
                  <a:lnTo>
                    <a:pt x="1" y="5"/>
                  </a:lnTo>
                  <a:lnTo>
                    <a:pt x="1" y="5"/>
                  </a:lnTo>
                  <a:lnTo>
                    <a:pt x="2" y="5"/>
                  </a:lnTo>
                  <a:lnTo>
                    <a:pt x="2" y="5"/>
                  </a:lnTo>
                  <a:lnTo>
                    <a:pt x="3" y="4"/>
                  </a:lnTo>
                  <a:lnTo>
                    <a:pt x="3" y="4"/>
                  </a:lnTo>
                  <a:lnTo>
                    <a:pt x="3" y="4"/>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3" name="Freeform 207"/>
            <p:cNvSpPr>
              <a:spLocks/>
            </p:cNvSpPr>
            <p:nvPr/>
          </p:nvSpPr>
          <p:spPr bwMode="auto">
            <a:xfrm>
              <a:off x="2355" y="2153"/>
              <a:ext cx="3" cy="4"/>
            </a:xfrm>
            <a:custGeom>
              <a:avLst/>
              <a:gdLst/>
              <a:ahLst/>
              <a:cxnLst>
                <a:cxn ang="0">
                  <a:pos x="2" y="1"/>
                </a:cxn>
                <a:cxn ang="0">
                  <a:pos x="2" y="0"/>
                </a:cxn>
                <a:cxn ang="0">
                  <a:pos x="2" y="0"/>
                </a:cxn>
                <a:cxn ang="0">
                  <a:pos x="2" y="0"/>
                </a:cxn>
                <a:cxn ang="0">
                  <a:pos x="2" y="0"/>
                </a:cxn>
                <a:cxn ang="0">
                  <a:pos x="2" y="0"/>
                </a:cxn>
                <a:cxn ang="0">
                  <a:pos x="1" y="0"/>
                </a:cxn>
                <a:cxn ang="0">
                  <a:pos x="1" y="0"/>
                </a:cxn>
                <a:cxn ang="0">
                  <a:pos x="0" y="0"/>
                </a:cxn>
                <a:cxn ang="0">
                  <a:pos x="0" y="0"/>
                </a:cxn>
                <a:cxn ang="0">
                  <a:pos x="0" y="3"/>
                </a:cxn>
                <a:cxn ang="0">
                  <a:pos x="0" y="3"/>
                </a:cxn>
                <a:cxn ang="0">
                  <a:pos x="0" y="3"/>
                </a:cxn>
                <a:cxn ang="0">
                  <a:pos x="1" y="3"/>
                </a:cxn>
                <a:cxn ang="0">
                  <a:pos x="1" y="3"/>
                </a:cxn>
                <a:cxn ang="0">
                  <a:pos x="2" y="3"/>
                </a:cxn>
                <a:cxn ang="0">
                  <a:pos x="2" y="1"/>
                </a:cxn>
                <a:cxn ang="0">
                  <a:pos x="2" y="1"/>
                </a:cxn>
              </a:cxnLst>
              <a:rect l="0" t="0" r="r" b="b"/>
              <a:pathLst>
                <a:path w="3" h="4">
                  <a:moveTo>
                    <a:pt x="2" y="1"/>
                  </a:moveTo>
                  <a:lnTo>
                    <a:pt x="2" y="0"/>
                  </a:lnTo>
                  <a:lnTo>
                    <a:pt x="2" y="0"/>
                  </a:lnTo>
                  <a:lnTo>
                    <a:pt x="2" y="0"/>
                  </a:lnTo>
                  <a:lnTo>
                    <a:pt x="2" y="0"/>
                  </a:lnTo>
                  <a:lnTo>
                    <a:pt x="2" y="0"/>
                  </a:lnTo>
                  <a:lnTo>
                    <a:pt x="1" y="0"/>
                  </a:lnTo>
                  <a:lnTo>
                    <a:pt x="1" y="0"/>
                  </a:lnTo>
                  <a:lnTo>
                    <a:pt x="0" y="0"/>
                  </a:lnTo>
                  <a:lnTo>
                    <a:pt x="0" y="0"/>
                  </a:lnTo>
                  <a:lnTo>
                    <a:pt x="0" y="3"/>
                  </a:lnTo>
                  <a:lnTo>
                    <a:pt x="0" y="3"/>
                  </a:lnTo>
                  <a:lnTo>
                    <a:pt x="0" y="3"/>
                  </a:lnTo>
                  <a:lnTo>
                    <a:pt x="1" y="3"/>
                  </a:lnTo>
                  <a:lnTo>
                    <a:pt x="1" y="3"/>
                  </a:lnTo>
                  <a:lnTo>
                    <a:pt x="2" y="3"/>
                  </a:lnTo>
                  <a:lnTo>
                    <a:pt x="2" y="1"/>
                  </a:lnTo>
                  <a:lnTo>
                    <a:pt x="2" y="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4" name="Freeform 208"/>
            <p:cNvSpPr>
              <a:spLocks/>
            </p:cNvSpPr>
            <p:nvPr/>
          </p:nvSpPr>
          <p:spPr bwMode="auto">
            <a:xfrm>
              <a:off x="2361" y="2146"/>
              <a:ext cx="7" cy="8"/>
            </a:xfrm>
            <a:custGeom>
              <a:avLst/>
              <a:gdLst/>
              <a:ahLst/>
              <a:cxnLst>
                <a:cxn ang="0">
                  <a:pos x="2" y="7"/>
                </a:cxn>
                <a:cxn ang="0">
                  <a:pos x="1" y="7"/>
                </a:cxn>
                <a:cxn ang="0">
                  <a:pos x="0" y="6"/>
                </a:cxn>
                <a:cxn ang="0">
                  <a:pos x="0" y="6"/>
                </a:cxn>
                <a:cxn ang="0">
                  <a:pos x="0" y="4"/>
                </a:cxn>
                <a:cxn ang="0">
                  <a:pos x="0" y="3"/>
                </a:cxn>
                <a:cxn ang="0">
                  <a:pos x="1" y="2"/>
                </a:cxn>
                <a:cxn ang="0">
                  <a:pos x="2" y="1"/>
                </a:cxn>
                <a:cxn ang="0">
                  <a:pos x="2" y="1"/>
                </a:cxn>
                <a:cxn ang="0">
                  <a:pos x="4" y="0"/>
                </a:cxn>
                <a:cxn ang="0">
                  <a:pos x="5" y="1"/>
                </a:cxn>
                <a:cxn ang="0">
                  <a:pos x="5" y="1"/>
                </a:cxn>
                <a:cxn ang="0">
                  <a:pos x="5" y="1"/>
                </a:cxn>
                <a:cxn ang="0">
                  <a:pos x="6" y="1"/>
                </a:cxn>
                <a:cxn ang="0">
                  <a:pos x="6" y="2"/>
                </a:cxn>
                <a:cxn ang="0">
                  <a:pos x="6" y="3"/>
                </a:cxn>
                <a:cxn ang="0">
                  <a:pos x="5" y="4"/>
                </a:cxn>
                <a:cxn ang="0">
                  <a:pos x="4" y="6"/>
                </a:cxn>
                <a:cxn ang="0">
                  <a:pos x="4" y="7"/>
                </a:cxn>
                <a:cxn ang="0">
                  <a:pos x="2" y="7"/>
                </a:cxn>
                <a:cxn ang="0">
                  <a:pos x="2" y="7"/>
                </a:cxn>
                <a:cxn ang="0">
                  <a:pos x="2" y="7"/>
                </a:cxn>
              </a:cxnLst>
              <a:rect l="0" t="0" r="r" b="b"/>
              <a:pathLst>
                <a:path w="7" h="8">
                  <a:moveTo>
                    <a:pt x="2" y="7"/>
                  </a:moveTo>
                  <a:lnTo>
                    <a:pt x="1" y="7"/>
                  </a:lnTo>
                  <a:lnTo>
                    <a:pt x="0" y="6"/>
                  </a:lnTo>
                  <a:lnTo>
                    <a:pt x="0" y="6"/>
                  </a:lnTo>
                  <a:lnTo>
                    <a:pt x="0" y="4"/>
                  </a:lnTo>
                  <a:lnTo>
                    <a:pt x="0" y="3"/>
                  </a:lnTo>
                  <a:lnTo>
                    <a:pt x="1" y="2"/>
                  </a:lnTo>
                  <a:lnTo>
                    <a:pt x="2" y="1"/>
                  </a:lnTo>
                  <a:lnTo>
                    <a:pt x="2" y="1"/>
                  </a:lnTo>
                  <a:lnTo>
                    <a:pt x="4" y="0"/>
                  </a:lnTo>
                  <a:lnTo>
                    <a:pt x="5" y="1"/>
                  </a:lnTo>
                  <a:lnTo>
                    <a:pt x="5" y="1"/>
                  </a:lnTo>
                  <a:lnTo>
                    <a:pt x="5" y="1"/>
                  </a:lnTo>
                  <a:lnTo>
                    <a:pt x="6" y="1"/>
                  </a:lnTo>
                  <a:lnTo>
                    <a:pt x="6" y="2"/>
                  </a:lnTo>
                  <a:lnTo>
                    <a:pt x="6" y="3"/>
                  </a:lnTo>
                  <a:lnTo>
                    <a:pt x="5" y="4"/>
                  </a:lnTo>
                  <a:lnTo>
                    <a:pt x="4" y="6"/>
                  </a:lnTo>
                  <a:lnTo>
                    <a:pt x="4" y="7"/>
                  </a:lnTo>
                  <a:lnTo>
                    <a:pt x="2" y="7"/>
                  </a:lnTo>
                  <a:lnTo>
                    <a:pt x="2" y="7"/>
                  </a:lnTo>
                  <a:lnTo>
                    <a:pt x="2" y="7"/>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5" name="Freeform 209"/>
            <p:cNvSpPr>
              <a:spLocks/>
            </p:cNvSpPr>
            <p:nvPr/>
          </p:nvSpPr>
          <p:spPr bwMode="auto">
            <a:xfrm>
              <a:off x="2362" y="2147"/>
              <a:ext cx="6" cy="7"/>
            </a:xfrm>
            <a:custGeom>
              <a:avLst/>
              <a:gdLst/>
              <a:ahLst/>
              <a:cxnLst>
                <a:cxn ang="0">
                  <a:pos x="4" y="3"/>
                </a:cxn>
                <a:cxn ang="0">
                  <a:pos x="5" y="2"/>
                </a:cxn>
                <a:cxn ang="0">
                  <a:pos x="5" y="1"/>
                </a:cxn>
                <a:cxn ang="0">
                  <a:pos x="5" y="0"/>
                </a:cxn>
                <a:cxn ang="0">
                  <a:pos x="4" y="0"/>
                </a:cxn>
                <a:cxn ang="0">
                  <a:pos x="4" y="0"/>
                </a:cxn>
                <a:cxn ang="0">
                  <a:pos x="4" y="0"/>
                </a:cxn>
                <a:cxn ang="0">
                  <a:pos x="3" y="0"/>
                </a:cxn>
                <a:cxn ang="0">
                  <a:pos x="3" y="0"/>
                </a:cxn>
                <a:cxn ang="0">
                  <a:pos x="1" y="1"/>
                </a:cxn>
                <a:cxn ang="0">
                  <a:pos x="1" y="1"/>
                </a:cxn>
                <a:cxn ang="0">
                  <a:pos x="0" y="2"/>
                </a:cxn>
                <a:cxn ang="0">
                  <a:pos x="0" y="3"/>
                </a:cxn>
                <a:cxn ang="0">
                  <a:pos x="0" y="5"/>
                </a:cxn>
                <a:cxn ang="0">
                  <a:pos x="1" y="6"/>
                </a:cxn>
                <a:cxn ang="0">
                  <a:pos x="1" y="6"/>
                </a:cxn>
                <a:cxn ang="0">
                  <a:pos x="1" y="6"/>
                </a:cxn>
                <a:cxn ang="0">
                  <a:pos x="1" y="6"/>
                </a:cxn>
                <a:cxn ang="0">
                  <a:pos x="3" y="6"/>
                </a:cxn>
                <a:cxn ang="0">
                  <a:pos x="3" y="5"/>
                </a:cxn>
                <a:cxn ang="0">
                  <a:pos x="4" y="3"/>
                </a:cxn>
                <a:cxn ang="0">
                  <a:pos x="4" y="3"/>
                </a:cxn>
              </a:cxnLst>
              <a:rect l="0" t="0" r="r" b="b"/>
              <a:pathLst>
                <a:path w="6" h="7">
                  <a:moveTo>
                    <a:pt x="4" y="3"/>
                  </a:moveTo>
                  <a:lnTo>
                    <a:pt x="5" y="2"/>
                  </a:lnTo>
                  <a:lnTo>
                    <a:pt x="5" y="1"/>
                  </a:lnTo>
                  <a:lnTo>
                    <a:pt x="5" y="0"/>
                  </a:lnTo>
                  <a:lnTo>
                    <a:pt x="4" y="0"/>
                  </a:lnTo>
                  <a:lnTo>
                    <a:pt x="4" y="0"/>
                  </a:lnTo>
                  <a:lnTo>
                    <a:pt x="4" y="0"/>
                  </a:lnTo>
                  <a:lnTo>
                    <a:pt x="3" y="0"/>
                  </a:lnTo>
                  <a:lnTo>
                    <a:pt x="3" y="0"/>
                  </a:lnTo>
                  <a:lnTo>
                    <a:pt x="1" y="1"/>
                  </a:lnTo>
                  <a:lnTo>
                    <a:pt x="1" y="1"/>
                  </a:lnTo>
                  <a:lnTo>
                    <a:pt x="0" y="2"/>
                  </a:lnTo>
                  <a:lnTo>
                    <a:pt x="0" y="3"/>
                  </a:lnTo>
                  <a:lnTo>
                    <a:pt x="0" y="5"/>
                  </a:lnTo>
                  <a:lnTo>
                    <a:pt x="1" y="6"/>
                  </a:lnTo>
                  <a:lnTo>
                    <a:pt x="1" y="6"/>
                  </a:lnTo>
                  <a:lnTo>
                    <a:pt x="1" y="6"/>
                  </a:lnTo>
                  <a:lnTo>
                    <a:pt x="1" y="6"/>
                  </a:lnTo>
                  <a:lnTo>
                    <a:pt x="3" y="6"/>
                  </a:lnTo>
                  <a:lnTo>
                    <a:pt x="3" y="5"/>
                  </a:lnTo>
                  <a:lnTo>
                    <a:pt x="4" y="3"/>
                  </a:lnTo>
                  <a:lnTo>
                    <a:pt x="4" y="3"/>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6" name="Freeform 210"/>
            <p:cNvSpPr>
              <a:spLocks/>
            </p:cNvSpPr>
            <p:nvPr/>
          </p:nvSpPr>
          <p:spPr bwMode="auto">
            <a:xfrm>
              <a:off x="2363" y="2147"/>
              <a:ext cx="4" cy="6"/>
            </a:xfrm>
            <a:custGeom>
              <a:avLst/>
              <a:gdLst/>
              <a:ahLst/>
              <a:cxnLst>
                <a:cxn ang="0">
                  <a:pos x="3" y="2"/>
                </a:cxn>
                <a:cxn ang="0">
                  <a:pos x="3" y="2"/>
                </a:cxn>
                <a:cxn ang="0">
                  <a:pos x="3" y="1"/>
                </a:cxn>
                <a:cxn ang="0">
                  <a:pos x="3" y="1"/>
                </a:cxn>
                <a:cxn ang="0">
                  <a:pos x="3" y="0"/>
                </a:cxn>
                <a:cxn ang="0">
                  <a:pos x="2" y="0"/>
                </a:cxn>
                <a:cxn ang="0">
                  <a:pos x="2" y="0"/>
                </a:cxn>
                <a:cxn ang="0">
                  <a:pos x="0" y="1"/>
                </a:cxn>
                <a:cxn ang="0">
                  <a:pos x="0" y="1"/>
                </a:cxn>
                <a:cxn ang="0">
                  <a:pos x="0" y="2"/>
                </a:cxn>
                <a:cxn ang="0">
                  <a:pos x="0" y="3"/>
                </a:cxn>
                <a:cxn ang="0">
                  <a:pos x="0" y="5"/>
                </a:cxn>
                <a:cxn ang="0">
                  <a:pos x="0" y="5"/>
                </a:cxn>
                <a:cxn ang="0">
                  <a:pos x="0" y="5"/>
                </a:cxn>
                <a:cxn ang="0">
                  <a:pos x="2" y="5"/>
                </a:cxn>
                <a:cxn ang="0">
                  <a:pos x="2" y="3"/>
                </a:cxn>
                <a:cxn ang="0">
                  <a:pos x="3" y="2"/>
                </a:cxn>
                <a:cxn ang="0">
                  <a:pos x="3" y="2"/>
                </a:cxn>
              </a:cxnLst>
              <a:rect l="0" t="0" r="r" b="b"/>
              <a:pathLst>
                <a:path w="4" h="6">
                  <a:moveTo>
                    <a:pt x="3" y="2"/>
                  </a:moveTo>
                  <a:lnTo>
                    <a:pt x="3" y="2"/>
                  </a:lnTo>
                  <a:lnTo>
                    <a:pt x="3" y="1"/>
                  </a:lnTo>
                  <a:lnTo>
                    <a:pt x="3" y="1"/>
                  </a:lnTo>
                  <a:lnTo>
                    <a:pt x="3" y="0"/>
                  </a:lnTo>
                  <a:lnTo>
                    <a:pt x="2" y="0"/>
                  </a:lnTo>
                  <a:lnTo>
                    <a:pt x="2" y="0"/>
                  </a:lnTo>
                  <a:lnTo>
                    <a:pt x="0" y="1"/>
                  </a:lnTo>
                  <a:lnTo>
                    <a:pt x="0" y="1"/>
                  </a:lnTo>
                  <a:lnTo>
                    <a:pt x="0" y="2"/>
                  </a:lnTo>
                  <a:lnTo>
                    <a:pt x="0" y="3"/>
                  </a:lnTo>
                  <a:lnTo>
                    <a:pt x="0" y="5"/>
                  </a:lnTo>
                  <a:lnTo>
                    <a:pt x="0" y="5"/>
                  </a:lnTo>
                  <a:lnTo>
                    <a:pt x="0" y="5"/>
                  </a:lnTo>
                  <a:lnTo>
                    <a:pt x="2" y="5"/>
                  </a:lnTo>
                  <a:lnTo>
                    <a:pt x="2" y="3"/>
                  </a:lnTo>
                  <a:lnTo>
                    <a:pt x="3" y="2"/>
                  </a:lnTo>
                  <a:lnTo>
                    <a:pt x="3" y="2"/>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7" name="Freeform 211"/>
            <p:cNvSpPr>
              <a:spLocks/>
            </p:cNvSpPr>
            <p:nvPr/>
          </p:nvSpPr>
          <p:spPr bwMode="auto">
            <a:xfrm>
              <a:off x="2356" y="2145"/>
              <a:ext cx="11" cy="9"/>
            </a:xfrm>
            <a:custGeom>
              <a:avLst/>
              <a:gdLst/>
              <a:ahLst/>
              <a:cxnLst>
                <a:cxn ang="0">
                  <a:pos x="0" y="7"/>
                </a:cxn>
                <a:cxn ang="0">
                  <a:pos x="10" y="0"/>
                </a:cxn>
                <a:cxn ang="0">
                  <a:pos x="10" y="2"/>
                </a:cxn>
                <a:cxn ang="0">
                  <a:pos x="7" y="4"/>
                </a:cxn>
                <a:cxn ang="0">
                  <a:pos x="7" y="7"/>
                </a:cxn>
                <a:cxn ang="0">
                  <a:pos x="2" y="8"/>
                </a:cxn>
                <a:cxn ang="0">
                  <a:pos x="1" y="8"/>
                </a:cxn>
                <a:cxn ang="0">
                  <a:pos x="0" y="8"/>
                </a:cxn>
                <a:cxn ang="0">
                  <a:pos x="0" y="7"/>
                </a:cxn>
                <a:cxn ang="0">
                  <a:pos x="0" y="7"/>
                </a:cxn>
              </a:cxnLst>
              <a:rect l="0" t="0" r="r" b="b"/>
              <a:pathLst>
                <a:path w="11" h="9">
                  <a:moveTo>
                    <a:pt x="0" y="7"/>
                  </a:moveTo>
                  <a:lnTo>
                    <a:pt x="10" y="0"/>
                  </a:lnTo>
                  <a:lnTo>
                    <a:pt x="10" y="2"/>
                  </a:lnTo>
                  <a:lnTo>
                    <a:pt x="7" y="4"/>
                  </a:lnTo>
                  <a:lnTo>
                    <a:pt x="7" y="7"/>
                  </a:lnTo>
                  <a:lnTo>
                    <a:pt x="2" y="8"/>
                  </a:lnTo>
                  <a:lnTo>
                    <a:pt x="1" y="8"/>
                  </a:lnTo>
                  <a:lnTo>
                    <a:pt x="0" y="8"/>
                  </a:lnTo>
                  <a:lnTo>
                    <a:pt x="0" y="7"/>
                  </a:lnTo>
                  <a:lnTo>
                    <a:pt x="0" y="7"/>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8" name="Freeform 212"/>
            <p:cNvSpPr>
              <a:spLocks/>
            </p:cNvSpPr>
            <p:nvPr/>
          </p:nvSpPr>
          <p:spPr bwMode="auto">
            <a:xfrm>
              <a:off x="2358" y="2150"/>
              <a:ext cx="3" cy="4"/>
            </a:xfrm>
            <a:custGeom>
              <a:avLst/>
              <a:gdLst/>
              <a:ahLst/>
              <a:cxnLst>
                <a:cxn ang="0">
                  <a:pos x="2" y="3"/>
                </a:cxn>
                <a:cxn ang="0">
                  <a:pos x="2" y="0"/>
                </a:cxn>
                <a:cxn ang="0">
                  <a:pos x="0" y="0"/>
                </a:cxn>
                <a:cxn ang="0">
                  <a:pos x="0" y="3"/>
                </a:cxn>
                <a:cxn ang="0">
                  <a:pos x="2" y="3"/>
                </a:cxn>
                <a:cxn ang="0">
                  <a:pos x="2" y="3"/>
                </a:cxn>
              </a:cxnLst>
              <a:rect l="0" t="0" r="r" b="b"/>
              <a:pathLst>
                <a:path w="3" h="4">
                  <a:moveTo>
                    <a:pt x="2" y="3"/>
                  </a:moveTo>
                  <a:lnTo>
                    <a:pt x="2" y="0"/>
                  </a:lnTo>
                  <a:lnTo>
                    <a:pt x="0" y="0"/>
                  </a:lnTo>
                  <a:lnTo>
                    <a:pt x="0" y="3"/>
                  </a:lnTo>
                  <a:lnTo>
                    <a:pt x="2" y="3"/>
                  </a:lnTo>
                  <a:lnTo>
                    <a:pt x="2" y="3"/>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9" name="Freeform 213"/>
            <p:cNvSpPr>
              <a:spLocks/>
            </p:cNvSpPr>
            <p:nvPr/>
          </p:nvSpPr>
          <p:spPr bwMode="auto">
            <a:xfrm>
              <a:off x="2355" y="2152"/>
              <a:ext cx="1" cy="2"/>
            </a:xfrm>
            <a:custGeom>
              <a:avLst/>
              <a:gdLst/>
              <a:ahLst/>
              <a:cxnLst>
                <a:cxn ang="0">
                  <a:pos x="0" y="1"/>
                </a:cxn>
                <a:cxn ang="0">
                  <a:pos x="0" y="0"/>
                </a:cxn>
                <a:cxn ang="0">
                  <a:pos x="0" y="0"/>
                </a:cxn>
                <a:cxn ang="0">
                  <a:pos x="0" y="1"/>
                </a:cxn>
                <a:cxn ang="0">
                  <a:pos x="0" y="1"/>
                </a:cxn>
                <a:cxn ang="0">
                  <a:pos x="0" y="1"/>
                </a:cxn>
              </a:cxnLst>
              <a:rect l="0" t="0" r="r" b="b"/>
              <a:pathLst>
                <a:path w="1" h="2">
                  <a:moveTo>
                    <a:pt x="0" y="1"/>
                  </a:moveTo>
                  <a:lnTo>
                    <a:pt x="0" y="0"/>
                  </a:lnTo>
                  <a:lnTo>
                    <a:pt x="0" y="0"/>
                  </a:lnTo>
                  <a:lnTo>
                    <a:pt x="0" y="1"/>
                  </a:lnTo>
                  <a:lnTo>
                    <a:pt x="0" y="1"/>
                  </a:lnTo>
                  <a:lnTo>
                    <a:pt x="0" y="1"/>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0" name="Freeform 214"/>
            <p:cNvSpPr>
              <a:spLocks/>
            </p:cNvSpPr>
            <p:nvPr/>
          </p:nvSpPr>
          <p:spPr bwMode="auto">
            <a:xfrm>
              <a:off x="2355" y="2144"/>
              <a:ext cx="12" cy="9"/>
            </a:xfrm>
            <a:custGeom>
              <a:avLst/>
              <a:gdLst/>
              <a:ahLst/>
              <a:cxnLst>
                <a:cxn ang="0">
                  <a:pos x="11" y="1"/>
                </a:cxn>
                <a:cxn ang="0">
                  <a:pos x="11" y="0"/>
                </a:cxn>
                <a:cxn ang="0">
                  <a:pos x="0" y="8"/>
                </a:cxn>
                <a:cxn ang="0">
                  <a:pos x="0" y="8"/>
                </a:cxn>
                <a:cxn ang="0">
                  <a:pos x="11" y="1"/>
                </a:cxn>
                <a:cxn ang="0">
                  <a:pos x="11" y="1"/>
                </a:cxn>
              </a:cxnLst>
              <a:rect l="0" t="0" r="r" b="b"/>
              <a:pathLst>
                <a:path w="12" h="9">
                  <a:moveTo>
                    <a:pt x="11" y="1"/>
                  </a:moveTo>
                  <a:lnTo>
                    <a:pt x="11" y="0"/>
                  </a:lnTo>
                  <a:lnTo>
                    <a:pt x="0" y="8"/>
                  </a:lnTo>
                  <a:lnTo>
                    <a:pt x="0" y="8"/>
                  </a:lnTo>
                  <a:lnTo>
                    <a:pt x="11" y="1"/>
                  </a:lnTo>
                  <a:lnTo>
                    <a:pt x="11" y="1"/>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1" name="Freeform 215"/>
            <p:cNvSpPr>
              <a:spLocks/>
            </p:cNvSpPr>
            <p:nvPr/>
          </p:nvSpPr>
          <p:spPr bwMode="auto">
            <a:xfrm>
              <a:off x="2361" y="2149"/>
              <a:ext cx="1" cy="5"/>
            </a:xfrm>
            <a:custGeom>
              <a:avLst/>
              <a:gdLst/>
              <a:ahLst/>
              <a:cxnLst>
                <a:cxn ang="0">
                  <a:pos x="0" y="3"/>
                </a:cxn>
                <a:cxn ang="0">
                  <a:pos x="0" y="0"/>
                </a:cxn>
                <a:cxn ang="0">
                  <a:pos x="0" y="0"/>
                </a:cxn>
                <a:cxn ang="0">
                  <a:pos x="0" y="4"/>
                </a:cxn>
                <a:cxn ang="0">
                  <a:pos x="0" y="3"/>
                </a:cxn>
                <a:cxn ang="0">
                  <a:pos x="0" y="3"/>
                </a:cxn>
              </a:cxnLst>
              <a:rect l="0" t="0" r="r" b="b"/>
              <a:pathLst>
                <a:path w="1" h="5">
                  <a:moveTo>
                    <a:pt x="0" y="3"/>
                  </a:moveTo>
                  <a:lnTo>
                    <a:pt x="0" y="0"/>
                  </a:lnTo>
                  <a:lnTo>
                    <a:pt x="0" y="0"/>
                  </a:lnTo>
                  <a:lnTo>
                    <a:pt x="0" y="4"/>
                  </a:lnTo>
                  <a:lnTo>
                    <a:pt x="0" y="3"/>
                  </a:lnTo>
                  <a:lnTo>
                    <a:pt x="0" y="3"/>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2" name="Freeform 216"/>
            <p:cNvSpPr>
              <a:spLocks/>
            </p:cNvSpPr>
            <p:nvPr/>
          </p:nvSpPr>
          <p:spPr bwMode="auto">
            <a:xfrm>
              <a:off x="2361" y="2148"/>
              <a:ext cx="3" cy="5"/>
            </a:xfrm>
            <a:custGeom>
              <a:avLst/>
              <a:gdLst/>
              <a:ahLst/>
              <a:cxnLst>
                <a:cxn ang="0">
                  <a:pos x="2" y="2"/>
                </a:cxn>
                <a:cxn ang="0">
                  <a:pos x="2" y="0"/>
                </a:cxn>
                <a:cxn ang="0">
                  <a:pos x="0" y="1"/>
                </a:cxn>
                <a:cxn ang="0">
                  <a:pos x="0" y="4"/>
                </a:cxn>
                <a:cxn ang="0">
                  <a:pos x="2" y="2"/>
                </a:cxn>
                <a:cxn ang="0">
                  <a:pos x="2" y="2"/>
                </a:cxn>
              </a:cxnLst>
              <a:rect l="0" t="0" r="r" b="b"/>
              <a:pathLst>
                <a:path w="3" h="5">
                  <a:moveTo>
                    <a:pt x="2" y="2"/>
                  </a:moveTo>
                  <a:lnTo>
                    <a:pt x="2" y="0"/>
                  </a:lnTo>
                  <a:lnTo>
                    <a:pt x="0" y="1"/>
                  </a:lnTo>
                  <a:lnTo>
                    <a:pt x="0" y="4"/>
                  </a:lnTo>
                  <a:lnTo>
                    <a:pt x="2" y="2"/>
                  </a:lnTo>
                  <a:lnTo>
                    <a:pt x="2" y="2"/>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3" name="Freeform 217"/>
            <p:cNvSpPr>
              <a:spLocks/>
            </p:cNvSpPr>
            <p:nvPr/>
          </p:nvSpPr>
          <p:spPr bwMode="auto">
            <a:xfrm>
              <a:off x="2291" y="2148"/>
              <a:ext cx="16" cy="33"/>
            </a:xfrm>
            <a:custGeom>
              <a:avLst/>
              <a:gdLst/>
              <a:ahLst/>
              <a:cxnLst>
                <a:cxn ang="0">
                  <a:pos x="0" y="22"/>
                </a:cxn>
                <a:cxn ang="0">
                  <a:pos x="15" y="32"/>
                </a:cxn>
                <a:cxn ang="0">
                  <a:pos x="15" y="9"/>
                </a:cxn>
                <a:cxn ang="0">
                  <a:pos x="0" y="0"/>
                </a:cxn>
                <a:cxn ang="0">
                  <a:pos x="0" y="22"/>
                </a:cxn>
                <a:cxn ang="0">
                  <a:pos x="0" y="22"/>
                </a:cxn>
              </a:cxnLst>
              <a:rect l="0" t="0" r="r" b="b"/>
              <a:pathLst>
                <a:path w="16" h="33">
                  <a:moveTo>
                    <a:pt x="0" y="22"/>
                  </a:moveTo>
                  <a:lnTo>
                    <a:pt x="15" y="32"/>
                  </a:lnTo>
                  <a:lnTo>
                    <a:pt x="15" y="9"/>
                  </a:lnTo>
                  <a:lnTo>
                    <a:pt x="0" y="0"/>
                  </a:lnTo>
                  <a:lnTo>
                    <a:pt x="0" y="22"/>
                  </a:lnTo>
                  <a:lnTo>
                    <a:pt x="0" y="22"/>
                  </a:lnTo>
                </a:path>
              </a:pathLst>
            </a:custGeom>
            <a:solidFill>
              <a:srgbClr val="6260A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4" name="Freeform 218"/>
            <p:cNvSpPr>
              <a:spLocks/>
            </p:cNvSpPr>
            <p:nvPr/>
          </p:nvSpPr>
          <p:spPr bwMode="auto">
            <a:xfrm>
              <a:off x="2291" y="2115"/>
              <a:ext cx="79" cy="43"/>
            </a:xfrm>
            <a:custGeom>
              <a:avLst/>
              <a:gdLst/>
              <a:ahLst/>
              <a:cxnLst>
                <a:cxn ang="0">
                  <a:pos x="61" y="0"/>
                </a:cxn>
                <a:cxn ang="0">
                  <a:pos x="0" y="33"/>
                </a:cxn>
                <a:cxn ang="0">
                  <a:pos x="15" y="42"/>
                </a:cxn>
                <a:cxn ang="0">
                  <a:pos x="78" y="9"/>
                </a:cxn>
                <a:cxn ang="0">
                  <a:pos x="61" y="0"/>
                </a:cxn>
                <a:cxn ang="0">
                  <a:pos x="61" y="0"/>
                </a:cxn>
              </a:cxnLst>
              <a:rect l="0" t="0" r="r" b="b"/>
              <a:pathLst>
                <a:path w="79" h="43">
                  <a:moveTo>
                    <a:pt x="61" y="0"/>
                  </a:moveTo>
                  <a:lnTo>
                    <a:pt x="0" y="33"/>
                  </a:lnTo>
                  <a:lnTo>
                    <a:pt x="15" y="42"/>
                  </a:lnTo>
                  <a:lnTo>
                    <a:pt x="78" y="9"/>
                  </a:lnTo>
                  <a:lnTo>
                    <a:pt x="61" y="0"/>
                  </a:lnTo>
                  <a:lnTo>
                    <a:pt x="61" y="0"/>
                  </a:lnTo>
                </a:path>
              </a:pathLst>
            </a:custGeom>
            <a:solidFill>
              <a:srgbClr val="819FE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5" name="Freeform 219"/>
            <p:cNvSpPr>
              <a:spLocks/>
            </p:cNvSpPr>
            <p:nvPr/>
          </p:nvSpPr>
          <p:spPr bwMode="auto">
            <a:xfrm>
              <a:off x="2306" y="2124"/>
              <a:ext cx="64" cy="57"/>
            </a:xfrm>
            <a:custGeom>
              <a:avLst/>
              <a:gdLst/>
              <a:ahLst/>
              <a:cxnLst>
                <a:cxn ang="0">
                  <a:pos x="63" y="21"/>
                </a:cxn>
                <a:cxn ang="0">
                  <a:pos x="0" y="56"/>
                </a:cxn>
                <a:cxn ang="0">
                  <a:pos x="0" y="33"/>
                </a:cxn>
                <a:cxn ang="0">
                  <a:pos x="63" y="0"/>
                </a:cxn>
                <a:cxn ang="0">
                  <a:pos x="63" y="21"/>
                </a:cxn>
                <a:cxn ang="0">
                  <a:pos x="63" y="21"/>
                </a:cxn>
              </a:cxnLst>
              <a:rect l="0" t="0" r="r" b="b"/>
              <a:pathLst>
                <a:path w="64" h="57">
                  <a:moveTo>
                    <a:pt x="63" y="21"/>
                  </a:moveTo>
                  <a:lnTo>
                    <a:pt x="0" y="56"/>
                  </a:lnTo>
                  <a:lnTo>
                    <a:pt x="0" y="33"/>
                  </a:lnTo>
                  <a:lnTo>
                    <a:pt x="63" y="0"/>
                  </a:lnTo>
                  <a:lnTo>
                    <a:pt x="63" y="21"/>
                  </a:lnTo>
                  <a:lnTo>
                    <a:pt x="63" y="21"/>
                  </a:lnTo>
                </a:path>
              </a:pathLst>
            </a:custGeom>
            <a:solidFill>
              <a:srgbClr val="60216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6" name="Freeform 220"/>
            <p:cNvSpPr>
              <a:spLocks/>
            </p:cNvSpPr>
            <p:nvPr/>
          </p:nvSpPr>
          <p:spPr bwMode="auto">
            <a:xfrm>
              <a:off x="2306" y="2157"/>
              <a:ext cx="3" cy="24"/>
            </a:xfrm>
            <a:custGeom>
              <a:avLst/>
              <a:gdLst/>
              <a:ahLst/>
              <a:cxnLst>
                <a:cxn ang="0">
                  <a:pos x="2" y="21"/>
                </a:cxn>
                <a:cxn ang="0">
                  <a:pos x="0" y="23"/>
                </a:cxn>
                <a:cxn ang="0">
                  <a:pos x="0" y="0"/>
                </a:cxn>
                <a:cxn ang="0">
                  <a:pos x="2" y="0"/>
                </a:cxn>
                <a:cxn ang="0">
                  <a:pos x="2" y="21"/>
                </a:cxn>
                <a:cxn ang="0">
                  <a:pos x="2" y="21"/>
                </a:cxn>
              </a:cxnLst>
              <a:rect l="0" t="0" r="r" b="b"/>
              <a:pathLst>
                <a:path w="3" h="24">
                  <a:moveTo>
                    <a:pt x="2" y="21"/>
                  </a:moveTo>
                  <a:lnTo>
                    <a:pt x="0" y="23"/>
                  </a:lnTo>
                  <a:lnTo>
                    <a:pt x="0" y="0"/>
                  </a:lnTo>
                  <a:lnTo>
                    <a:pt x="2" y="0"/>
                  </a:lnTo>
                  <a:lnTo>
                    <a:pt x="2" y="21"/>
                  </a:lnTo>
                  <a:lnTo>
                    <a:pt x="2" y="21"/>
                  </a:lnTo>
                </a:path>
              </a:pathLst>
            </a:custGeom>
            <a:solidFill>
              <a:srgbClr val="819FE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7" name="Freeform 221"/>
            <p:cNvSpPr>
              <a:spLocks/>
            </p:cNvSpPr>
            <p:nvPr/>
          </p:nvSpPr>
          <p:spPr bwMode="auto">
            <a:xfrm>
              <a:off x="2318" y="2152"/>
              <a:ext cx="2" cy="22"/>
            </a:xfrm>
            <a:custGeom>
              <a:avLst/>
              <a:gdLst/>
              <a:ahLst/>
              <a:cxnLst>
                <a:cxn ang="0">
                  <a:pos x="1" y="0"/>
                </a:cxn>
                <a:cxn ang="0">
                  <a:pos x="1" y="21"/>
                </a:cxn>
                <a:cxn ang="0">
                  <a:pos x="0" y="21"/>
                </a:cxn>
                <a:cxn ang="0">
                  <a:pos x="0" y="1"/>
                </a:cxn>
                <a:cxn ang="0">
                  <a:pos x="1" y="0"/>
                </a:cxn>
                <a:cxn ang="0">
                  <a:pos x="1" y="0"/>
                </a:cxn>
              </a:cxnLst>
              <a:rect l="0" t="0" r="r" b="b"/>
              <a:pathLst>
                <a:path w="2" h="22">
                  <a:moveTo>
                    <a:pt x="1" y="0"/>
                  </a:moveTo>
                  <a:lnTo>
                    <a:pt x="1" y="21"/>
                  </a:lnTo>
                  <a:lnTo>
                    <a:pt x="0" y="21"/>
                  </a:lnTo>
                  <a:lnTo>
                    <a:pt x="0" y="1"/>
                  </a:lnTo>
                  <a:lnTo>
                    <a:pt x="1" y="0"/>
                  </a:lnTo>
                  <a:lnTo>
                    <a:pt x="1" y="0"/>
                  </a:lnTo>
                </a:path>
              </a:pathLst>
            </a:custGeom>
            <a:solidFill>
              <a:srgbClr val="819FE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8" name="Freeform 222"/>
            <p:cNvSpPr>
              <a:spLocks/>
            </p:cNvSpPr>
            <p:nvPr/>
          </p:nvSpPr>
          <p:spPr bwMode="auto">
            <a:xfrm>
              <a:off x="2327" y="2146"/>
              <a:ext cx="3" cy="23"/>
            </a:xfrm>
            <a:custGeom>
              <a:avLst/>
              <a:gdLst/>
              <a:ahLst/>
              <a:cxnLst>
                <a:cxn ang="0">
                  <a:pos x="2" y="0"/>
                </a:cxn>
                <a:cxn ang="0">
                  <a:pos x="2" y="22"/>
                </a:cxn>
                <a:cxn ang="0">
                  <a:pos x="0" y="22"/>
                </a:cxn>
                <a:cxn ang="0">
                  <a:pos x="0" y="1"/>
                </a:cxn>
                <a:cxn ang="0">
                  <a:pos x="2" y="0"/>
                </a:cxn>
                <a:cxn ang="0">
                  <a:pos x="2" y="0"/>
                </a:cxn>
              </a:cxnLst>
              <a:rect l="0" t="0" r="r" b="b"/>
              <a:pathLst>
                <a:path w="3" h="23">
                  <a:moveTo>
                    <a:pt x="2" y="0"/>
                  </a:moveTo>
                  <a:lnTo>
                    <a:pt x="2" y="22"/>
                  </a:lnTo>
                  <a:lnTo>
                    <a:pt x="0" y="22"/>
                  </a:lnTo>
                  <a:lnTo>
                    <a:pt x="0" y="1"/>
                  </a:lnTo>
                  <a:lnTo>
                    <a:pt x="2" y="0"/>
                  </a:lnTo>
                  <a:lnTo>
                    <a:pt x="2" y="0"/>
                  </a:lnTo>
                </a:path>
              </a:pathLst>
            </a:custGeom>
            <a:solidFill>
              <a:srgbClr val="819FE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9" name="Freeform 223"/>
            <p:cNvSpPr>
              <a:spLocks/>
            </p:cNvSpPr>
            <p:nvPr/>
          </p:nvSpPr>
          <p:spPr bwMode="auto">
            <a:xfrm>
              <a:off x="2337" y="2141"/>
              <a:ext cx="2" cy="22"/>
            </a:xfrm>
            <a:custGeom>
              <a:avLst/>
              <a:gdLst/>
              <a:ahLst/>
              <a:cxnLst>
                <a:cxn ang="0">
                  <a:pos x="1" y="0"/>
                </a:cxn>
                <a:cxn ang="0">
                  <a:pos x="1" y="21"/>
                </a:cxn>
                <a:cxn ang="0">
                  <a:pos x="0" y="21"/>
                </a:cxn>
                <a:cxn ang="0">
                  <a:pos x="0" y="0"/>
                </a:cxn>
                <a:cxn ang="0">
                  <a:pos x="1" y="0"/>
                </a:cxn>
                <a:cxn ang="0">
                  <a:pos x="1" y="0"/>
                </a:cxn>
              </a:cxnLst>
              <a:rect l="0" t="0" r="r" b="b"/>
              <a:pathLst>
                <a:path w="2" h="22">
                  <a:moveTo>
                    <a:pt x="1" y="0"/>
                  </a:moveTo>
                  <a:lnTo>
                    <a:pt x="1" y="21"/>
                  </a:lnTo>
                  <a:lnTo>
                    <a:pt x="0" y="21"/>
                  </a:lnTo>
                  <a:lnTo>
                    <a:pt x="0" y="0"/>
                  </a:lnTo>
                  <a:lnTo>
                    <a:pt x="1" y="0"/>
                  </a:lnTo>
                  <a:lnTo>
                    <a:pt x="1" y="0"/>
                  </a:lnTo>
                </a:path>
              </a:pathLst>
            </a:custGeom>
            <a:solidFill>
              <a:srgbClr val="819FE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0" name="Freeform 224"/>
            <p:cNvSpPr>
              <a:spLocks/>
            </p:cNvSpPr>
            <p:nvPr/>
          </p:nvSpPr>
          <p:spPr bwMode="auto">
            <a:xfrm>
              <a:off x="2347" y="2135"/>
              <a:ext cx="2" cy="23"/>
            </a:xfrm>
            <a:custGeom>
              <a:avLst/>
              <a:gdLst/>
              <a:ahLst/>
              <a:cxnLst>
                <a:cxn ang="0">
                  <a:pos x="1" y="0"/>
                </a:cxn>
                <a:cxn ang="0">
                  <a:pos x="1" y="22"/>
                </a:cxn>
                <a:cxn ang="0">
                  <a:pos x="0" y="22"/>
                </a:cxn>
                <a:cxn ang="0">
                  <a:pos x="0" y="0"/>
                </a:cxn>
                <a:cxn ang="0">
                  <a:pos x="1" y="0"/>
                </a:cxn>
                <a:cxn ang="0">
                  <a:pos x="1" y="0"/>
                </a:cxn>
              </a:cxnLst>
              <a:rect l="0" t="0" r="r" b="b"/>
              <a:pathLst>
                <a:path w="2" h="23">
                  <a:moveTo>
                    <a:pt x="1" y="0"/>
                  </a:moveTo>
                  <a:lnTo>
                    <a:pt x="1" y="22"/>
                  </a:lnTo>
                  <a:lnTo>
                    <a:pt x="0" y="22"/>
                  </a:lnTo>
                  <a:lnTo>
                    <a:pt x="0" y="0"/>
                  </a:lnTo>
                  <a:lnTo>
                    <a:pt x="1" y="0"/>
                  </a:lnTo>
                  <a:lnTo>
                    <a:pt x="1" y="0"/>
                  </a:lnTo>
                </a:path>
              </a:pathLst>
            </a:custGeom>
            <a:solidFill>
              <a:srgbClr val="8080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1" name="Freeform 225"/>
            <p:cNvSpPr>
              <a:spLocks/>
            </p:cNvSpPr>
            <p:nvPr/>
          </p:nvSpPr>
          <p:spPr bwMode="auto">
            <a:xfrm>
              <a:off x="2357" y="2130"/>
              <a:ext cx="2" cy="23"/>
            </a:xfrm>
            <a:custGeom>
              <a:avLst/>
              <a:gdLst/>
              <a:ahLst/>
              <a:cxnLst>
                <a:cxn ang="0">
                  <a:pos x="1" y="0"/>
                </a:cxn>
                <a:cxn ang="0">
                  <a:pos x="1" y="22"/>
                </a:cxn>
                <a:cxn ang="0">
                  <a:pos x="0" y="22"/>
                </a:cxn>
                <a:cxn ang="0">
                  <a:pos x="0" y="0"/>
                </a:cxn>
                <a:cxn ang="0">
                  <a:pos x="1" y="0"/>
                </a:cxn>
                <a:cxn ang="0">
                  <a:pos x="1" y="0"/>
                </a:cxn>
              </a:cxnLst>
              <a:rect l="0" t="0" r="r" b="b"/>
              <a:pathLst>
                <a:path w="2" h="23">
                  <a:moveTo>
                    <a:pt x="1" y="0"/>
                  </a:moveTo>
                  <a:lnTo>
                    <a:pt x="1" y="22"/>
                  </a:lnTo>
                  <a:lnTo>
                    <a:pt x="0" y="22"/>
                  </a:lnTo>
                  <a:lnTo>
                    <a:pt x="0" y="0"/>
                  </a:lnTo>
                  <a:lnTo>
                    <a:pt x="1" y="0"/>
                  </a:lnTo>
                  <a:lnTo>
                    <a:pt x="1" y="0"/>
                  </a:lnTo>
                </a:path>
              </a:pathLst>
            </a:custGeom>
            <a:solidFill>
              <a:srgbClr val="8080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2" name="Freeform 226"/>
            <p:cNvSpPr>
              <a:spLocks/>
            </p:cNvSpPr>
            <p:nvPr/>
          </p:nvSpPr>
          <p:spPr bwMode="auto">
            <a:xfrm>
              <a:off x="2369" y="2124"/>
              <a:ext cx="1" cy="23"/>
            </a:xfrm>
            <a:custGeom>
              <a:avLst/>
              <a:gdLst/>
              <a:ahLst/>
              <a:cxnLst>
                <a:cxn ang="0">
                  <a:pos x="0" y="21"/>
                </a:cxn>
                <a:cxn ang="0">
                  <a:pos x="0" y="22"/>
                </a:cxn>
                <a:cxn ang="0">
                  <a:pos x="0" y="0"/>
                </a:cxn>
                <a:cxn ang="0">
                  <a:pos x="0" y="0"/>
                </a:cxn>
                <a:cxn ang="0">
                  <a:pos x="0" y="21"/>
                </a:cxn>
                <a:cxn ang="0">
                  <a:pos x="0" y="21"/>
                </a:cxn>
              </a:cxnLst>
              <a:rect l="0" t="0" r="r" b="b"/>
              <a:pathLst>
                <a:path w="1" h="23">
                  <a:moveTo>
                    <a:pt x="0" y="21"/>
                  </a:moveTo>
                  <a:lnTo>
                    <a:pt x="0" y="22"/>
                  </a:lnTo>
                  <a:lnTo>
                    <a:pt x="0" y="0"/>
                  </a:lnTo>
                  <a:lnTo>
                    <a:pt x="0" y="0"/>
                  </a:lnTo>
                  <a:lnTo>
                    <a:pt x="0" y="21"/>
                  </a:lnTo>
                  <a:lnTo>
                    <a:pt x="0" y="21"/>
                  </a:lnTo>
                </a:path>
              </a:pathLst>
            </a:custGeom>
            <a:solidFill>
              <a:srgbClr val="819FE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3" name="Freeform 227"/>
            <p:cNvSpPr>
              <a:spLocks/>
            </p:cNvSpPr>
            <p:nvPr/>
          </p:nvSpPr>
          <p:spPr bwMode="auto">
            <a:xfrm>
              <a:off x="2305" y="2157"/>
              <a:ext cx="2" cy="24"/>
            </a:xfrm>
            <a:custGeom>
              <a:avLst/>
              <a:gdLst/>
              <a:ahLst/>
              <a:cxnLst>
                <a:cxn ang="0">
                  <a:pos x="0" y="21"/>
                </a:cxn>
                <a:cxn ang="0">
                  <a:pos x="1" y="23"/>
                </a:cxn>
                <a:cxn ang="0">
                  <a:pos x="1" y="0"/>
                </a:cxn>
                <a:cxn ang="0">
                  <a:pos x="0" y="0"/>
                </a:cxn>
                <a:cxn ang="0">
                  <a:pos x="0" y="21"/>
                </a:cxn>
                <a:cxn ang="0">
                  <a:pos x="0" y="21"/>
                </a:cxn>
              </a:cxnLst>
              <a:rect l="0" t="0" r="r" b="b"/>
              <a:pathLst>
                <a:path w="2" h="24">
                  <a:moveTo>
                    <a:pt x="0" y="21"/>
                  </a:moveTo>
                  <a:lnTo>
                    <a:pt x="1" y="23"/>
                  </a:lnTo>
                  <a:lnTo>
                    <a:pt x="1" y="0"/>
                  </a:lnTo>
                  <a:lnTo>
                    <a:pt x="0" y="0"/>
                  </a:lnTo>
                  <a:lnTo>
                    <a:pt x="0" y="21"/>
                  </a:lnTo>
                  <a:lnTo>
                    <a:pt x="0" y="21"/>
                  </a:lnTo>
                </a:path>
              </a:pathLst>
            </a:custGeom>
            <a:solidFill>
              <a:srgbClr val="D2BFF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4" name="Freeform 228"/>
            <p:cNvSpPr>
              <a:spLocks/>
            </p:cNvSpPr>
            <p:nvPr/>
          </p:nvSpPr>
          <p:spPr bwMode="auto">
            <a:xfrm>
              <a:off x="2291" y="2148"/>
              <a:ext cx="2" cy="24"/>
            </a:xfrm>
            <a:custGeom>
              <a:avLst/>
              <a:gdLst/>
              <a:ahLst/>
              <a:cxnLst>
                <a:cxn ang="0">
                  <a:pos x="0" y="22"/>
                </a:cxn>
                <a:cxn ang="0">
                  <a:pos x="1" y="23"/>
                </a:cxn>
                <a:cxn ang="0">
                  <a:pos x="1" y="1"/>
                </a:cxn>
                <a:cxn ang="0">
                  <a:pos x="0" y="0"/>
                </a:cxn>
                <a:cxn ang="0">
                  <a:pos x="0" y="22"/>
                </a:cxn>
                <a:cxn ang="0">
                  <a:pos x="0" y="22"/>
                </a:cxn>
              </a:cxnLst>
              <a:rect l="0" t="0" r="r" b="b"/>
              <a:pathLst>
                <a:path w="2" h="24">
                  <a:moveTo>
                    <a:pt x="0" y="22"/>
                  </a:moveTo>
                  <a:lnTo>
                    <a:pt x="1" y="23"/>
                  </a:lnTo>
                  <a:lnTo>
                    <a:pt x="1" y="1"/>
                  </a:lnTo>
                  <a:lnTo>
                    <a:pt x="0" y="0"/>
                  </a:lnTo>
                  <a:lnTo>
                    <a:pt x="0" y="22"/>
                  </a:lnTo>
                  <a:lnTo>
                    <a:pt x="0" y="22"/>
                  </a:lnTo>
                </a:path>
              </a:pathLst>
            </a:custGeom>
            <a:solidFill>
              <a:srgbClr val="D2BFF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5" name="Freeform 229"/>
            <p:cNvSpPr>
              <a:spLocks/>
            </p:cNvSpPr>
            <p:nvPr/>
          </p:nvSpPr>
          <p:spPr bwMode="auto">
            <a:xfrm>
              <a:off x="2295" y="2144"/>
              <a:ext cx="14" cy="13"/>
            </a:xfrm>
            <a:custGeom>
              <a:avLst/>
              <a:gdLst/>
              <a:ahLst/>
              <a:cxnLst>
                <a:cxn ang="0">
                  <a:pos x="13" y="0"/>
                </a:cxn>
                <a:cxn ang="0">
                  <a:pos x="0" y="4"/>
                </a:cxn>
                <a:cxn ang="0">
                  <a:pos x="13" y="12"/>
                </a:cxn>
                <a:cxn ang="0">
                  <a:pos x="13" y="0"/>
                </a:cxn>
                <a:cxn ang="0">
                  <a:pos x="13" y="0"/>
                </a:cxn>
              </a:cxnLst>
              <a:rect l="0" t="0" r="r" b="b"/>
              <a:pathLst>
                <a:path w="14" h="13">
                  <a:moveTo>
                    <a:pt x="13" y="0"/>
                  </a:moveTo>
                  <a:lnTo>
                    <a:pt x="0" y="4"/>
                  </a:lnTo>
                  <a:lnTo>
                    <a:pt x="13" y="12"/>
                  </a:lnTo>
                  <a:lnTo>
                    <a:pt x="13" y="0"/>
                  </a:lnTo>
                  <a:lnTo>
                    <a:pt x="13" y="0"/>
                  </a:lnTo>
                </a:path>
              </a:pathLst>
            </a:custGeom>
            <a:solidFill>
              <a:srgbClr val="B2B2B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6" name="Freeform 230"/>
            <p:cNvSpPr>
              <a:spLocks/>
            </p:cNvSpPr>
            <p:nvPr/>
          </p:nvSpPr>
          <p:spPr bwMode="auto">
            <a:xfrm>
              <a:off x="2308" y="2144"/>
              <a:ext cx="15" cy="13"/>
            </a:xfrm>
            <a:custGeom>
              <a:avLst/>
              <a:gdLst/>
              <a:ahLst/>
              <a:cxnLst>
                <a:cxn ang="0">
                  <a:pos x="0" y="0"/>
                </a:cxn>
                <a:cxn ang="0">
                  <a:pos x="14" y="4"/>
                </a:cxn>
                <a:cxn ang="0">
                  <a:pos x="0" y="12"/>
                </a:cxn>
                <a:cxn ang="0">
                  <a:pos x="0" y="0"/>
                </a:cxn>
                <a:cxn ang="0">
                  <a:pos x="0" y="0"/>
                </a:cxn>
              </a:cxnLst>
              <a:rect l="0" t="0" r="r" b="b"/>
              <a:pathLst>
                <a:path w="15" h="13">
                  <a:moveTo>
                    <a:pt x="0" y="0"/>
                  </a:moveTo>
                  <a:lnTo>
                    <a:pt x="14" y="4"/>
                  </a:lnTo>
                  <a:lnTo>
                    <a:pt x="0" y="12"/>
                  </a:lnTo>
                  <a:lnTo>
                    <a:pt x="0" y="0"/>
                  </a:lnTo>
                  <a:lnTo>
                    <a:pt x="0" y="0"/>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7" name="Freeform 231"/>
            <p:cNvSpPr>
              <a:spLocks/>
            </p:cNvSpPr>
            <p:nvPr/>
          </p:nvSpPr>
          <p:spPr bwMode="auto">
            <a:xfrm>
              <a:off x="2295" y="2141"/>
              <a:ext cx="16" cy="8"/>
            </a:xfrm>
            <a:custGeom>
              <a:avLst/>
              <a:gdLst/>
              <a:ahLst/>
              <a:cxnLst>
                <a:cxn ang="0">
                  <a:pos x="13" y="3"/>
                </a:cxn>
                <a:cxn ang="0">
                  <a:pos x="0" y="7"/>
                </a:cxn>
                <a:cxn ang="0">
                  <a:pos x="15" y="0"/>
                </a:cxn>
                <a:cxn ang="0">
                  <a:pos x="13" y="3"/>
                </a:cxn>
                <a:cxn ang="0">
                  <a:pos x="13" y="3"/>
                </a:cxn>
              </a:cxnLst>
              <a:rect l="0" t="0" r="r" b="b"/>
              <a:pathLst>
                <a:path w="16" h="8">
                  <a:moveTo>
                    <a:pt x="13" y="3"/>
                  </a:moveTo>
                  <a:lnTo>
                    <a:pt x="0" y="7"/>
                  </a:lnTo>
                  <a:lnTo>
                    <a:pt x="15" y="0"/>
                  </a:lnTo>
                  <a:lnTo>
                    <a:pt x="13" y="3"/>
                  </a:lnTo>
                  <a:lnTo>
                    <a:pt x="13" y="3"/>
                  </a:lnTo>
                </a:path>
              </a:pathLst>
            </a:custGeom>
            <a:solidFill>
              <a:srgbClr val="E1E1E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8" name="Freeform 232"/>
            <p:cNvSpPr>
              <a:spLocks/>
            </p:cNvSpPr>
            <p:nvPr/>
          </p:nvSpPr>
          <p:spPr bwMode="auto">
            <a:xfrm>
              <a:off x="2308" y="2141"/>
              <a:ext cx="15" cy="8"/>
            </a:xfrm>
            <a:custGeom>
              <a:avLst/>
              <a:gdLst/>
              <a:ahLst/>
              <a:cxnLst>
                <a:cxn ang="0">
                  <a:pos x="0" y="3"/>
                </a:cxn>
                <a:cxn ang="0">
                  <a:pos x="2" y="0"/>
                </a:cxn>
                <a:cxn ang="0">
                  <a:pos x="14" y="7"/>
                </a:cxn>
                <a:cxn ang="0">
                  <a:pos x="0" y="3"/>
                </a:cxn>
                <a:cxn ang="0">
                  <a:pos x="0" y="3"/>
                </a:cxn>
              </a:cxnLst>
              <a:rect l="0" t="0" r="r" b="b"/>
              <a:pathLst>
                <a:path w="15" h="8">
                  <a:moveTo>
                    <a:pt x="0" y="3"/>
                  </a:moveTo>
                  <a:lnTo>
                    <a:pt x="2" y="0"/>
                  </a:lnTo>
                  <a:lnTo>
                    <a:pt x="14" y="7"/>
                  </a:lnTo>
                  <a:lnTo>
                    <a:pt x="0" y="3"/>
                  </a:lnTo>
                  <a:lnTo>
                    <a:pt x="0" y="3"/>
                  </a:lnTo>
                </a:path>
              </a:pathLst>
            </a:custGeom>
            <a:solidFill>
              <a:srgbClr val="8080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9" name="Freeform 233"/>
            <p:cNvSpPr>
              <a:spLocks/>
            </p:cNvSpPr>
            <p:nvPr/>
          </p:nvSpPr>
          <p:spPr bwMode="auto">
            <a:xfrm>
              <a:off x="2338" y="2121"/>
              <a:ext cx="14" cy="12"/>
            </a:xfrm>
            <a:custGeom>
              <a:avLst/>
              <a:gdLst/>
              <a:ahLst/>
              <a:cxnLst>
                <a:cxn ang="0">
                  <a:pos x="13" y="0"/>
                </a:cxn>
                <a:cxn ang="0">
                  <a:pos x="0" y="3"/>
                </a:cxn>
                <a:cxn ang="0">
                  <a:pos x="12" y="11"/>
                </a:cxn>
                <a:cxn ang="0">
                  <a:pos x="13" y="0"/>
                </a:cxn>
                <a:cxn ang="0">
                  <a:pos x="13" y="0"/>
                </a:cxn>
              </a:cxnLst>
              <a:rect l="0" t="0" r="r" b="b"/>
              <a:pathLst>
                <a:path w="14" h="12">
                  <a:moveTo>
                    <a:pt x="13" y="0"/>
                  </a:moveTo>
                  <a:lnTo>
                    <a:pt x="0" y="3"/>
                  </a:lnTo>
                  <a:lnTo>
                    <a:pt x="12" y="11"/>
                  </a:lnTo>
                  <a:lnTo>
                    <a:pt x="13" y="0"/>
                  </a:lnTo>
                  <a:lnTo>
                    <a:pt x="13" y="0"/>
                  </a:lnTo>
                </a:path>
              </a:pathLst>
            </a:custGeom>
            <a:solidFill>
              <a:srgbClr val="B2B2B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0" name="Freeform 234"/>
            <p:cNvSpPr>
              <a:spLocks/>
            </p:cNvSpPr>
            <p:nvPr/>
          </p:nvSpPr>
          <p:spPr bwMode="auto">
            <a:xfrm>
              <a:off x="2350" y="2121"/>
              <a:ext cx="17" cy="12"/>
            </a:xfrm>
            <a:custGeom>
              <a:avLst/>
              <a:gdLst/>
              <a:ahLst/>
              <a:cxnLst>
                <a:cxn ang="0">
                  <a:pos x="1" y="0"/>
                </a:cxn>
                <a:cxn ang="0">
                  <a:pos x="16" y="3"/>
                </a:cxn>
                <a:cxn ang="0">
                  <a:pos x="0" y="11"/>
                </a:cxn>
                <a:cxn ang="0">
                  <a:pos x="1" y="0"/>
                </a:cxn>
                <a:cxn ang="0">
                  <a:pos x="1" y="0"/>
                </a:cxn>
              </a:cxnLst>
              <a:rect l="0" t="0" r="r" b="b"/>
              <a:pathLst>
                <a:path w="17" h="12">
                  <a:moveTo>
                    <a:pt x="1" y="0"/>
                  </a:moveTo>
                  <a:lnTo>
                    <a:pt x="16" y="3"/>
                  </a:lnTo>
                  <a:lnTo>
                    <a:pt x="0" y="11"/>
                  </a:lnTo>
                  <a:lnTo>
                    <a:pt x="1" y="0"/>
                  </a:lnTo>
                  <a:lnTo>
                    <a:pt x="1" y="0"/>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1" name="Freeform 235"/>
            <p:cNvSpPr>
              <a:spLocks/>
            </p:cNvSpPr>
            <p:nvPr/>
          </p:nvSpPr>
          <p:spPr bwMode="auto">
            <a:xfrm>
              <a:off x="2338" y="2116"/>
              <a:ext cx="15" cy="9"/>
            </a:xfrm>
            <a:custGeom>
              <a:avLst/>
              <a:gdLst/>
              <a:ahLst/>
              <a:cxnLst>
                <a:cxn ang="0">
                  <a:pos x="13" y="5"/>
                </a:cxn>
                <a:cxn ang="0">
                  <a:pos x="0" y="8"/>
                </a:cxn>
                <a:cxn ang="0">
                  <a:pos x="14" y="0"/>
                </a:cxn>
                <a:cxn ang="0">
                  <a:pos x="13" y="5"/>
                </a:cxn>
                <a:cxn ang="0">
                  <a:pos x="13" y="5"/>
                </a:cxn>
              </a:cxnLst>
              <a:rect l="0" t="0" r="r" b="b"/>
              <a:pathLst>
                <a:path w="15" h="9">
                  <a:moveTo>
                    <a:pt x="13" y="5"/>
                  </a:moveTo>
                  <a:lnTo>
                    <a:pt x="0" y="8"/>
                  </a:lnTo>
                  <a:lnTo>
                    <a:pt x="14" y="0"/>
                  </a:lnTo>
                  <a:lnTo>
                    <a:pt x="13" y="5"/>
                  </a:lnTo>
                  <a:lnTo>
                    <a:pt x="13" y="5"/>
                  </a:lnTo>
                </a:path>
              </a:pathLst>
            </a:custGeom>
            <a:solidFill>
              <a:srgbClr val="E1E1E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2" name="Freeform 236"/>
            <p:cNvSpPr>
              <a:spLocks/>
            </p:cNvSpPr>
            <p:nvPr/>
          </p:nvSpPr>
          <p:spPr bwMode="auto">
            <a:xfrm>
              <a:off x="2351" y="2116"/>
              <a:ext cx="16" cy="9"/>
            </a:xfrm>
            <a:custGeom>
              <a:avLst/>
              <a:gdLst/>
              <a:ahLst/>
              <a:cxnLst>
                <a:cxn ang="0">
                  <a:pos x="0" y="5"/>
                </a:cxn>
                <a:cxn ang="0">
                  <a:pos x="1" y="0"/>
                </a:cxn>
                <a:cxn ang="0">
                  <a:pos x="15" y="8"/>
                </a:cxn>
                <a:cxn ang="0">
                  <a:pos x="0" y="5"/>
                </a:cxn>
                <a:cxn ang="0">
                  <a:pos x="0" y="5"/>
                </a:cxn>
              </a:cxnLst>
              <a:rect l="0" t="0" r="r" b="b"/>
              <a:pathLst>
                <a:path w="16" h="9">
                  <a:moveTo>
                    <a:pt x="0" y="5"/>
                  </a:moveTo>
                  <a:lnTo>
                    <a:pt x="1" y="0"/>
                  </a:lnTo>
                  <a:lnTo>
                    <a:pt x="15" y="8"/>
                  </a:lnTo>
                  <a:lnTo>
                    <a:pt x="0" y="5"/>
                  </a:lnTo>
                  <a:lnTo>
                    <a:pt x="0" y="5"/>
                  </a:lnTo>
                </a:path>
              </a:pathLst>
            </a:custGeom>
            <a:solidFill>
              <a:srgbClr val="8080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3" name="Freeform 237"/>
            <p:cNvSpPr>
              <a:spLocks/>
            </p:cNvSpPr>
            <p:nvPr/>
          </p:nvSpPr>
          <p:spPr bwMode="auto">
            <a:xfrm>
              <a:off x="2318" y="2132"/>
              <a:ext cx="14" cy="13"/>
            </a:xfrm>
            <a:custGeom>
              <a:avLst/>
              <a:gdLst/>
              <a:ahLst/>
              <a:cxnLst>
                <a:cxn ang="0">
                  <a:pos x="13" y="0"/>
                </a:cxn>
                <a:cxn ang="0">
                  <a:pos x="0" y="4"/>
                </a:cxn>
                <a:cxn ang="0">
                  <a:pos x="12" y="12"/>
                </a:cxn>
                <a:cxn ang="0">
                  <a:pos x="13" y="0"/>
                </a:cxn>
                <a:cxn ang="0">
                  <a:pos x="13" y="0"/>
                </a:cxn>
              </a:cxnLst>
              <a:rect l="0" t="0" r="r" b="b"/>
              <a:pathLst>
                <a:path w="14" h="13">
                  <a:moveTo>
                    <a:pt x="13" y="0"/>
                  </a:moveTo>
                  <a:lnTo>
                    <a:pt x="0" y="4"/>
                  </a:lnTo>
                  <a:lnTo>
                    <a:pt x="12" y="12"/>
                  </a:lnTo>
                  <a:lnTo>
                    <a:pt x="13" y="0"/>
                  </a:lnTo>
                  <a:lnTo>
                    <a:pt x="13" y="0"/>
                  </a:lnTo>
                </a:path>
              </a:pathLst>
            </a:custGeom>
            <a:solidFill>
              <a:srgbClr val="B2B2B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4" name="Freeform 238"/>
            <p:cNvSpPr>
              <a:spLocks/>
            </p:cNvSpPr>
            <p:nvPr/>
          </p:nvSpPr>
          <p:spPr bwMode="auto">
            <a:xfrm>
              <a:off x="2330" y="2132"/>
              <a:ext cx="15" cy="13"/>
            </a:xfrm>
            <a:custGeom>
              <a:avLst/>
              <a:gdLst/>
              <a:ahLst/>
              <a:cxnLst>
                <a:cxn ang="0">
                  <a:pos x="1" y="0"/>
                </a:cxn>
                <a:cxn ang="0">
                  <a:pos x="14" y="4"/>
                </a:cxn>
                <a:cxn ang="0">
                  <a:pos x="0" y="12"/>
                </a:cxn>
                <a:cxn ang="0">
                  <a:pos x="1" y="0"/>
                </a:cxn>
                <a:cxn ang="0">
                  <a:pos x="1" y="0"/>
                </a:cxn>
              </a:cxnLst>
              <a:rect l="0" t="0" r="r" b="b"/>
              <a:pathLst>
                <a:path w="15" h="13">
                  <a:moveTo>
                    <a:pt x="1" y="0"/>
                  </a:moveTo>
                  <a:lnTo>
                    <a:pt x="14" y="4"/>
                  </a:lnTo>
                  <a:lnTo>
                    <a:pt x="0" y="12"/>
                  </a:lnTo>
                  <a:lnTo>
                    <a:pt x="1" y="0"/>
                  </a:lnTo>
                  <a:lnTo>
                    <a:pt x="1" y="0"/>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5" name="Freeform 239"/>
            <p:cNvSpPr>
              <a:spLocks/>
            </p:cNvSpPr>
            <p:nvPr/>
          </p:nvSpPr>
          <p:spPr bwMode="auto">
            <a:xfrm>
              <a:off x="2318" y="2129"/>
              <a:ext cx="14" cy="8"/>
            </a:xfrm>
            <a:custGeom>
              <a:avLst/>
              <a:gdLst/>
              <a:ahLst/>
              <a:cxnLst>
                <a:cxn ang="0">
                  <a:pos x="13" y="3"/>
                </a:cxn>
                <a:cxn ang="0">
                  <a:pos x="0" y="7"/>
                </a:cxn>
                <a:cxn ang="0">
                  <a:pos x="13" y="0"/>
                </a:cxn>
                <a:cxn ang="0">
                  <a:pos x="13" y="3"/>
                </a:cxn>
                <a:cxn ang="0">
                  <a:pos x="13" y="3"/>
                </a:cxn>
              </a:cxnLst>
              <a:rect l="0" t="0" r="r" b="b"/>
              <a:pathLst>
                <a:path w="14" h="8">
                  <a:moveTo>
                    <a:pt x="13" y="3"/>
                  </a:moveTo>
                  <a:lnTo>
                    <a:pt x="0" y="7"/>
                  </a:lnTo>
                  <a:lnTo>
                    <a:pt x="13" y="0"/>
                  </a:lnTo>
                  <a:lnTo>
                    <a:pt x="13" y="3"/>
                  </a:lnTo>
                  <a:lnTo>
                    <a:pt x="13" y="3"/>
                  </a:lnTo>
                </a:path>
              </a:pathLst>
            </a:custGeom>
            <a:solidFill>
              <a:srgbClr val="E1E1E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6" name="Freeform 240"/>
            <p:cNvSpPr>
              <a:spLocks/>
            </p:cNvSpPr>
            <p:nvPr/>
          </p:nvSpPr>
          <p:spPr bwMode="auto">
            <a:xfrm>
              <a:off x="2331" y="2129"/>
              <a:ext cx="14" cy="8"/>
            </a:xfrm>
            <a:custGeom>
              <a:avLst/>
              <a:gdLst/>
              <a:ahLst/>
              <a:cxnLst>
                <a:cxn ang="0">
                  <a:pos x="0" y="3"/>
                </a:cxn>
                <a:cxn ang="0">
                  <a:pos x="0" y="0"/>
                </a:cxn>
                <a:cxn ang="0">
                  <a:pos x="13" y="7"/>
                </a:cxn>
                <a:cxn ang="0">
                  <a:pos x="0" y="3"/>
                </a:cxn>
                <a:cxn ang="0">
                  <a:pos x="0" y="3"/>
                </a:cxn>
              </a:cxnLst>
              <a:rect l="0" t="0" r="r" b="b"/>
              <a:pathLst>
                <a:path w="14" h="8">
                  <a:moveTo>
                    <a:pt x="0" y="3"/>
                  </a:moveTo>
                  <a:lnTo>
                    <a:pt x="0" y="0"/>
                  </a:lnTo>
                  <a:lnTo>
                    <a:pt x="13" y="7"/>
                  </a:lnTo>
                  <a:lnTo>
                    <a:pt x="0" y="3"/>
                  </a:lnTo>
                  <a:lnTo>
                    <a:pt x="0" y="3"/>
                  </a:lnTo>
                </a:path>
              </a:pathLst>
            </a:custGeom>
            <a:solidFill>
              <a:srgbClr val="8080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7" name="Freeform 241"/>
            <p:cNvSpPr>
              <a:spLocks/>
            </p:cNvSpPr>
            <p:nvPr/>
          </p:nvSpPr>
          <p:spPr bwMode="auto">
            <a:xfrm>
              <a:off x="2295" y="2172"/>
              <a:ext cx="4" cy="7"/>
            </a:xfrm>
            <a:custGeom>
              <a:avLst/>
              <a:gdLst/>
              <a:ahLst/>
              <a:cxnLst>
                <a:cxn ang="0">
                  <a:pos x="0" y="4"/>
                </a:cxn>
                <a:cxn ang="0">
                  <a:pos x="3" y="6"/>
                </a:cxn>
                <a:cxn ang="0">
                  <a:pos x="3" y="1"/>
                </a:cxn>
                <a:cxn ang="0">
                  <a:pos x="0" y="0"/>
                </a:cxn>
                <a:cxn ang="0">
                  <a:pos x="0" y="4"/>
                </a:cxn>
                <a:cxn ang="0">
                  <a:pos x="0" y="4"/>
                </a:cxn>
              </a:cxnLst>
              <a:rect l="0" t="0" r="r" b="b"/>
              <a:pathLst>
                <a:path w="4" h="7">
                  <a:moveTo>
                    <a:pt x="0" y="4"/>
                  </a:moveTo>
                  <a:lnTo>
                    <a:pt x="3" y="6"/>
                  </a:lnTo>
                  <a:lnTo>
                    <a:pt x="3" y="1"/>
                  </a:lnTo>
                  <a:lnTo>
                    <a:pt x="0" y="0"/>
                  </a:lnTo>
                  <a:lnTo>
                    <a:pt x="0" y="4"/>
                  </a:lnTo>
                  <a:lnTo>
                    <a:pt x="0" y="4"/>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8" name="Freeform 242"/>
            <p:cNvSpPr>
              <a:spLocks/>
            </p:cNvSpPr>
            <p:nvPr/>
          </p:nvSpPr>
          <p:spPr bwMode="auto">
            <a:xfrm>
              <a:off x="2295" y="2170"/>
              <a:ext cx="6" cy="4"/>
            </a:xfrm>
            <a:custGeom>
              <a:avLst/>
              <a:gdLst/>
              <a:ahLst/>
              <a:cxnLst>
                <a:cxn ang="0">
                  <a:pos x="3" y="0"/>
                </a:cxn>
                <a:cxn ang="0">
                  <a:pos x="0" y="2"/>
                </a:cxn>
                <a:cxn ang="0">
                  <a:pos x="3" y="3"/>
                </a:cxn>
                <a:cxn ang="0">
                  <a:pos x="5" y="2"/>
                </a:cxn>
                <a:cxn ang="0">
                  <a:pos x="3" y="0"/>
                </a:cxn>
                <a:cxn ang="0">
                  <a:pos x="3" y="0"/>
                </a:cxn>
              </a:cxnLst>
              <a:rect l="0" t="0" r="r" b="b"/>
              <a:pathLst>
                <a:path w="6" h="4">
                  <a:moveTo>
                    <a:pt x="3" y="0"/>
                  </a:moveTo>
                  <a:lnTo>
                    <a:pt x="0" y="2"/>
                  </a:lnTo>
                  <a:lnTo>
                    <a:pt x="3" y="3"/>
                  </a:lnTo>
                  <a:lnTo>
                    <a:pt x="5" y="2"/>
                  </a:lnTo>
                  <a:lnTo>
                    <a:pt x="3" y="0"/>
                  </a:lnTo>
                  <a:lnTo>
                    <a:pt x="3" y="0"/>
                  </a:lnTo>
                </a:path>
              </a:pathLst>
            </a:custGeom>
            <a:solidFill>
              <a:srgbClr val="D2D2D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9" name="Freeform 243"/>
            <p:cNvSpPr>
              <a:spLocks/>
            </p:cNvSpPr>
            <p:nvPr/>
          </p:nvSpPr>
          <p:spPr bwMode="auto">
            <a:xfrm>
              <a:off x="2298" y="2172"/>
              <a:ext cx="3" cy="7"/>
            </a:xfrm>
            <a:custGeom>
              <a:avLst/>
              <a:gdLst/>
              <a:ahLst/>
              <a:cxnLst>
                <a:cxn ang="0">
                  <a:pos x="2" y="4"/>
                </a:cxn>
                <a:cxn ang="0">
                  <a:pos x="0" y="6"/>
                </a:cxn>
                <a:cxn ang="0">
                  <a:pos x="0" y="1"/>
                </a:cxn>
                <a:cxn ang="0">
                  <a:pos x="2" y="0"/>
                </a:cxn>
                <a:cxn ang="0">
                  <a:pos x="2" y="4"/>
                </a:cxn>
                <a:cxn ang="0">
                  <a:pos x="2" y="4"/>
                </a:cxn>
              </a:cxnLst>
              <a:rect l="0" t="0" r="r" b="b"/>
              <a:pathLst>
                <a:path w="3" h="7">
                  <a:moveTo>
                    <a:pt x="2" y="4"/>
                  </a:moveTo>
                  <a:lnTo>
                    <a:pt x="0" y="6"/>
                  </a:lnTo>
                  <a:lnTo>
                    <a:pt x="0" y="1"/>
                  </a:lnTo>
                  <a:lnTo>
                    <a:pt x="2" y="0"/>
                  </a:lnTo>
                  <a:lnTo>
                    <a:pt x="2" y="4"/>
                  </a:lnTo>
                  <a:lnTo>
                    <a:pt x="2" y="4"/>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0" name="Freeform 244"/>
            <p:cNvSpPr>
              <a:spLocks/>
            </p:cNvSpPr>
            <p:nvPr/>
          </p:nvSpPr>
          <p:spPr bwMode="auto">
            <a:xfrm>
              <a:off x="2357" y="2127"/>
              <a:ext cx="4" cy="4"/>
            </a:xfrm>
            <a:custGeom>
              <a:avLst/>
              <a:gdLst/>
              <a:ahLst/>
              <a:cxnLst>
                <a:cxn ang="0">
                  <a:pos x="3" y="2"/>
                </a:cxn>
                <a:cxn ang="0">
                  <a:pos x="0" y="0"/>
                </a:cxn>
                <a:cxn ang="0">
                  <a:pos x="0" y="2"/>
                </a:cxn>
                <a:cxn ang="0">
                  <a:pos x="0" y="3"/>
                </a:cxn>
                <a:cxn ang="0">
                  <a:pos x="3" y="2"/>
                </a:cxn>
                <a:cxn ang="0">
                  <a:pos x="3" y="2"/>
                </a:cxn>
              </a:cxnLst>
              <a:rect l="0" t="0" r="r" b="b"/>
              <a:pathLst>
                <a:path w="4" h="4">
                  <a:moveTo>
                    <a:pt x="3" y="2"/>
                  </a:moveTo>
                  <a:lnTo>
                    <a:pt x="0" y="0"/>
                  </a:lnTo>
                  <a:lnTo>
                    <a:pt x="0" y="2"/>
                  </a:lnTo>
                  <a:lnTo>
                    <a:pt x="0" y="3"/>
                  </a:lnTo>
                  <a:lnTo>
                    <a:pt x="3" y="2"/>
                  </a:lnTo>
                  <a:lnTo>
                    <a:pt x="3" y="2"/>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1" name="Freeform 245"/>
            <p:cNvSpPr>
              <a:spLocks/>
            </p:cNvSpPr>
            <p:nvPr/>
          </p:nvSpPr>
          <p:spPr bwMode="auto">
            <a:xfrm>
              <a:off x="2356" y="2169"/>
              <a:ext cx="17" cy="14"/>
            </a:xfrm>
            <a:custGeom>
              <a:avLst/>
              <a:gdLst/>
              <a:ahLst/>
              <a:cxnLst>
                <a:cxn ang="0">
                  <a:pos x="0" y="9"/>
                </a:cxn>
                <a:cxn ang="0">
                  <a:pos x="16" y="0"/>
                </a:cxn>
                <a:cxn ang="0">
                  <a:pos x="9" y="9"/>
                </a:cxn>
                <a:cxn ang="0">
                  <a:pos x="0" y="13"/>
                </a:cxn>
                <a:cxn ang="0">
                  <a:pos x="0" y="9"/>
                </a:cxn>
                <a:cxn ang="0">
                  <a:pos x="0" y="9"/>
                </a:cxn>
              </a:cxnLst>
              <a:rect l="0" t="0" r="r" b="b"/>
              <a:pathLst>
                <a:path w="17" h="14">
                  <a:moveTo>
                    <a:pt x="0" y="9"/>
                  </a:moveTo>
                  <a:lnTo>
                    <a:pt x="16" y="0"/>
                  </a:lnTo>
                  <a:lnTo>
                    <a:pt x="9" y="9"/>
                  </a:lnTo>
                  <a:lnTo>
                    <a:pt x="0" y="13"/>
                  </a:lnTo>
                  <a:lnTo>
                    <a:pt x="0" y="9"/>
                  </a:lnTo>
                  <a:lnTo>
                    <a:pt x="0" y="9"/>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2" name="Freeform 246"/>
            <p:cNvSpPr>
              <a:spLocks/>
            </p:cNvSpPr>
            <p:nvPr/>
          </p:nvSpPr>
          <p:spPr bwMode="auto">
            <a:xfrm>
              <a:off x="2342" y="2170"/>
              <a:ext cx="15" cy="13"/>
            </a:xfrm>
            <a:custGeom>
              <a:avLst/>
              <a:gdLst/>
              <a:ahLst/>
              <a:cxnLst>
                <a:cxn ang="0">
                  <a:pos x="0" y="0"/>
                </a:cxn>
                <a:cxn ang="0">
                  <a:pos x="14" y="8"/>
                </a:cxn>
                <a:cxn ang="0">
                  <a:pos x="14" y="12"/>
                </a:cxn>
                <a:cxn ang="0">
                  <a:pos x="8" y="10"/>
                </a:cxn>
                <a:cxn ang="0">
                  <a:pos x="0" y="0"/>
                </a:cxn>
                <a:cxn ang="0">
                  <a:pos x="0" y="0"/>
                </a:cxn>
              </a:cxnLst>
              <a:rect l="0" t="0" r="r" b="b"/>
              <a:pathLst>
                <a:path w="15" h="13">
                  <a:moveTo>
                    <a:pt x="0" y="0"/>
                  </a:moveTo>
                  <a:lnTo>
                    <a:pt x="14" y="8"/>
                  </a:lnTo>
                  <a:lnTo>
                    <a:pt x="14" y="12"/>
                  </a:lnTo>
                  <a:lnTo>
                    <a:pt x="8" y="10"/>
                  </a:lnTo>
                  <a:lnTo>
                    <a:pt x="0" y="0"/>
                  </a:lnTo>
                  <a:lnTo>
                    <a:pt x="0" y="0"/>
                  </a:lnTo>
                </a:path>
              </a:pathLst>
            </a:custGeom>
            <a:solidFill>
              <a:srgbClr val="8080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3" name="Freeform 247"/>
            <p:cNvSpPr>
              <a:spLocks/>
            </p:cNvSpPr>
            <p:nvPr/>
          </p:nvSpPr>
          <p:spPr bwMode="auto">
            <a:xfrm>
              <a:off x="2342" y="2136"/>
              <a:ext cx="15" cy="43"/>
            </a:xfrm>
            <a:custGeom>
              <a:avLst/>
              <a:gdLst/>
              <a:ahLst/>
              <a:cxnLst>
                <a:cxn ang="0">
                  <a:pos x="14" y="42"/>
                </a:cxn>
                <a:cxn ang="0">
                  <a:pos x="14" y="9"/>
                </a:cxn>
                <a:cxn ang="0">
                  <a:pos x="0" y="0"/>
                </a:cxn>
                <a:cxn ang="0">
                  <a:pos x="0" y="34"/>
                </a:cxn>
                <a:cxn ang="0">
                  <a:pos x="14" y="42"/>
                </a:cxn>
                <a:cxn ang="0">
                  <a:pos x="14" y="42"/>
                </a:cxn>
              </a:cxnLst>
              <a:rect l="0" t="0" r="r" b="b"/>
              <a:pathLst>
                <a:path w="15" h="43">
                  <a:moveTo>
                    <a:pt x="14" y="42"/>
                  </a:moveTo>
                  <a:lnTo>
                    <a:pt x="14" y="9"/>
                  </a:lnTo>
                  <a:lnTo>
                    <a:pt x="0" y="0"/>
                  </a:lnTo>
                  <a:lnTo>
                    <a:pt x="0" y="34"/>
                  </a:lnTo>
                  <a:lnTo>
                    <a:pt x="14" y="42"/>
                  </a:lnTo>
                  <a:lnTo>
                    <a:pt x="14" y="42"/>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4" name="Freeform 248"/>
            <p:cNvSpPr>
              <a:spLocks/>
            </p:cNvSpPr>
            <p:nvPr/>
          </p:nvSpPr>
          <p:spPr bwMode="auto">
            <a:xfrm>
              <a:off x="2342" y="2127"/>
              <a:ext cx="31" cy="19"/>
            </a:xfrm>
            <a:custGeom>
              <a:avLst/>
              <a:gdLst/>
              <a:ahLst/>
              <a:cxnLst>
                <a:cxn ang="0">
                  <a:pos x="30" y="9"/>
                </a:cxn>
                <a:cxn ang="0">
                  <a:pos x="15" y="0"/>
                </a:cxn>
                <a:cxn ang="0">
                  <a:pos x="0" y="9"/>
                </a:cxn>
                <a:cxn ang="0">
                  <a:pos x="14" y="18"/>
                </a:cxn>
                <a:cxn ang="0">
                  <a:pos x="30" y="9"/>
                </a:cxn>
                <a:cxn ang="0">
                  <a:pos x="30" y="9"/>
                </a:cxn>
              </a:cxnLst>
              <a:rect l="0" t="0" r="r" b="b"/>
              <a:pathLst>
                <a:path w="31" h="19">
                  <a:moveTo>
                    <a:pt x="30" y="9"/>
                  </a:moveTo>
                  <a:lnTo>
                    <a:pt x="15" y="0"/>
                  </a:lnTo>
                  <a:lnTo>
                    <a:pt x="0" y="9"/>
                  </a:lnTo>
                  <a:lnTo>
                    <a:pt x="14" y="18"/>
                  </a:lnTo>
                  <a:lnTo>
                    <a:pt x="30" y="9"/>
                  </a:lnTo>
                  <a:lnTo>
                    <a:pt x="30" y="9"/>
                  </a:lnTo>
                </a:path>
              </a:pathLst>
            </a:custGeom>
            <a:solidFill>
              <a:srgbClr val="D2D2D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5" name="Freeform 249"/>
            <p:cNvSpPr>
              <a:spLocks/>
            </p:cNvSpPr>
            <p:nvPr/>
          </p:nvSpPr>
          <p:spPr bwMode="auto">
            <a:xfrm>
              <a:off x="2356" y="2136"/>
              <a:ext cx="17" cy="43"/>
            </a:xfrm>
            <a:custGeom>
              <a:avLst/>
              <a:gdLst/>
              <a:ahLst/>
              <a:cxnLst>
                <a:cxn ang="0">
                  <a:pos x="16" y="33"/>
                </a:cxn>
                <a:cxn ang="0">
                  <a:pos x="16" y="0"/>
                </a:cxn>
                <a:cxn ang="0">
                  <a:pos x="0" y="9"/>
                </a:cxn>
                <a:cxn ang="0">
                  <a:pos x="0" y="42"/>
                </a:cxn>
                <a:cxn ang="0">
                  <a:pos x="16" y="33"/>
                </a:cxn>
                <a:cxn ang="0">
                  <a:pos x="16" y="33"/>
                </a:cxn>
              </a:cxnLst>
              <a:rect l="0" t="0" r="r" b="b"/>
              <a:pathLst>
                <a:path w="17" h="43">
                  <a:moveTo>
                    <a:pt x="16" y="33"/>
                  </a:moveTo>
                  <a:lnTo>
                    <a:pt x="16" y="0"/>
                  </a:lnTo>
                  <a:lnTo>
                    <a:pt x="0" y="9"/>
                  </a:lnTo>
                  <a:lnTo>
                    <a:pt x="0" y="42"/>
                  </a:lnTo>
                  <a:lnTo>
                    <a:pt x="16" y="33"/>
                  </a:lnTo>
                  <a:lnTo>
                    <a:pt x="16" y="33"/>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6" name="Freeform 250"/>
            <p:cNvSpPr>
              <a:spLocks/>
            </p:cNvSpPr>
            <p:nvPr/>
          </p:nvSpPr>
          <p:spPr bwMode="auto">
            <a:xfrm>
              <a:off x="2355" y="2144"/>
              <a:ext cx="3" cy="2"/>
            </a:xfrm>
            <a:custGeom>
              <a:avLst/>
              <a:gdLst/>
              <a:ahLst/>
              <a:cxnLst>
                <a:cxn ang="0">
                  <a:pos x="2" y="0"/>
                </a:cxn>
                <a:cxn ang="0">
                  <a:pos x="1" y="0"/>
                </a:cxn>
                <a:cxn ang="0">
                  <a:pos x="0" y="0"/>
                </a:cxn>
                <a:cxn ang="0">
                  <a:pos x="1" y="1"/>
                </a:cxn>
                <a:cxn ang="0">
                  <a:pos x="2" y="0"/>
                </a:cxn>
                <a:cxn ang="0">
                  <a:pos x="2" y="0"/>
                </a:cxn>
              </a:cxnLst>
              <a:rect l="0" t="0" r="r" b="b"/>
              <a:pathLst>
                <a:path w="3" h="2">
                  <a:moveTo>
                    <a:pt x="2" y="0"/>
                  </a:moveTo>
                  <a:lnTo>
                    <a:pt x="1" y="0"/>
                  </a:lnTo>
                  <a:lnTo>
                    <a:pt x="0" y="0"/>
                  </a:lnTo>
                  <a:lnTo>
                    <a:pt x="1" y="1"/>
                  </a:lnTo>
                  <a:lnTo>
                    <a:pt x="2" y="0"/>
                  </a:lnTo>
                  <a:lnTo>
                    <a:pt x="2" y="0"/>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7" name="Freeform 251"/>
            <p:cNvSpPr>
              <a:spLocks/>
            </p:cNvSpPr>
            <p:nvPr/>
          </p:nvSpPr>
          <p:spPr bwMode="auto">
            <a:xfrm>
              <a:off x="2342" y="2137"/>
              <a:ext cx="2" cy="50"/>
            </a:xfrm>
            <a:custGeom>
              <a:avLst/>
              <a:gdLst/>
              <a:ahLst/>
              <a:cxnLst>
                <a:cxn ang="0">
                  <a:pos x="1" y="49"/>
                </a:cxn>
                <a:cxn ang="0">
                  <a:pos x="1" y="1"/>
                </a:cxn>
                <a:cxn ang="0">
                  <a:pos x="0" y="0"/>
                </a:cxn>
                <a:cxn ang="0">
                  <a:pos x="0" y="48"/>
                </a:cxn>
                <a:cxn ang="0">
                  <a:pos x="1" y="49"/>
                </a:cxn>
                <a:cxn ang="0">
                  <a:pos x="1" y="49"/>
                </a:cxn>
              </a:cxnLst>
              <a:rect l="0" t="0" r="r" b="b"/>
              <a:pathLst>
                <a:path w="2" h="50">
                  <a:moveTo>
                    <a:pt x="1" y="49"/>
                  </a:moveTo>
                  <a:lnTo>
                    <a:pt x="1" y="1"/>
                  </a:lnTo>
                  <a:lnTo>
                    <a:pt x="0" y="0"/>
                  </a:lnTo>
                  <a:lnTo>
                    <a:pt x="0" y="48"/>
                  </a:lnTo>
                  <a:lnTo>
                    <a:pt x="1" y="49"/>
                  </a:lnTo>
                  <a:lnTo>
                    <a:pt x="1" y="49"/>
                  </a:lnTo>
                </a:path>
              </a:pathLst>
            </a:custGeom>
            <a:solidFill>
              <a:srgbClr val="B2B2B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8" name="Freeform 252"/>
            <p:cNvSpPr>
              <a:spLocks/>
            </p:cNvSpPr>
            <p:nvPr/>
          </p:nvSpPr>
          <p:spPr bwMode="auto">
            <a:xfrm>
              <a:off x="2370" y="2136"/>
              <a:ext cx="3" cy="50"/>
            </a:xfrm>
            <a:custGeom>
              <a:avLst/>
              <a:gdLst/>
              <a:ahLst/>
              <a:cxnLst>
                <a:cxn ang="0">
                  <a:pos x="0" y="49"/>
                </a:cxn>
                <a:cxn ang="0">
                  <a:pos x="2" y="0"/>
                </a:cxn>
                <a:cxn ang="0">
                  <a:pos x="0" y="0"/>
                </a:cxn>
                <a:cxn ang="0">
                  <a:pos x="0" y="49"/>
                </a:cxn>
                <a:cxn ang="0">
                  <a:pos x="0" y="49"/>
                </a:cxn>
                <a:cxn ang="0">
                  <a:pos x="0" y="49"/>
                </a:cxn>
              </a:cxnLst>
              <a:rect l="0" t="0" r="r" b="b"/>
              <a:pathLst>
                <a:path w="3" h="50">
                  <a:moveTo>
                    <a:pt x="0" y="49"/>
                  </a:moveTo>
                  <a:lnTo>
                    <a:pt x="2" y="0"/>
                  </a:lnTo>
                  <a:lnTo>
                    <a:pt x="0" y="0"/>
                  </a:lnTo>
                  <a:lnTo>
                    <a:pt x="0" y="49"/>
                  </a:lnTo>
                  <a:lnTo>
                    <a:pt x="0" y="49"/>
                  </a:lnTo>
                  <a:lnTo>
                    <a:pt x="0" y="49"/>
                  </a:lnTo>
                </a:path>
              </a:pathLst>
            </a:custGeom>
            <a:solidFill>
              <a:srgbClr val="8080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9" name="Freeform 253"/>
            <p:cNvSpPr>
              <a:spLocks/>
            </p:cNvSpPr>
            <p:nvPr/>
          </p:nvSpPr>
          <p:spPr bwMode="auto">
            <a:xfrm>
              <a:off x="2356" y="2144"/>
              <a:ext cx="2" cy="51"/>
            </a:xfrm>
            <a:custGeom>
              <a:avLst/>
              <a:gdLst/>
              <a:ahLst/>
              <a:cxnLst>
                <a:cxn ang="0">
                  <a:pos x="0" y="50"/>
                </a:cxn>
                <a:cxn ang="0">
                  <a:pos x="1" y="0"/>
                </a:cxn>
                <a:cxn ang="0">
                  <a:pos x="0" y="1"/>
                </a:cxn>
                <a:cxn ang="0">
                  <a:pos x="0" y="50"/>
                </a:cxn>
                <a:cxn ang="0">
                  <a:pos x="0" y="50"/>
                </a:cxn>
                <a:cxn ang="0">
                  <a:pos x="0" y="50"/>
                </a:cxn>
              </a:cxnLst>
              <a:rect l="0" t="0" r="r" b="b"/>
              <a:pathLst>
                <a:path w="2" h="51">
                  <a:moveTo>
                    <a:pt x="0" y="50"/>
                  </a:moveTo>
                  <a:lnTo>
                    <a:pt x="1" y="0"/>
                  </a:lnTo>
                  <a:lnTo>
                    <a:pt x="0" y="1"/>
                  </a:lnTo>
                  <a:lnTo>
                    <a:pt x="0" y="50"/>
                  </a:lnTo>
                  <a:lnTo>
                    <a:pt x="0" y="50"/>
                  </a:lnTo>
                  <a:lnTo>
                    <a:pt x="0" y="50"/>
                  </a:lnTo>
                </a:path>
              </a:pathLst>
            </a:custGeom>
            <a:solidFill>
              <a:srgbClr val="8080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0" name="Freeform 254"/>
            <p:cNvSpPr>
              <a:spLocks/>
            </p:cNvSpPr>
            <p:nvPr/>
          </p:nvSpPr>
          <p:spPr bwMode="auto">
            <a:xfrm>
              <a:off x="2355" y="2144"/>
              <a:ext cx="2" cy="51"/>
            </a:xfrm>
            <a:custGeom>
              <a:avLst/>
              <a:gdLst/>
              <a:ahLst/>
              <a:cxnLst>
                <a:cxn ang="0">
                  <a:pos x="1" y="50"/>
                </a:cxn>
                <a:cxn ang="0">
                  <a:pos x="1" y="1"/>
                </a:cxn>
                <a:cxn ang="0">
                  <a:pos x="0" y="0"/>
                </a:cxn>
                <a:cxn ang="0">
                  <a:pos x="0" y="50"/>
                </a:cxn>
                <a:cxn ang="0">
                  <a:pos x="1" y="50"/>
                </a:cxn>
                <a:cxn ang="0">
                  <a:pos x="1" y="50"/>
                </a:cxn>
              </a:cxnLst>
              <a:rect l="0" t="0" r="r" b="b"/>
              <a:pathLst>
                <a:path w="2" h="51">
                  <a:moveTo>
                    <a:pt x="1" y="50"/>
                  </a:moveTo>
                  <a:lnTo>
                    <a:pt x="1" y="1"/>
                  </a:lnTo>
                  <a:lnTo>
                    <a:pt x="0" y="0"/>
                  </a:lnTo>
                  <a:lnTo>
                    <a:pt x="0" y="50"/>
                  </a:lnTo>
                  <a:lnTo>
                    <a:pt x="1" y="50"/>
                  </a:lnTo>
                  <a:lnTo>
                    <a:pt x="1" y="50"/>
                  </a:lnTo>
                </a:path>
              </a:pathLst>
            </a:custGeom>
            <a:solidFill>
              <a:srgbClr val="B2B2B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1" name="Freeform 255"/>
            <p:cNvSpPr>
              <a:spLocks/>
            </p:cNvSpPr>
            <p:nvPr/>
          </p:nvSpPr>
          <p:spPr bwMode="auto">
            <a:xfrm>
              <a:off x="2342" y="2136"/>
              <a:ext cx="3" cy="3"/>
            </a:xfrm>
            <a:custGeom>
              <a:avLst/>
              <a:gdLst/>
              <a:ahLst/>
              <a:cxnLst>
                <a:cxn ang="0">
                  <a:pos x="2" y="0"/>
                </a:cxn>
                <a:cxn ang="0">
                  <a:pos x="1" y="0"/>
                </a:cxn>
                <a:cxn ang="0">
                  <a:pos x="0" y="1"/>
                </a:cxn>
                <a:cxn ang="0">
                  <a:pos x="1" y="2"/>
                </a:cxn>
                <a:cxn ang="0">
                  <a:pos x="2" y="0"/>
                </a:cxn>
                <a:cxn ang="0">
                  <a:pos x="2" y="0"/>
                </a:cxn>
              </a:cxnLst>
              <a:rect l="0" t="0" r="r" b="b"/>
              <a:pathLst>
                <a:path w="3" h="3">
                  <a:moveTo>
                    <a:pt x="2" y="0"/>
                  </a:moveTo>
                  <a:lnTo>
                    <a:pt x="1" y="0"/>
                  </a:lnTo>
                  <a:lnTo>
                    <a:pt x="0" y="1"/>
                  </a:lnTo>
                  <a:lnTo>
                    <a:pt x="1" y="2"/>
                  </a:lnTo>
                  <a:lnTo>
                    <a:pt x="2" y="0"/>
                  </a:lnTo>
                  <a:lnTo>
                    <a:pt x="2" y="0"/>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2" name="Freeform 256"/>
            <p:cNvSpPr>
              <a:spLocks/>
            </p:cNvSpPr>
            <p:nvPr/>
          </p:nvSpPr>
          <p:spPr bwMode="auto">
            <a:xfrm>
              <a:off x="2370" y="2135"/>
              <a:ext cx="3" cy="2"/>
            </a:xfrm>
            <a:custGeom>
              <a:avLst/>
              <a:gdLst/>
              <a:ahLst/>
              <a:cxnLst>
                <a:cxn ang="0">
                  <a:pos x="2" y="1"/>
                </a:cxn>
                <a:cxn ang="0">
                  <a:pos x="0" y="0"/>
                </a:cxn>
                <a:cxn ang="0">
                  <a:pos x="0" y="1"/>
                </a:cxn>
                <a:cxn ang="0">
                  <a:pos x="0" y="1"/>
                </a:cxn>
                <a:cxn ang="0">
                  <a:pos x="2" y="1"/>
                </a:cxn>
                <a:cxn ang="0">
                  <a:pos x="2" y="1"/>
                </a:cxn>
              </a:cxnLst>
              <a:rect l="0" t="0" r="r" b="b"/>
              <a:pathLst>
                <a:path w="3" h="2">
                  <a:moveTo>
                    <a:pt x="2" y="1"/>
                  </a:moveTo>
                  <a:lnTo>
                    <a:pt x="0" y="0"/>
                  </a:lnTo>
                  <a:lnTo>
                    <a:pt x="0" y="1"/>
                  </a:lnTo>
                  <a:lnTo>
                    <a:pt x="0" y="1"/>
                  </a:lnTo>
                  <a:lnTo>
                    <a:pt x="2" y="1"/>
                  </a:lnTo>
                  <a:lnTo>
                    <a:pt x="2" y="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3" name="Freeform 257"/>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4" name="Freeform 258"/>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5" name="Oval 259"/>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6" name="Freeform 260"/>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7" name="Oval 261"/>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8" name="Oval 262"/>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9" name="Oval 263"/>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60" name="Freeform 264"/>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61" name="Freeform 265"/>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62" name="Oval 266"/>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63" name="Freeform 267"/>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64" name="Oval 268"/>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65" name="Oval 269"/>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66" name="Oval 270"/>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67" name="Freeform 271"/>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68" name="Freeform 272"/>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69" name="Oval 273"/>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0" name="Freeform 274"/>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1" name="Oval 275"/>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2" name="Oval 276"/>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3" name="Oval 277"/>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4" name="Freeform 278"/>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5" name="Freeform 279"/>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6" name="Oval 280"/>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7" name="Freeform 281"/>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8" name="Oval 282"/>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9" name="Oval 283"/>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0" name="Oval 284"/>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1" name="Freeform 285"/>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2" name="Freeform 286"/>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3" name="Oval 287"/>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4" name="Freeform 288"/>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5" name="Oval 289"/>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6" name="Oval 290"/>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7" name="Oval 291"/>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8" name="Freeform 292"/>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9" name="Freeform 293"/>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0" name="Oval 294"/>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1" name="Freeform 295"/>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2" name="Oval 296"/>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3" name="Oval 297"/>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4" name="Oval 298"/>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5" name="Freeform 299"/>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6" name="Freeform 300"/>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7" name="Oval 301"/>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8" name="Freeform 302"/>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9" name="Oval 303"/>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0" name="Oval 304"/>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1" name="Oval 305"/>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2" name="Freeform 306"/>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3" name="Freeform 307"/>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4" name="Oval 308"/>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5" name="Freeform 309"/>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6" name="Oval 310"/>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7" name="Oval 311"/>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8" name="Oval 312"/>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9" name="Freeform 313"/>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0" name="Freeform 314"/>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1" name="Oval 315"/>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2" name="Freeform 316"/>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3" name="Oval 317"/>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4" name="Oval 318"/>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5" name="Oval 319"/>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6" name="Freeform 320"/>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7" name="Freeform 321"/>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8" name="Oval 322"/>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9" name="Freeform 323"/>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0" name="Oval 324"/>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1" name="Oval 325"/>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2" name="Oval 326"/>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3" name="Freeform 327"/>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4" name="Freeform 328"/>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5" name="Oval 329"/>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6" name="Freeform 330"/>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7" name="Oval 331"/>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8" name="Oval 332"/>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9" name="Oval 333"/>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0" name="Freeform 334"/>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1" name="Freeform 335"/>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2" name="Oval 336"/>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3" name="Freeform 337"/>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4" name="Oval 338"/>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5" name="Oval 339"/>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6" name="Oval 340"/>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7" name="Freeform 341"/>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8" name="Freeform 342"/>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9" name="Oval 343"/>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0" name="Freeform 344"/>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1" name="Oval 345"/>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2" name="Oval 346"/>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3" name="Oval 347"/>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4" name="Freeform 348"/>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5" name="Freeform 349"/>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6" name="Oval 350"/>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7" name="Freeform 351"/>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8" name="Oval 352"/>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9" name="Oval 353"/>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0" name="Oval 354"/>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1" name="Freeform 355"/>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2" name="Freeform 356"/>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3" name="Oval 357"/>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4" name="Freeform 358"/>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5" name="Oval 359"/>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6" name="Oval 360"/>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7" name="Oval 361"/>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8" name="Freeform 362"/>
            <p:cNvSpPr>
              <a:spLocks/>
            </p:cNvSpPr>
            <p:nvPr/>
          </p:nvSpPr>
          <p:spPr bwMode="auto">
            <a:xfrm>
              <a:off x="2355" y="2130"/>
              <a:ext cx="6" cy="7"/>
            </a:xfrm>
            <a:custGeom>
              <a:avLst/>
              <a:gdLst/>
              <a:ahLst/>
              <a:cxnLst>
                <a:cxn ang="0">
                  <a:pos x="0" y="0"/>
                </a:cxn>
                <a:cxn ang="0">
                  <a:pos x="5" y="0"/>
                </a:cxn>
                <a:cxn ang="0">
                  <a:pos x="5" y="6"/>
                </a:cxn>
                <a:cxn ang="0">
                  <a:pos x="0" y="6"/>
                </a:cxn>
                <a:cxn ang="0">
                  <a:pos x="0" y="0"/>
                </a:cxn>
                <a:cxn ang="0">
                  <a:pos x="0" y="0"/>
                </a:cxn>
              </a:cxnLst>
              <a:rect l="0" t="0" r="r" b="b"/>
              <a:pathLst>
                <a:path w="6" h="7">
                  <a:moveTo>
                    <a:pt x="0" y="0"/>
                  </a:moveTo>
                  <a:lnTo>
                    <a:pt x="5" y="0"/>
                  </a:lnTo>
                  <a:lnTo>
                    <a:pt x="5" y="6"/>
                  </a:lnTo>
                  <a:lnTo>
                    <a:pt x="0" y="6"/>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9" name="Freeform 363"/>
            <p:cNvSpPr>
              <a:spLocks/>
            </p:cNvSpPr>
            <p:nvPr/>
          </p:nvSpPr>
          <p:spPr bwMode="auto">
            <a:xfrm>
              <a:off x="2331" y="2111"/>
              <a:ext cx="27" cy="22"/>
            </a:xfrm>
            <a:custGeom>
              <a:avLst/>
              <a:gdLst/>
              <a:ahLst/>
              <a:cxnLst>
                <a:cxn ang="0">
                  <a:pos x="25" y="21"/>
                </a:cxn>
                <a:cxn ang="0">
                  <a:pos x="26" y="16"/>
                </a:cxn>
                <a:cxn ang="0">
                  <a:pos x="3" y="0"/>
                </a:cxn>
                <a:cxn ang="0">
                  <a:pos x="0" y="4"/>
                </a:cxn>
                <a:cxn ang="0">
                  <a:pos x="25" y="21"/>
                </a:cxn>
                <a:cxn ang="0">
                  <a:pos x="25" y="21"/>
                </a:cxn>
              </a:cxnLst>
              <a:rect l="0" t="0" r="r" b="b"/>
              <a:pathLst>
                <a:path w="27" h="22">
                  <a:moveTo>
                    <a:pt x="25" y="21"/>
                  </a:moveTo>
                  <a:lnTo>
                    <a:pt x="26" y="16"/>
                  </a:lnTo>
                  <a:lnTo>
                    <a:pt x="3" y="0"/>
                  </a:lnTo>
                  <a:lnTo>
                    <a:pt x="0" y="4"/>
                  </a:lnTo>
                  <a:lnTo>
                    <a:pt x="25" y="21"/>
                  </a:lnTo>
                  <a:lnTo>
                    <a:pt x="25" y="21"/>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0" name="Oval 364"/>
            <p:cNvSpPr>
              <a:spLocks noChangeArrowheads="1"/>
            </p:cNvSpPr>
            <p:nvPr/>
          </p:nvSpPr>
          <p:spPr bwMode="auto">
            <a:xfrm>
              <a:off x="2355" y="2127"/>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1" name="Freeform 365"/>
            <p:cNvSpPr>
              <a:spLocks/>
            </p:cNvSpPr>
            <p:nvPr/>
          </p:nvSpPr>
          <p:spPr bwMode="auto">
            <a:xfrm>
              <a:off x="2330" y="2113"/>
              <a:ext cx="7" cy="20"/>
            </a:xfrm>
            <a:custGeom>
              <a:avLst/>
              <a:gdLst/>
              <a:ahLst/>
              <a:cxnLst>
                <a:cxn ang="0">
                  <a:pos x="0" y="0"/>
                </a:cxn>
                <a:cxn ang="0">
                  <a:pos x="6" y="0"/>
                </a:cxn>
                <a:cxn ang="0">
                  <a:pos x="6" y="19"/>
                </a:cxn>
                <a:cxn ang="0">
                  <a:pos x="0" y="19"/>
                </a:cxn>
                <a:cxn ang="0">
                  <a:pos x="0" y="0"/>
                </a:cxn>
                <a:cxn ang="0">
                  <a:pos x="0" y="0"/>
                </a:cxn>
              </a:cxnLst>
              <a:rect l="0" t="0" r="r" b="b"/>
              <a:pathLst>
                <a:path w="7" h="20">
                  <a:moveTo>
                    <a:pt x="0" y="0"/>
                  </a:moveTo>
                  <a:lnTo>
                    <a:pt x="6" y="0"/>
                  </a:lnTo>
                  <a:lnTo>
                    <a:pt x="6" y="19"/>
                  </a:lnTo>
                  <a:lnTo>
                    <a:pt x="0" y="19"/>
                  </a:lnTo>
                  <a:lnTo>
                    <a:pt x="0" y="0"/>
                  </a:lnTo>
                  <a:lnTo>
                    <a:pt x="0" y="0"/>
                  </a:lnTo>
                </a:path>
              </a:pathLst>
            </a:custGeom>
            <a:solidFill>
              <a:srgbClr val="2F2F2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2" name="Oval 366"/>
            <p:cNvSpPr>
              <a:spLocks noChangeArrowheads="1"/>
            </p:cNvSpPr>
            <p:nvPr/>
          </p:nvSpPr>
          <p:spPr bwMode="auto">
            <a:xfrm>
              <a:off x="2330" y="2111"/>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3" name="Oval 367"/>
            <p:cNvSpPr>
              <a:spLocks noChangeArrowheads="1"/>
            </p:cNvSpPr>
            <p:nvPr/>
          </p:nvSpPr>
          <p:spPr bwMode="auto">
            <a:xfrm>
              <a:off x="2330" y="2130"/>
              <a:ext cx="6" cy="4"/>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4" name="Oval 368"/>
            <p:cNvSpPr>
              <a:spLocks noChangeArrowheads="1"/>
            </p:cNvSpPr>
            <p:nvPr/>
          </p:nvSpPr>
          <p:spPr bwMode="auto">
            <a:xfrm>
              <a:off x="2355" y="2134"/>
              <a:ext cx="5" cy="5"/>
            </a:xfrm>
            <a:prstGeom prst="ellipse">
              <a:avLst/>
            </a:prstGeom>
            <a:solidFill>
              <a:srgbClr val="2F2F2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5" name="Freeform 369"/>
            <p:cNvSpPr>
              <a:spLocks/>
            </p:cNvSpPr>
            <p:nvPr/>
          </p:nvSpPr>
          <p:spPr bwMode="auto">
            <a:xfrm>
              <a:off x="2393" y="1939"/>
              <a:ext cx="126" cy="48"/>
            </a:xfrm>
            <a:custGeom>
              <a:avLst/>
              <a:gdLst/>
              <a:ahLst/>
              <a:cxnLst>
                <a:cxn ang="0">
                  <a:pos x="79" y="47"/>
                </a:cxn>
                <a:cxn ang="0">
                  <a:pos x="125" y="45"/>
                </a:cxn>
                <a:cxn ang="0">
                  <a:pos x="44" y="0"/>
                </a:cxn>
                <a:cxn ang="0">
                  <a:pos x="0" y="4"/>
                </a:cxn>
                <a:cxn ang="0">
                  <a:pos x="79" y="47"/>
                </a:cxn>
                <a:cxn ang="0">
                  <a:pos x="79" y="47"/>
                </a:cxn>
              </a:cxnLst>
              <a:rect l="0" t="0" r="r" b="b"/>
              <a:pathLst>
                <a:path w="126" h="48">
                  <a:moveTo>
                    <a:pt x="79" y="47"/>
                  </a:moveTo>
                  <a:lnTo>
                    <a:pt x="125" y="45"/>
                  </a:lnTo>
                  <a:lnTo>
                    <a:pt x="44" y="0"/>
                  </a:lnTo>
                  <a:lnTo>
                    <a:pt x="0" y="4"/>
                  </a:lnTo>
                  <a:lnTo>
                    <a:pt x="79" y="47"/>
                  </a:lnTo>
                  <a:lnTo>
                    <a:pt x="79" y="47"/>
                  </a:lnTo>
                </a:path>
              </a:pathLst>
            </a:custGeom>
            <a:solidFill>
              <a:srgbClr val="0082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6" name="Freeform 370"/>
            <p:cNvSpPr>
              <a:spLocks/>
            </p:cNvSpPr>
            <p:nvPr/>
          </p:nvSpPr>
          <p:spPr bwMode="auto">
            <a:xfrm>
              <a:off x="2350" y="1943"/>
              <a:ext cx="123" cy="90"/>
            </a:xfrm>
            <a:custGeom>
              <a:avLst/>
              <a:gdLst/>
              <a:ahLst/>
              <a:cxnLst>
                <a:cxn ang="0">
                  <a:pos x="122" y="43"/>
                </a:cxn>
                <a:cxn ang="0">
                  <a:pos x="83" y="89"/>
                </a:cxn>
                <a:cxn ang="0">
                  <a:pos x="0" y="43"/>
                </a:cxn>
                <a:cxn ang="0">
                  <a:pos x="43" y="0"/>
                </a:cxn>
                <a:cxn ang="0">
                  <a:pos x="122" y="43"/>
                </a:cxn>
                <a:cxn ang="0">
                  <a:pos x="122" y="43"/>
                </a:cxn>
              </a:cxnLst>
              <a:rect l="0" t="0" r="r" b="b"/>
              <a:pathLst>
                <a:path w="123" h="90">
                  <a:moveTo>
                    <a:pt x="122" y="43"/>
                  </a:moveTo>
                  <a:lnTo>
                    <a:pt x="83" y="89"/>
                  </a:lnTo>
                  <a:lnTo>
                    <a:pt x="0" y="43"/>
                  </a:lnTo>
                  <a:lnTo>
                    <a:pt x="43" y="0"/>
                  </a:lnTo>
                  <a:lnTo>
                    <a:pt x="122" y="43"/>
                  </a:lnTo>
                  <a:lnTo>
                    <a:pt x="122" y="43"/>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7" name="Freeform 371"/>
            <p:cNvSpPr>
              <a:spLocks/>
            </p:cNvSpPr>
            <p:nvPr/>
          </p:nvSpPr>
          <p:spPr bwMode="auto">
            <a:xfrm>
              <a:off x="2417" y="2032"/>
              <a:ext cx="5" cy="12"/>
            </a:xfrm>
            <a:custGeom>
              <a:avLst/>
              <a:gdLst/>
              <a:ahLst/>
              <a:cxnLst>
                <a:cxn ang="0">
                  <a:pos x="4" y="11"/>
                </a:cxn>
                <a:cxn ang="0">
                  <a:pos x="0" y="7"/>
                </a:cxn>
                <a:cxn ang="0">
                  <a:pos x="0" y="0"/>
                </a:cxn>
                <a:cxn ang="0">
                  <a:pos x="4" y="2"/>
                </a:cxn>
                <a:cxn ang="0">
                  <a:pos x="4" y="11"/>
                </a:cxn>
                <a:cxn ang="0">
                  <a:pos x="4" y="11"/>
                </a:cxn>
              </a:cxnLst>
              <a:rect l="0" t="0" r="r" b="b"/>
              <a:pathLst>
                <a:path w="5" h="12">
                  <a:moveTo>
                    <a:pt x="4" y="11"/>
                  </a:moveTo>
                  <a:lnTo>
                    <a:pt x="0" y="7"/>
                  </a:lnTo>
                  <a:lnTo>
                    <a:pt x="0" y="0"/>
                  </a:lnTo>
                  <a:lnTo>
                    <a:pt x="4" y="2"/>
                  </a:lnTo>
                  <a:lnTo>
                    <a:pt x="4" y="11"/>
                  </a:lnTo>
                  <a:lnTo>
                    <a:pt x="4" y="1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8" name="Freeform 372"/>
            <p:cNvSpPr>
              <a:spLocks/>
            </p:cNvSpPr>
            <p:nvPr/>
          </p:nvSpPr>
          <p:spPr bwMode="auto">
            <a:xfrm>
              <a:off x="2417" y="2031"/>
              <a:ext cx="1" cy="10"/>
            </a:xfrm>
            <a:custGeom>
              <a:avLst/>
              <a:gdLst/>
              <a:ahLst/>
              <a:cxnLst>
                <a:cxn ang="0">
                  <a:pos x="0" y="9"/>
                </a:cxn>
                <a:cxn ang="0">
                  <a:pos x="0" y="8"/>
                </a:cxn>
                <a:cxn ang="0">
                  <a:pos x="0" y="1"/>
                </a:cxn>
                <a:cxn ang="0">
                  <a:pos x="0" y="0"/>
                </a:cxn>
                <a:cxn ang="0">
                  <a:pos x="0" y="9"/>
                </a:cxn>
                <a:cxn ang="0">
                  <a:pos x="0" y="9"/>
                </a:cxn>
              </a:cxnLst>
              <a:rect l="0" t="0" r="r" b="b"/>
              <a:pathLst>
                <a:path w="1" h="10">
                  <a:moveTo>
                    <a:pt x="0" y="9"/>
                  </a:moveTo>
                  <a:lnTo>
                    <a:pt x="0" y="8"/>
                  </a:lnTo>
                  <a:lnTo>
                    <a:pt x="0" y="1"/>
                  </a:lnTo>
                  <a:lnTo>
                    <a:pt x="0" y="0"/>
                  </a:lnTo>
                  <a:lnTo>
                    <a:pt x="0" y="9"/>
                  </a:lnTo>
                  <a:lnTo>
                    <a:pt x="0" y="9"/>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9" name="Freeform 373"/>
            <p:cNvSpPr>
              <a:spLocks/>
            </p:cNvSpPr>
            <p:nvPr/>
          </p:nvSpPr>
          <p:spPr bwMode="auto">
            <a:xfrm>
              <a:off x="2417" y="2039"/>
              <a:ext cx="5" cy="6"/>
            </a:xfrm>
            <a:custGeom>
              <a:avLst/>
              <a:gdLst/>
              <a:ahLst/>
              <a:cxnLst>
                <a:cxn ang="0">
                  <a:pos x="0" y="1"/>
                </a:cxn>
                <a:cxn ang="0">
                  <a:pos x="0" y="0"/>
                </a:cxn>
                <a:cxn ang="0">
                  <a:pos x="4" y="4"/>
                </a:cxn>
                <a:cxn ang="0">
                  <a:pos x="4" y="5"/>
                </a:cxn>
                <a:cxn ang="0">
                  <a:pos x="0" y="1"/>
                </a:cxn>
                <a:cxn ang="0">
                  <a:pos x="0" y="1"/>
                </a:cxn>
              </a:cxnLst>
              <a:rect l="0" t="0" r="r" b="b"/>
              <a:pathLst>
                <a:path w="5" h="6">
                  <a:moveTo>
                    <a:pt x="0" y="1"/>
                  </a:moveTo>
                  <a:lnTo>
                    <a:pt x="0" y="0"/>
                  </a:lnTo>
                  <a:lnTo>
                    <a:pt x="4" y="4"/>
                  </a:lnTo>
                  <a:lnTo>
                    <a:pt x="4" y="5"/>
                  </a:lnTo>
                  <a:lnTo>
                    <a:pt x="0" y="1"/>
                  </a:lnTo>
                  <a:lnTo>
                    <a:pt x="0" y="1"/>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0" name="Freeform 374"/>
            <p:cNvSpPr>
              <a:spLocks/>
            </p:cNvSpPr>
            <p:nvPr/>
          </p:nvSpPr>
          <p:spPr bwMode="auto">
            <a:xfrm>
              <a:off x="2417" y="2036"/>
              <a:ext cx="5" cy="4"/>
            </a:xfrm>
            <a:custGeom>
              <a:avLst/>
              <a:gdLst/>
              <a:ahLst/>
              <a:cxnLst>
                <a:cxn ang="0">
                  <a:pos x="4" y="3"/>
                </a:cxn>
                <a:cxn ang="0">
                  <a:pos x="0" y="0"/>
                </a:cxn>
                <a:cxn ang="0">
                  <a:pos x="0" y="0"/>
                </a:cxn>
                <a:cxn ang="0">
                  <a:pos x="4" y="2"/>
                </a:cxn>
                <a:cxn ang="0">
                  <a:pos x="4" y="3"/>
                </a:cxn>
                <a:cxn ang="0">
                  <a:pos x="4" y="3"/>
                </a:cxn>
              </a:cxnLst>
              <a:rect l="0" t="0" r="r" b="b"/>
              <a:pathLst>
                <a:path w="5" h="4">
                  <a:moveTo>
                    <a:pt x="4" y="3"/>
                  </a:moveTo>
                  <a:lnTo>
                    <a:pt x="0" y="0"/>
                  </a:lnTo>
                  <a:lnTo>
                    <a:pt x="0" y="0"/>
                  </a:lnTo>
                  <a:lnTo>
                    <a:pt x="4" y="2"/>
                  </a:lnTo>
                  <a:lnTo>
                    <a:pt x="4" y="3"/>
                  </a:lnTo>
                  <a:lnTo>
                    <a:pt x="4" y="3"/>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1" name="Freeform 375"/>
            <p:cNvSpPr>
              <a:spLocks/>
            </p:cNvSpPr>
            <p:nvPr/>
          </p:nvSpPr>
          <p:spPr bwMode="auto">
            <a:xfrm>
              <a:off x="2419" y="2033"/>
              <a:ext cx="2" cy="10"/>
            </a:xfrm>
            <a:custGeom>
              <a:avLst/>
              <a:gdLst/>
              <a:ahLst/>
              <a:cxnLst>
                <a:cxn ang="0">
                  <a:pos x="1" y="9"/>
                </a:cxn>
                <a:cxn ang="0">
                  <a:pos x="0" y="7"/>
                </a:cxn>
                <a:cxn ang="0">
                  <a:pos x="0" y="0"/>
                </a:cxn>
                <a:cxn ang="0">
                  <a:pos x="1" y="0"/>
                </a:cxn>
                <a:cxn ang="0">
                  <a:pos x="1" y="9"/>
                </a:cxn>
                <a:cxn ang="0">
                  <a:pos x="1" y="9"/>
                </a:cxn>
              </a:cxnLst>
              <a:rect l="0" t="0" r="r" b="b"/>
              <a:pathLst>
                <a:path w="2" h="10">
                  <a:moveTo>
                    <a:pt x="1" y="9"/>
                  </a:moveTo>
                  <a:lnTo>
                    <a:pt x="0" y="7"/>
                  </a:lnTo>
                  <a:lnTo>
                    <a:pt x="0" y="0"/>
                  </a:lnTo>
                  <a:lnTo>
                    <a:pt x="1" y="0"/>
                  </a:lnTo>
                  <a:lnTo>
                    <a:pt x="1" y="9"/>
                  </a:lnTo>
                  <a:lnTo>
                    <a:pt x="1" y="9"/>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2" name="Freeform 376"/>
            <p:cNvSpPr>
              <a:spLocks/>
            </p:cNvSpPr>
            <p:nvPr/>
          </p:nvSpPr>
          <p:spPr bwMode="auto">
            <a:xfrm>
              <a:off x="2406" y="2024"/>
              <a:ext cx="7" cy="14"/>
            </a:xfrm>
            <a:custGeom>
              <a:avLst/>
              <a:gdLst/>
              <a:ahLst/>
              <a:cxnLst>
                <a:cxn ang="0">
                  <a:pos x="6" y="13"/>
                </a:cxn>
                <a:cxn ang="0">
                  <a:pos x="0" y="10"/>
                </a:cxn>
                <a:cxn ang="0">
                  <a:pos x="0" y="0"/>
                </a:cxn>
                <a:cxn ang="0">
                  <a:pos x="6" y="4"/>
                </a:cxn>
                <a:cxn ang="0">
                  <a:pos x="6" y="13"/>
                </a:cxn>
                <a:cxn ang="0">
                  <a:pos x="6" y="13"/>
                </a:cxn>
              </a:cxnLst>
              <a:rect l="0" t="0" r="r" b="b"/>
              <a:pathLst>
                <a:path w="7" h="14">
                  <a:moveTo>
                    <a:pt x="6" y="13"/>
                  </a:moveTo>
                  <a:lnTo>
                    <a:pt x="0" y="10"/>
                  </a:lnTo>
                  <a:lnTo>
                    <a:pt x="0" y="0"/>
                  </a:lnTo>
                  <a:lnTo>
                    <a:pt x="6" y="4"/>
                  </a:lnTo>
                  <a:lnTo>
                    <a:pt x="6" y="13"/>
                  </a:lnTo>
                  <a:lnTo>
                    <a:pt x="6" y="13"/>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3" name="Freeform 377"/>
            <p:cNvSpPr>
              <a:spLocks/>
            </p:cNvSpPr>
            <p:nvPr/>
          </p:nvSpPr>
          <p:spPr bwMode="auto">
            <a:xfrm>
              <a:off x="2404" y="2024"/>
              <a:ext cx="3" cy="11"/>
            </a:xfrm>
            <a:custGeom>
              <a:avLst/>
              <a:gdLst/>
              <a:ahLst/>
              <a:cxnLst>
                <a:cxn ang="0">
                  <a:pos x="0" y="10"/>
                </a:cxn>
                <a:cxn ang="0">
                  <a:pos x="2" y="10"/>
                </a:cxn>
                <a:cxn ang="0">
                  <a:pos x="2" y="0"/>
                </a:cxn>
                <a:cxn ang="0">
                  <a:pos x="0" y="0"/>
                </a:cxn>
                <a:cxn ang="0">
                  <a:pos x="0" y="10"/>
                </a:cxn>
                <a:cxn ang="0">
                  <a:pos x="0" y="10"/>
                </a:cxn>
              </a:cxnLst>
              <a:rect l="0" t="0" r="r" b="b"/>
              <a:pathLst>
                <a:path w="3" h="11">
                  <a:moveTo>
                    <a:pt x="0" y="10"/>
                  </a:moveTo>
                  <a:lnTo>
                    <a:pt x="2" y="10"/>
                  </a:lnTo>
                  <a:lnTo>
                    <a:pt x="2" y="0"/>
                  </a:lnTo>
                  <a:lnTo>
                    <a:pt x="0" y="0"/>
                  </a:lnTo>
                  <a:lnTo>
                    <a:pt x="0" y="10"/>
                  </a:lnTo>
                  <a:lnTo>
                    <a:pt x="0" y="10"/>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4" name="Freeform 378"/>
            <p:cNvSpPr>
              <a:spLocks/>
            </p:cNvSpPr>
            <p:nvPr/>
          </p:nvSpPr>
          <p:spPr bwMode="auto">
            <a:xfrm>
              <a:off x="2404" y="2034"/>
              <a:ext cx="9" cy="5"/>
            </a:xfrm>
            <a:custGeom>
              <a:avLst/>
              <a:gdLst/>
              <a:ahLst/>
              <a:cxnLst>
                <a:cxn ang="0">
                  <a:pos x="0" y="0"/>
                </a:cxn>
                <a:cxn ang="0">
                  <a:pos x="2" y="0"/>
                </a:cxn>
                <a:cxn ang="0">
                  <a:pos x="8" y="3"/>
                </a:cxn>
                <a:cxn ang="0">
                  <a:pos x="8" y="4"/>
                </a:cxn>
                <a:cxn ang="0">
                  <a:pos x="0" y="0"/>
                </a:cxn>
                <a:cxn ang="0">
                  <a:pos x="0" y="0"/>
                </a:cxn>
              </a:cxnLst>
              <a:rect l="0" t="0" r="r" b="b"/>
              <a:pathLst>
                <a:path w="9" h="5">
                  <a:moveTo>
                    <a:pt x="0" y="0"/>
                  </a:moveTo>
                  <a:lnTo>
                    <a:pt x="2" y="0"/>
                  </a:lnTo>
                  <a:lnTo>
                    <a:pt x="8" y="3"/>
                  </a:lnTo>
                  <a:lnTo>
                    <a:pt x="8" y="4"/>
                  </a:lnTo>
                  <a:lnTo>
                    <a:pt x="0" y="0"/>
                  </a:lnTo>
                  <a:lnTo>
                    <a:pt x="0" y="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5" name="Freeform 379"/>
            <p:cNvSpPr>
              <a:spLocks/>
            </p:cNvSpPr>
            <p:nvPr/>
          </p:nvSpPr>
          <p:spPr bwMode="auto">
            <a:xfrm>
              <a:off x="2406" y="2028"/>
              <a:ext cx="7" cy="6"/>
            </a:xfrm>
            <a:custGeom>
              <a:avLst/>
              <a:gdLst/>
              <a:ahLst/>
              <a:cxnLst>
                <a:cxn ang="0">
                  <a:pos x="6" y="5"/>
                </a:cxn>
                <a:cxn ang="0">
                  <a:pos x="0" y="2"/>
                </a:cxn>
                <a:cxn ang="0">
                  <a:pos x="0" y="0"/>
                </a:cxn>
                <a:cxn ang="0">
                  <a:pos x="6" y="5"/>
                </a:cxn>
                <a:cxn ang="0">
                  <a:pos x="6" y="5"/>
                </a:cxn>
                <a:cxn ang="0">
                  <a:pos x="6" y="5"/>
                </a:cxn>
              </a:cxnLst>
              <a:rect l="0" t="0" r="r" b="b"/>
              <a:pathLst>
                <a:path w="7" h="6">
                  <a:moveTo>
                    <a:pt x="6" y="5"/>
                  </a:moveTo>
                  <a:lnTo>
                    <a:pt x="0" y="2"/>
                  </a:lnTo>
                  <a:lnTo>
                    <a:pt x="0" y="0"/>
                  </a:lnTo>
                  <a:lnTo>
                    <a:pt x="6" y="5"/>
                  </a:lnTo>
                  <a:lnTo>
                    <a:pt x="6" y="5"/>
                  </a:lnTo>
                  <a:lnTo>
                    <a:pt x="6" y="5"/>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6" name="Freeform 380"/>
            <p:cNvSpPr>
              <a:spLocks/>
            </p:cNvSpPr>
            <p:nvPr/>
          </p:nvSpPr>
          <p:spPr bwMode="auto">
            <a:xfrm>
              <a:off x="2408" y="2028"/>
              <a:ext cx="1" cy="9"/>
            </a:xfrm>
            <a:custGeom>
              <a:avLst/>
              <a:gdLst/>
              <a:ahLst/>
              <a:cxnLst>
                <a:cxn ang="0">
                  <a:pos x="0" y="8"/>
                </a:cxn>
                <a:cxn ang="0">
                  <a:pos x="0" y="8"/>
                </a:cxn>
                <a:cxn ang="0">
                  <a:pos x="0" y="0"/>
                </a:cxn>
                <a:cxn ang="0">
                  <a:pos x="0" y="0"/>
                </a:cxn>
                <a:cxn ang="0">
                  <a:pos x="0" y="8"/>
                </a:cxn>
                <a:cxn ang="0">
                  <a:pos x="0" y="8"/>
                </a:cxn>
              </a:cxnLst>
              <a:rect l="0" t="0" r="r" b="b"/>
              <a:pathLst>
                <a:path w="1" h="9">
                  <a:moveTo>
                    <a:pt x="0" y="8"/>
                  </a:moveTo>
                  <a:lnTo>
                    <a:pt x="0" y="8"/>
                  </a:lnTo>
                  <a:lnTo>
                    <a:pt x="0" y="0"/>
                  </a:lnTo>
                  <a:lnTo>
                    <a:pt x="0" y="0"/>
                  </a:lnTo>
                  <a:lnTo>
                    <a:pt x="0" y="8"/>
                  </a:lnTo>
                  <a:lnTo>
                    <a:pt x="0" y="8"/>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7" name="Freeform 381"/>
            <p:cNvSpPr>
              <a:spLocks/>
            </p:cNvSpPr>
            <p:nvPr/>
          </p:nvSpPr>
          <p:spPr bwMode="auto">
            <a:xfrm>
              <a:off x="2394" y="2019"/>
              <a:ext cx="7" cy="12"/>
            </a:xfrm>
            <a:custGeom>
              <a:avLst/>
              <a:gdLst/>
              <a:ahLst/>
              <a:cxnLst>
                <a:cxn ang="0">
                  <a:pos x="6" y="11"/>
                </a:cxn>
                <a:cxn ang="0">
                  <a:pos x="0" y="9"/>
                </a:cxn>
                <a:cxn ang="0">
                  <a:pos x="0" y="0"/>
                </a:cxn>
                <a:cxn ang="0">
                  <a:pos x="6" y="2"/>
                </a:cxn>
                <a:cxn ang="0">
                  <a:pos x="6" y="11"/>
                </a:cxn>
                <a:cxn ang="0">
                  <a:pos x="6" y="11"/>
                </a:cxn>
              </a:cxnLst>
              <a:rect l="0" t="0" r="r" b="b"/>
              <a:pathLst>
                <a:path w="7" h="12">
                  <a:moveTo>
                    <a:pt x="6" y="11"/>
                  </a:moveTo>
                  <a:lnTo>
                    <a:pt x="0" y="9"/>
                  </a:lnTo>
                  <a:lnTo>
                    <a:pt x="0" y="0"/>
                  </a:lnTo>
                  <a:lnTo>
                    <a:pt x="6" y="2"/>
                  </a:lnTo>
                  <a:lnTo>
                    <a:pt x="6" y="11"/>
                  </a:lnTo>
                  <a:lnTo>
                    <a:pt x="6" y="1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8" name="Freeform 382"/>
            <p:cNvSpPr>
              <a:spLocks/>
            </p:cNvSpPr>
            <p:nvPr/>
          </p:nvSpPr>
          <p:spPr bwMode="auto">
            <a:xfrm>
              <a:off x="2393" y="2019"/>
              <a:ext cx="2" cy="10"/>
            </a:xfrm>
            <a:custGeom>
              <a:avLst/>
              <a:gdLst/>
              <a:ahLst/>
              <a:cxnLst>
                <a:cxn ang="0">
                  <a:pos x="0" y="9"/>
                </a:cxn>
                <a:cxn ang="0">
                  <a:pos x="1" y="9"/>
                </a:cxn>
                <a:cxn ang="0">
                  <a:pos x="1" y="0"/>
                </a:cxn>
                <a:cxn ang="0">
                  <a:pos x="0" y="0"/>
                </a:cxn>
                <a:cxn ang="0">
                  <a:pos x="0" y="9"/>
                </a:cxn>
                <a:cxn ang="0">
                  <a:pos x="0" y="9"/>
                </a:cxn>
              </a:cxnLst>
              <a:rect l="0" t="0" r="r" b="b"/>
              <a:pathLst>
                <a:path w="2" h="10">
                  <a:moveTo>
                    <a:pt x="0" y="9"/>
                  </a:moveTo>
                  <a:lnTo>
                    <a:pt x="1" y="9"/>
                  </a:lnTo>
                  <a:lnTo>
                    <a:pt x="1" y="0"/>
                  </a:lnTo>
                  <a:lnTo>
                    <a:pt x="0" y="0"/>
                  </a:lnTo>
                  <a:lnTo>
                    <a:pt x="0" y="9"/>
                  </a:lnTo>
                  <a:lnTo>
                    <a:pt x="0" y="9"/>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9" name="Freeform 383"/>
            <p:cNvSpPr>
              <a:spLocks/>
            </p:cNvSpPr>
            <p:nvPr/>
          </p:nvSpPr>
          <p:spPr bwMode="auto">
            <a:xfrm>
              <a:off x="2393" y="2028"/>
              <a:ext cx="8" cy="6"/>
            </a:xfrm>
            <a:custGeom>
              <a:avLst/>
              <a:gdLst/>
              <a:ahLst/>
              <a:cxnLst>
                <a:cxn ang="0">
                  <a:pos x="0" y="0"/>
                </a:cxn>
                <a:cxn ang="0">
                  <a:pos x="1" y="0"/>
                </a:cxn>
                <a:cxn ang="0">
                  <a:pos x="7" y="2"/>
                </a:cxn>
                <a:cxn ang="0">
                  <a:pos x="7" y="5"/>
                </a:cxn>
                <a:cxn ang="0">
                  <a:pos x="0" y="0"/>
                </a:cxn>
                <a:cxn ang="0">
                  <a:pos x="0" y="0"/>
                </a:cxn>
              </a:cxnLst>
              <a:rect l="0" t="0" r="r" b="b"/>
              <a:pathLst>
                <a:path w="8" h="6">
                  <a:moveTo>
                    <a:pt x="0" y="0"/>
                  </a:moveTo>
                  <a:lnTo>
                    <a:pt x="1" y="0"/>
                  </a:lnTo>
                  <a:lnTo>
                    <a:pt x="7" y="2"/>
                  </a:lnTo>
                  <a:lnTo>
                    <a:pt x="7" y="5"/>
                  </a:lnTo>
                  <a:lnTo>
                    <a:pt x="0" y="0"/>
                  </a:lnTo>
                  <a:lnTo>
                    <a:pt x="0" y="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0" name="Freeform 384"/>
            <p:cNvSpPr>
              <a:spLocks/>
            </p:cNvSpPr>
            <p:nvPr/>
          </p:nvSpPr>
          <p:spPr bwMode="auto">
            <a:xfrm>
              <a:off x="2394" y="2023"/>
              <a:ext cx="7" cy="6"/>
            </a:xfrm>
            <a:custGeom>
              <a:avLst/>
              <a:gdLst/>
              <a:ahLst/>
              <a:cxnLst>
                <a:cxn ang="0">
                  <a:pos x="6" y="5"/>
                </a:cxn>
                <a:cxn ang="0">
                  <a:pos x="0" y="1"/>
                </a:cxn>
                <a:cxn ang="0">
                  <a:pos x="0" y="0"/>
                </a:cxn>
                <a:cxn ang="0">
                  <a:pos x="6" y="3"/>
                </a:cxn>
                <a:cxn ang="0">
                  <a:pos x="6" y="5"/>
                </a:cxn>
                <a:cxn ang="0">
                  <a:pos x="6" y="5"/>
                </a:cxn>
              </a:cxnLst>
              <a:rect l="0" t="0" r="r" b="b"/>
              <a:pathLst>
                <a:path w="7" h="6">
                  <a:moveTo>
                    <a:pt x="6" y="5"/>
                  </a:moveTo>
                  <a:lnTo>
                    <a:pt x="0" y="1"/>
                  </a:lnTo>
                  <a:lnTo>
                    <a:pt x="0" y="0"/>
                  </a:lnTo>
                  <a:lnTo>
                    <a:pt x="6" y="3"/>
                  </a:lnTo>
                  <a:lnTo>
                    <a:pt x="6" y="5"/>
                  </a:lnTo>
                  <a:lnTo>
                    <a:pt x="6" y="5"/>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1" name="Freeform 385"/>
            <p:cNvSpPr>
              <a:spLocks/>
            </p:cNvSpPr>
            <p:nvPr/>
          </p:nvSpPr>
          <p:spPr bwMode="auto">
            <a:xfrm>
              <a:off x="2396" y="2020"/>
              <a:ext cx="1" cy="9"/>
            </a:xfrm>
            <a:custGeom>
              <a:avLst/>
              <a:gdLst/>
              <a:ahLst/>
              <a:cxnLst>
                <a:cxn ang="0">
                  <a:pos x="0" y="8"/>
                </a:cxn>
                <a:cxn ang="0">
                  <a:pos x="0" y="8"/>
                </a:cxn>
                <a:cxn ang="0">
                  <a:pos x="0" y="0"/>
                </a:cxn>
                <a:cxn ang="0">
                  <a:pos x="0" y="1"/>
                </a:cxn>
                <a:cxn ang="0">
                  <a:pos x="0" y="8"/>
                </a:cxn>
                <a:cxn ang="0">
                  <a:pos x="0" y="8"/>
                </a:cxn>
              </a:cxnLst>
              <a:rect l="0" t="0" r="r" b="b"/>
              <a:pathLst>
                <a:path w="1" h="9">
                  <a:moveTo>
                    <a:pt x="0" y="8"/>
                  </a:moveTo>
                  <a:lnTo>
                    <a:pt x="0" y="8"/>
                  </a:lnTo>
                  <a:lnTo>
                    <a:pt x="0" y="0"/>
                  </a:lnTo>
                  <a:lnTo>
                    <a:pt x="0" y="1"/>
                  </a:lnTo>
                  <a:lnTo>
                    <a:pt x="0" y="8"/>
                  </a:lnTo>
                  <a:lnTo>
                    <a:pt x="0" y="8"/>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2" name="Freeform 386"/>
            <p:cNvSpPr>
              <a:spLocks/>
            </p:cNvSpPr>
            <p:nvPr/>
          </p:nvSpPr>
          <p:spPr bwMode="auto">
            <a:xfrm>
              <a:off x="2383" y="2013"/>
              <a:ext cx="6" cy="12"/>
            </a:xfrm>
            <a:custGeom>
              <a:avLst/>
              <a:gdLst/>
              <a:ahLst/>
              <a:cxnLst>
                <a:cxn ang="0">
                  <a:pos x="5" y="11"/>
                </a:cxn>
                <a:cxn ang="0">
                  <a:pos x="0" y="8"/>
                </a:cxn>
                <a:cxn ang="0">
                  <a:pos x="0" y="0"/>
                </a:cxn>
                <a:cxn ang="0">
                  <a:pos x="5" y="2"/>
                </a:cxn>
                <a:cxn ang="0">
                  <a:pos x="5" y="11"/>
                </a:cxn>
                <a:cxn ang="0">
                  <a:pos x="5" y="11"/>
                </a:cxn>
              </a:cxnLst>
              <a:rect l="0" t="0" r="r" b="b"/>
              <a:pathLst>
                <a:path w="6" h="12">
                  <a:moveTo>
                    <a:pt x="5" y="11"/>
                  </a:moveTo>
                  <a:lnTo>
                    <a:pt x="0" y="8"/>
                  </a:lnTo>
                  <a:lnTo>
                    <a:pt x="0" y="0"/>
                  </a:lnTo>
                  <a:lnTo>
                    <a:pt x="5" y="2"/>
                  </a:lnTo>
                  <a:lnTo>
                    <a:pt x="5" y="11"/>
                  </a:lnTo>
                  <a:lnTo>
                    <a:pt x="5" y="1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3" name="Freeform 387"/>
            <p:cNvSpPr>
              <a:spLocks/>
            </p:cNvSpPr>
            <p:nvPr/>
          </p:nvSpPr>
          <p:spPr bwMode="auto">
            <a:xfrm>
              <a:off x="2381" y="2011"/>
              <a:ext cx="3" cy="11"/>
            </a:xfrm>
            <a:custGeom>
              <a:avLst/>
              <a:gdLst/>
              <a:ahLst/>
              <a:cxnLst>
                <a:cxn ang="0">
                  <a:pos x="0" y="10"/>
                </a:cxn>
                <a:cxn ang="0">
                  <a:pos x="2" y="10"/>
                </a:cxn>
                <a:cxn ang="0">
                  <a:pos x="2" y="2"/>
                </a:cxn>
                <a:cxn ang="0">
                  <a:pos x="0" y="0"/>
                </a:cxn>
                <a:cxn ang="0">
                  <a:pos x="0" y="10"/>
                </a:cxn>
                <a:cxn ang="0">
                  <a:pos x="0" y="10"/>
                </a:cxn>
              </a:cxnLst>
              <a:rect l="0" t="0" r="r" b="b"/>
              <a:pathLst>
                <a:path w="3" h="11">
                  <a:moveTo>
                    <a:pt x="0" y="10"/>
                  </a:moveTo>
                  <a:lnTo>
                    <a:pt x="2" y="10"/>
                  </a:lnTo>
                  <a:lnTo>
                    <a:pt x="2" y="2"/>
                  </a:lnTo>
                  <a:lnTo>
                    <a:pt x="0" y="0"/>
                  </a:lnTo>
                  <a:lnTo>
                    <a:pt x="0" y="10"/>
                  </a:lnTo>
                  <a:lnTo>
                    <a:pt x="0" y="10"/>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4" name="Freeform 388"/>
            <p:cNvSpPr>
              <a:spLocks/>
            </p:cNvSpPr>
            <p:nvPr/>
          </p:nvSpPr>
          <p:spPr bwMode="auto">
            <a:xfrm>
              <a:off x="2381" y="2021"/>
              <a:ext cx="8" cy="5"/>
            </a:xfrm>
            <a:custGeom>
              <a:avLst/>
              <a:gdLst/>
              <a:ahLst/>
              <a:cxnLst>
                <a:cxn ang="0">
                  <a:pos x="0" y="0"/>
                </a:cxn>
                <a:cxn ang="0">
                  <a:pos x="2" y="0"/>
                </a:cxn>
                <a:cxn ang="0">
                  <a:pos x="7" y="3"/>
                </a:cxn>
                <a:cxn ang="0">
                  <a:pos x="7" y="4"/>
                </a:cxn>
                <a:cxn ang="0">
                  <a:pos x="0" y="0"/>
                </a:cxn>
                <a:cxn ang="0">
                  <a:pos x="0" y="0"/>
                </a:cxn>
              </a:cxnLst>
              <a:rect l="0" t="0" r="r" b="b"/>
              <a:pathLst>
                <a:path w="8" h="5">
                  <a:moveTo>
                    <a:pt x="0" y="0"/>
                  </a:moveTo>
                  <a:lnTo>
                    <a:pt x="2" y="0"/>
                  </a:lnTo>
                  <a:lnTo>
                    <a:pt x="7" y="3"/>
                  </a:lnTo>
                  <a:lnTo>
                    <a:pt x="7" y="4"/>
                  </a:lnTo>
                  <a:lnTo>
                    <a:pt x="0" y="0"/>
                  </a:lnTo>
                  <a:lnTo>
                    <a:pt x="0" y="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5" name="Freeform 389"/>
            <p:cNvSpPr>
              <a:spLocks/>
            </p:cNvSpPr>
            <p:nvPr/>
          </p:nvSpPr>
          <p:spPr bwMode="auto">
            <a:xfrm>
              <a:off x="2383" y="2017"/>
              <a:ext cx="6" cy="4"/>
            </a:xfrm>
            <a:custGeom>
              <a:avLst/>
              <a:gdLst/>
              <a:ahLst/>
              <a:cxnLst>
                <a:cxn ang="0">
                  <a:pos x="5" y="3"/>
                </a:cxn>
                <a:cxn ang="0">
                  <a:pos x="0" y="0"/>
                </a:cxn>
                <a:cxn ang="0">
                  <a:pos x="0" y="0"/>
                </a:cxn>
                <a:cxn ang="0">
                  <a:pos x="5" y="3"/>
                </a:cxn>
                <a:cxn ang="0">
                  <a:pos x="5" y="3"/>
                </a:cxn>
                <a:cxn ang="0">
                  <a:pos x="5" y="3"/>
                </a:cxn>
              </a:cxnLst>
              <a:rect l="0" t="0" r="r" b="b"/>
              <a:pathLst>
                <a:path w="6" h="4">
                  <a:moveTo>
                    <a:pt x="5" y="3"/>
                  </a:moveTo>
                  <a:lnTo>
                    <a:pt x="0" y="0"/>
                  </a:lnTo>
                  <a:lnTo>
                    <a:pt x="0" y="0"/>
                  </a:lnTo>
                  <a:lnTo>
                    <a:pt x="5" y="3"/>
                  </a:lnTo>
                  <a:lnTo>
                    <a:pt x="5" y="3"/>
                  </a:lnTo>
                  <a:lnTo>
                    <a:pt x="5" y="3"/>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6" name="Freeform 390"/>
            <p:cNvSpPr>
              <a:spLocks/>
            </p:cNvSpPr>
            <p:nvPr/>
          </p:nvSpPr>
          <p:spPr bwMode="auto">
            <a:xfrm>
              <a:off x="2386" y="2013"/>
              <a:ext cx="1" cy="11"/>
            </a:xfrm>
            <a:custGeom>
              <a:avLst/>
              <a:gdLst/>
              <a:ahLst/>
              <a:cxnLst>
                <a:cxn ang="0">
                  <a:pos x="0" y="10"/>
                </a:cxn>
                <a:cxn ang="0">
                  <a:pos x="0" y="10"/>
                </a:cxn>
                <a:cxn ang="0">
                  <a:pos x="0" y="0"/>
                </a:cxn>
                <a:cxn ang="0">
                  <a:pos x="0" y="2"/>
                </a:cxn>
                <a:cxn ang="0">
                  <a:pos x="0" y="10"/>
                </a:cxn>
                <a:cxn ang="0">
                  <a:pos x="0" y="10"/>
                </a:cxn>
              </a:cxnLst>
              <a:rect l="0" t="0" r="r" b="b"/>
              <a:pathLst>
                <a:path w="1" h="11">
                  <a:moveTo>
                    <a:pt x="0" y="10"/>
                  </a:moveTo>
                  <a:lnTo>
                    <a:pt x="0" y="10"/>
                  </a:lnTo>
                  <a:lnTo>
                    <a:pt x="0" y="0"/>
                  </a:lnTo>
                  <a:lnTo>
                    <a:pt x="0" y="2"/>
                  </a:lnTo>
                  <a:lnTo>
                    <a:pt x="0" y="10"/>
                  </a:lnTo>
                  <a:lnTo>
                    <a:pt x="0" y="1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7" name="Freeform 391"/>
            <p:cNvSpPr>
              <a:spLocks/>
            </p:cNvSpPr>
            <p:nvPr/>
          </p:nvSpPr>
          <p:spPr bwMode="auto">
            <a:xfrm>
              <a:off x="2370" y="2006"/>
              <a:ext cx="8" cy="12"/>
            </a:xfrm>
            <a:custGeom>
              <a:avLst/>
              <a:gdLst/>
              <a:ahLst/>
              <a:cxnLst>
                <a:cxn ang="0">
                  <a:pos x="7" y="11"/>
                </a:cxn>
                <a:cxn ang="0">
                  <a:pos x="0" y="9"/>
                </a:cxn>
                <a:cxn ang="0">
                  <a:pos x="0" y="0"/>
                </a:cxn>
                <a:cxn ang="0">
                  <a:pos x="7" y="3"/>
                </a:cxn>
                <a:cxn ang="0">
                  <a:pos x="7" y="11"/>
                </a:cxn>
                <a:cxn ang="0">
                  <a:pos x="7" y="11"/>
                </a:cxn>
              </a:cxnLst>
              <a:rect l="0" t="0" r="r" b="b"/>
              <a:pathLst>
                <a:path w="8" h="12">
                  <a:moveTo>
                    <a:pt x="7" y="11"/>
                  </a:moveTo>
                  <a:lnTo>
                    <a:pt x="0" y="9"/>
                  </a:lnTo>
                  <a:lnTo>
                    <a:pt x="0" y="0"/>
                  </a:lnTo>
                  <a:lnTo>
                    <a:pt x="7" y="3"/>
                  </a:lnTo>
                  <a:lnTo>
                    <a:pt x="7" y="11"/>
                  </a:lnTo>
                  <a:lnTo>
                    <a:pt x="7" y="1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8" name="Freeform 392"/>
            <p:cNvSpPr>
              <a:spLocks/>
            </p:cNvSpPr>
            <p:nvPr/>
          </p:nvSpPr>
          <p:spPr bwMode="auto">
            <a:xfrm>
              <a:off x="2370" y="2006"/>
              <a:ext cx="1" cy="10"/>
            </a:xfrm>
            <a:custGeom>
              <a:avLst/>
              <a:gdLst/>
              <a:ahLst/>
              <a:cxnLst>
                <a:cxn ang="0">
                  <a:pos x="0" y="9"/>
                </a:cxn>
                <a:cxn ang="0">
                  <a:pos x="0" y="9"/>
                </a:cxn>
                <a:cxn ang="0">
                  <a:pos x="0" y="0"/>
                </a:cxn>
                <a:cxn ang="0">
                  <a:pos x="0" y="0"/>
                </a:cxn>
                <a:cxn ang="0">
                  <a:pos x="0" y="9"/>
                </a:cxn>
                <a:cxn ang="0">
                  <a:pos x="0" y="9"/>
                </a:cxn>
              </a:cxnLst>
              <a:rect l="0" t="0" r="r" b="b"/>
              <a:pathLst>
                <a:path w="1" h="10">
                  <a:moveTo>
                    <a:pt x="0" y="9"/>
                  </a:moveTo>
                  <a:lnTo>
                    <a:pt x="0" y="9"/>
                  </a:lnTo>
                  <a:lnTo>
                    <a:pt x="0" y="0"/>
                  </a:lnTo>
                  <a:lnTo>
                    <a:pt x="0" y="0"/>
                  </a:lnTo>
                  <a:lnTo>
                    <a:pt x="0" y="9"/>
                  </a:lnTo>
                  <a:lnTo>
                    <a:pt x="0" y="9"/>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9" name="Freeform 393"/>
            <p:cNvSpPr>
              <a:spLocks/>
            </p:cNvSpPr>
            <p:nvPr/>
          </p:nvSpPr>
          <p:spPr bwMode="auto">
            <a:xfrm>
              <a:off x="2370" y="2015"/>
              <a:ext cx="8" cy="5"/>
            </a:xfrm>
            <a:custGeom>
              <a:avLst/>
              <a:gdLst/>
              <a:ahLst/>
              <a:cxnLst>
                <a:cxn ang="0">
                  <a:pos x="0" y="0"/>
                </a:cxn>
                <a:cxn ang="0">
                  <a:pos x="0" y="0"/>
                </a:cxn>
                <a:cxn ang="0">
                  <a:pos x="7" y="2"/>
                </a:cxn>
                <a:cxn ang="0">
                  <a:pos x="7" y="4"/>
                </a:cxn>
                <a:cxn ang="0">
                  <a:pos x="0" y="0"/>
                </a:cxn>
                <a:cxn ang="0">
                  <a:pos x="0" y="0"/>
                </a:cxn>
              </a:cxnLst>
              <a:rect l="0" t="0" r="r" b="b"/>
              <a:pathLst>
                <a:path w="8" h="5">
                  <a:moveTo>
                    <a:pt x="0" y="0"/>
                  </a:moveTo>
                  <a:lnTo>
                    <a:pt x="0" y="0"/>
                  </a:lnTo>
                  <a:lnTo>
                    <a:pt x="7" y="2"/>
                  </a:lnTo>
                  <a:lnTo>
                    <a:pt x="7" y="4"/>
                  </a:lnTo>
                  <a:lnTo>
                    <a:pt x="0" y="0"/>
                  </a:lnTo>
                  <a:lnTo>
                    <a:pt x="0" y="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0" name="Freeform 394"/>
            <p:cNvSpPr>
              <a:spLocks/>
            </p:cNvSpPr>
            <p:nvPr/>
          </p:nvSpPr>
          <p:spPr bwMode="auto">
            <a:xfrm>
              <a:off x="2370" y="2010"/>
              <a:ext cx="8" cy="4"/>
            </a:xfrm>
            <a:custGeom>
              <a:avLst/>
              <a:gdLst/>
              <a:ahLst/>
              <a:cxnLst>
                <a:cxn ang="0">
                  <a:pos x="7" y="3"/>
                </a:cxn>
                <a:cxn ang="0">
                  <a:pos x="0" y="1"/>
                </a:cxn>
                <a:cxn ang="0">
                  <a:pos x="0" y="0"/>
                </a:cxn>
                <a:cxn ang="0">
                  <a:pos x="7" y="3"/>
                </a:cxn>
                <a:cxn ang="0">
                  <a:pos x="7" y="3"/>
                </a:cxn>
                <a:cxn ang="0">
                  <a:pos x="7" y="3"/>
                </a:cxn>
              </a:cxnLst>
              <a:rect l="0" t="0" r="r" b="b"/>
              <a:pathLst>
                <a:path w="8" h="4">
                  <a:moveTo>
                    <a:pt x="7" y="3"/>
                  </a:moveTo>
                  <a:lnTo>
                    <a:pt x="0" y="1"/>
                  </a:lnTo>
                  <a:lnTo>
                    <a:pt x="0" y="0"/>
                  </a:lnTo>
                  <a:lnTo>
                    <a:pt x="7" y="3"/>
                  </a:lnTo>
                  <a:lnTo>
                    <a:pt x="7" y="3"/>
                  </a:lnTo>
                  <a:lnTo>
                    <a:pt x="7" y="3"/>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1" name="Freeform 395"/>
            <p:cNvSpPr>
              <a:spLocks/>
            </p:cNvSpPr>
            <p:nvPr/>
          </p:nvSpPr>
          <p:spPr bwMode="auto">
            <a:xfrm>
              <a:off x="2374" y="2007"/>
              <a:ext cx="1" cy="10"/>
            </a:xfrm>
            <a:custGeom>
              <a:avLst/>
              <a:gdLst/>
              <a:ahLst/>
              <a:cxnLst>
                <a:cxn ang="0">
                  <a:pos x="0" y="9"/>
                </a:cxn>
                <a:cxn ang="0">
                  <a:pos x="0" y="9"/>
                </a:cxn>
                <a:cxn ang="0">
                  <a:pos x="0" y="0"/>
                </a:cxn>
                <a:cxn ang="0">
                  <a:pos x="0" y="0"/>
                </a:cxn>
                <a:cxn ang="0">
                  <a:pos x="0" y="9"/>
                </a:cxn>
                <a:cxn ang="0">
                  <a:pos x="0" y="9"/>
                </a:cxn>
              </a:cxnLst>
              <a:rect l="0" t="0" r="r" b="b"/>
              <a:pathLst>
                <a:path w="1" h="10">
                  <a:moveTo>
                    <a:pt x="0" y="9"/>
                  </a:moveTo>
                  <a:lnTo>
                    <a:pt x="0" y="9"/>
                  </a:lnTo>
                  <a:lnTo>
                    <a:pt x="0" y="0"/>
                  </a:lnTo>
                  <a:lnTo>
                    <a:pt x="0" y="0"/>
                  </a:lnTo>
                  <a:lnTo>
                    <a:pt x="0" y="9"/>
                  </a:lnTo>
                  <a:lnTo>
                    <a:pt x="0" y="9"/>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2" name="Freeform 396"/>
            <p:cNvSpPr>
              <a:spLocks/>
            </p:cNvSpPr>
            <p:nvPr/>
          </p:nvSpPr>
          <p:spPr bwMode="auto">
            <a:xfrm>
              <a:off x="2361" y="2000"/>
              <a:ext cx="6" cy="12"/>
            </a:xfrm>
            <a:custGeom>
              <a:avLst/>
              <a:gdLst/>
              <a:ahLst/>
              <a:cxnLst>
                <a:cxn ang="0">
                  <a:pos x="5" y="11"/>
                </a:cxn>
                <a:cxn ang="0">
                  <a:pos x="0" y="9"/>
                </a:cxn>
                <a:cxn ang="0">
                  <a:pos x="0" y="0"/>
                </a:cxn>
                <a:cxn ang="0">
                  <a:pos x="5" y="2"/>
                </a:cxn>
                <a:cxn ang="0">
                  <a:pos x="5" y="11"/>
                </a:cxn>
                <a:cxn ang="0">
                  <a:pos x="5" y="11"/>
                </a:cxn>
              </a:cxnLst>
              <a:rect l="0" t="0" r="r" b="b"/>
              <a:pathLst>
                <a:path w="6" h="12">
                  <a:moveTo>
                    <a:pt x="5" y="11"/>
                  </a:moveTo>
                  <a:lnTo>
                    <a:pt x="0" y="9"/>
                  </a:lnTo>
                  <a:lnTo>
                    <a:pt x="0" y="0"/>
                  </a:lnTo>
                  <a:lnTo>
                    <a:pt x="5" y="2"/>
                  </a:lnTo>
                  <a:lnTo>
                    <a:pt x="5" y="11"/>
                  </a:lnTo>
                  <a:lnTo>
                    <a:pt x="5" y="1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3" name="Freeform 397"/>
            <p:cNvSpPr>
              <a:spLocks/>
            </p:cNvSpPr>
            <p:nvPr/>
          </p:nvSpPr>
          <p:spPr bwMode="auto">
            <a:xfrm>
              <a:off x="2358" y="1999"/>
              <a:ext cx="4" cy="12"/>
            </a:xfrm>
            <a:custGeom>
              <a:avLst/>
              <a:gdLst/>
              <a:ahLst/>
              <a:cxnLst>
                <a:cxn ang="0">
                  <a:pos x="0" y="11"/>
                </a:cxn>
                <a:cxn ang="0">
                  <a:pos x="3" y="10"/>
                </a:cxn>
                <a:cxn ang="0">
                  <a:pos x="3" y="1"/>
                </a:cxn>
                <a:cxn ang="0">
                  <a:pos x="0" y="0"/>
                </a:cxn>
                <a:cxn ang="0">
                  <a:pos x="0" y="11"/>
                </a:cxn>
                <a:cxn ang="0">
                  <a:pos x="0" y="11"/>
                </a:cxn>
              </a:cxnLst>
              <a:rect l="0" t="0" r="r" b="b"/>
              <a:pathLst>
                <a:path w="4" h="12">
                  <a:moveTo>
                    <a:pt x="0" y="11"/>
                  </a:moveTo>
                  <a:lnTo>
                    <a:pt x="3" y="10"/>
                  </a:lnTo>
                  <a:lnTo>
                    <a:pt x="3" y="1"/>
                  </a:lnTo>
                  <a:lnTo>
                    <a:pt x="0" y="0"/>
                  </a:lnTo>
                  <a:lnTo>
                    <a:pt x="0" y="11"/>
                  </a:lnTo>
                  <a:lnTo>
                    <a:pt x="0" y="11"/>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4" name="Freeform 398"/>
            <p:cNvSpPr>
              <a:spLocks/>
            </p:cNvSpPr>
            <p:nvPr/>
          </p:nvSpPr>
          <p:spPr bwMode="auto">
            <a:xfrm>
              <a:off x="2358" y="2009"/>
              <a:ext cx="9" cy="5"/>
            </a:xfrm>
            <a:custGeom>
              <a:avLst/>
              <a:gdLst/>
              <a:ahLst/>
              <a:cxnLst>
                <a:cxn ang="0">
                  <a:pos x="0" y="1"/>
                </a:cxn>
                <a:cxn ang="0">
                  <a:pos x="3" y="0"/>
                </a:cxn>
                <a:cxn ang="0">
                  <a:pos x="8" y="2"/>
                </a:cxn>
                <a:cxn ang="0">
                  <a:pos x="8" y="4"/>
                </a:cxn>
                <a:cxn ang="0">
                  <a:pos x="0" y="1"/>
                </a:cxn>
                <a:cxn ang="0">
                  <a:pos x="0" y="1"/>
                </a:cxn>
              </a:cxnLst>
              <a:rect l="0" t="0" r="r" b="b"/>
              <a:pathLst>
                <a:path w="9" h="5">
                  <a:moveTo>
                    <a:pt x="0" y="1"/>
                  </a:moveTo>
                  <a:lnTo>
                    <a:pt x="3" y="0"/>
                  </a:lnTo>
                  <a:lnTo>
                    <a:pt x="8" y="2"/>
                  </a:lnTo>
                  <a:lnTo>
                    <a:pt x="8" y="4"/>
                  </a:lnTo>
                  <a:lnTo>
                    <a:pt x="0" y="1"/>
                  </a:lnTo>
                  <a:lnTo>
                    <a:pt x="0" y="1"/>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5" name="Freeform 399"/>
            <p:cNvSpPr>
              <a:spLocks/>
            </p:cNvSpPr>
            <p:nvPr/>
          </p:nvSpPr>
          <p:spPr bwMode="auto">
            <a:xfrm>
              <a:off x="2361" y="2004"/>
              <a:ext cx="6" cy="4"/>
            </a:xfrm>
            <a:custGeom>
              <a:avLst/>
              <a:gdLst/>
              <a:ahLst/>
              <a:cxnLst>
                <a:cxn ang="0">
                  <a:pos x="5" y="3"/>
                </a:cxn>
                <a:cxn ang="0">
                  <a:pos x="0" y="1"/>
                </a:cxn>
                <a:cxn ang="0">
                  <a:pos x="0" y="0"/>
                </a:cxn>
                <a:cxn ang="0">
                  <a:pos x="5" y="3"/>
                </a:cxn>
                <a:cxn ang="0">
                  <a:pos x="5" y="3"/>
                </a:cxn>
                <a:cxn ang="0">
                  <a:pos x="5" y="3"/>
                </a:cxn>
              </a:cxnLst>
              <a:rect l="0" t="0" r="r" b="b"/>
              <a:pathLst>
                <a:path w="6" h="4">
                  <a:moveTo>
                    <a:pt x="5" y="3"/>
                  </a:moveTo>
                  <a:lnTo>
                    <a:pt x="0" y="1"/>
                  </a:lnTo>
                  <a:lnTo>
                    <a:pt x="0" y="0"/>
                  </a:lnTo>
                  <a:lnTo>
                    <a:pt x="5" y="3"/>
                  </a:lnTo>
                  <a:lnTo>
                    <a:pt x="5" y="3"/>
                  </a:lnTo>
                  <a:lnTo>
                    <a:pt x="5" y="3"/>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6" name="Freeform 400"/>
            <p:cNvSpPr>
              <a:spLocks/>
            </p:cNvSpPr>
            <p:nvPr/>
          </p:nvSpPr>
          <p:spPr bwMode="auto">
            <a:xfrm>
              <a:off x="2363" y="2001"/>
              <a:ext cx="1" cy="10"/>
            </a:xfrm>
            <a:custGeom>
              <a:avLst/>
              <a:gdLst/>
              <a:ahLst/>
              <a:cxnLst>
                <a:cxn ang="0">
                  <a:pos x="0" y="9"/>
                </a:cxn>
                <a:cxn ang="0">
                  <a:pos x="0" y="9"/>
                </a:cxn>
                <a:cxn ang="0">
                  <a:pos x="0" y="0"/>
                </a:cxn>
                <a:cxn ang="0">
                  <a:pos x="0" y="1"/>
                </a:cxn>
                <a:cxn ang="0">
                  <a:pos x="0" y="9"/>
                </a:cxn>
                <a:cxn ang="0">
                  <a:pos x="0" y="9"/>
                </a:cxn>
              </a:cxnLst>
              <a:rect l="0" t="0" r="r" b="b"/>
              <a:pathLst>
                <a:path w="1" h="10">
                  <a:moveTo>
                    <a:pt x="0" y="9"/>
                  </a:moveTo>
                  <a:lnTo>
                    <a:pt x="0" y="9"/>
                  </a:lnTo>
                  <a:lnTo>
                    <a:pt x="0" y="0"/>
                  </a:lnTo>
                  <a:lnTo>
                    <a:pt x="0" y="1"/>
                  </a:lnTo>
                  <a:lnTo>
                    <a:pt x="0" y="9"/>
                  </a:lnTo>
                  <a:lnTo>
                    <a:pt x="0" y="9"/>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7" name="Freeform 401"/>
            <p:cNvSpPr>
              <a:spLocks/>
            </p:cNvSpPr>
            <p:nvPr/>
          </p:nvSpPr>
          <p:spPr bwMode="auto">
            <a:xfrm>
              <a:off x="2417" y="2055"/>
              <a:ext cx="5" cy="12"/>
            </a:xfrm>
            <a:custGeom>
              <a:avLst/>
              <a:gdLst/>
              <a:ahLst/>
              <a:cxnLst>
                <a:cxn ang="0">
                  <a:pos x="4" y="11"/>
                </a:cxn>
                <a:cxn ang="0">
                  <a:pos x="0" y="7"/>
                </a:cxn>
                <a:cxn ang="0">
                  <a:pos x="0" y="0"/>
                </a:cxn>
                <a:cxn ang="0">
                  <a:pos x="4" y="3"/>
                </a:cxn>
                <a:cxn ang="0">
                  <a:pos x="4" y="11"/>
                </a:cxn>
                <a:cxn ang="0">
                  <a:pos x="4" y="11"/>
                </a:cxn>
              </a:cxnLst>
              <a:rect l="0" t="0" r="r" b="b"/>
              <a:pathLst>
                <a:path w="5" h="12">
                  <a:moveTo>
                    <a:pt x="4" y="11"/>
                  </a:moveTo>
                  <a:lnTo>
                    <a:pt x="0" y="7"/>
                  </a:lnTo>
                  <a:lnTo>
                    <a:pt x="0" y="0"/>
                  </a:lnTo>
                  <a:lnTo>
                    <a:pt x="4" y="3"/>
                  </a:lnTo>
                  <a:lnTo>
                    <a:pt x="4" y="11"/>
                  </a:lnTo>
                  <a:lnTo>
                    <a:pt x="4" y="1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8" name="Freeform 402"/>
            <p:cNvSpPr>
              <a:spLocks/>
            </p:cNvSpPr>
            <p:nvPr/>
          </p:nvSpPr>
          <p:spPr bwMode="auto">
            <a:xfrm>
              <a:off x="2417" y="2053"/>
              <a:ext cx="1" cy="11"/>
            </a:xfrm>
            <a:custGeom>
              <a:avLst/>
              <a:gdLst/>
              <a:ahLst/>
              <a:cxnLst>
                <a:cxn ang="0">
                  <a:pos x="0" y="10"/>
                </a:cxn>
                <a:cxn ang="0">
                  <a:pos x="0" y="9"/>
                </a:cxn>
                <a:cxn ang="0">
                  <a:pos x="0" y="2"/>
                </a:cxn>
                <a:cxn ang="0">
                  <a:pos x="0" y="0"/>
                </a:cxn>
                <a:cxn ang="0">
                  <a:pos x="0" y="10"/>
                </a:cxn>
                <a:cxn ang="0">
                  <a:pos x="0" y="10"/>
                </a:cxn>
              </a:cxnLst>
              <a:rect l="0" t="0" r="r" b="b"/>
              <a:pathLst>
                <a:path w="1" h="11">
                  <a:moveTo>
                    <a:pt x="0" y="10"/>
                  </a:moveTo>
                  <a:lnTo>
                    <a:pt x="0" y="9"/>
                  </a:lnTo>
                  <a:lnTo>
                    <a:pt x="0" y="2"/>
                  </a:lnTo>
                  <a:lnTo>
                    <a:pt x="0" y="0"/>
                  </a:lnTo>
                  <a:lnTo>
                    <a:pt x="0" y="10"/>
                  </a:lnTo>
                  <a:lnTo>
                    <a:pt x="0" y="10"/>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9" name="Freeform 403"/>
            <p:cNvSpPr>
              <a:spLocks/>
            </p:cNvSpPr>
            <p:nvPr/>
          </p:nvSpPr>
          <p:spPr bwMode="auto">
            <a:xfrm>
              <a:off x="2417" y="2062"/>
              <a:ext cx="5" cy="7"/>
            </a:xfrm>
            <a:custGeom>
              <a:avLst/>
              <a:gdLst/>
              <a:ahLst/>
              <a:cxnLst>
                <a:cxn ang="0">
                  <a:pos x="0" y="1"/>
                </a:cxn>
                <a:cxn ang="0">
                  <a:pos x="0" y="0"/>
                </a:cxn>
                <a:cxn ang="0">
                  <a:pos x="4" y="4"/>
                </a:cxn>
                <a:cxn ang="0">
                  <a:pos x="4" y="6"/>
                </a:cxn>
                <a:cxn ang="0">
                  <a:pos x="0" y="1"/>
                </a:cxn>
                <a:cxn ang="0">
                  <a:pos x="0" y="1"/>
                </a:cxn>
              </a:cxnLst>
              <a:rect l="0" t="0" r="r" b="b"/>
              <a:pathLst>
                <a:path w="5" h="7">
                  <a:moveTo>
                    <a:pt x="0" y="1"/>
                  </a:moveTo>
                  <a:lnTo>
                    <a:pt x="0" y="0"/>
                  </a:lnTo>
                  <a:lnTo>
                    <a:pt x="4" y="4"/>
                  </a:lnTo>
                  <a:lnTo>
                    <a:pt x="4" y="6"/>
                  </a:lnTo>
                  <a:lnTo>
                    <a:pt x="0" y="1"/>
                  </a:lnTo>
                  <a:lnTo>
                    <a:pt x="0" y="1"/>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0" name="Freeform 404"/>
            <p:cNvSpPr>
              <a:spLocks/>
            </p:cNvSpPr>
            <p:nvPr/>
          </p:nvSpPr>
          <p:spPr bwMode="auto">
            <a:xfrm>
              <a:off x="2417" y="2059"/>
              <a:ext cx="5" cy="4"/>
            </a:xfrm>
            <a:custGeom>
              <a:avLst/>
              <a:gdLst/>
              <a:ahLst/>
              <a:cxnLst>
                <a:cxn ang="0">
                  <a:pos x="4" y="3"/>
                </a:cxn>
                <a:cxn ang="0">
                  <a:pos x="0" y="0"/>
                </a:cxn>
                <a:cxn ang="0">
                  <a:pos x="0" y="0"/>
                </a:cxn>
                <a:cxn ang="0">
                  <a:pos x="4" y="3"/>
                </a:cxn>
                <a:cxn ang="0">
                  <a:pos x="4" y="3"/>
                </a:cxn>
                <a:cxn ang="0">
                  <a:pos x="4" y="3"/>
                </a:cxn>
              </a:cxnLst>
              <a:rect l="0" t="0" r="r" b="b"/>
              <a:pathLst>
                <a:path w="5" h="4">
                  <a:moveTo>
                    <a:pt x="4" y="3"/>
                  </a:moveTo>
                  <a:lnTo>
                    <a:pt x="0" y="0"/>
                  </a:lnTo>
                  <a:lnTo>
                    <a:pt x="0" y="0"/>
                  </a:lnTo>
                  <a:lnTo>
                    <a:pt x="4" y="3"/>
                  </a:lnTo>
                  <a:lnTo>
                    <a:pt x="4" y="3"/>
                  </a:lnTo>
                  <a:lnTo>
                    <a:pt x="4" y="3"/>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1" name="Freeform 405"/>
            <p:cNvSpPr>
              <a:spLocks/>
            </p:cNvSpPr>
            <p:nvPr/>
          </p:nvSpPr>
          <p:spPr bwMode="auto">
            <a:xfrm>
              <a:off x="2419" y="2056"/>
              <a:ext cx="2" cy="9"/>
            </a:xfrm>
            <a:custGeom>
              <a:avLst/>
              <a:gdLst/>
              <a:ahLst/>
              <a:cxnLst>
                <a:cxn ang="0">
                  <a:pos x="1" y="8"/>
                </a:cxn>
                <a:cxn ang="0">
                  <a:pos x="0" y="8"/>
                </a:cxn>
                <a:cxn ang="0">
                  <a:pos x="0" y="0"/>
                </a:cxn>
                <a:cxn ang="0">
                  <a:pos x="1" y="0"/>
                </a:cxn>
                <a:cxn ang="0">
                  <a:pos x="1" y="8"/>
                </a:cxn>
                <a:cxn ang="0">
                  <a:pos x="1" y="8"/>
                </a:cxn>
              </a:cxnLst>
              <a:rect l="0" t="0" r="r" b="b"/>
              <a:pathLst>
                <a:path w="2" h="9">
                  <a:moveTo>
                    <a:pt x="1" y="8"/>
                  </a:moveTo>
                  <a:lnTo>
                    <a:pt x="0" y="8"/>
                  </a:lnTo>
                  <a:lnTo>
                    <a:pt x="0" y="0"/>
                  </a:lnTo>
                  <a:lnTo>
                    <a:pt x="1" y="0"/>
                  </a:lnTo>
                  <a:lnTo>
                    <a:pt x="1" y="8"/>
                  </a:lnTo>
                  <a:lnTo>
                    <a:pt x="1" y="8"/>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2" name="Freeform 406"/>
            <p:cNvSpPr>
              <a:spLocks/>
            </p:cNvSpPr>
            <p:nvPr/>
          </p:nvSpPr>
          <p:spPr bwMode="auto">
            <a:xfrm>
              <a:off x="2406" y="2048"/>
              <a:ext cx="7" cy="12"/>
            </a:xfrm>
            <a:custGeom>
              <a:avLst/>
              <a:gdLst/>
              <a:ahLst/>
              <a:cxnLst>
                <a:cxn ang="0">
                  <a:pos x="6" y="11"/>
                </a:cxn>
                <a:cxn ang="0">
                  <a:pos x="0" y="9"/>
                </a:cxn>
                <a:cxn ang="0">
                  <a:pos x="0" y="0"/>
                </a:cxn>
                <a:cxn ang="0">
                  <a:pos x="6" y="3"/>
                </a:cxn>
                <a:cxn ang="0">
                  <a:pos x="6" y="11"/>
                </a:cxn>
                <a:cxn ang="0">
                  <a:pos x="6" y="11"/>
                </a:cxn>
              </a:cxnLst>
              <a:rect l="0" t="0" r="r" b="b"/>
              <a:pathLst>
                <a:path w="7" h="12">
                  <a:moveTo>
                    <a:pt x="6" y="11"/>
                  </a:moveTo>
                  <a:lnTo>
                    <a:pt x="0" y="9"/>
                  </a:lnTo>
                  <a:lnTo>
                    <a:pt x="0" y="0"/>
                  </a:lnTo>
                  <a:lnTo>
                    <a:pt x="6" y="3"/>
                  </a:lnTo>
                  <a:lnTo>
                    <a:pt x="6" y="11"/>
                  </a:lnTo>
                  <a:lnTo>
                    <a:pt x="6" y="1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3" name="Freeform 407"/>
            <p:cNvSpPr>
              <a:spLocks/>
            </p:cNvSpPr>
            <p:nvPr/>
          </p:nvSpPr>
          <p:spPr bwMode="auto">
            <a:xfrm>
              <a:off x="2404" y="2048"/>
              <a:ext cx="3" cy="11"/>
            </a:xfrm>
            <a:custGeom>
              <a:avLst/>
              <a:gdLst/>
              <a:ahLst/>
              <a:cxnLst>
                <a:cxn ang="0">
                  <a:pos x="0" y="10"/>
                </a:cxn>
                <a:cxn ang="0">
                  <a:pos x="2" y="9"/>
                </a:cxn>
                <a:cxn ang="0">
                  <a:pos x="2" y="0"/>
                </a:cxn>
                <a:cxn ang="0">
                  <a:pos x="0" y="0"/>
                </a:cxn>
                <a:cxn ang="0">
                  <a:pos x="0" y="10"/>
                </a:cxn>
                <a:cxn ang="0">
                  <a:pos x="0" y="10"/>
                </a:cxn>
              </a:cxnLst>
              <a:rect l="0" t="0" r="r" b="b"/>
              <a:pathLst>
                <a:path w="3" h="11">
                  <a:moveTo>
                    <a:pt x="0" y="10"/>
                  </a:moveTo>
                  <a:lnTo>
                    <a:pt x="2" y="9"/>
                  </a:lnTo>
                  <a:lnTo>
                    <a:pt x="2" y="0"/>
                  </a:lnTo>
                  <a:lnTo>
                    <a:pt x="0" y="0"/>
                  </a:lnTo>
                  <a:lnTo>
                    <a:pt x="0" y="10"/>
                  </a:lnTo>
                  <a:lnTo>
                    <a:pt x="0" y="10"/>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4" name="Freeform 408"/>
            <p:cNvSpPr>
              <a:spLocks/>
            </p:cNvSpPr>
            <p:nvPr/>
          </p:nvSpPr>
          <p:spPr bwMode="auto">
            <a:xfrm>
              <a:off x="2404" y="2057"/>
              <a:ext cx="9" cy="6"/>
            </a:xfrm>
            <a:custGeom>
              <a:avLst/>
              <a:gdLst/>
              <a:ahLst/>
              <a:cxnLst>
                <a:cxn ang="0">
                  <a:pos x="0" y="1"/>
                </a:cxn>
                <a:cxn ang="0">
                  <a:pos x="2" y="0"/>
                </a:cxn>
                <a:cxn ang="0">
                  <a:pos x="8" y="2"/>
                </a:cxn>
                <a:cxn ang="0">
                  <a:pos x="8" y="5"/>
                </a:cxn>
                <a:cxn ang="0">
                  <a:pos x="0" y="1"/>
                </a:cxn>
                <a:cxn ang="0">
                  <a:pos x="0" y="1"/>
                </a:cxn>
              </a:cxnLst>
              <a:rect l="0" t="0" r="r" b="b"/>
              <a:pathLst>
                <a:path w="9" h="6">
                  <a:moveTo>
                    <a:pt x="0" y="1"/>
                  </a:moveTo>
                  <a:lnTo>
                    <a:pt x="2" y="0"/>
                  </a:lnTo>
                  <a:lnTo>
                    <a:pt x="8" y="2"/>
                  </a:lnTo>
                  <a:lnTo>
                    <a:pt x="8" y="5"/>
                  </a:lnTo>
                  <a:lnTo>
                    <a:pt x="0" y="1"/>
                  </a:lnTo>
                  <a:lnTo>
                    <a:pt x="0" y="1"/>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5" name="Freeform 409"/>
            <p:cNvSpPr>
              <a:spLocks/>
            </p:cNvSpPr>
            <p:nvPr/>
          </p:nvSpPr>
          <p:spPr bwMode="auto">
            <a:xfrm>
              <a:off x="2406" y="2052"/>
              <a:ext cx="7" cy="5"/>
            </a:xfrm>
            <a:custGeom>
              <a:avLst/>
              <a:gdLst/>
              <a:ahLst/>
              <a:cxnLst>
                <a:cxn ang="0">
                  <a:pos x="6" y="4"/>
                </a:cxn>
                <a:cxn ang="0">
                  <a:pos x="0" y="1"/>
                </a:cxn>
                <a:cxn ang="0">
                  <a:pos x="0" y="0"/>
                </a:cxn>
                <a:cxn ang="0">
                  <a:pos x="6" y="3"/>
                </a:cxn>
                <a:cxn ang="0">
                  <a:pos x="6" y="4"/>
                </a:cxn>
                <a:cxn ang="0">
                  <a:pos x="6" y="4"/>
                </a:cxn>
              </a:cxnLst>
              <a:rect l="0" t="0" r="r" b="b"/>
              <a:pathLst>
                <a:path w="7" h="5">
                  <a:moveTo>
                    <a:pt x="6" y="4"/>
                  </a:moveTo>
                  <a:lnTo>
                    <a:pt x="0" y="1"/>
                  </a:lnTo>
                  <a:lnTo>
                    <a:pt x="0" y="0"/>
                  </a:lnTo>
                  <a:lnTo>
                    <a:pt x="6" y="3"/>
                  </a:lnTo>
                  <a:lnTo>
                    <a:pt x="6" y="4"/>
                  </a:lnTo>
                  <a:lnTo>
                    <a:pt x="6" y="4"/>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6" name="Freeform 410"/>
            <p:cNvSpPr>
              <a:spLocks/>
            </p:cNvSpPr>
            <p:nvPr/>
          </p:nvSpPr>
          <p:spPr bwMode="auto">
            <a:xfrm>
              <a:off x="2408" y="2049"/>
              <a:ext cx="1" cy="11"/>
            </a:xfrm>
            <a:custGeom>
              <a:avLst/>
              <a:gdLst/>
              <a:ahLst/>
              <a:cxnLst>
                <a:cxn ang="0">
                  <a:pos x="0" y="10"/>
                </a:cxn>
                <a:cxn ang="0">
                  <a:pos x="0" y="10"/>
                </a:cxn>
                <a:cxn ang="0">
                  <a:pos x="0" y="0"/>
                </a:cxn>
                <a:cxn ang="0">
                  <a:pos x="0" y="0"/>
                </a:cxn>
                <a:cxn ang="0">
                  <a:pos x="0" y="10"/>
                </a:cxn>
                <a:cxn ang="0">
                  <a:pos x="0" y="10"/>
                </a:cxn>
              </a:cxnLst>
              <a:rect l="0" t="0" r="r" b="b"/>
              <a:pathLst>
                <a:path w="1" h="11">
                  <a:moveTo>
                    <a:pt x="0" y="10"/>
                  </a:moveTo>
                  <a:lnTo>
                    <a:pt x="0" y="10"/>
                  </a:lnTo>
                  <a:lnTo>
                    <a:pt x="0" y="0"/>
                  </a:lnTo>
                  <a:lnTo>
                    <a:pt x="0" y="0"/>
                  </a:lnTo>
                  <a:lnTo>
                    <a:pt x="0" y="10"/>
                  </a:lnTo>
                  <a:lnTo>
                    <a:pt x="0" y="1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7" name="Freeform 411"/>
            <p:cNvSpPr>
              <a:spLocks/>
            </p:cNvSpPr>
            <p:nvPr/>
          </p:nvSpPr>
          <p:spPr bwMode="auto">
            <a:xfrm>
              <a:off x="2394" y="2042"/>
              <a:ext cx="7" cy="12"/>
            </a:xfrm>
            <a:custGeom>
              <a:avLst/>
              <a:gdLst/>
              <a:ahLst/>
              <a:cxnLst>
                <a:cxn ang="0">
                  <a:pos x="6" y="11"/>
                </a:cxn>
                <a:cxn ang="0">
                  <a:pos x="0" y="9"/>
                </a:cxn>
                <a:cxn ang="0">
                  <a:pos x="0" y="0"/>
                </a:cxn>
                <a:cxn ang="0">
                  <a:pos x="6" y="3"/>
                </a:cxn>
                <a:cxn ang="0">
                  <a:pos x="6" y="11"/>
                </a:cxn>
                <a:cxn ang="0">
                  <a:pos x="6" y="11"/>
                </a:cxn>
              </a:cxnLst>
              <a:rect l="0" t="0" r="r" b="b"/>
              <a:pathLst>
                <a:path w="7" h="12">
                  <a:moveTo>
                    <a:pt x="6" y="11"/>
                  </a:moveTo>
                  <a:lnTo>
                    <a:pt x="0" y="9"/>
                  </a:lnTo>
                  <a:lnTo>
                    <a:pt x="0" y="0"/>
                  </a:lnTo>
                  <a:lnTo>
                    <a:pt x="6" y="3"/>
                  </a:lnTo>
                  <a:lnTo>
                    <a:pt x="6" y="11"/>
                  </a:lnTo>
                  <a:lnTo>
                    <a:pt x="6" y="1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8" name="Freeform 412"/>
            <p:cNvSpPr>
              <a:spLocks/>
            </p:cNvSpPr>
            <p:nvPr/>
          </p:nvSpPr>
          <p:spPr bwMode="auto">
            <a:xfrm>
              <a:off x="2393" y="2040"/>
              <a:ext cx="2" cy="12"/>
            </a:xfrm>
            <a:custGeom>
              <a:avLst/>
              <a:gdLst/>
              <a:ahLst/>
              <a:cxnLst>
                <a:cxn ang="0">
                  <a:pos x="0" y="11"/>
                </a:cxn>
                <a:cxn ang="0">
                  <a:pos x="1" y="11"/>
                </a:cxn>
                <a:cxn ang="0">
                  <a:pos x="1" y="2"/>
                </a:cxn>
                <a:cxn ang="0">
                  <a:pos x="0" y="0"/>
                </a:cxn>
                <a:cxn ang="0">
                  <a:pos x="0" y="11"/>
                </a:cxn>
                <a:cxn ang="0">
                  <a:pos x="0" y="11"/>
                </a:cxn>
              </a:cxnLst>
              <a:rect l="0" t="0" r="r" b="b"/>
              <a:pathLst>
                <a:path w="2" h="12">
                  <a:moveTo>
                    <a:pt x="0" y="11"/>
                  </a:moveTo>
                  <a:lnTo>
                    <a:pt x="1" y="11"/>
                  </a:lnTo>
                  <a:lnTo>
                    <a:pt x="1" y="2"/>
                  </a:lnTo>
                  <a:lnTo>
                    <a:pt x="0" y="0"/>
                  </a:lnTo>
                  <a:lnTo>
                    <a:pt x="0" y="11"/>
                  </a:lnTo>
                  <a:lnTo>
                    <a:pt x="0" y="11"/>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9" name="Freeform 413"/>
            <p:cNvSpPr>
              <a:spLocks/>
            </p:cNvSpPr>
            <p:nvPr/>
          </p:nvSpPr>
          <p:spPr bwMode="auto">
            <a:xfrm>
              <a:off x="2393" y="2051"/>
              <a:ext cx="8" cy="5"/>
            </a:xfrm>
            <a:custGeom>
              <a:avLst/>
              <a:gdLst/>
              <a:ahLst/>
              <a:cxnLst>
                <a:cxn ang="0">
                  <a:pos x="0" y="0"/>
                </a:cxn>
                <a:cxn ang="0">
                  <a:pos x="1" y="0"/>
                </a:cxn>
                <a:cxn ang="0">
                  <a:pos x="7" y="2"/>
                </a:cxn>
                <a:cxn ang="0">
                  <a:pos x="7" y="4"/>
                </a:cxn>
                <a:cxn ang="0">
                  <a:pos x="0" y="0"/>
                </a:cxn>
                <a:cxn ang="0">
                  <a:pos x="0" y="0"/>
                </a:cxn>
              </a:cxnLst>
              <a:rect l="0" t="0" r="r" b="b"/>
              <a:pathLst>
                <a:path w="8" h="5">
                  <a:moveTo>
                    <a:pt x="0" y="0"/>
                  </a:moveTo>
                  <a:lnTo>
                    <a:pt x="1" y="0"/>
                  </a:lnTo>
                  <a:lnTo>
                    <a:pt x="7" y="2"/>
                  </a:lnTo>
                  <a:lnTo>
                    <a:pt x="7" y="4"/>
                  </a:lnTo>
                  <a:lnTo>
                    <a:pt x="0" y="0"/>
                  </a:lnTo>
                  <a:lnTo>
                    <a:pt x="0" y="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0" name="Freeform 414"/>
            <p:cNvSpPr>
              <a:spLocks/>
            </p:cNvSpPr>
            <p:nvPr/>
          </p:nvSpPr>
          <p:spPr bwMode="auto">
            <a:xfrm>
              <a:off x="2394" y="2045"/>
              <a:ext cx="7" cy="5"/>
            </a:xfrm>
            <a:custGeom>
              <a:avLst/>
              <a:gdLst/>
              <a:ahLst/>
              <a:cxnLst>
                <a:cxn ang="0">
                  <a:pos x="6" y="4"/>
                </a:cxn>
                <a:cxn ang="0">
                  <a:pos x="0" y="2"/>
                </a:cxn>
                <a:cxn ang="0">
                  <a:pos x="0" y="0"/>
                </a:cxn>
                <a:cxn ang="0">
                  <a:pos x="6" y="4"/>
                </a:cxn>
                <a:cxn ang="0">
                  <a:pos x="6" y="4"/>
                </a:cxn>
                <a:cxn ang="0">
                  <a:pos x="6" y="4"/>
                </a:cxn>
              </a:cxnLst>
              <a:rect l="0" t="0" r="r" b="b"/>
              <a:pathLst>
                <a:path w="7" h="5">
                  <a:moveTo>
                    <a:pt x="6" y="4"/>
                  </a:moveTo>
                  <a:lnTo>
                    <a:pt x="0" y="2"/>
                  </a:lnTo>
                  <a:lnTo>
                    <a:pt x="0" y="0"/>
                  </a:lnTo>
                  <a:lnTo>
                    <a:pt x="6" y="4"/>
                  </a:lnTo>
                  <a:lnTo>
                    <a:pt x="6" y="4"/>
                  </a:lnTo>
                  <a:lnTo>
                    <a:pt x="6" y="4"/>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1" name="Freeform 415"/>
            <p:cNvSpPr>
              <a:spLocks/>
            </p:cNvSpPr>
            <p:nvPr/>
          </p:nvSpPr>
          <p:spPr bwMode="auto">
            <a:xfrm>
              <a:off x="2396" y="2043"/>
              <a:ext cx="1" cy="10"/>
            </a:xfrm>
            <a:custGeom>
              <a:avLst/>
              <a:gdLst/>
              <a:ahLst/>
              <a:cxnLst>
                <a:cxn ang="0">
                  <a:pos x="0" y="9"/>
                </a:cxn>
                <a:cxn ang="0">
                  <a:pos x="0" y="9"/>
                </a:cxn>
                <a:cxn ang="0">
                  <a:pos x="0" y="0"/>
                </a:cxn>
                <a:cxn ang="0">
                  <a:pos x="0" y="0"/>
                </a:cxn>
                <a:cxn ang="0">
                  <a:pos x="0" y="9"/>
                </a:cxn>
                <a:cxn ang="0">
                  <a:pos x="0" y="9"/>
                </a:cxn>
              </a:cxnLst>
              <a:rect l="0" t="0" r="r" b="b"/>
              <a:pathLst>
                <a:path w="1" h="10">
                  <a:moveTo>
                    <a:pt x="0" y="9"/>
                  </a:moveTo>
                  <a:lnTo>
                    <a:pt x="0" y="9"/>
                  </a:lnTo>
                  <a:lnTo>
                    <a:pt x="0" y="0"/>
                  </a:lnTo>
                  <a:lnTo>
                    <a:pt x="0" y="0"/>
                  </a:lnTo>
                  <a:lnTo>
                    <a:pt x="0" y="9"/>
                  </a:lnTo>
                  <a:lnTo>
                    <a:pt x="0" y="9"/>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2" name="Freeform 416"/>
            <p:cNvSpPr>
              <a:spLocks/>
            </p:cNvSpPr>
            <p:nvPr/>
          </p:nvSpPr>
          <p:spPr bwMode="auto">
            <a:xfrm>
              <a:off x="2383" y="2036"/>
              <a:ext cx="6" cy="12"/>
            </a:xfrm>
            <a:custGeom>
              <a:avLst/>
              <a:gdLst/>
              <a:ahLst/>
              <a:cxnLst>
                <a:cxn ang="0">
                  <a:pos x="5" y="11"/>
                </a:cxn>
                <a:cxn ang="0">
                  <a:pos x="0" y="8"/>
                </a:cxn>
                <a:cxn ang="0">
                  <a:pos x="0" y="0"/>
                </a:cxn>
                <a:cxn ang="0">
                  <a:pos x="5" y="3"/>
                </a:cxn>
                <a:cxn ang="0">
                  <a:pos x="5" y="11"/>
                </a:cxn>
                <a:cxn ang="0">
                  <a:pos x="5" y="11"/>
                </a:cxn>
              </a:cxnLst>
              <a:rect l="0" t="0" r="r" b="b"/>
              <a:pathLst>
                <a:path w="6" h="12">
                  <a:moveTo>
                    <a:pt x="5" y="11"/>
                  </a:moveTo>
                  <a:lnTo>
                    <a:pt x="0" y="8"/>
                  </a:lnTo>
                  <a:lnTo>
                    <a:pt x="0" y="0"/>
                  </a:lnTo>
                  <a:lnTo>
                    <a:pt x="5" y="3"/>
                  </a:lnTo>
                  <a:lnTo>
                    <a:pt x="5" y="11"/>
                  </a:lnTo>
                  <a:lnTo>
                    <a:pt x="5" y="1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3" name="Freeform 417"/>
            <p:cNvSpPr>
              <a:spLocks/>
            </p:cNvSpPr>
            <p:nvPr/>
          </p:nvSpPr>
          <p:spPr bwMode="auto">
            <a:xfrm>
              <a:off x="2381" y="2036"/>
              <a:ext cx="3" cy="10"/>
            </a:xfrm>
            <a:custGeom>
              <a:avLst/>
              <a:gdLst/>
              <a:ahLst/>
              <a:cxnLst>
                <a:cxn ang="0">
                  <a:pos x="0" y="9"/>
                </a:cxn>
                <a:cxn ang="0">
                  <a:pos x="2" y="8"/>
                </a:cxn>
                <a:cxn ang="0">
                  <a:pos x="2" y="0"/>
                </a:cxn>
                <a:cxn ang="0">
                  <a:pos x="0" y="0"/>
                </a:cxn>
                <a:cxn ang="0">
                  <a:pos x="0" y="9"/>
                </a:cxn>
                <a:cxn ang="0">
                  <a:pos x="0" y="9"/>
                </a:cxn>
              </a:cxnLst>
              <a:rect l="0" t="0" r="r" b="b"/>
              <a:pathLst>
                <a:path w="3" h="10">
                  <a:moveTo>
                    <a:pt x="0" y="9"/>
                  </a:moveTo>
                  <a:lnTo>
                    <a:pt x="2" y="8"/>
                  </a:lnTo>
                  <a:lnTo>
                    <a:pt x="2" y="0"/>
                  </a:lnTo>
                  <a:lnTo>
                    <a:pt x="0" y="0"/>
                  </a:lnTo>
                  <a:lnTo>
                    <a:pt x="0" y="9"/>
                  </a:lnTo>
                  <a:lnTo>
                    <a:pt x="0" y="9"/>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4" name="Freeform 418"/>
            <p:cNvSpPr>
              <a:spLocks/>
            </p:cNvSpPr>
            <p:nvPr/>
          </p:nvSpPr>
          <p:spPr bwMode="auto">
            <a:xfrm>
              <a:off x="2381" y="2044"/>
              <a:ext cx="8" cy="6"/>
            </a:xfrm>
            <a:custGeom>
              <a:avLst/>
              <a:gdLst/>
              <a:ahLst/>
              <a:cxnLst>
                <a:cxn ang="0">
                  <a:pos x="0" y="1"/>
                </a:cxn>
                <a:cxn ang="0">
                  <a:pos x="2" y="0"/>
                </a:cxn>
                <a:cxn ang="0">
                  <a:pos x="7" y="3"/>
                </a:cxn>
                <a:cxn ang="0">
                  <a:pos x="7" y="5"/>
                </a:cxn>
                <a:cxn ang="0">
                  <a:pos x="0" y="1"/>
                </a:cxn>
                <a:cxn ang="0">
                  <a:pos x="0" y="1"/>
                </a:cxn>
              </a:cxnLst>
              <a:rect l="0" t="0" r="r" b="b"/>
              <a:pathLst>
                <a:path w="8" h="6">
                  <a:moveTo>
                    <a:pt x="0" y="1"/>
                  </a:moveTo>
                  <a:lnTo>
                    <a:pt x="2" y="0"/>
                  </a:lnTo>
                  <a:lnTo>
                    <a:pt x="7" y="3"/>
                  </a:lnTo>
                  <a:lnTo>
                    <a:pt x="7" y="5"/>
                  </a:lnTo>
                  <a:lnTo>
                    <a:pt x="0" y="1"/>
                  </a:lnTo>
                  <a:lnTo>
                    <a:pt x="0" y="1"/>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5" name="Freeform 419"/>
            <p:cNvSpPr>
              <a:spLocks/>
            </p:cNvSpPr>
            <p:nvPr/>
          </p:nvSpPr>
          <p:spPr bwMode="auto">
            <a:xfrm>
              <a:off x="2383" y="2039"/>
              <a:ext cx="6" cy="5"/>
            </a:xfrm>
            <a:custGeom>
              <a:avLst/>
              <a:gdLst/>
              <a:ahLst/>
              <a:cxnLst>
                <a:cxn ang="0">
                  <a:pos x="5" y="4"/>
                </a:cxn>
                <a:cxn ang="0">
                  <a:pos x="0" y="1"/>
                </a:cxn>
                <a:cxn ang="0">
                  <a:pos x="0" y="0"/>
                </a:cxn>
                <a:cxn ang="0">
                  <a:pos x="5" y="4"/>
                </a:cxn>
                <a:cxn ang="0">
                  <a:pos x="5" y="4"/>
                </a:cxn>
                <a:cxn ang="0">
                  <a:pos x="5" y="4"/>
                </a:cxn>
              </a:cxnLst>
              <a:rect l="0" t="0" r="r" b="b"/>
              <a:pathLst>
                <a:path w="6" h="5">
                  <a:moveTo>
                    <a:pt x="5" y="4"/>
                  </a:moveTo>
                  <a:lnTo>
                    <a:pt x="0" y="1"/>
                  </a:lnTo>
                  <a:lnTo>
                    <a:pt x="0" y="0"/>
                  </a:lnTo>
                  <a:lnTo>
                    <a:pt x="5" y="4"/>
                  </a:lnTo>
                  <a:lnTo>
                    <a:pt x="5" y="4"/>
                  </a:lnTo>
                  <a:lnTo>
                    <a:pt x="5" y="4"/>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6" name="Freeform 420"/>
            <p:cNvSpPr>
              <a:spLocks/>
            </p:cNvSpPr>
            <p:nvPr/>
          </p:nvSpPr>
          <p:spPr bwMode="auto">
            <a:xfrm>
              <a:off x="2386" y="2038"/>
              <a:ext cx="1" cy="8"/>
            </a:xfrm>
            <a:custGeom>
              <a:avLst/>
              <a:gdLst/>
              <a:ahLst/>
              <a:cxnLst>
                <a:cxn ang="0">
                  <a:pos x="0" y="7"/>
                </a:cxn>
                <a:cxn ang="0">
                  <a:pos x="0" y="7"/>
                </a:cxn>
                <a:cxn ang="0">
                  <a:pos x="0" y="0"/>
                </a:cxn>
                <a:cxn ang="0">
                  <a:pos x="0" y="0"/>
                </a:cxn>
                <a:cxn ang="0">
                  <a:pos x="0" y="7"/>
                </a:cxn>
                <a:cxn ang="0">
                  <a:pos x="0" y="7"/>
                </a:cxn>
              </a:cxnLst>
              <a:rect l="0" t="0" r="r" b="b"/>
              <a:pathLst>
                <a:path w="1" h="8">
                  <a:moveTo>
                    <a:pt x="0" y="7"/>
                  </a:moveTo>
                  <a:lnTo>
                    <a:pt x="0" y="7"/>
                  </a:lnTo>
                  <a:lnTo>
                    <a:pt x="0" y="0"/>
                  </a:lnTo>
                  <a:lnTo>
                    <a:pt x="0" y="0"/>
                  </a:lnTo>
                  <a:lnTo>
                    <a:pt x="0" y="7"/>
                  </a:lnTo>
                  <a:lnTo>
                    <a:pt x="0" y="7"/>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7" name="Freeform 421"/>
            <p:cNvSpPr>
              <a:spLocks/>
            </p:cNvSpPr>
            <p:nvPr/>
          </p:nvSpPr>
          <p:spPr bwMode="auto">
            <a:xfrm>
              <a:off x="2370" y="2030"/>
              <a:ext cx="8" cy="11"/>
            </a:xfrm>
            <a:custGeom>
              <a:avLst/>
              <a:gdLst/>
              <a:ahLst/>
              <a:cxnLst>
                <a:cxn ang="0">
                  <a:pos x="7" y="10"/>
                </a:cxn>
                <a:cxn ang="0">
                  <a:pos x="0" y="8"/>
                </a:cxn>
                <a:cxn ang="0">
                  <a:pos x="0" y="0"/>
                </a:cxn>
                <a:cxn ang="0">
                  <a:pos x="7" y="3"/>
                </a:cxn>
                <a:cxn ang="0">
                  <a:pos x="7" y="10"/>
                </a:cxn>
                <a:cxn ang="0">
                  <a:pos x="7" y="10"/>
                </a:cxn>
              </a:cxnLst>
              <a:rect l="0" t="0" r="r" b="b"/>
              <a:pathLst>
                <a:path w="8" h="11">
                  <a:moveTo>
                    <a:pt x="7" y="10"/>
                  </a:moveTo>
                  <a:lnTo>
                    <a:pt x="0" y="8"/>
                  </a:lnTo>
                  <a:lnTo>
                    <a:pt x="0" y="0"/>
                  </a:lnTo>
                  <a:lnTo>
                    <a:pt x="7" y="3"/>
                  </a:lnTo>
                  <a:lnTo>
                    <a:pt x="7" y="10"/>
                  </a:lnTo>
                  <a:lnTo>
                    <a:pt x="7" y="10"/>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8" name="Freeform 422"/>
            <p:cNvSpPr>
              <a:spLocks/>
            </p:cNvSpPr>
            <p:nvPr/>
          </p:nvSpPr>
          <p:spPr bwMode="auto">
            <a:xfrm>
              <a:off x="2370" y="2028"/>
              <a:ext cx="1" cy="12"/>
            </a:xfrm>
            <a:custGeom>
              <a:avLst/>
              <a:gdLst/>
              <a:ahLst/>
              <a:cxnLst>
                <a:cxn ang="0">
                  <a:pos x="0" y="11"/>
                </a:cxn>
                <a:cxn ang="0">
                  <a:pos x="0" y="10"/>
                </a:cxn>
                <a:cxn ang="0">
                  <a:pos x="0" y="2"/>
                </a:cxn>
                <a:cxn ang="0">
                  <a:pos x="0" y="0"/>
                </a:cxn>
                <a:cxn ang="0">
                  <a:pos x="0" y="11"/>
                </a:cxn>
                <a:cxn ang="0">
                  <a:pos x="0" y="11"/>
                </a:cxn>
              </a:cxnLst>
              <a:rect l="0" t="0" r="r" b="b"/>
              <a:pathLst>
                <a:path w="1" h="12">
                  <a:moveTo>
                    <a:pt x="0" y="11"/>
                  </a:moveTo>
                  <a:lnTo>
                    <a:pt x="0" y="10"/>
                  </a:lnTo>
                  <a:lnTo>
                    <a:pt x="0" y="2"/>
                  </a:lnTo>
                  <a:lnTo>
                    <a:pt x="0" y="0"/>
                  </a:lnTo>
                  <a:lnTo>
                    <a:pt x="0" y="11"/>
                  </a:lnTo>
                  <a:lnTo>
                    <a:pt x="0" y="11"/>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9" name="Freeform 423"/>
            <p:cNvSpPr>
              <a:spLocks/>
            </p:cNvSpPr>
            <p:nvPr/>
          </p:nvSpPr>
          <p:spPr bwMode="auto">
            <a:xfrm>
              <a:off x="2370" y="2038"/>
              <a:ext cx="8" cy="6"/>
            </a:xfrm>
            <a:custGeom>
              <a:avLst/>
              <a:gdLst/>
              <a:ahLst/>
              <a:cxnLst>
                <a:cxn ang="0">
                  <a:pos x="0" y="1"/>
                </a:cxn>
                <a:cxn ang="0">
                  <a:pos x="0" y="0"/>
                </a:cxn>
                <a:cxn ang="0">
                  <a:pos x="7" y="2"/>
                </a:cxn>
                <a:cxn ang="0">
                  <a:pos x="7" y="5"/>
                </a:cxn>
                <a:cxn ang="0">
                  <a:pos x="0" y="1"/>
                </a:cxn>
                <a:cxn ang="0">
                  <a:pos x="0" y="1"/>
                </a:cxn>
              </a:cxnLst>
              <a:rect l="0" t="0" r="r" b="b"/>
              <a:pathLst>
                <a:path w="8" h="6">
                  <a:moveTo>
                    <a:pt x="0" y="1"/>
                  </a:moveTo>
                  <a:lnTo>
                    <a:pt x="0" y="0"/>
                  </a:lnTo>
                  <a:lnTo>
                    <a:pt x="7" y="2"/>
                  </a:lnTo>
                  <a:lnTo>
                    <a:pt x="7" y="5"/>
                  </a:lnTo>
                  <a:lnTo>
                    <a:pt x="0" y="1"/>
                  </a:lnTo>
                  <a:lnTo>
                    <a:pt x="0" y="1"/>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20" name="Freeform 424"/>
            <p:cNvSpPr>
              <a:spLocks/>
            </p:cNvSpPr>
            <p:nvPr/>
          </p:nvSpPr>
          <p:spPr bwMode="auto">
            <a:xfrm>
              <a:off x="2370" y="2034"/>
              <a:ext cx="8" cy="5"/>
            </a:xfrm>
            <a:custGeom>
              <a:avLst/>
              <a:gdLst/>
              <a:ahLst/>
              <a:cxnLst>
                <a:cxn ang="0">
                  <a:pos x="7" y="4"/>
                </a:cxn>
                <a:cxn ang="0">
                  <a:pos x="0" y="0"/>
                </a:cxn>
                <a:cxn ang="0">
                  <a:pos x="0" y="0"/>
                </a:cxn>
                <a:cxn ang="0">
                  <a:pos x="7" y="3"/>
                </a:cxn>
                <a:cxn ang="0">
                  <a:pos x="7" y="4"/>
                </a:cxn>
                <a:cxn ang="0">
                  <a:pos x="7" y="4"/>
                </a:cxn>
              </a:cxnLst>
              <a:rect l="0" t="0" r="r" b="b"/>
              <a:pathLst>
                <a:path w="8" h="5">
                  <a:moveTo>
                    <a:pt x="7" y="4"/>
                  </a:moveTo>
                  <a:lnTo>
                    <a:pt x="0" y="0"/>
                  </a:lnTo>
                  <a:lnTo>
                    <a:pt x="0" y="0"/>
                  </a:lnTo>
                  <a:lnTo>
                    <a:pt x="7" y="3"/>
                  </a:lnTo>
                  <a:lnTo>
                    <a:pt x="7" y="4"/>
                  </a:lnTo>
                  <a:lnTo>
                    <a:pt x="7" y="4"/>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21" name="Freeform 425"/>
            <p:cNvSpPr>
              <a:spLocks/>
            </p:cNvSpPr>
            <p:nvPr/>
          </p:nvSpPr>
          <p:spPr bwMode="auto">
            <a:xfrm>
              <a:off x="2374" y="2032"/>
              <a:ext cx="1" cy="8"/>
            </a:xfrm>
            <a:custGeom>
              <a:avLst/>
              <a:gdLst/>
              <a:ahLst/>
              <a:cxnLst>
                <a:cxn ang="0">
                  <a:pos x="0" y="7"/>
                </a:cxn>
                <a:cxn ang="0">
                  <a:pos x="0" y="7"/>
                </a:cxn>
                <a:cxn ang="0">
                  <a:pos x="0" y="0"/>
                </a:cxn>
                <a:cxn ang="0">
                  <a:pos x="0" y="0"/>
                </a:cxn>
                <a:cxn ang="0">
                  <a:pos x="0" y="7"/>
                </a:cxn>
                <a:cxn ang="0">
                  <a:pos x="0" y="7"/>
                </a:cxn>
              </a:cxnLst>
              <a:rect l="0" t="0" r="r" b="b"/>
              <a:pathLst>
                <a:path w="1" h="8">
                  <a:moveTo>
                    <a:pt x="0" y="7"/>
                  </a:moveTo>
                  <a:lnTo>
                    <a:pt x="0" y="7"/>
                  </a:lnTo>
                  <a:lnTo>
                    <a:pt x="0" y="0"/>
                  </a:lnTo>
                  <a:lnTo>
                    <a:pt x="0" y="0"/>
                  </a:lnTo>
                  <a:lnTo>
                    <a:pt x="0" y="7"/>
                  </a:lnTo>
                  <a:lnTo>
                    <a:pt x="0" y="7"/>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22" name="Freeform 426"/>
            <p:cNvSpPr>
              <a:spLocks/>
            </p:cNvSpPr>
            <p:nvPr/>
          </p:nvSpPr>
          <p:spPr bwMode="auto">
            <a:xfrm>
              <a:off x="2361" y="2023"/>
              <a:ext cx="6" cy="13"/>
            </a:xfrm>
            <a:custGeom>
              <a:avLst/>
              <a:gdLst/>
              <a:ahLst/>
              <a:cxnLst>
                <a:cxn ang="0">
                  <a:pos x="5" y="12"/>
                </a:cxn>
                <a:cxn ang="0">
                  <a:pos x="0" y="10"/>
                </a:cxn>
                <a:cxn ang="0">
                  <a:pos x="0" y="0"/>
                </a:cxn>
                <a:cxn ang="0">
                  <a:pos x="5" y="5"/>
                </a:cxn>
                <a:cxn ang="0">
                  <a:pos x="5" y="12"/>
                </a:cxn>
                <a:cxn ang="0">
                  <a:pos x="5" y="12"/>
                </a:cxn>
              </a:cxnLst>
              <a:rect l="0" t="0" r="r" b="b"/>
              <a:pathLst>
                <a:path w="6" h="13">
                  <a:moveTo>
                    <a:pt x="5" y="12"/>
                  </a:moveTo>
                  <a:lnTo>
                    <a:pt x="0" y="10"/>
                  </a:lnTo>
                  <a:lnTo>
                    <a:pt x="0" y="0"/>
                  </a:lnTo>
                  <a:lnTo>
                    <a:pt x="5" y="5"/>
                  </a:lnTo>
                  <a:lnTo>
                    <a:pt x="5" y="12"/>
                  </a:lnTo>
                  <a:lnTo>
                    <a:pt x="5" y="12"/>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23" name="Freeform 427"/>
            <p:cNvSpPr>
              <a:spLocks/>
            </p:cNvSpPr>
            <p:nvPr/>
          </p:nvSpPr>
          <p:spPr bwMode="auto">
            <a:xfrm>
              <a:off x="2358" y="2023"/>
              <a:ext cx="4" cy="11"/>
            </a:xfrm>
            <a:custGeom>
              <a:avLst/>
              <a:gdLst/>
              <a:ahLst/>
              <a:cxnLst>
                <a:cxn ang="0">
                  <a:pos x="0" y="10"/>
                </a:cxn>
                <a:cxn ang="0">
                  <a:pos x="3" y="10"/>
                </a:cxn>
                <a:cxn ang="0">
                  <a:pos x="3" y="0"/>
                </a:cxn>
                <a:cxn ang="0">
                  <a:pos x="0" y="0"/>
                </a:cxn>
                <a:cxn ang="0">
                  <a:pos x="0" y="10"/>
                </a:cxn>
                <a:cxn ang="0">
                  <a:pos x="0" y="10"/>
                </a:cxn>
              </a:cxnLst>
              <a:rect l="0" t="0" r="r" b="b"/>
              <a:pathLst>
                <a:path w="4" h="11">
                  <a:moveTo>
                    <a:pt x="0" y="10"/>
                  </a:moveTo>
                  <a:lnTo>
                    <a:pt x="3" y="10"/>
                  </a:lnTo>
                  <a:lnTo>
                    <a:pt x="3" y="0"/>
                  </a:lnTo>
                  <a:lnTo>
                    <a:pt x="0" y="0"/>
                  </a:lnTo>
                  <a:lnTo>
                    <a:pt x="0" y="10"/>
                  </a:lnTo>
                  <a:lnTo>
                    <a:pt x="0" y="10"/>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24" name="Freeform 428"/>
            <p:cNvSpPr>
              <a:spLocks/>
            </p:cNvSpPr>
            <p:nvPr/>
          </p:nvSpPr>
          <p:spPr bwMode="auto">
            <a:xfrm>
              <a:off x="2358" y="2033"/>
              <a:ext cx="9" cy="4"/>
            </a:xfrm>
            <a:custGeom>
              <a:avLst/>
              <a:gdLst/>
              <a:ahLst/>
              <a:cxnLst>
                <a:cxn ang="0">
                  <a:pos x="0" y="0"/>
                </a:cxn>
                <a:cxn ang="0">
                  <a:pos x="3" y="0"/>
                </a:cxn>
                <a:cxn ang="0">
                  <a:pos x="8" y="2"/>
                </a:cxn>
                <a:cxn ang="0">
                  <a:pos x="8" y="3"/>
                </a:cxn>
                <a:cxn ang="0">
                  <a:pos x="0" y="0"/>
                </a:cxn>
                <a:cxn ang="0">
                  <a:pos x="0" y="0"/>
                </a:cxn>
              </a:cxnLst>
              <a:rect l="0" t="0" r="r" b="b"/>
              <a:pathLst>
                <a:path w="9" h="4">
                  <a:moveTo>
                    <a:pt x="0" y="0"/>
                  </a:moveTo>
                  <a:lnTo>
                    <a:pt x="3" y="0"/>
                  </a:lnTo>
                  <a:lnTo>
                    <a:pt x="8" y="2"/>
                  </a:lnTo>
                  <a:lnTo>
                    <a:pt x="8" y="3"/>
                  </a:lnTo>
                  <a:lnTo>
                    <a:pt x="0" y="0"/>
                  </a:lnTo>
                  <a:lnTo>
                    <a:pt x="0" y="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25" name="Freeform 429"/>
            <p:cNvSpPr>
              <a:spLocks/>
            </p:cNvSpPr>
            <p:nvPr/>
          </p:nvSpPr>
          <p:spPr bwMode="auto">
            <a:xfrm>
              <a:off x="2361" y="2028"/>
              <a:ext cx="6" cy="5"/>
            </a:xfrm>
            <a:custGeom>
              <a:avLst/>
              <a:gdLst/>
              <a:ahLst/>
              <a:cxnLst>
                <a:cxn ang="0">
                  <a:pos x="5" y="4"/>
                </a:cxn>
                <a:cxn ang="0">
                  <a:pos x="0" y="0"/>
                </a:cxn>
                <a:cxn ang="0">
                  <a:pos x="0" y="0"/>
                </a:cxn>
                <a:cxn ang="0">
                  <a:pos x="5" y="3"/>
                </a:cxn>
                <a:cxn ang="0">
                  <a:pos x="5" y="4"/>
                </a:cxn>
                <a:cxn ang="0">
                  <a:pos x="5" y="4"/>
                </a:cxn>
              </a:cxnLst>
              <a:rect l="0" t="0" r="r" b="b"/>
              <a:pathLst>
                <a:path w="6" h="5">
                  <a:moveTo>
                    <a:pt x="5" y="4"/>
                  </a:moveTo>
                  <a:lnTo>
                    <a:pt x="0" y="0"/>
                  </a:lnTo>
                  <a:lnTo>
                    <a:pt x="0" y="0"/>
                  </a:lnTo>
                  <a:lnTo>
                    <a:pt x="5" y="3"/>
                  </a:lnTo>
                  <a:lnTo>
                    <a:pt x="5" y="4"/>
                  </a:lnTo>
                  <a:lnTo>
                    <a:pt x="5" y="4"/>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26" name="Freeform 430"/>
            <p:cNvSpPr>
              <a:spLocks/>
            </p:cNvSpPr>
            <p:nvPr/>
          </p:nvSpPr>
          <p:spPr bwMode="auto">
            <a:xfrm>
              <a:off x="2363" y="2024"/>
              <a:ext cx="1" cy="11"/>
            </a:xfrm>
            <a:custGeom>
              <a:avLst/>
              <a:gdLst/>
              <a:ahLst/>
              <a:cxnLst>
                <a:cxn ang="0">
                  <a:pos x="0" y="10"/>
                </a:cxn>
                <a:cxn ang="0">
                  <a:pos x="0" y="9"/>
                </a:cxn>
                <a:cxn ang="0">
                  <a:pos x="0" y="0"/>
                </a:cxn>
                <a:cxn ang="0">
                  <a:pos x="0" y="0"/>
                </a:cxn>
                <a:cxn ang="0">
                  <a:pos x="0" y="10"/>
                </a:cxn>
                <a:cxn ang="0">
                  <a:pos x="0" y="10"/>
                </a:cxn>
              </a:cxnLst>
              <a:rect l="0" t="0" r="r" b="b"/>
              <a:pathLst>
                <a:path w="1" h="11">
                  <a:moveTo>
                    <a:pt x="0" y="10"/>
                  </a:moveTo>
                  <a:lnTo>
                    <a:pt x="0" y="9"/>
                  </a:lnTo>
                  <a:lnTo>
                    <a:pt x="0" y="0"/>
                  </a:lnTo>
                  <a:lnTo>
                    <a:pt x="0" y="0"/>
                  </a:lnTo>
                  <a:lnTo>
                    <a:pt x="0" y="10"/>
                  </a:lnTo>
                  <a:lnTo>
                    <a:pt x="0" y="1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27" name="Freeform 431"/>
            <p:cNvSpPr>
              <a:spLocks/>
            </p:cNvSpPr>
            <p:nvPr/>
          </p:nvSpPr>
          <p:spPr bwMode="auto">
            <a:xfrm>
              <a:off x="2417" y="2078"/>
              <a:ext cx="5" cy="13"/>
            </a:xfrm>
            <a:custGeom>
              <a:avLst/>
              <a:gdLst/>
              <a:ahLst/>
              <a:cxnLst>
                <a:cxn ang="0">
                  <a:pos x="4" y="12"/>
                </a:cxn>
                <a:cxn ang="0">
                  <a:pos x="0" y="8"/>
                </a:cxn>
                <a:cxn ang="0">
                  <a:pos x="0" y="0"/>
                </a:cxn>
                <a:cxn ang="0">
                  <a:pos x="4" y="3"/>
                </a:cxn>
                <a:cxn ang="0">
                  <a:pos x="4" y="12"/>
                </a:cxn>
                <a:cxn ang="0">
                  <a:pos x="4" y="12"/>
                </a:cxn>
              </a:cxnLst>
              <a:rect l="0" t="0" r="r" b="b"/>
              <a:pathLst>
                <a:path w="5" h="13">
                  <a:moveTo>
                    <a:pt x="4" y="12"/>
                  </a:moveTo>
                  <a:lnTo>
                    <a:pt x="0" y="8"/>
                  </a:lnTo>
                  <a:lnTo>
                    <a:pt x="0" y="0"/>
                  </a:lnTo>
                  <a:lnTo>
                    <a:pt x="4" y="3"/>
                  </a:lnTo>
                  <a:lnTo>
                    <a:pt x="4" y="12"/>
                  </a:lnTo>
                  <a:lnTo>
                    <a:pt x="4" y="12"/>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28" name="Freeform 432"/>
            <p:cNvSpPr>
              <a:spLocks/>
            </p:cNvSpPr>
            <p:nvPr/>
          </p:nvSpPr>
          <p:spPr bwMode="auto">
            <a:xfrm>
              <a:off x="2417" y="2077"/>
              <a:ext cx="1" cy="10"/>
            </a:xfrm>
            <a:custGeom>
              <a:avLst/>
              <a:gdLst/>
              <a:ahLst/>
              <a:cxnLst>
                <a:cxn ang="0">
                  <a:pos x="0" y="9"/>
                </a:cxn>
                <a:cxn ang="0">
                  <a:pos x="0" y="9"/>
                </a:cxn>
                <a:cxn ang="0">
                  <a:pos x="0" y="1"/>
                </a:cxn>
                <a:cxn ang="0">
                  <a:pos x="0" y="0"/>
                </a:cxn>
                <a:cxn ang="0">
                  <a:pos x="0" y="9"/>
                </a:cxn>
                <a:cxn ang="0">
                  <a:pos x="0" y="9"/>
                </a:cxn>
              </a:cxnLst>
              <a:rect l="0" t="0" r="r" b="b"/>
              <a:pathLst>
                <a:path w="1" h="10">
                  <a:moveTo>
                    <a:pt x="0" y="9"/>
                  </a:moveTo>
                  <a:lnTo>
                    <a:pt x="0" y="9"/>
                  </a:lnTo>
                  <a:lnTo>
                    <a:pt x="0" y="1"/>
                  </a:lnTo>
                  <a:lnTo>
                    <a:pt x="0" y="0"/>
                  </a:lnTo>
                  <a:lnTo>
                    <a:pt x="0" y="9"/>
                  </a:lnTo>
                  <a:lnTo>
                    <a:pt x="0" y="9"/>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29" name="Freeform 433"/>
            <p:cNvSpPr>
              <a:spLocks/>
            </p:cNvSpPr>
            <p:nvPr/>
          </p:nvSpPr>
          <p:spPr bwMode="auto">
            <a:xfrm>
              <a:off x="2417" y="2086"/>
              <a:ext cx="5" cy="5"/>
            </a:xfrm>
            <a:custGeom>
              <a:avLst/>
              <a:gdLst/>
              <a:ahLst/>
              <a:cxnLst>
                <a:cxn ang="0">
                  <a:pos x="0" y="0"/>
                </a:cxn>
                <a:cxn ang="0">
                  <a:pos x="0" y="0"/>
                </a:cxn>
                <a:cxn ang="0">
                  <a:pos x="4" y="4"/>
                </a:cxn>
                <a:cxn ang="0">
                  <a:pos x="4" y="4"/>
                </a:cxn>
                <a:cxn ang="0">
                  <a:pos x="0" y="0"/>
                </a:cxn>
                <a:cxn ang="0">
                  <a:pos x="0" y="0"/>
                </a:cxn>
              </a:cxnLst>
              <a:rect l="0" t="0" r="r" b="b"/>
              <a:pathLst>
                <a:path w="5" h="5">
                  <a:moveTo>
                    <a:pt x="0" y="0"/>
                  </a:moveTo>
                  <a:lnTo>
                    <a:pt x="0" y="0"/>
                  </a:lnTo>
                  <a:lnTo>
                    <a:pt x="4" y="4"/>
                  </a:lnTo>
                  <a:lnTo>
                    <a:pt x="4" y="4"/>
                  </a:lnTo>
                  <a:lnTo>
                    <a:pt x="0" y="0"/>
                  </a:lnTo>
                  <a:lnTo>
                    <a:pt x="0" y="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0" name="Freeform 434"/>
            <p:cNvSpPr>
              <a:spLocks/>
            </p:cNvSpPr>
            <p:nvPr/>
          </p:nvSpPr>
          <p:spPr bwMode="auto">
            <a:xfrm>
              <a:off x="2417" y="2082"/>
              <a:ext cx="5" cy="4"/>
            </a:xfrm>
            <a:custGeom>
              <a:avLst/>
              <a:gdLst/>
              <a:ahLst/>
              <a:cxnLst>
                <a:cxn ang="0">
                  <a:pos x="4" y="3"/>
                </a:cxn>
                <a:cxn ang="0">
                  <a:pos x="0" y="0"/>
                </a:cxn>
                <a:cxn ang="0">
                  <a:pos x="0" y="0"/>
                </a:cxn>
                <a:cxn ang="0">
                  <a:pos x="4" y="3"/>
                </a:cxn>
                <a:cxn ang="0">
                  <a:pos x="4" y="3"/>
                </a:cxn>
                <a:cxn ang="0">
                  <a:pos x="4" y="3"/>
                </a:cxn>
              </a:cxnLst>
              <a:rect l="0" t="0" r="r" b="b"/>
              <a:pathLst>
                <a:path w="5" h="4">
                  <a:moveTo>
                    <a:pt x="4" y="3"/>
                  </a:moveTo>
                  <a:lnTo>
                    <a:pt x="0" y="0"/>
                  </a:lnTo>
                  <a:lnTo>
                    <a:pt x="0" y="0"/>
                  </a:lnTo>
                  <a:lnTo>
                    <a:pt x="4" y="3"/>
                  </a:lnTo>
                  <a:lnTo>
                    <a:pt x="4" y="3"/>
                  </a:lnTo>
                  <a:lnTo>
                    <a:pt x="4" y="3"/>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1" name="Freeform 435"/>
            <p:cNvSpPr>
              <a:spLocks/>
            </p:cNvSpPr>
            <p:nvPr/>
          </p:nvSpPr>
          <p:spPr bwMode="auto">
            <a:xfrm>
              <a:off x="2419" y="2080"/>
              <a:ext cx="2" cy="8"/>
            </a:xfrm>
            <a:custGeom>
              <a:avLst/>
              <a:gdLst/>
              <a:ahLst/>
              <a:cxnLst>
                <a:cxn ang="0">
                  <a:pos x="1" y="7"/>
                </a:cxn>
                <a:cxn ang="0">
                  <a:pos x="0" y="6"/>
                </a:cxn>
                <a:cxn ang="0">
                  <a:pos x="0" y="0"/>
                </a:cxn>
                <a:cxn ang="0">
                  <a:pos x="1" y="0"/>
                </a:cxn>
                <a:cxn ang="0">
                  <a:pos x="1" y="7"/>
                </a:cxn>
                <a:cxn ang="0">
                  <a:pos x="1" y="7"/>
                </a:cxn>
              </a:cxnLst>
              <a:rect l="0" t="0" r="r" b="b"/>
              <a:pathLst>
                <a:path w="2" h="8">
                  <a:moveTo>
                    <a:pt x="1" y="7"/>
                  </a:moveTo>
                  <a:lnTo>
                    <a:pt x="0" y="6"/>
                  </a:lnTo>
                  <a:lnTo>
                    <a:pt x="0" y="0"/>
                  </a:lnTo>
                  <a:lnTo>
                    <a:pt x="1" y="0"/>
                  </a:lnTo>
                  <a:lnTo>
                    <a:pt x="1" y="7"/>
                  </a:lnTo>
                  <a:lnTo>
                    <a:pt x="1" y="7"/>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2" name="Freeform 436"/>
            <p:cNvSpPr>
              <a:spLocks/>
            </p:cNvSpPr>
            <p:nvPr/>
          </p:nvSpPr>
          <p:spPr bwMode="auto">
            <a:xfrm>
              <a:off x="2406" y="2072"/>
              <a:ext cx="7" cy="11"/>
            </a:xfrm>
            <a:custGeom>
              <a:avLst/>
              <a:gdLst/>
              <a:ahLst/>
              <a:cxnLst>
                <a:cxn ang="0">
                  <a:pos x="6" y="10"/>
                </a:cxn>
                <a:cxn ang="0">
                  <a:pos x="0" y="8"/>
                </a:cxn>
                <a:cxn ang="0">
                  <a:pos x="0" y="0"/>
                </a:cxn>
                <a:cxn ang="0">
                  <a:pos x="6" y="2"/>
                </a:cxn>
                <a:cxn ang="0">
                  <a:pos x="6" y="10"/>
                </a:cxn>
                <a:cxn ang="0">
                  <a:pos x="6" y="10"/>
                </a:cxn>
              </a:cxnLst>
              <a:rect l="0" t="0" r="r" b="b"/>
              <a:pathLst>
                <a:path w="7" h="11">
                  <a:moveTo>
                    <a:pt x="6" y="10"/>
                  </a:moveTo>
                  <a:lnTo>
                    <a:pt x="0" y="8"/>
                  </a:lnTo>
                  <a:lnTo>
                    <a:pt x="0" y="0"/>
                  </a:lnTo>
                  <a:lnTo>
                    <a:pt x="6" y="2"/>
                  </a:lnTo>
                  <a:lnTo>
                    <a:pt x="6" y="10"/>
                  </a:lnTo>
                  <a:lnTo>
                    <a:pt x="6" y="10"/>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3" name="Freeform 437"/>
            <p:cNvSpPr>
              <a:spLocks/>
            </p:cNvSpPr>
            <p:nvPr/>
          </p:nvSpPr>
          <p:spPr bwMode="auto">
            <a:xfrm>
              <a:off x="2404" y="2071"/>
              <a:ext cx="3" cy="11"/>
            </a:xfrm>
            <a:custGeom>
              <a:avLst/>
              <a:gdLst/>
              <a:ahLst/>
              <a:cxnLst>
                <a:cxn ang="0">
                  <a:pos x="0" y="10"/>
                </a:cxn>
                <a:cxn ang="0">
                  <a:pos x="2" y="9"/>
                </a:cxn>
                <a:cxn ang="0">
                  <a:pos x="2" y="1"/>
                </a:cxn>
                <a:cxn ang="0">
                  <a:pos x="0" y="0"/>
                </a:cxn>
                <a:cxn ang="0">
                  <a:pos x="0" y="10"/>
                </a:cxn>
                <a:cxn ang="0">
                  <a:pos x="0" y="10"/>
                </a:cxn>
              </a:cxnLst>
              <a:rect l="0" t="0" r="r" b="b"/>
              <a:pathLst>
                <a:path w="3" h="11">
                  <a:moveTo>
                    <a:pt x="0" y="10"/>
                  </a:moveTo>
                  <a:lnTo>
                    <a:pt x="2" y="9"/>
                  </a:lnTo>
                  <a:lnTo>
                    <a:pt x="2" y="1"/>
                  </a:lnTo>
                  <a:lnTo>
                    <a:pt x="0" y="0"/>
                  </a:lnTo>
                  <a:lnTo>
                    <a:pt x="0" y="10"/>
                  </a:lnTo>
                  <a:lnTo>
                    <a:pt x="0" y="10"/>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4" name="Freeform 438"/>
            <p:cNvSpPr>
              <a:spLocks/>
            </p:cNvSpPr>
            <p:nvPr/>
          </p:nvSpPr>
          <p:spPr bwMode="auto">
            <a:xfrm>
              <a:off x="2404" y="2080"/>
              <a:ext cx="9" cy="6"/>
            </a:xfrm>
            <a:custGeom>
              <a:avLst/>
              <a:gdLst/>
              <a:ahLst/>
              <a:cxnLst>
                <a:cxn ang="0">
                  <a:pos x="0" y="1"/>
                </a:cxn>
                <a:cxn ang="0">
                  <a:pos x="2" y="0"/>
                </a:cxn>
                <a:cxn ang="0">
                  <a:pos x="8" y="2"/>
                </a:cxn>
                <a:cxn ang="0">
                  <a:pos x="8" y="5"/>
                </a:cxn>
                <a:cxn ang="0">
                  <a:pos x="0" y="1"/>
                </a:cxn>
                <a:cxn ang="0">
                  <a:pos x="0" y="1"/>
                </a:cxn>
              </a:cxnLst>
              <a:rect l="0" t="0" r="r" b="b"/>
              <a:pathLst>
                <a:path w="9" h="6">
                  <a:moveTo>
                    <a:pt x="0" y="1"/>
                  </a:moveTo>
                  <a:lnTo>
                    <a:pt x="2" y="0"/>
                  </a:lnTo>
                  <a:lnTo>
                    <a:pt x="8" y="2"/>
                  </a:lnTo>
                  <a:lnTo>
                    <a:pt x="8" y="5"/>
                  </a:lnTo>
                  <a:lnTo>
                    <a:pt x="0" y="1"/>
                  </a:lnTo>
                  <a:lnTo>
                    <a:pt x="0" y="1"/>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5" name="Freeform 439"/>
            <p:cNvSpPr>
              <a:spLocks/>
            </p:cNvSpPr>
            <p:nvPr/>
          </p:nvSpPr>
          <p:spPr bwMode="auto">
            <a:xfrm>
              <a:off x="2406" y="2075"/>
              <a:ext cx="7" cy="6"/>
            </a:xfrm>
            <a:custGeom>
              <a:avLst/>
              <a:gdLst/>
              <a:ahLst/>
              <a:cxnLst>
                <a:cxn ang="0">
                  <a:pos x="6" y="5"/>
                </a:cxn>
                <a:cxn ang="0">
                  <a:pos x="0" y="1"/>
                </a:cxn>
                <a:cxn ang="0">
                  <a:pos x="0" y="0"/>
                </a:cxn>
                <a:cxn ang="0">
                  <a:pos x="6" y="4"/>
                </a:cxn>
                <a:cxn ang="0">
                  <a:pos x="6" y="5"/>
                </a:cxn>
                <a:cxn ang="0">
                  <a:pos x="6" y="5"/>
                </a:cxn>
              </a:cxnLst>
              <a:rect l="0" t="0" r="r" b="b"/>
              <a:pathLst>
                <a:path w="7" h="6">
                  <a:moveTo>
                    <a:pt x="6" y="5"/>
                  </a:moveTo>
                  <a:lnTo>
                    <a:pt x="0" y="1"/>
                  </a:lnTo>
                  <a:lnTo>
                    <a:pt x="0" y="0"/>
                  </a:lnTo>
                  <a:lnTo>
                    <a:pt x="6" y="4"/>
                  </a:lnTo>
                  <a:lnTo>
                    <a:pt x="6" y="5"/>
                  </a:lnTo>
                  <a:lnTo>
                    <a:pt x="6" y="5"/>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6" name="Freeform 440"/>
            <p:cNvSpPr>
              <a:spLocks/>
            </p:cNvSpPr>
            <p:nvPr/>
          </p:nvSpPr>
          <p:spPr bwMode="auto">
            <a:xfrm>
              <a:off x="2408" y="2073"/>
              <a:ext cx="1" cy="10"/>
            </a:xfrm>
            <a:custGeom>
              <a:avLst/>
              <a:gdLst/>
              <a:ahLst/>
              <a:cxnLst>
                <a:cxn ang="0">
                  <a:pos x="0" y="9"/>
                </a:cxn>
                <a:cxn ang="0">
                  <a:pos x="0" y="9"/>
                </a:cxn>
                <a:cxn ang="0">
                  <a:pos x="0" y="0"/>
                </a:cxn>
                <a:cxn ang="0">
                  <a:pos x="0" y="0"/>
                </a:cxn>
                <a:cxn ang="0">
                  <a:pos x="0" y="9"/>
                </a:cxn>
                <a:cxn ang="0">
                  <a:pos x="0" y="9"/>
                </a:cxn>
              </a:cxnLst>
              <a:rect l="0" t="0" r="r" b="b"/>
              <a:pathLst>
                <a:path w="1" h="10">
                  <a:moveTo>
                    <a:pt x="0" y="9"/>
                  </a:moveTo>
                  <a:lnTo>
                    <a:pt x="0" y="9"/>
                  </a:lnTo>
                  <a:lnTo>
                    <a:pt x="0" y="0"/>
                  </a:lnTo>
                  <a:lnTo>
                    <a:pt x="0" y="0"/>
                  </a:lnTo>
                  <a:lnTo>
                    <a:pt x="0" y="9"/>
                  </a:lnTo>
                  <a:lnTo>
                    <a:pt x="0" y="9"/>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7" name="Freeform 441"/>
            <p:cNvSpPr>
              <a:spLocks/>
            </p:cNvSpPr>
            <p:nvPr/>
          </p:nvSpPr>
          <p:spPr bwMode="auto">
            <a:xfrm>
              <a:off x="2394" y="2066"/>
              <a:ext cx="7" cy="12"/>
            </a:xfrm>
            <a:custGeom>
              <a:avLst/>
              <a:gdLst/>
              <a:ahLst/>
              <a:cxnLst>
                <a:cxn ang="0">
                  <a:pos x="6" y="11"/>
                </a:cxn>
                <a:cxn ang="0">
                  <a:pos x="0" y="8"/>
                </a:cxn>
                <a:cxn ang="0">
                  <a:pos x="0" y="0"/>
                </a:cxn>
                <a:cxn ang="0">
                  <a:pos x="6" y="2"/>
                </a:cxn>
                <a:cxn ang="0">
                  <a:pos x="6" y="11"/>
                </a:cxn>
                <a:cxn ang="0">
                  <a:pos x="6" y="11"/>
                </a:cxn>
              </a:cxnLst>
              <a:rect l="0" t="0" r="r" b="b"/>
              <a:pathLst>
                <a:path w="7" h="12">
                  <a:moveTo>
                    <a:pt x="6" y="11"/>
                  </a:moveTo>
                  <a:lnTo>
                    <a:pt x="0" y="8"/>
                  </a:lnTo>
                  <a:lnTo>
                    <a:pt x="0" y="0"/>
                  </a:lnTo>
                  <a:lnTo>
                    <a:pt x="6" y="2"/>
                  </a:lnTo>
                  <a:lnTo>
                    <a:pt x="6" y="11"/>
                  </a:lnTo>
                  <a:lnTo>
                    <a:pt x="6" y="1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8" name="Freeform 442"/>
            <p:cNvSpPr>
              <a:spLocks/>
            </p:cNvSpPr>
            <p:nvPr/>
          </p:nvSpPr>
          <p:spPr bwMode="auto">
            <a:xfrm>
              <a:off x="2393" y="2064"/>
              <a:ext cx="2" cy="11"/>
            </a:xfrm>
            <a:custGeom>
              <a:avLst/>
              <a:gdLst/>
              <a:ahLst/>
              <a:cxnLst>
                <a:cxn ang="0">
                  <a:pos x="0" y="10"/>
                </a:cxn>
                <a:cxn ang="0">
                  <a:pos x="1" y="10"/>
                </a:cxn>
                <a:cxn ang="0">
                  <a:pos x="1" y="2"/>
                </a:cxn>
                <a:cxn ang="0">
                  <a:pos x="0" y="0"/>
                </a:cxn>
                <a:cxn ang="0">
                  <a:pos x="0" y="10"/>
                </a:cxn>
                <a:cxn ang="0">
                  <a:pos x="0" y="10"/>
                </a:cxn>
              </a:cxnLst>
              <a:rect l="0" t="0" r="r" b="b"/>
              <a:pathLst>
                <a:path w="2" h="11">
                  <a:moveTo>
                    <a:pt x="0" y="10"/>
                  </a:moveTo>
                  <a:lnTo>
                    <a:pt x="1" y="10"/>
                  </a:lnTo>
                  <a:lnTo>
                    <a:pt x="1" y="2"/>
                  </a:lnTo>
                  <a:lnTo>
                    <a:pt x="0" y="0"/>
                  </a:lnTo>
                  <a:lnTo>
                    <a:pt x="0" y="10"/>
                  </a:lnTo>
                  <a:lnTo>
                    <a:pt x="0" y="10"/>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9" name="Freeform 443"/>
            <p:cNvSpPr>
              <a:spLocks/>
            </p:cNvSpPr>
            <p:nvPr/>
          </p:nvSpPr>
          <p:spPr bwMode="auto">
            <a:xfrm>
              <a:off x="2393" y="2074"/>
              <a:ext cx="8" cy="6"/>
            </a:xfrm>
            <a:custGeom>
              <a:avLst/>
              <a:gdLst/>
              <a:ahLst/>
              <a:cxnLst>
                <a:cxn ang="0">
                  <a:pos x="0" y="0"/>
                </a:cxn>
                <a:cxn ang="0">
                  <a:pos x="1" y="0"/>
                </a:cxn>
                <a:cxn ang="0">
                  <a:pos x="7" y="3"/>
                </a:cxn>
                <a:cxn ang="0">
                  <a:pos x="7" y="5"/>
                </a:cxn>
                <a:cxn ang="0">
                  <a:pos x="0" y="0"/>
                </a:cxn>
                <a:cxn ang="0">
                  <a:pos x="0" y="0"/>
                </a:cxn>
              </a:cxnLst>
              <a:rect l="0" t="0" r="r" b="b"/>
              <a:pathLst>
                <a:path w="8" h="6">
                  <a:moveTo>
                    <a:pt x="0" y="0"/>
                  </a:moveTo>
                  <a:lnTo>
                    <a:pt x="1" y="0"/>
                  </a:lnTo>
                  <a:lnTo>
                    <a:pt x="7" y="3"/>
                  </a:lnTo>
                  <a:lnTo>
                    <a:pt x="7" y="5"/>
                  </a:lnTo>
                  <a:lnTo>
                    <a:pt x="0" y="0"/>
                  </a:lnTo>
                  <a:lnTo>
                    <a:pt x="0" y="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0" name="Freeform 444"/>
            <p:cNvSpPr>
              <a:spLocks/>
            </p:cNvSpPr>
            <p:nvPr/>
          </p:nvSpPr>
          <p:spPr bwMode="auto">
            <a:xfrm>
              <a:off x="2394" y="2068"/>
              <a:ext cx="7" cy="6"/>
            </a:xfrm>
            <a:custGeom>
              <a:avLst/>
              <a:gdLst/>
              <a:ahLst/>
              <a:cxnLst>
                <a:cxn ang="0">
                  <a:pos x="6" y="5"/>
                </a:cxn>
                <a:cxn ang="0">
                  <a:pos x="0" y="1"/>
                </a:cxn>
                <a:cxn ang="0">
                  <a:pos x="0" y="0"/>
                </a:cxn>
                <a:cxn ang="0">
                  <a:pos x="6" y="4"/>
                </a:cxn>
                <a:cxn ang="0">
                  <a:pos x="6" y="5"/>
                </a:cxn>
                <a:cxn ang="0">
                  <a:pos x="6" y="5"/>
                </a:cxn>
              </a:cxnLst>
              <a:rect l="0" t="0" r="r" b="b"/>
              <a:pathLst>
                <a:path w="7" h="6">
                  <a:moveTo>
                    <a:pt x="6" y="5"/>
                  </a:moveTo>
                  <a:lnTo>
                    <a:pt x="0" y="1"/>
                  </a:lnTo>
                  <a:lnTo>
                    <a:pt x="0" y="0"/>
                  </a:lnTo>
                  <a:lnTo>
                    <a:pt x="6" y="4"/>
                  </a:lnTo>
                  <a:lnTo>
                    <a:pt x="6" y="5"/>
                  </a:lnTo>
                  <a:lnTo>
                    <a:pt x="6" y="5"/>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1" name="Freeform 445"/>
            <p:cNvSpPr>
              <a:spLocks/>
            </p:cNvSpPr>
            <p:nvPr/>
          </p:nvSpPr>
          <p:spPr bwMode="auto">
            <a:xfrm>
              <a:off x="2396" y="2066"/>
              <a:ext cx="1" cy="10"/>
            </a:xfrm>
            <a:custGeom>
              <a:avLst/>
              <a:gdLst/>
              <a:ahLst/>
              <a:cxnLst>
                <a:cxn ang="0">
                  <a:pos x="0" y="9"/>
                </a:cxn>
                <a:cxn ang="0">
                  <a:pos x="0" y="8"/>
                </a:cxn>
                <a:cxn ang="0">
                  <a:pos x="0" y="0"/>
                </a:cxn>
                <a:cxn ang="0">
                  <a:pos x="0" y="1"/>
                </a:cxn>
                <a:cxn ang="0">
                  <a:pos x="0" y="9"/>
                </a:cxn>
                <a:cxn ang="0">
                  <a:pos x="0" y="9"/>
                </a:cxn>
              </a:cxnLst>
              <a:rect l="0" t="0" r="r" b="b"/>
              <a:pathLst>
                <a:path w="1" h="10">
                  <a:moveTo>
                    <a:pt x="0" y="9"/>
                  </a:moveTo>
                  <a:lnTo>
                    <a:pt x="0" y="8"/>
                  </a:lnTo>
                  <a:lnTo>
                    <a:pt x="0" y="0"/>
                  </a:lnTo>
                  <a:lnTo>
                    <a:pt x="0" y="1"/>
                  </a:lnTo>
                  <a:lnTo>
                    <a:pt x="0" y="9"/>
                  </a:lnTo>
                  <a:lnTo>
                    <a:pt x="0" y="9"/>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2" name="Freeform 446"/>
            <p:cNvSpPr>
              <a:spLocks/>
            </p:cNvSpPr>
            <p:nvPr/>
          </p:nvSpPr>
          <p:spPr bwMode="auto">
            <a:xfrm>
              <a:off x="2383" y="2059"/>
              <a:ext cx="6" cy="11"/>
            </a:xfrm>
            <a:custGeom>
              <a:avLst/>
              <a:gdLst/>
              <a:ahLst/>
              <a:cxnLst>
                <a:cxn ang="0">
                  <a:pos x="5" y="10"/>
                </a:cxn>
                <a:cxn ang="0">
                  <a:pos x="0" y="9"/>
                </a:cxn>
                <a:cxn ang="0">
                  <a:pos x="0" y="0"/>
                </a:cxn>
                <a:cxn ang="0">
                  <a:pos x="5" y="3"/>
                </a:cxn>
                <a:cxn ang="0">
                  <a:pos x="5" y="10"/>
                </a:cxn>
                <a:cxn ang="0">
                  <a:pos x="5" y="10"/>
                </a:cxn>
              </a:cxnLst>
              <a:rect l="0" t="0" r="r" b="b"/>
              <a:pathLst>
                <a:path w="6" h="11">
                  <a:moveTo>
                    <a:pt x="5" y="10"/>
                  </a:moveTo>
                  <a:lnTo>
                    <a:pt x="0" y="9"/>
                  </a:lnTo>
                  <a:lnTo>
                    <a:pt x="0" y="0"/>
                  </a:lnTo>
                  <a:lnTo>
                    <a:pt x="5" y="3"/>
                  </a:lnTo>
                  <a:lnTo>
                    <a:pt x="5" y="10"/>
                  </a:lnTo>
                  <a:lnTo>
                    <a:pt x="5" y="10"/>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3" name="Freeform 447"/>
            <p:cNvSpPr>
              <a:spLocks/>
            </p:cNvSpPr>
            <p:nvPr/>
          </p:nvSpPr>
          <p:spPr bwMode="auto">
            <a:xfrm>
              <a:off x="2381" y="2059"/>
              <a:ext cx="3" cy="10"/>
            </a:xfrm>
            <a:custGeom>
              <a:avLst/>
              <a:gdLst/>
              <a:ahLst/>
              <a:cxnLst>
                <a:cxn ang="0">
                  <a:pos x="0" y="9"/>
                </a:cxn>
                <a:cxn ang="0">
                  <a:pos x="2" y="9"/>
                </a:cxn>
                <a:cxn ang="0">
                  <a:pos x="2" y="0"/>
                </a:cxn>
                <a:cxn ang="0">
                  <a:pos x="0" y="0"/>
                </a:cxn>
                <a:cxn ang="0">
                  <a:pos x="0" y="9"/>
                </a:cxn>
                <a:cxn ang="0">
                  <a:pos x="0" y="9"/>
                </a:cxn>
              </a:cxnLst>
              <a:rect l="0" t="0" r="r" b="b"/>
              <a:pathLst>
                <a:path w="3" h="10">
                  <a:moveTo>
                    <a:pt x="0" y="9"/>
                  </a:moveTo>
                  <a:lnTo>
                    <a:pt x="2" y="9"/>
                  </a:lnTo>
                  <a:lnTo>
                    <a:pt x="2" y="0"/>
                  </a:lnTo>
                  <a:lnTo>
                    <a:pt x="0" y="0"/>
                  </a:lnTo>
                  <a:lnTo>
                    <a:pt x="0" y="9"/>
                  </a:lnTo>
                  <a:lnTo>
                    <a:pt x="0" y="9"/>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4" name="Freeform 448"/>
            <p:cNvSpPr>
              <a:spLocks/>
            </p:cNvSpPr>
            <p:nvPr/>
          </p:nvSpPr>
          <p:spPr bwMode="auto">
            <a:xfrm>
              <a:off x="2381" y="2068"/>
              <a:ext cx="8" cy="5"/>
            </a:xfrm>
            <a:custGeom>
              <a:avLst/>
              <a:gdLst/>
              <a:ahLst/>
              <a:cxnLst>
                <a:cxn ang="0">
                  <a:pos x="0" y="0"/>
                </a:cxn>
                <a:cxn ang="0">
                  <a:pos x="2" y="0"/>
                </a:cxn>
                <a:cxn ang="0">
                  <a:pos x="7" y="1"/>
                </a:cxn>
                <a:cxn ang="0">
                  <a:pos x="7" y="4"/>
                </a:cxn>
                <a:cxn ang="0">
                  <a:pos x="0" y="0"/>
                </a:cxn>
                <a:cxn ang="0">
                  <a:pos x="0" y="0"/>
                </a:cxn>
              </a:cxnLst>
              <a:rect l="0" t="0" r="r" b="b"/>
              <a:pathLst>
                <a:path w="8" h="5">
                  <a:moveTo>
                    <a:pt x="0" y="0"/>
                  </a:moveTo>
                  <a:lnTo>
                    <a:pt x="2" y="0"/>
                  </a:lnTo>
                  <a:lnTo>
                    <a:pt x="7" y="1"/>
                  </a:lnTo>
                  <a:lnTo>
                    <a:pt x="7" y="4"/>
                  </a:lnTo>
                  <a:lnTo>
                    <a:pt x="0" y="0"/>
                  </a:lnTo>
                  <a:lnTo>
                    <a:pt x="0" y="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5" name="Freeform 449"/>
            <p:cNvSpPr>
              <a:spLocks/>
            </p:cNvSpPr>
            <p:nvPr/>
          </p:nvSpPr>
          <p:spPr bwMode="auto">
            <a:xfrm>
              <a:off x="2383" y="2062"/>
              <a:ext cx="6" cy="5"/>
            </a:xfrm>
            <a:custGeom>
              <a:avLst/>
              <a:gdLst/>
              <a:ahLst/>
              <a:cxnLst>
                <a:cxn ang="0">
                  <a:pos x="5" y="4"/>
                </a:cxn>
                <a:cxn ang="0">
                  <a:pos x="0" y="1"/>
                </a:cxn>
                <a:cxn ang="0">
                  <a:pos x="0" y="0"/>
                </a:cxn>
                <a:cxn ang="0">
                  <a:pos x="5" y="4"/>
                </a:cxn>
                <a:cxn ang="0">
                  <a:pos x="5" y="4"/>
                </a:cxn>
                <a:cxn ang="0">
                  <a:pos x="5" y="4"/>
                </a:cxn>
              </a:cxnLst>
              <a:rect l="0" t="0" r="r" b="b"/>
              <a:pathLst>
                <a:path w="6" h="5">
                  <a:moveTo>
                    <a:pt x="5" y="4"/>
                  </a:moveTo>
                  <a:lnTo>
                    <a:pt x="0" y="1"/>
                  </a:lnTo>
                  <a:lnTo>
                    <a:pt x="0" y="0"/>
                  </a:lnTo>
                  <a:lnTo>
                    <a:pt x="5" y="4"/>
                  </a:lnTo>
                  <a:lnTo>
                    <a:pt x="5" y="4"/>
                  </a:lnTo>
                  <a:lnTo>
                    <a:pt x="5" y="4"/>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6" name="Freeform 450"/>
            <p:cNvSpPr>
              <a:spLocks/>
            </p:cNvSpPr>
            <p:nvPr/>
          </p:nvSpPr>
          <p:spPr bwMode="auto">
            <a:xfrm>
              <a:off x="2386" y="2060"/>
              <a:ext cx="1" cy="9"/>
            </a:xfrm>
            <a:custGeom>
              <a:avLst/>
              <a:gdLst/>
              <a:ahLst/>
              <a:cxnLst>
                <a:cxn ang="0">
                  <a:pos x="0" y="8"/>
                </a:cxn>
                <a:cxn ang="0">
                  <a:pos x="0" y="8"/>
                </a:cxn>
                <a:cxn ang="0">
                  <a:pos x="0" y="0"/>
                </a:cxn>
                <a:cxn ang="0">
                  <a:pos x="0" y="0"/>
                </a:cxn>
                <a:cxn ang="0">
                  <a:pos x="0" y="8"/>
                </a:cxn>
                <a:cxn ang="0">
                  <a:pos x="0" y="8"/>
                </a:cxn>
              </a:cxnLst>
              <a:rect l="0" t="0" r="r" b="b"/>
              <a:pathLst>
                <a:path w="1" h="9">
                  <a:moveTo>
                    <a:pt x="0" y="8"/>
                  </a:moveTo>
                  <a:lnTo>
                    <a:pt x="0" y="8"/>
                  </a:lnTo>
                  <a:lnTo>
                    <a:pt x="0" y="0"/>
                  </a:lnTo>
                  <a:lnTo>
                    <a:pt x="0" y="0"/>
                  </a:lnTo>
                  <a:lnTo>
                    <a:pt x="0" y="8"/>
                  </a:lnTo>
                  <a:lnTo>
                    <a:pt x="0" y="8"/>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7" name="Freeform 451"/>
            <p:cNvSpPr>
              <a:spLocks/>
            </p:cNvSpPr>
            <p:nvPr/>
          </p:nvSpPr>
          <p:spPr bwMode="auto">
            <a:xfrm>
              <a:off x="2370" y="2053"/>
              <a:ext cx="8" cy="11"/>
            </a:xfrm>
            <a:custGeom>
              <a:avLst/>
              <a:gdLst/>
              <a:ahLst/>
              <a:cxnLst>
                <a:cxn ang="0">
                  <a:pos x="7" y="10"/>
                </a:cxn>
                <a:cxn ang="0">
                  <a:pos x="0" y="9"/>
                </a:cxn>
                <a:cxn ang="0">
                  <a:pos x="0" y="0"/>
                </a:cxn>
                <a:cxn ang="0">
                  <a:pos x="7" y="2"/>
                </a:cxn>
                <a:cxn ang="0">
                  <a:pos x="7" y="10"/>
                </a:cxn>
                <a:cxn ang="0">
                  <a:pos x="7" y="10"/>
                </a:cxn>
              </a:cxnLst>
              <a:rect l="0" t="0" r="r" b="b"/>
              <a:pathLst>
                <a:path w="8" h="11">
                  <a:moveTo>
                    <a:pt x="7" y="10"/>
                  </a:moveTo>
                  <a:lnTo>
                    <a:pt x="0" y="9"/>
                  </a:lnTo>
                  <a:lnTo>
                    <a:pt x="0" y="0"/>
                  </a:lnTo>
                  <a:lnTo>
                    <a:pt x="7" y="2"/>
                  </a:lnTo>
                  <a:lnTo>
                    <a:pt x="7" y="10"/>
                  </a:lnTo>
                  <a:lnTo>
                    <a:pt x="7" y="10"/>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8" name="Freeform 452"/>
            <p:cNvSpPr>
              <a:spLocks/>
            </p:cNvSpPr>
            <p:nvPr/>
          </p:nvSpPr>
          <p:spPr bwMode="auto">
            <a:xfrm>
              <a:off x="2370" y="2052"/>
              <a:ext cx="1" cy="11"/>
            </a:xfrm>
            <a:custGeom>
              <a:avLst/>
              <a:gdLst/>
              <a:ahLst/>
              <a:cxnLst>
                <a:cxn ang="0">
                  <a:pos x="0" y="10"/>
                </a:cxn>
                <a:cxn ang="0">
                  <a:pos x="0" y="10"/>
                </a:cxn>
                <a:cxn ang="0">
                  <a:pos x="0" y="1"/>
                </a:cxn>
                <a:cxn ang="0">
                  <a:pos x="0" y="0"/>
                </a:cxn>
                <a:cxn ang="0">
                  <a:pos x="0" y="10"/>
                </a:cxn>
                <a:cxn ang="0">
                  <a:pos x="0" y="10"/>
                </a:cxn>
              </a:cxnLst>
              <a:rect l="0" t="0" r="r" b="b"/>
              <a:pathLst>
                <a:path w="1" h="11">
                  <a:moveTo>
                    <a:pt x="0" y="10"/>
                  </a:moveTo>
                  <a:lnTo>
                    <a:pt x="0" y="10"/>
                  </a:lnTo>
                  <a:lnTo>
                    <a:pt x="0" y="1"/>
                  </a:lnTo>
                  <a:lnTo>
                    <a:pt x="0" y="0"/>
                  </a:lnTo>
                  <a:lnTo>
                    <a:pt x="0" y="10"/>
                  </a:lnTo>
                  <a:lnTo>
                    <a:pt x="0" y="10"/>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9" name="Freeform 453"/>
            <p:cNvSpPr>
              <a:spLocks/>
            </p:cNvSpPr>
            <p:nvPr/>
          </p:nvSpPr>
          <p:spPr bwMode="auto">
            <a:xfrm>
              <a:off x="2370" y="2062"/>
              <a:ext cx="8" cy="5"/>
            </a:xfrm>
            <a:custGeom>
              <a:avLst/>
              <a:gdLst/>
              <a:ahLst/>
              <a:cxnLst>
                <a:cxn ang="0">
                  <a:pos x="0" y="0"/>
                </a:cxn>
                <a:cxn ang="0">
                  <a:pos x="0" y="0"/>
                </a:cxn>
                <a:cxn ang="0">
                  <a:pos x="7" y="1"/>
                </a:cxn>
                <a:cxn ang="0">
                  <a:pos x="7" y="4"/>
                </a:cxn>
                <a:cxn ang="0">
                  <a:pos x="0" y="0"/>
                </a:cxn>
                <a:cxn ang="0">
                  <a:pos x="0" y="0"/>
                </a:cxn>
              </a:cxnLst>
              <a:rect l="0" t="0" r="r" b="b"/>
              <a:pathLst>
                <a:path w="8" h="5">
                  <a:moveTo>
                    <a:pt x="0" y="0"/>
                  </a:moveTo>
                  <a:lnTo>
                    <a:pt x="0" y="0"/>
                  </a:lnTo>
                  <a:lnTo>
                    <a:pt x="7" y="1"/>
                  </a:lnTo>
                  <a:lnTo>
                    <a:pt x="7" y="4"/>
                  </a:lnTo>
                  <a:lnTo>
                    <a:pt x="0" y="0"/>
                  </a:lnTo>
                  <a:lnTo>
                    <a:pt x="0" y="0"/>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50" name="Freeform 454"/>
            <p:cNvSpPr>
              <a:spLocks/>
            </p:cNvSpPr>
            <p:nvPr/>
          </p:nvSpPr>
          <p:spPr bwMode="auto">
            <a:xfrm>
              <a:off x="2370" y="2057"/>
              <a:ext cx="8" cy="4"/>
            </a:xfrm>
            <a:custGeom>
              <a:avLst/>
              <a:gdLst/>
              <a:ahLst/>
              <a:cxnLst>
                <a:cxn ang="0">
                  <a:pos x="7" y="3"/>
                </a:cxn>
                <a:cxn ang="0">
                  <a:pos x="0" y="1"/>
                </a:cxn>
                <a:cxn ang="0">
                  <a:pos x="0" y="0"/>
                </a:cxn>
                <a:cxn ang="0">
                  <a:pos x="7" y="3"/>
                </a:cxn>
                <a:cxn ang="0">
                  <a:pos x="7" y="3"/>
                </a:cxn>
                <a:cxn ang="0">
                  <a:pos x="7" y="3"/>
                </a:cxn>
              </a:cxnLst>
              <a:rect l="0" t="0" r="r" b="b"/>
              <a:pathLst>
                <a:path w="8" h="4">
                  <a:moveTo>
                    <a:pt x="7" y="3"/>
                  </a:moveTo>
                  <a:lnTo>
                    <a:pt x="0" y="1"/>
                  </a:lnTo>
                  <a:lnTo>
                    <a:pt x="0" y="0"/>
                  </a:lnTo>
                  <a:lnTo>
                    <a:pt x="7" y="3"/>
                  </a:lnTo>
                  <a:lnTo>
                    <a:pt x="7" y="3"/>
                  </a:lnTo>
                  <a:lnTo>
                    <a:pt x="7" y="3"/>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51" name="Freeform 455"/>
            <p:cNvSpPr>
              <a:spLocks/>
            </p:cNvSpPr>
            <p:nvPr/>
          </p:nvSpPr>
          <p:spPr bwMode="auto">
            <a:xfrm>
              <a:off x="2374" y="2053"/>
              <a:ext cx="1" cy="10"/>
            </a:xfrm>
            <a:custGeom>
              <a:avLst/>
              <a:gdLst/>
              <a:ahLst/>
              <a:cxnLst>
                <a:cxn ang="0">
                  <a:pos x="0" y="9"/>
                </a:cxn>
                <a:cxn ang="0">
                  <a:pos x="0" y="9"/>
                </a:cxn>
                <a:cxn ang="0">
                  <a:pos x="0" y="0"/>
                </a:cxn>
                <a:cxn ang="0">
                  <a:pos x="0" y="2"/>
                </a:cxn>
                <a:cxn ang="0">
                  <a:pos x="0" y="9"/>
                </a:cxn>
                <a:cxn ang="0">
                  <a:pos x="0" y="9"/>
                </a:cxn>
              </a:cxnLst>
              <a:rect l="0" t="0" r="r" b="b"/>
              <a:pathLst>
                <a:path w="1" h="10">
                  <a:moveTo>
                    <a:pt x="0" y="9"/>
                  </a:moveTo>
                  <a:lnTo>
                    <a:pt x="0" y="9"/>
                  </a:lnTo>
                  <a:lnTo>
                    <a:pt x="0" y="0"/>
                  </a:lnTo>
                  <a:lnTo>
                    <a:pt x="0" y="2"/>
                  </a:lnTo>
                  <a:lnTo>
                    <a:pt x="0" y="9"/>
                  </a:lnTo>
                  <a:lnTo>
                    <a:pt x="0" y="9"/>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52" name="Freeform 456"/>
            <p:cNvSpPr>
              <a:spLocks/>
            </p:cNvSpPr>
            <p:nvPr/>
          </p:nvSpPr>
          <p:spPr bwMode="auto">
            <a:xfrm>
              <a:off x="2361" y="2047"/>
              <a:ext cx="6" cy="12"/>
            </a:xfrm>
            <a:custGeom>
              <a:avLst/>
              <a:gdLst/>
              <a:ahLst/>
              <a:cxnLst>
                <a:cxn ang="0">
                  <a:pos x="5" y="11"/>
                </a:cxn>
                <a:cxn ang="0">
                  <a:pos x="0" y="8"/>
                </a:cxn>
                <a:cxn ang="0">
                  <a:pos x="0" y="0"/>
                </a:cxn>
                <a:cxn ang="0">
                  <a:pos x="5" y="2"/>
                </a:cxn>
                <a:cxn ang="0">
                  <a:pos x="5" y="11"/>
                </a:cxn>
                <a:cxn ang="0">
                  <a:pos x="5" y="11"/>
                </a:cxn>
              </a:cxnLst>
              <a:rect l="0" t="0" r="r" b="b"/>
              <a:pathLst>
                <a:path w="6" h="12">
                  <a:moveTo>
                    <a:pt x="5" y="11"/>
                  </a:moveTo>
                  <a:lnTo>
                    <a:pt x="0" y="8"/>
                  </a:lnTo>
                  <a:lnTo>
                    <a:pt x="0" y="0"/>
                  </a:lnTo>
                  <a:lnTo>
                    <a:pt x="5" y="2"/>
                  </a:lnTo>
                  <a:lnTo>
                    <a:pt x="5" y="11"/>
                  </a:lnTo>
                  <a:lnTo>
                    <a:pt x="5" y="1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53" name="Freeform 457"/>
            <p:cNvSpPr>
              <a:spLocks/>
            </p:cNvSpPr>
            <p:nvPr/>
          </p:nvSpPr>
          <p:spPr bwMode="auto">
            <a:xfrm>
              <a:off x="2358" y="2045"/>
              <a:ext cx="4" cy="12"/>
            </a:xfrm>
            <a:custGeom>
              <a:avLst/>
              <a:gdLst/>
              <a:ahLst/>
              <a:cxnLst>
                <a:cxn ang="0">
                  <a:pos x="0" y="11"/>
                </a:cxn>
                <a:cxn ang="0">
                  <a:pos x="3" y="10"/>
                </a:cxn>
                <a:cxn ang="0">
                  <a:pos x="3" y="2"/>
                </a:cxn>
                <a:cxn ang="0">
                  <a:pos x="0" y="0"/>
                </a:cxn>
                <a:cxn ang="0">
                  <a:pos x="0" y="11"/>
                </a:cxn>
                <a:cxn ang="0">
                  <a:pos x="0" y="11"/>
                </a:cxn>
              </a:cxnLst>
              <a:rect l="0" t="0" r="r" b="b"/>
              <a:pathLst>
                <a:path w="4" h="12">
                  <a:moveTo>
                    <a:pt x="0" y="11"/>
                  </a:moveTo>
                  <a:lnTo>
                    <a:pt x="3" y="10"/>
                  </a:lnTo>
                  <a:lnTo>
                    <a:pt x="3" y="2"/>
                  </a:lnTo>
                  <a:lnTo>
                    <a:pt x="0" y="0"/>
                  </a:lnTo>
                  <a:lnTo>
                    <a:pt x="0" y="11"/>
                  </a:lnTo>
                  <a:lnTo>
                    <a:pt x="0" y="11"/>
                  </a:lnTo>
                </a:path>
              </a:pathLst>
            </a:custGeom>
            <a:solidFill>
              <a:srgbClr val="004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54" name="Freeform 458"/>
            <p:cNvSpPr>
              <a:spLocks/>
            </p:cNvSpPr>
            <p:nvPr/>
          </p:nvSpPr>
          <p:spPr bwMode="auto">
            <a:xfrm>
              <a:off x="2358" y="2055"/>
              <a:ext cx="9" cy="5"/>
            </a:xfrm>
            <a:custGeom>
              <a:avLst/>
              <a:gdLst/>
              <a:ahLst/>
              <a:cxnLst>
                <a:cxn ang="0">
                  <a:pos x="0" y="1"/>
                </a:cxn>
                <a:cxn ang="0">
                  <a:pos x="3" y="0"/>
                </a:cxn>
                <a:cxn ang="0">
                  <a:pos x="8" y="3"/>
                </a:cxn>
                <a:cxn ang="0">
                  <a:pos x="8" y="4"/>
                </a:cxn>
                <a:cxn ang="0">
                  <a:pos x="0" y="1"/>
                </a:cxn>
                <a:cxn ang="0">
                  <a:pos x="0" y="1"/>
                </a:cxn>
              </a:cxnLst>
              <a:rect l="0" t="0" r="r" b="b"/>
              <a:pathLst>
                <a:path w="9" h="5">
                  <a:moveTo>
                    <a:pt x="0" y="1"/>
                  </a:moveTo>
                  <a:lnTo>
                    <a:pt x="3" y="0"/>
                  </a:lnTo>
                  <a:lnTo>
                    <a:pt x="8" y="3"/>
                  </a:lnTo>
                  <a:lnTo>
                    <a:pt x="8" y="4"/>
                  </a:lnTo>
                  <a:lnTo>
                    <a:pt x="0" y="1"/>
                  </a:lnTo>
                  <a:lnTo>
                    <a:pt x="0" y="1"/>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55" name="Freeform 459"/>
            <p:cNvSpPr>
              <a:spLocks/>
            </p:cNvSpPr>
            <p:nvPr/>
          </p:nvSpPr>
          <p:spPr bwMode="auto">
            <a:xfrm>
              <a:off x="2361" y="2051"/>
              <a:ext cx="6" cy="3"/>
            </a:xfrm>
            <a:custGeom>
              <a:avLst/>
              <a:gdLst/>
              <a:ahLst/>
              <a:cxnLst>
                <a:cxn ang="0">
                  <a:pos x="5" y="2"/>
                </a:cxn>
                <a:cxn ang="0">
                  <a:pos x="0" y="0"/>
                </a:cxn>
                <a:cxn ang="0">
                  <a:pos x="0" y="0"/>
                </a:cxn>
                <a:cxn ang="0">
                  <a:pos x="5" y="2"/>
                </a:cxn>
                <a:cxn ang="0">
                  <a:pos x="5" y="2"/>
                </a:cxn>
                <a:cxn ang="0">
                  <a:pos x="5" y="2"/>
                </a:cxn>
              </a:cxnLst>
              <a:rect l="0" t="0" r="r" b="b"/>
              <a:pathLst>
                <a:path w="6" h="3">
                  <a:moveTo>
                    <a:pt x="5" y="2"/>
                  </a:moveTo>
                  <a:lnTo>
                    <a:pt x="0" y="0"/>
                  </a:lnTo>
                  <a:lnTo>
                    <a:pt x="0" y="0"/>
                  </a:lnTo>
                  <a:lnTo>
                    <a:pt x="5" y="2"/>
                  </a:lnTo>
                  <a:lnTo>
                    <a:pt x="5" y="2"/>
                  </a:lnTo>
                  <a:lnTo>
                    <a:pt x="5" y="2"/>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56" name="Freeform 460"/>
            <p:cNvSpPr>
              <a:spLocks/>
            </p:cNvSpPr>
            <p:nvPr/>
          </p:nvSpPr>
          <p:spPr bwMode="auto">
            <a:xfrm>
              <a:off x="2363" y="2048"/>
              <a:ext cx="1" cy="10"/>
            </a:xfrm>
            <a:custGeom>
              <a:avLst/>
              <a:gdLst/>
              <a:ahLst/>
              <a:cxnLst>
                <a:cxn ang="0">
                  <a:pos x="0" y="9"/>
                </a:cxn>
                <a:cxn ang="0">
                  <a:pos x="0" y="8"/>
                </a:cxn>
                <a:cxn ang="0">
                  <a:pos x="0" y="0"/>
                </a:cxn>
                <a:cxn ang="0">
                  <a:pos x="0" y="0"/>
                </a:cxn>
                <a:cxn ang="0">
                  <a:pos x="0" y="9"/>
                </a:cxn>
                <a:cxn ang="0">
                  <a:pos x="0" y="9"/>
                </a:cxn>
              </a:cxnLst>
              <a:rect l="0" t="0" r="r" b="b"/>
              <a:pathLst>
                <a:path w="1" h="10">
                  <a:moveTo>
                    <a:pt x="0" y="9"/>
                  </a:moveTo>
                  <a:lnTo>
                    <a:pt x="0" y="8"/>
                  </a:lnTo>
                  <a:lnTo>
                    <a:pt x="0" y="0"/>
                  </a:lnTo>
                  <a:lnTo>
                    <a:pt x="0" y="0"/>
                  </a:lnTo>
                  <a:lnTo>
                    <a:pt x="0" y="9"/>
                  </a:lnTo>
                  <a:lnTo>
                    <a:pt x="0" y="9"/>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57" name="Freeform 461"/>
            <p:cNvSpPr>
              <a:spLocks/>
            </p:cNvSpPr>
            <p:nvPr/>
          </p:nvSpPr>
          <p:spPr bwMode="auto">
            <a:xfrm>
              <a:off x="2459" y="2068"/>
              <a:ext cx="40" cy="76"/>
            </a:xfrm>
            <a:custGeom>
              <a:avLst/>
              <a:gdLst/>
              <a:ahLst/>
              <a:cxnLst>
                <a:cxn ang="0">
                  <a:pos x="0" y="75"/>
                </a:cxn>
                <a:cxn ang="0">
                  <a:pos x="0" y="22"/>
                </a:cxn>
                <a:cxn ang="0">
                  <a:pos x="39" y="0"/>
                </a:cxn>
                <a:cxn ang="0">
                  <a:pos x="39" y="53"/>
                </a:cxn>
                <a:cxn ang="0">
                  <a:pos x="0" y="75"/>
                </a:cxn>
                <a:cxn ang="0">
                  <a:pos x="0" y="75"/>
                </a:cxn>
              </a:cxnLst>
              <a:rect l="0" t="0" r="r" b="b"/>
              <a:pathLst>
                <a:path w="40" h="76">
                  <a:moveTo>
                    <a:pt x="0" y="75"/>
                  </a:moveTo>
                  <a:lnTo>
                    <a:pt x="0" y="22"/>
                  </a:lnTo>
                  <a:lnTo>
                    <a:pt x="39" y="0"/>
                  </a:lnTo>
                  <a:lnTo>
                    <a:pt x="39" y="53"/>
                  </a:lnTo>
                  <a:lnTo>
                    <a:pt x="0" y="75"/>
                  </a:lnTo>
                  <a:lnTo>
                    <a:pt x="0" y="75"/>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58" name="Freeform 462"/>
            <p:cNvSpPr>
              <a:spLocks/>
            </p:cNvSpPr>
            <p:nvPr/>
          </p:nvSpPr>
          <p:spPr bwMode="auto">
            <a:xfrm>
              <a:off x="2492" y="2068"/>
              <a:ext cx="7" cy="54"/>
            </a:xfrm>
            <a:custGeom>
              <a:avLst/>
              <a:gdLst/>
              <a:ahLst/>
              <a:cxnLst>
                <a:cxn ang="0">
                  <a:pos x="0" y="5"/>
                </a:cxn>
                <a:cxn ang="0">
                  <a:pos x="6" y="0"/>
                </a:cxn>
                <a:cxn ang="0">
                  <a:pos x="6" y="53"/>
                </a:cxn>
                <a:cxn ang="0">
                  <a:pos x="0" y="48"/>
                </a:cxn>
                <a:cxn ang="0">
                  <a:pos x="0" y="5"/>
                </a:cxn>
                <a:cxn ang="0">
                  <a:pos x="0" y="5"/>
                </a:cxn>
              </a:cxnLst>
              <a:rect l="0" t="0" r="r" b="b"/>
              <a:pathLst>
                <a:path w="7" h="54">
                  <a:moveTo>
                    <a:pt x="0" y="5"/>
                  </a:moveTo>
                  <a:lnTo>
                    <a:pt x="6" y="0"/>
                  </a:lnTo>
                  <a:lnTo>
                    <a:pt x="6" y="53"/>
                  </a:lnTo>
                  <a:lnTo>
                    <a:pt x="0" y="48"/>
                  </a:lnTo>
                  <a:lnTo>
                    <a:pt x="0" y="5"/>
                  </a:lnTo>
                  <a:lnTo>
                    <a:pt x="0" y="5"/>
                  </a:lnTo>
                </a:path>
              </a:pathLst>
            </a:custGeom>
            <a:solidFill>
              <a:srgbClr val="0082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59" name="Freeform 463"/>
            <p:cNvSpPr>
              <a:spLocks/>
            </p:cNvSpPr>
            <p:nvPr/>
          </p:nvSpPr>
          <p:spPr bwMode="auto">
            <a:xfrm>
              <a:off x="2459" y="2116"/>
              <a:ext cx="40" cy="28"/>
            </a:xfrm>
            <a:custGeom>
              <a:avLst/>
              <a:gdLst/>
              <a:ahLst/>
              <a:cxnLst>
                <a:cxn ang="0">
                  <a:pos x="0" y="19"/>
                </a:cxn>
                <a:cxn ang="0">
                  <a:pos x="33" y="0"/>
                </a:cxn>
                <a:cxn ang="0">
                  <a:pos x="39" y="5"/>
                </a:cxn>
                <a:cxn ang="0">
                  <a:pos x="0" y="27"/>
                </a:cxn>
                <a:cxn ang="0">
                  <a:pos x="0" y="19"/>
                </a:cxn>
                <a:cxn ang="0">
                  <a:pos x="0" y="19"/>
                </a:cxn>
              </a:cxnLst>
              <a:rect l="0" t="0" r="r" b="b"/>
              <a:pathLst>
                <a:path w="40" h="28">
                  <a:moveTo>
                    <a:pt x="0" y="19"/>
                  </a:moveTo>
                  <a:lnTo>
                    <a:pt x="33" y="0"/>
                  </a:lnTo>
                  <a:lnTo>
                    <a:pt x="39" y="5"/>
                  </a:lnTo>
                  <a:lnTo>
                    <a:pt x="0" y="27"/>
                  </a:lnTo>
                  <a:lnTo>
                    <a:pt x="0" y="19"/>
                  </a:lnTo>
                  <a:lnTo>
                    <a:pt x="0" y="19"/>
                  </a:lnTo>
                </a:path>
              </a:pathLst>
            </a:custGeom>
            <a:solidFill>
              <a:srgbClr val="81C0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0" name="Line 464"/>
            <p:cNvSpPr>
              <a:spLocks noChangeShapeType="1"/>
            </p:cNvSpPr>
            <p:nvPr/>
          </p:nvSpPr>
          <p:spPr bwMode="auto">
            <a:xfrm flipV="1">
              <a:off x="2514" y="2156"/>
              <a:ext cx="0" cy="5"/>
            </a:xfrm>
            <a:prstGeom prst="line">
              <a:avLst/>
            </a:prstGeom>
            <a:noFill/>
            <a:ln w="9167">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1" name="Freeform 465"/>
            <p:cNvSpPr>
              <a:spLocks/>
            </p:cNvSpPr>
            <p:nvPr/>
          </p:nvSpPr>
          <p:spPr bwMode="auto">
            <a:xfrm>
              <a:off x="2513" y="2161"/>
              <a:ext cx="4" cy="2"/>
            </a:xfrm>
            <a:custGeom>
              <a:avLst/>
              <a:gdLst/>
              <a:ahLst/>
              <a:cxnLst>
                <a:cxn ang="0">
                  <a:pos x="1" y="1"/>
                </a:cxn>
                <a:cxn ang="0">
                  <a:pos x="2" y="1"/>
                </a:cxn>
                <a:cxn ang="0">
                  <a:pos x="2" y="1"/>
                </a:cxn>
                <a:cxn ang="0">
                  <a:pos x="3" y="1"/>
                </a:cxn>
                <a:cxn ang="0">
                  <a:pos x="2" y="0"/>
                </a:cxn>
                <a:cxn ang="0">
                  <a:pos x="1" y="0"/>
                </a:cxn>
                <a:cxn ang="0">
                  <a:pos x="1" y="0"/>
                </a:cxn>
                <a:cxn ang="0">
                  <a:pos x="1" y="0"/>
                </a:cxn>
                <a:cxn ang="0">
                  <a:pos x="1" y="0"/>
                </a:cxn>
                <a:cxn ang="0">
                  <a:pos x="0" y="0"/>
                </a:cxn>
                <a:cxn ang="0">
                  <a:pos x="0" y="0"/>
                </a:cxn>
                <a:cxn ang="0">
                  <a:pos x="0" y="0"/>
                </a:cxn>
                <a:cxn ang="0">
                  <a:pos x="0" y="1"/>
                </a:cxn>
                <a:cxn ang="0">
                  <a:pos x="1" y="1"/>
                </a:cxn>
                <a:cxn ang="0">
                  <a:pos x="1" y="1"/>
                </a:cxn>
                <a:cxn ang="0">
                  <a:pos x="1" y="1"/>
                </a:cxn>
                <a:cxn ang="0">
                  <a:pos x="1" y="1"/>
                </a:cxn>
                <a:cxn ang="0">
                  <a:pos x="1" y="1"/>
                </a:cxn>
              </a:cxnLst>
              <a:rect l="0" t="0" r="r" b="b"/>
              <a:pathLst>
                <a:path w="4" h="2">
                  <a:moveTo>
                    <a:pt x="1" y="1"/>
                  </a:moveTo>
                  <a:lnTo>
                    <a:pt x="2" y="1"/>
                  </a:lnTo>
                  <a:lnTo>
                    <a:pt x="2" y="1"/>
                  </a:lnTo>
                  <a:lnTo>
                    <a:pt x="3" y="1"/>
                  </a:lnTo>
                  <a:lnTo>
                    <a:pt x="2" y="0"/>
                  </a:lnTo>
                  <a:lnTo>
                    <a:pt x="1" y="0"/>
                  </a:lnTo>
                  <a:lnTo>
                    <a:pt x="1" y="0"/>
                  </a:lnTo>
                  <a:lnTo>
                    <a:pt x="1" y="0"/>
                  </a:lnTo>
                  <a:lnTo>
                    <a:pt x="1" y="0"/>
                  </a:lnTo>
                  <a:lnTo>
                    <a:pt x="0" y="0"/>
                  </a:lnTo>
                  <a:lnTo>
                    <a:pt x="0" y="0"/>
                  </a:lnTo>
                  <a:lnTo>
                    <a:pt x="0" y="0"/>
                  </a:lnTo>
                  <a:lnTo>
                    <a:pt x="0" y="1"/>
                  </a:lnTo>
                  <a:lnTo>
                    <a:pt x="1" y="1"/>
                  </a:lnTo>
                  <a:lnTo>
                    <a:pt x="1" y="1"/>
                  </a:lnTo>
                  <a:lnTo>
                    <a:pt x="1" y="1"/>
                  </a:lnTo>
                  <a:lnTo>
                    <a:pt x="1" y="1"/>
                  </a:lnTo>
                  <a:lnTo>
                    <a:pt x="1" y="1"/>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2" name="Freeform 466"/>
            <p:cNvSpPr>
              <a:spLocks/>
            </p:cNvSpPr>
            <p:nvPr/>
          </p:nvSpPr>
          <p:spPr bwMode="auto">
            <a:xfrm>
              <a:off x="2513" y="2161"/>
              <a:ext cx="2" cy="2"/>
            </a:xfrm>
            <a:custGeom>
              <a:avLst/>
              <a:gdLst/>
              <a:ahLst/>
              <a:cxnLst>
                <a:cxn ang="0">
                  <a:pos x="0" y="1"/>
                </a:cxn>
                <a:cxn ang="0">
                  <a:pos x="0" y="0"/>
                </a:cxn>
                <a:cxn ang="0">
                  <a:pos x="0" y="0"/>
                </a:cxn>
                <a:cxn ang="0">
                  <a:pos x="0" y="0"/>
                </a:cxn>
                <a:cxn ang="0">
                  <a:pos x="1" y="0"/>
                </a:cxn>
                <a:cxn ang="0">
                  <a:pos x="1" y="0"/>
                </a:cxn>
                <a:cxn ang="0">
                  <a:pos x="1" y="1"/>
                </a:cxn>
                <a:cxn ang="0">
                  <a:pos x="1" y="1"/>
                </a:cxn>
                <a:cxn ang="0">
                  <a:pos x="1" y="1"/>
                </a:cxn>
                <a:cxn ang="0">
                  <a:pos x="1" y="1"/>
                </a:cxn>
                <a:cxn ang="0">
                  <a:pos x="1" y="1"/>
                </a:cxn>
                <a:cxn ang="0">
                  <a:pos x="1" y="1"/>
                </a:cxn>
                <a:cxn ang="0">
                  <a:pos x="0" y="1"/>
                </a:cxn>
                <a:cxn ang="0">
                  <a:pos x="0" y="1"/>
                </a:cxn>
              </a:cxnLst>
              <a:rect l="0" t="0" r="r" b="b"/>
              <a:pathLst>
                <a:path w="2" h="2">
                  <a:moveTo>
                    <a:pt x="0" y="1"/>
                  </a:moveTo>
                  <a:lnTo>
                    <a:pt x="0" y="0"/>
                  </a:lnTo>
                  <a:lnTo>
                    <a:pt x="0" y="0"/>
                  </a:lnTo>
                  <a:lnTo>
                    <a:pt x="0" y="0"/>
                  </a:lnTo>
                  <a:lnTo>
                    <a:pt x="1" y="0"/>
                  </a:lnTo>
                  <a:lnTo>
                    <a:pt x="1" y="0"/>
                  </a:lnTo>
                  <a:lnTo>
                    <a:pt x="1" y="1"/>
                  </a:lnTo>
                  <a:lnTo>
                    <a:pt x="1" y="1"/>
                  </a:lnTo>
                  <a:lnTo>
                    <a:pt x="1" y="1"/>
                  </a:lnTo>
                  <a:lnTo>
                    <a:pt x="1" y="1"/>
                  </a:lnTo>
                  <a:lnTo>
                    <a:pt x="1" y="1"/>
                  </a:lnTo>
                  <a:lnTo>
                    <a:pt x="1" y="1"/>
                  </a:lnTo>
                  <a:lnTo>
                    <a:pt x="0" y="1"/>
                  </a:lnTo>
                  <a:lnTo>
                    <a:pt x="0" y="1"/>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3" name="Freeform 467"/>
            <p:cNvSpPr>
              <a:spLocks/>
            </p:cNvSpPr>
            <p:nvPr/>
          </p:nvSpPr>
          <p:spPr bwMode="auto">
            <a:xfrm>
              <a:off x="2520" y="2161"/>
              <a:ext cx="8" cy="8"/>
            </a:xfrm>
            <a:custGeom>
              <a:avLst/>
              <a:gdLst/>
              <a:ahLst/>
              <a:cxnLst>
                <a:cxn ang="0">
                  <a:pos x="5" y="7"/>
                </a:cxn>
                <a:cxn ang="0">
                  <a:pos x="6" y="5"/>
                </a:cxn>
                <a:cxn ang="0">
                  <a:pos x="6" y="5"/>
                </a:cxn>
                <a:cxn ang="0">
                  <a:pos x="7" y="5"/>
                </a:cxn>
                <a:cxn ang="0">
                  <a:pos x="7" y="4"/>
                </a:cxn>
                <a:cxn ang="0">
                  <a:pos x="7" y="1"/>
                </a:cxn>
                <a:cxn ang="0">
                  <a:pos x="6" y="1"/>
                </a:cxn>
                <a:cxn ang="0">
                  <a:pos x="5" y="0"/>
                </a:cxn>
                <a:cxn ang="0">
                  <a:pos x="5" y="0"/>
                </a:cxn>
                <a:cxn ang="0">
                  <a:pos x="4" y="0"/>
                </a:cxn>
                <a:cxn ang="0">
                  <a:pos x="4" y="0"/>
                </a:cxn>
                <a:cxn ang="0">
                  <a:pos x="2" y="0"/>
                </a:cxn>
                <a:cxn ang="0">
                  <a:pos x="1" y="0"/>
                </a:cxn>
                <a:cxn ang="0">
                  <a:pos x="1" y="0"/>
                </a:cxn>
                <a:cxn ang="0">
                  <a:pos x="0" y="1"/>
                </a:cxn>
                <a:cxn ang="0">
                  <a:pos x="0" y="1"/>
                </a:cxn>
                <a:cxn ang="0">
                  <a:pos x="0" y="4"/>
                </a:cxn>
                <a:cxn ang="0">
                  <a:pos x="1" y="4"/>
                </a:cxn>
                <a:cxn ang="0">
                  <a:pos x="2" y="5"/>
                </a:cxn>
                <a:cxn ang="0">
                  <a:pos x="2" y="7"/>
                </a:cxn>
                <a:cxn ang="0">
                  <a:pos x="5" y="7"/>
                </a:cxn>
                <a:cxn ang="0">
                  <a:pos x="5" y="7"/>
                </a:cxn>
                <a:cxn ang="0">
                  <a:pos x="5" y="7"/>
                </a:cxn>
                <a:cxn ang="0">
                  <a:pos x="5" y="7"/>
                </a:cxn>
              </a:cxnLst>
              <a:rect l="0" t="0" r="r" b="b"/>
              <a:pathLst>
                <a:path w="8" h="8">
                  <a:moveTo>
                    <a:pt x="5" y="7"/>
                  </a:moveTo>
                  <a:lnTo>
                    <a:pt x="6" y="5"/>
                  </a:lnTo>
                  <a:lnTo>
                    <a:pt x="6" y="5"/>
                  </a:lnTo>
                  <a:lnTo>
                    <a:pt x="7" y="5"/>
                  </a:lnTo>
                  <a:lnTo>
                    <a:pt x="7" y="4"/>
                  </a:lnTo>
                  <a:lnTo>
                    <a:pt x="7" y="1"/>
                  </a:lnTo>
                  <a:lnTo>
                    <a:pt x="6" y="1"/>
                  </a:lnTo>
                  <a:lnTo>
                    <a:pt x="5" y="0"/>
                  </a:lnTo>
                  <a:lnTo>
                    <a:pt x="5" y="0"/>
                  </a:lnTo>
                  <a:lnTo>
                    <a:pt x="4" y="0"/>
                  </a:lnTo>
                  <a:lnTo>
                    <a:pt x="4" y="0"/>
                  </a:lnTo>
                  <a:lnTo>
                    <a:pt x="2" y="0"/>
                  </a:lnTo>
                  <a:lnTo>
                    <a:pt x="1" y="0"/>
                  </a:lnTo>
                  <a:lnTo>
                    <a:pt x="1" y="0"/>
                  </a:lnTo>
                  <a:lnTo>
                    <a:pt x="0" y="1"/>
                  </a:lnTo>
                  <a:lnTo>
                    <a:pt x="0" y="1"/>
                  </a:lnTo>
                  <a:lnTo>
                    <a:pt x="0" y="4"/>
                  </a:lnTo>
                  <a:lnTo>
                    <a:pt x="1" y="4"/>
                  </a:lnTo>
                  <a:lnTo>
                    <a:pt x="2" y="5"/>
                  </a:lnTo>
                  <a:lnTo>
                    <a:pt x="2" y="7"/>
                  </a:lnTo>
                  <a:lnTo>
                    <a:pt x="5" y="7"/>
                  </a:lnTo>
                  <a:lnTo>
                    <a:pt x="5" y="7"/>
                  </a:lnTo>
                  <a:lnTo>
                    <a:pt x="5" y="7"/>
                  </a:lnTo>
                  <a:lnTo>
                    <a:pt x="5" y="7"/>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4" name="Freeform 468"/>
            <p:cNvSpPr>
              <a:spLocks/>
            </p:cNvSpPr>
            <p:nvPr/>
          </p:nvSpPr>
          <p:spPr bwMode="auto">
            <a:xfrm>
              <a:off x="2520" y="2161"/>
              <a:ext cx="6" cy="8"/>
            </a:xfrm>
            <a:custGeom>
              <a:avLst/>
              <a:gdLst/>
              <a:ahLst/>
              <a:cxnLst>
                <a:cxn ang="0">
                  <a:pos x="1" y="4"/>
                </a:cxn>
                <a:cxn ang="0">
                  <a:pos x="0" y="4"/>
                </a:cxn>
                <a:cxn ang="0">
                  <a:pos x="0" y="1"/>
                </a:cxn>
                <a:cxn ang="0">
                  <a:pos x="0" y="1"/>
                </a:cxn>
                <a:cxn ang="0">
                  <a:pos x="1" y="0"/>
                </a:cxn>
                <a:cxn ang="0">
                  <a:pos x="1" y="0"/>
                </a:cxn>
                <a:cxn ang="0">
                  <a:pos x="2" y="0"/>
                </a:cxn>
                <a:cxn ang="0">
                  <a:pos x="2" y="0"/>
                </a:cxn>
                <a:cxn ang="0">
                  <a:pos x="5" y="1"/>
                </a:cxn>
                <a:cxn ang="0">
                  <a:pos x="5" y="1"/>
                </a:cxn>
                <a:cxn ang="0">
                  <a:pos x="5" y="4"/>
                </a:cxn>
                <a:cxn ang="0">
                  <a:pos x="5" y="5"/>
                </a:cxn>
                <a:cxn ang="0">
                  <a:pos x="5" y="7"/>
                </a:cxn>
                <a:cxn ang="0">
                  <a:pos x="5" y="7"/>
                </a:cxn>
                <a:cxn ang="0">
                  <a:pos x="5" y="7"/>
                </a:cxn>
                <a:cxn ang="0">
                  <a:pos x="5" y="7"/>
                </a:cxn>
                <a:cxn ang="0">
                  <a:pos x="2" y="7"/>
                </a:cxn>
                <a:cxn ang="0">
                  <a:pos x="2" y="5"/>
                </a:cxn>
                <a:cxn ang="0">
                  <a:pos x="1" y="4"/>
                </a:cxn>
                <a:cxn ang="0">
                  <a:pos x="1" y="4"/>
                </a:cxn>
              </a:cxnLst>
              <a:rect l="0" t="0" r="r" b="b"/>
              <a:pathLst>
                <a:path w="6" h="8">
                  <a:moveTo>
                    <a:pt x="1" y="4"/>
                  </a:moveTo>
                  <a:lnTo>
                    <a:pt x="0" y="4"/>
                  </a:lnTo>
                  <a:lnTo>
                    <a:pt x="0" y="1"/>
                  </a:lnTo>
                  <a:lnTo>
                    <a:pt x="0" y="1"/>
                  </a:lnTo>
                  <a:lnTo>
                    <a:pt x="1" y="0"/>
                  </a:lnTo>
                  <a:lnTo>
                    <a:pt x="1" y="0"/>
                  </a:lnTo>
                  <a:lnTo>
                    <a:pt x="2" y="0"/>
                  </a:lnTo>
                  <a:lnTo>
                    <a:pt x="2" y="0"/>
                  </a:lnTo>
                  <a:lnTo>
                    <a:pt x="5" y="1"/>
                  </a:lnTo>
                  <a:lnTo>
                    <a:pt x="5" y="1"/>
                  </a:lnTo>
                  <a:lnTo>
                    <a:pt x="5" y="4"/>
                  </a:lnTo>
                  <a:lnTo>
                    <a:pt x="5" y="5"/>
                  </a:lnTo>
                  <a:lnTo>
                    <a:pt x="5" y="7"/>
                  </a:lnTo>
                  <a:lnTo>
                    <a:pt x="5" y="7"/>
                  </a:lnTo>
                  <a:lnTo>
                    <a:pt x="5" y="7"/>
                  </a:lnTo>
                  <a:lnTo>
                    <a:pt x="5" y="7"/>
                  </a:lnTo>
                  <a:lnTo>
                    <a:pt x="2" y="7"/>
                  </a:lnTo>
                  <a:lnTo>
                    <a:pt x="2" y="5"/>
                  </a:lnTo>
                  <a:lnTo>
                    <a:pt x="1" y="4"/>
                  </a:lnTo>
                  <a:lnTo>
                    <a:pt x="1" y="4"/>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5" name="Freeform 469"/>
            <p:cNvSpPr>
              <a:spLocks/>
            </p:cNvSpPr>
            <p:nvPr/>
          </p:nvSpPr>
          <p:spPr bwMode="auto">
            <a:xfrm>
              <a:off x="2521" y="2162"/>
              <a:ext cx="5" cy="5"/>
            </a:xfrm>
            <a:custGeom>
              <a:avLst/>
              <a:gdLst/>
              <a:ahLst/>
              <a:cxnLst>
                <a:cxn ang="0">
                  <a:pos x="1" y="3"/>
                </a:cxn>
                <a:cxn ang="0">
                  <a:pos x="0" y="3"/>
                </a:cxn>
                <a:cxn ang="0">
                  <a:pos x="0" y="0"/>
                </a:cxn>
                <a:cxn ang="0">
                  <a:pos x="0" y="0"/>
                </a:cxn>
                <a:cxn ang="0">
                  <a:pos x="1" y="0"/>
                </a:cxn>
                <a:cxn ang="0">
                  <a:pos x="1" y="0"/>
                </a:cxn>
                <a:cxn ang="0">
                  <a:pos x="1" y="0"/>
                </a:cxn>
                <a:cxn ang="0">
                  <a:pos x="4" y="3"/>
                </a:cxn>
                <a:cxn ang="0">
                  <a:pos x="4" y="3"/>
                </a:cxn>
                <a:cxn ang="0">
                  <a:pos x="4" y="3"/>
                </a:cxn>
                <a:cxn ang="0">
                  <a:pos x="4" y="4"/>
                </a:cxn>
                <a:cxn ang="0">
                  <a:pos x="3" y="4"/>
                </a:cxn>
                <a:cxn ang="0">
                  <a:pos x="1" y="4"/>
                </a:cxn>
                <a:cxn ang="0">
                  <a:pos x="1" y="3"/>
                </a:cxn>
                <a:cxn ang="0">
                  <a:pos x="1" y="3"/>
                </a:cxn>
              </a:cxnLst>
              <a:rect l="0" t="0" r="r" b="b"/>
              <a:pathLst>
                <a:path w="5" h="5">
                  <a:moveTo>
                    <a:pt x="1" y="3"/>
                  </a:moveTo>
                  <a:lnTo>
                    <a:pt x="0" y="3"/>
                  </a:lnTo>
                  <a:lnTo>
                    <a:pt x="0" y="0"/>
                  </a:lnTo>
                  <a:lnTo>
                    <a:pt x="0" y="0"/>
                  </a:lnTo>
                  <a:lnTo>
                    <a:pt x="1" y="0"/>
                  </a:lnTo>
                  <a:lnTo>
                    <a:pt x="1" y="0"/>
                  </a:lnTo>
                  <a:lnTo>
                    <a:pt x="1" y="0"/>
                  </a:lnTo>
                  <a:lnTo>
                    <a:pt x="4" y="3"/>
                  </a:lnTo>
                  <a:lnTo>
                    <a:pt x="4" y="3"/>
                  </a:lnTo>
                  <a:lnTo>
                    <a:pt x="4" y="3"/>
                  </a:lnTo>
                  <a:lnTo>
                    <a:pt x="4" y="4"/>
                  </a:lnTo>
                  <a:lnTo>
                    <a:pt x="3" y="4"/>
                  </a:lnTo>
                  <a:lnTo>
                    <a:pt x="1" y="4"/>
                  </a:lnTo>
                  <a:lnTo>
                    <a:pt x="1" y="3"/>
                  </a:lnTo>
                  <a:lnTo>
                    <a:pt x="1" y="3"/>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6" name="Freeform 470"/>
            <p:cNvSpPr>
              <a:spLocks/>
            </p:cNvSpPr>
            <p:nvPr/>
          </p:nvSpPr>
          <p:spPr bwMode="auto">
            <a:xfrm>
              <a:off x="2526" y="2162"/>
              <a:ext cx="9" cy="10"/>
            </a:xfrm>
            <a:custGeom>
              <a:avLst/>
              <a:gdLst/>
              <a:ahLst/>
              <a:cxnLst>
                <a:cxn ang="0">
                  <a:pos x="4" y="8"/>
                </a:cxn>
                <a:cxn ang="0">
                  <a:pos x="8" y="8"/>
                </a:cxn>
                <a:cxn ang="0">
                  <a:pos x="8" y="7"/>
                </a:cxn>
                <a:cxn ang="0">
                  <a:pos x="8" y="7"/>
                </a:cxn>
                <a:cxn ang="0">
                  <a:pos x="8" y="6"/>
                </a:cxn>
                <a:cxn ang="0">
                  <a:pos x="8" y="6"/>
                </a:cxn>
                <a:cxn ang="0">
                  <a:pos x="8" y="4"/>
                </a:cxn>
                <a:cxn ang="0">
                  <a:pos x="6" y="3"/>
                </a:cxn>
                <a:cxn ang="0">
                  <a:pos x="4" y="3"/>
                </a:cxn>
                <a:cxn ang="0">
                  <a:pos x="4" y="0"/>
                </a:cxn>
                <a:cxn ang="0">
                  <a:pos x="3" y="0"/>
                </a:cxn>
                <a:cxn ang="0">
                  <a:pos x="3" y="3"/>
                </a:cxn>
                <a:cxn ang="0">
                  <a:pos x="1" y="3"/>
                </a:cxn>
                <a:cxn ang="0">
                  <a:pos x="0" y="3"/>
                </a:cxn>
                <a:cxn ang="0">
                  <a:pos x="0" y="3"/>
                </a:cxn>
                <a:cxn ang="0">
                  <a:pos x="0" y="4"/>
                </a:cxn>
                <a:cxn ang="0">
                  <a:pos x="0" y="6"/>
                </a:cxn>
                <a:cxn ang="0">
                  <a:pos x="1" y="7"/>
                </a:cxn>
                <a:cxn ang="0">
                  <a:pos x="2" y="8"/>
                </a:cxn>
                <a:cxn ang="0">
                  <a:pos x="3" y="8"/>
                </a:cxn>
                <a:cxn ang="0">
                  <a:pos x="4" y="9"/>
                </a:cxn>
                <a:cxn ang="0">
                  <a:pos x="4" y="9"/>
                </a:cxn>
                <a:cxn ang="0">
                  <a:pos x="4" y="8"/>
                </a:cxn>
                <a:cxn ang="0">
                  <a:pos x="4" y="8"/>
                </a:cxn>
              </a:cxnLst>
              <a:rect l="0" t="0" r="r" b="b"/>
              <a:pathLst>
                <a:path w="9" h="10">
                  <a:moveTo>
                    <a:pt x="4" y="8"/>
                  </a:moveTo>
                  <a:lnTo>
                    <a:pt x="8" y="8"/>
                  </a:lnTo>
                  <a:lnTo>
                    <a:pt x="8" y="7"/>
                  </a:lnTo>
                  <a:lnTo>
                    <a:pt x="8" y="7"/>
                  </a:lnTo>
                  <a:lnTo>
                    <a:pt x="8" y="6"/>
                  </a:lnTo>
                  <a:lnTo>
                    <a:pt x="8" y="6"/>
                  </a:lnTo>
                  <a:lnTo>
                    <a:pt x="8" y="4"/>
                  </a:lnTo>
                  <a:lnTo>
                    <a:pt x="6" y="3"/>
                  </a:lnTo>
                  <a:lnTo>
                    <a:pt x="4" y="3"/>
                  </a:lnTo>
                  <a:lnTo>
                    <a:pt x="4" y="0"/>
                  </a:lnTo>
                  <a:lnTo>
                    <a:pt x="3" y="0"/>
                  </a:lnTo>
                  <a:lnTo>
                    <a:pt x="3" y="3"/>
                  </a:lnTo>
                  <a:lnTo>
                    <a:pt x="1" y="3"/>
                  </a:lnTo>
                  <a:lnTo>
                    <a:pt x="0" y="3"/>
                  </a:lnTo>
                  <a:lnTo>
                    <a:pt x="0" y="3"/>
                  </a:lnTo>
                  <a:lnTo>
                    <a:pt x="0" y="4"/>
                  </a:lnTo>
                  <a:lnTo>
                    <a:pt x="0" y="6"/>
                  </a:lnTo>
                  <a:lnTo>
                    <a:pt x="1" y="7"/>
                  </a:lnTo>
                  <a:lnTo>
                    <a:pt x="2" y="8"/>
                  </a:lnTo>
                  <a:lnTo>
                    <a:pt x="3" y="8"/>
                  </a:lnTo>
                  <a:lnTo>
                    <a:pt x="4" y="9"/>
                  </a:lnTo>
                  <a:lnTo>
                    <a:pt x="4" y="9"/>
                  </a:lnTo>
                  <a:lnTo>
                    <a:pt x="4" y="8"/>
                  </a:lnTo>
                  <a:lnTo>
                    <a:pt x="4" y="8"/>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7" name="Freeform 471"/>
            <p:cNvSpPr>
              <a:spLocks/>
            </p:cNvSpPr>
            <p:nvPr/>
          </p:nvSpPr>
          <p:spPr bwMode="auto">
            <a:xfrm>
              <a:off x="2526" y="2165"/>
              <a:ext cx="7" cy="7"/>
            </a:xfrm>
            <a:custGeom>
              <a:avLst/>
              <a:gdLst/>
              <a:ahLst/>
              <a:cxnLst>
                <a:cxn ang="0">
                  <a:pos x="1" y="4"/>
                </a:cxn>
                <a:cxn ang="0">
                  <a:pos x="0" y="3"/>
                </a:cxn>
                <a:cxn ang="0">
                  <a:pos x="0" y="1"/>
                </a:cxn>
                <a:cxn ang="0">
                  <a:pos x="0" y="0"/>
                </a:cxn>
                <a:cxn ang="0">
                  <a:pos x="0" y="0"/>
                </a:cxn>
                <a:cxn ang="0">
                  <a:pos x="1" y="0"/>
                </a:cxn>
                <a:cxn ang="0">
                  <a:pos x="2" y="0"/>
                </a:cxn>
                <a:cxn ang="0">
                  <a:pos x="3" y="0"/>
                </a:cxn>
                <a:cxn ang="0">
                  <a:pos x="4" y="0"/>
                </a:cxn>
                <a:cxn ang="0">
                  <a:pos x="4" y="1"/>
                </a:cxn>
                <a:cxn ang="0">
                  <a:pos x="6" y="3"/>
                </a:cxn>
                <a:cxn ang="0">
                  <a:pos x="6" y="4"/>
                </a:cxn>
                <a:cxn ang="0">
                  <a:pos x="6" y="5"/>
                </a:cxn>
                <a:cxn ang="0">
                  <a:pos x="5" y="5"/>
                </a:cxn>
                <a:cxn ang="0">
                  <a:pos x="4" y="5"/>
                </a:cxn>
                <a:cxn ang="0">
                  <a:pos x="4" y="6"/>
                </a:cxn>
                <a:cxn ang="0">
                  <a:pos x="3" y="5"/>
                </a:cxn>
                <a:cxn ang="0">
                  <a:pos x="2" y="5"/>
                </a:cxn>
                <a:cxn ang="0">
                  <a:pos x="1" y="4"/>
                </a:cxn>
                <a:cxn ang="0">
                  <a:pos x="1" y="4"/>
                </a:cxn>
              </a:cxnLst>
              <a:rect l="0" t="0" r="r" b="b"/>
              <a:pathLst>
                <a:path w="7" h="7">
                  <a:moveTo>
                    <a:pt x="1" y="4"/>
                  </a:moveTo>
                  <a:lnTo>
                    <a:pt x="0" y="3"/>
                  </a:lnTo>
                  <a:lnTo>
                    <a:pt x="0" y="1"/>
                  </a:lnTo>
                  <a:lnTo>
                    <a:pt x="0" y="0"/>
                  </a:lnTo>
                  <a:lnTo>
                    <a:pt x="0" y="0"/>
                  </a:lnTo>
                  <a:lnTo>
                    <a:pt x="1" y="0"/>
                  </a:lnTo>
                  <a:lnTo>
                    <a:pt x="2" y="0"/>
                  </a:lnTo>
                  <a:lnTo>
                    <a:pt x="3" y="0"/>
                  </a:lnTo>
                  <a:lnTo>
                    <a:pt x="4" y="0"/>
                  </a:lnTo>
                  <a:lnTo>
                    <a:pt x="4" y="1"/>
                  </a:lnTo>
                  <a:lnTo>
                    <a:pt x="6" y="3"/>
                  </a:lnTo>
                  <a:lnTo>
                    <a:pt x="6" y="4"/>
                  </a:lnTo>
                  <a:lnTo>
                    <a:pt x="6" y="5"/>
                  </a:lnTo>
                  <a:lnTo>
                    <a:pt x="5" y="5"/>
                  </a:lnTo>
                  <a:lnTo>
                    <a:pt x="4" y="5"/>
                  </a:lnTo>
                  <a:lnTo>
                    <a:pt x="4" y="6"/>
                  </a:lnTo>
                  <a:lnTo>
                    <a:pt x="3" y="5"/>
                  </a:lnTo>
                  <a:lnTo>
                    <a:pt x="2" y="5"/>
                  </a:lnTo>
                  <a:lnTo>
                    <a:pt x="1" y="4"/>
                  </a:lnTo>
                  <a:lnTo>
                    <a:pt x="1" y="4"/>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8" name="Freeform 472"/>
            <p:cNvSpPr>
              <a:spLocks/>
            </p:cNvSpPr>
            <p:nvPr/>
          </p:nvSpPr>
          <p:spPr bwMode="auto">
            <a:xfrm>
              <a:off x="2528" y="2166"/>
              <a:ext cx="3" cy="4"/>
            </a:xfrm>
            <a:custGeom>
              <a:avLst/>
              <a:gdLst/>
              <a:ahLst/>
              <a:cxnLst>
                <a:cxn ang="0">
                  <a:pos x="0" y="3"/>
                </a:cxn>
                <a:cxn ang="0">
                  <a:pos x="0" y="2"/>
                </a:cxn>
                <a:cxn ang="0">
                  <a:pos x="0" y="2"/>
                </a:cxn>
                <a:cxn ang="0">
                  <a:pos x="0" y="0"/>
                </a:cxn>
                <a:cxn ang="0">
                  <a:pos x="0" y="0"/>
                </a:cxn>
                <a:cxn ang="0">
                  <a:pos x="1" y="0"/>
                </a:cxn>
                <a:cxn ang="0">
                  <a:pos x="1" y="0"/>
                </a:cxn>
                <a:cxn ang="0">
                  <a:pos x="2" y="2"/>
                </a:cxn>
                <a:cxn ang="0">
                  <a:pos x="2" y="2"/>
                </a:cxn>
                <a:cxn ang="0">
                  <a:pos x="2" y="3"/>
                </a:cxn>
                <a:cxn ang="0">
                  <a:pos x="2" y="3"/>
                </a:cxn>
                <a:cxn ang="0">
                  <a:pos x="2" y="3"/>
                </a:cxn>
                <a:cxn ang="0">
                  <a:pos x="1" y="3"/>
                </a:cxn>
                <a:cxn ang="0">
                  <a:pos x="1" y="3"/>
                </a:cxn>
                <a:cxn ang="0">
                  <a:pos x="0" y="3"/>
                </a:cxn>
                <a:cxn ang="0">
                  <a:pos x="0" y="3"/>
                </a:cxn>
              </a:cxnLst>
              <a:rect l="0" t="0" r="r" b="b"/>
              <a:pathLst>
                <a:path w="3" h="4">
                  <a:moveTo>
                    <a:pt x="0" y="3"/>
                  </a:moveTo>
                  <a:lnTo>
                    <a:pt x="0" y="2"/>
                  </a:lnTo>
                  <a:lnTo>
                    <a:pt x="0" y="2"/>
                  </a:lnTo>
                  <a:lnTo>
                    <a:pt x="0" y="0"/>
                  </a:lnTo>
                  <a:lnTo>
                    <a:pt x="0" y="0"/>
                  </a:lnTo>
                  <a:lnTo>
                    <a:pt x="1" y="0"/>
                  </a:lnTo>
                  <a:lnTo>
                    <a:pt x="1" y="0"/>
                  </a:lnTo>
                  <a:lnTo>
                    <a:pt x="2" y="2"/>
                  </a:lnTo>
                  <a:lnTo>
                    <a:pt x="2" y="2"/>
                  </a:lnTo>
                  <a:lnTo>
                    <a:pt x="2" y="3"/>
                  </a:lnTo>
                  <a:lnTo>
                    <a:pt x="2" y="3"/>
                  </a:lnTo>
                  <a:lnTo>
                    <a:pt x="2" y="3"/>
                  </a:lnTo>
                  <a:lnTo>
                    <a:pt x="1" y="3"/>
                  </a:lnTo>
                  <a:lnTo>
                    <a:pt x="1" y="3"/>
                  </a:lnTo>
                  <a:lnTo>
                    <a:pt x="0" y="3"/>
                  </a:lnTo>
                  <a:lnTo>
                    <a:pt x="0" y="3"/>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9" name="Freeform 473"/>
            <p:cNvSpPr>
              <a:spLocks/>
            </p:cNvSpPr>
            <p:nvPr/>
          </p:nvSpPr>
          <p:spPr bwMode="auto">
            <a:xfrm>
              <a:off x="2517" y="2161"/>
              <a:ext cx="9" cy="9"/>
            </a:xfrm>
            <a:custGeom>
              <a:avLst/>
              <a:gdLst/>
              <a:ahLst/>
              <a:cxnLst>
                <a:cxn ang="0">
                  <a:pos x="5" y="8"/>
                </a:cxn>
                <a:cxn ang="0">
                  <a:pos x="7" y="7"/>
                </a:cxn>
                <a:cxn ang="0">
                  <a:pos x="8" y="7"/>
                </a:cxn>
                <a:cxn ang="0">
                  <a:pos x="8" y="7"/>
                </a:cxn>
                <a:cxn ang="0">
                  <a:pos x="8" y="5"/>
                </a:cxn>
                <a:cxn ang="0">
                  <a:pos x="8" y="4"/>
                </a:cxn>
                <a:cxn ang="0">
                  <a:pos x="7" y="4"/>
                </a:cxn>
                <a:cxn ang="0">
                  <a:pos x="5" y="1"/>
                </a:cxn>
                <a:cxn ang="0">
                  <a:pos x="4" y="1"/>
                </a:cxn>
                <a:cxn ang="0">
                  <a:pos x="4" y="0"/>
                </a:cxn>
                <a:cxn ang="0">
                  <a:pos x="3" y="0"/>
                </a:cxn>
                <a:cxn ang="0">
                  <a:pos x="3" y="1"/>
                </a:cxn>
                <a:cxn ang="0">
                  <a:pos x="1" y="1"/>
                </a:cxn>
                <a:cxn ang="0">
                  <a:pos x="1" y="1"/>
                </a:cxn>
                <a:cxn ang="0">
                  <a:pos x="0" y="1"/>
                </a:cxn>
                <a:cxn ang="0">
                  <a:pos x="0" y="4"/>
                </a:cxn>
                <a:cxn ang="0">
                  <a:pos x="0" y="5"/>
                </a:cxn>
                <a:cxn ang="0">
                  <a:pos x="1" y="7"/>
                </a:cxn>
                <a:cxn ang="0">
                  <a:pos x="2" y="7"/>
                </a:cxn>
                <a:cxn ang="0">
                  <a:pos x="3" y="8"/>
                </a:cxn>
                <a:cxn ang="0">
                  <a:pos x="4" y="8"/>
                </a:cxn>
                <a:cxn ang="0">
                  <a:pos x="4" y="8"/>
                </a:cxn>
                <a:cxn ang="0">
                  <a:pos x="5" y="8"/>
                </a:cxn>
                <a:cxn ang="0">
                  <a:pos x="5" y="8"/>
                </a:cxn>
              </a:cxnLst>
              <a:rect l="0" t="0" r="r" b="b"/>
              <a:pathLst>
                <a:path w="9" h="9">
                  <a:moveTo>
                    <a:pt x="5" y="8"/>
                  </a:moveTo>
                  <a:lnTo>
                    <a:pt x="7" y="7"/>
                  </a:lnTo>
                  <a:lnTo>
                    <a:pt x="8" y="7"/>
                  </a:lnTo>
                  <a:lnTo>
                    <a:pt x="8" y="7"/>
                  </a:lnTo>
                  <a:lnTo>
                    <a:pt x="8" y="5"/>
                  </a:lnTo>
                  <a:lnTo>
                    <a:pt x="8" y="4"/>
                  </a:lnTo>
                  <a:lnTo>
                    <a:pt x="7" y="4"/>
                  </a:lnTo>
                  <a:lnTo>
                    <a:pt x="5" y="1"/>
                  </a:lnTo>
                  <a:lnTo>
                    <a:pt x="4" y="1"/>
                  </a:lnTo>
                  <a:lnTo>
                    <a:pt x="4" y="0"/>
                  </a:lnTo>
                  <a:lnTo>
                    <a:pt x="3" y="0"/>
                  </a:lnTo>
                  <a:lnTo>
                    <a:pt x="3" y="1"/>
                  </a:lnTo>
                  <a:lnTo>
                    <a:pt x="1" y="1"/>
                  </a:lnTo>
                  <a:lnTo>
                    <a:pt x="1" y="1"/>
                  </a:lnTo>
                  <a:lnTo>
                    <a:pt x="0" y="1"/>
                  </a:lnTo>
                  <a:lnTo>
                    <a:pt x="0" y="4"/>
                  </a:lnTo>
                  <a:lnTo>
                    <a:pt x="0" y="5"/>
                  </a:lnTo>
                  <a:lnTo>
                    <a:pt x="1" y="7"/>
                  </a:lnTo>
                  <a:lnTo>
                    <a:pt x="2" y="7"/>
                  </a:lnTo>
                  <a:lnTo>
                    <a:pt x="3" y="8"/>
                  </a:lnTo>
                  <a:lnTo>
                    <a:pt x="4" y="8"/>
                  </a:lnTo>
                  <a:lnTo>
                    <a:pt x="4" y="8"/>
                  </a:lnTo>
                  <a:lnTo>
                    <a:pt x="5" y="8"/>
                  </a:lnTo>
                  <a:lnTo>
                    <a:pt x="5" y="8"/>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0" name="Freeform 474"/>
            <p:cNvSpPr>
              <a:spLocks/>
            </p:cNvSpPr>
            <p:nvPr/>
          </p:nvSpPr>
          <p:spPr bwMode="auto">
            <a:xfrm>
              <a:off x="2517" y="2162"/>
              <a:ext cx="6" cy="8"/>
            </a:xfrm>
            <a:custGeom>
              <a:avLst/>
              <a:gdLst/>
              <a:ahLst/>
              <a:cxnLst>
                <a:cxn ang="0">
                  <a:pos x="1" y="6"/>
                </a:cxn>
                <a:cxn ang="0">
                  <a:pos x="0" y="4"/>
                </a:cxn>
                <a:cxn ang="0">
                  <a:pos x="0" y="3"/>
                </a:cxn>
                <a:cxn ang="0">
                  <a:pos x="0" y="0"/>
                </a:cxn>
                <a:cxn ang="0">
                  <a:pos x="1" y="0"/>
                </a:cxn>
                <a:cxn ang="0">
                  <a:pos x="1" y="0"/>
                </a:cxn>
                <a:cxn ang="0">
                  <a:pos x="2" y="0"/>
                </a:cxn>
                <a:cxn ang="0">
                  <a:pos x="3" y="0"/>
                </a:cxn>
                <a:cxn ang="0">
                  <a:pos x="4" y="3"/>
                </a:cxn>
                <a:cxn ang="0">
                  <a:pos x="5" y="3"/>
                </a:cxn>
                <a:cxn ang="0">
                  <a:pos x="5" y="4"/>
                </a:cxn>
                <a:cxn ang="0">
                  <a:pos x="5" y="6"/>
                </a:cxn>
                <a:cxn ang="0">
                  <a:pos x="5" y="7"/>
                </a:cxn>
                <a:cxn ang="0">
                  <a:pos x="5" y="7"/>
                </a:cxn>
                <a:cxn ang="0">
                  <a:pos x="5" y="7"/>
                </a:cxn>
                <a:cxn ang="0">
                  <a:pos x="4" y="7"/>
                </a:cxn>
                <a:cxn ang="0">
                  <a:pos x="3" y="7"/>
                </a:cxn>
                <a:cxn ang="0">
                  <a:pos x="2" y="6"/>
                </a:cxn>
                <a:cxn ang="0">
                  <a:pos x="1" y="6"/>
                </a:cxn>
                <a:cxn ang="0">
                  <a:pos x="1" y="6"/>
                </a:cxn>
              </a:cxnLst>
              <a:rect l="0" t="0" r="r" b="b"/>
              <a:pathLst>
                <a:path w="6" h="8">
                  <a:moveTo>
                    <a:pt x="1" y="6"/>
                  </a:moveTo>
                  <a:lnTo>
                    <a:pt x="0" y="4"/>
                  </a:lnTo>
                  <a:lnTo>
                    <a:pt x="0" y="3"/>
                  </a:lnTo>
                  <a:lnTo>
                    <a:pt x="0" y="0"/>
                  </a:lnTo>
                  <a:lnTo>
                    <a:pt x="1" y="0"/>
                  </a:lnTo>
                  <a:lnTo>
                    <a:pt x="1" y="0"/>
                  </a:lnTo>
                  <a:lnTo>
                    <a:pt x="2" y="0"/>
                  </a:lnTo>
                  <a:lnTo>
                    <a:pt x="3" y="0"/>
                  </a:lnTo>
                  <a:lnTo>
                    <a:pt x="4" y="3"/>
                  </a:lnTo>
                  <a:lnTo>
                    <a:pt x="5" y="3"/>
                  </a:lnTo>
                  <a:lnTo>
                    <a:pt x="5" y="4"/>
                  </a:lnTo>
                  <a:lnTo>
                    <a:pt x="5" y="6"/>
                  </a:lnTo>
                  <a:lnTo>
                    <a:pt x="5" y="7"/>
                  </a:lnTo>
                  <a:lnTo>
                    <a:pt x="5" y="7"/>
                  </a:lnTo>
                  <a:lnTo>
                    <a:pt x="5" y="7"/>
                  </a:lnTo>
                  <a:lnTo>
                    <a:pt x="4" y="7"/>
                  </a:lnTo>
                  <a:lnTo>
                    <a:pt x="3" y="7"/>
                  </a:lnTo>
                  <a:lnTo>
                    <a:pt x="2" y="6"/>
                  </a:lnTo>
                  <a:lnTo>
                    <a:pt x="1" y="6"/>
                  </a:lnTo>
                  <a:lnTo>
                    <a:pt x="1" y="6"/>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1" name="Freeform 475"/>
            <p:cNvSpPr>
              <a:spLocks/>
            </p:cNvSpPr>
            <p:nvPr/>
          </p:nvSpPr>
          <p:spPr bwMode="auto">
            <a:xfrm>
              <a:off x="2519" y="2165"/>
              <a:ext cx="3" cy="4"/>
            </a:xfrm>
            <a:custGeom>
              <a:avLst/>
              <a:gdLst/>
              <a:ahLst/>
              <a:cxnLst>
                <a:cxn ang="0">
                  <a:pos x="0" y="1"/>
                </a:cxn>
                <a:cxn ang="0">
                  <a:pos x="0" y="1"/>
                </a:cxn>
                <a:cxn ang="0">
                  <a:pos x="0" y="0"/>
                </a:cxn>
                <a:cxn ang="0">
                  <a:pos x="0" y="0"/>
                </a:cxn>
                <a:cxn ang="0">
                  <a:pos x="0" y="0"/>
                </a:cxn>
                <a:cxn ang="0">
                  <a:pos x="1" y="0"/>
                </a:cxn>
                <a:cxn ang="0">
                  <a:pos x="1" y="0"/>
                </a:cxn>
                <a:cxn ang="0">
                  <a:pos x="2" y="0"/>
                </a:cxn>
                <a:cxn ang="0">
                  <a:pos x="2" y="1"/>
                </a:cxn>
                <a:cxn ang="0">
                  <a:pos x="2" y="1"/>
                </a:cxn>
                <a:cxn ang="0">
                  <a:pos x="2" y="3"/>
                </a:cxn>
                <a:cxn ang="0">
                  <a:pos x="2" y="3"/>
                </a:cxn>
                <a:cxn ang="0">
                  <a:pos x="1" y="3"/>
                </a:cxn>
                <a:cxn ang="0">
                  <a:pos x="0" y="1"/>
                </a:cxn>
                <a:cxn ang="0">
                  <a:pos x="0" y="1"/>
                </a:cxn>
              </a:cxnLst>
              <a:rect l="0" t="0" r="r" b="b"/>
              <a:pathLst>
                <a:path w="3" h="4">
                  <a:moveTo>
                    <a:pt x="0" y="1"/>
                  </a:moveTo>
                  <a:lnTo>
                    <a:pt x="0" y="1"/>
                  </a:lnTo>
                  <a:lnTo>
                    <a:pt x="0" y="0"/>
                  </a:lnTo>
                  <a:lnTo>
                    <a:pt x="0" y="0"/>
                  </a:lnTo>
                  <a:lnTo>
                    <a:pt x="0" y="0"/>
                  </a:lnTo>
                  <a:lnTo>
                    <a:pt x="1" y="0"/>
                  </a:lnTo>
                  <a:lnTo>
                    <a:pt x="1" y="0"/>
                  </a:lnTo>
                  <a:lnTo>
                    <a:pt x="2" y="0"/>
                  </a:lnTo>
                  <a:lnTo>
                    <a:pt x="2" y="1"/>
                  </a:lnTo>
                  <a:lnTo>
                    <a:pt x="2" y="1"/>
                  </a:lnTo>
                  <a:lnTo>
                    <a:pt x="2" y="3"/>
                  </a:lnTo>
                  <a:lnTo>
                    <a:pt x="2" y="3"/>
                  </a:lnTo>
                  <a:lnTo>
                    <a:pt x="1" y="3"/>
                  </a:lnTo>
                  <a:lnTo>
                    <a:pt x="0" y="1"/>
                  </a:lnTo>
                  <a:lnTo>
                    <a:pt x="0" y="1"/>
                  </a:lnTo>
                </a:path>
              </a:pathLst>
            </a:custGeom>
            <a:solidFill>
              <a:srgbClr val="C20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2" name="Freeform 476"/>
            <p:cNvSpPr>
              <a:spLocks/>
            </p:cNvSpPr>
            <p:nvPr/>
          </p:nvSpPr>
          <p:spPr bwMode="auto">
            <a:xfrm>
              <a:off x="2524" y="2165"/>
              <a:ext cx="7" cy="9"/>
            </a:xfrm>
            <a:custGeom>
              <a:avLst/>
              <a:gdLst/>
              <a:ahLst/>
              <a:cxnLst>
                <a:cxn ang="0">
                  <a:pos x="4" y="8"/>
                </a:cxn>
                <a:cxn ang="0">
                  <a:pos x="6" y="7"/>
                </a:cxn>
                <a:cxn ang="0">
                  <a:pos x="6" y="6"/>
                </a:cxn>
                <a:cxn ang="0">
                  <a:pos x="6" y="5"/>
                </a:cxn>
                <a:cxn ang="0">
                  <a:pos x="6" y="5"/>
                </a:cxn>
                <a:cxn ang="0">
                  <a:pos x="6" y="4"/>
                </a:cxn>
                <a:cxn ang="0">
                  <a:pos x="6" y="3"/>
                </a:cxn>
                <a:cxn ang="0">
                  <a:pos x="5" y="1"/>
                </a:cxn>
                <a:cxn ang="0">
                  <a:pos x="4" y="0"/>
                </a:cxn>
                <a:cxn ang="0">
                  <a:pos x="2" y="0"/>
                </a:cxn>
                <a:cxn ang="0">
                  <a:pos x="2" y="0"/>
                </a:cxn>
                <a:cxn ang="0">
                  <a:pos x="2" y="0"/>
                </a:cxn>
                <a:cxn ang="0">
                  <a:pos x="1" y="1"/>
                </a:cxn>
                <a:cxn ang="0">
                  <a:pos x="1" y="1"/>
                </a:cxn>
                <a:cxn ang="0">
                  <a:pos x="1" y="3"/>
                </a:cxn>
                <a:cxn ang="0">
                  <a:pos x="0" y="3"/>
                </a:cxn>
                <a:cxn ang="0">
                  <a:pos x="1" y="4"/>
                </a:cxn>
                <a:cxn ang="0">
                  <a:pos x="1" y="5"/>
                </a:cxn>
                <a:cxn ang="0">
                  <a:pos x="1" y="7"/>
                </a:cxn>
                <a:cxn ang="0">
                  <a:pos x="2" y="8"/>
                </a:cxn>
                <a:cxn ang="0">
                  <a:pos x="3" y="8"/>
                </a:cxn>
                <a:cxn ang="0">
                  <a:pos x="4" y="8"/>
                </a:cxn>
                <a:cxn ang="0">
                  <a:pos x="4" y="8"/>
                </a:cxn>
                <a:cxn ang="0">
                  <a:pos x="4" y="8"/>
                </a:cxn>
              </a:cxnLst>
              <a:rect l="0" t="0" r="r" b="b"/>
              <a:pathLst>
                <a:path w="7" h="9">
                  <a:moveTo>
                    <a:pt x="4" y="8"/>
                  </a:moveTo>
                  <a:lnTo>
                    <a:pt x="6" y="7"/>
                  </a:lnTo>
                  <a:lnTo>
                    <a:pt x="6" y="6"/>
                  </a:lnTo>
                  <a:lnTo>
                    <a:pt x="6" y="5"/>
                  </a:lnTo>
                  <a:lnTo>
                    <a:pt x="6" y="5"/>
                  </a:lnTo>
                  <a:lnTo>
                    <a:pt x="6" y="4"/>
                  </a:lnTo>
                  <a:lnTo>
                    <a:pt x="6" y="3"/>
                  </a:lnTo>
                  <a:lnTo>
                    <a:pt x="5" y="1"/>
                  </a:lnTo>
                  <a:lnTo>
                    <a:pt x="4" y="0"/>
                  </a:lnTo>
                  <a:lnTo>
                    <a:pt x="2" y="0"/>
                  </a:lnTo>
                  <a:lnTo>
                    <a:pt x="2" y="0"/>
                  </a:lnTo>
                  <a:lnTo>
                    <a:pt x="2" y="0"/>
                  </a:lnTo>
                  <a:lnTo>
                    <a:pt x="1" y="1"/>
                  </a:lnTo>
                  <a:lnTo>
                    <a:pt x="1" y="1"/>
                  </a:lnTo>
                  <a:lnTo>
                    <a:pt x="1" y="3"/>
                  </a:lnTo>
                  <a:lnTo>
                    <a:pt x="0" y="3"/>
                  </a:lnTo>
                  <a:lnTo>
                    <a:pt x="1" y="4"/>
                  </a:lnTo>
                  <a:lnTo>
                    <a:pt x="1" y="5"/>
                  </a:lnTo>
                  <a:lnTo>
                    <a:pt x="1" y="7"/>
                  </a:lnTo>
                  <a:lnTo>
                    <a:pt x="2" y="8"/>
                  </a:lnTo>
                  <a:lnTo>
                    <a:pt x="3" y="8"/>
                  </a:lnTo>
                  <a:lnTo>
                    <a:pt x="4" y="8"/>
                  </a:lnTo>
                  <a:lnTo>
                    <a:pt x="4" y="8"/>
                  </a:lnTo>
                  <a:lnTo>
                    <a:pt x="4" y="8"/>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3" name="Freeform 477"/>
            <p:cNvSpPr>
              <a:spLocks/>
            </p:cNvSpPr>
            <p:nvPr/>
          </p:nvSpPr>
          <p:spPr bwMode="auto">
            <a:xfrm>
              <a:off x="2524" y="2166"/>
              <a:ext cx="6" cy="8"/>
            </a:xfrm>
            <a:custGeom>
              <a:avLst/>
              <a:gdLst/>
              <a:ahLst/>
              <a:cxnLst>
                <a:cxn ang="0">
                  <a:pos x="1" y="4"/>
                </a:cxn>
                <a:cxn ang="0">
                  <a:pos x="1" y="3"/>
                </a:cxn>
                <a:cxn ang="0">
                  <a:pos x="0" y="2"/>
                </a:cxn>
                <a:cxn ang="0">
                  <a:pos x="1" y="2"/>
                </a:cxn>
                <a:cxn ang="0">
                  <a:pos x="1" y="0"/>
                </a:cxn>
                <a:cxn ang="0">
                  <a:pos x="1" y="0"/>
                </a:cxn>
                <a:cxn ang="0">
                  <a:pos x="1" y="0"/>
                </a:cxn>
                <a:cxn ang="0">
                  <a:pos x="2" y="0"/>
                </a:cxn>
                <a:cxn ang="0">
                  <a:pos x="3" y="2"/>
                </a:cxn>
                <a:cxn ang="0">
                  <a:pos x="4" y="2"/>
                </a:cxn>
                <a:cxn ang="0">
                  <a:pos x="5" y="3"/>
                </a:cxn>
                <a:cxn ang="0">
                  <a:pos x="5" y="4"/>
                </a:cxn>
                <a:cxn ang="0">
                  <a:pos x="5" y="6"/>
                </a:cxn>
                <a:cxn ang="0">
                  <a:pos x="5" y="7"/>
                </a:cxn>
                <a:cxn ang="0">
                  <a:pos x="4" y="7"/>
                </a:cxn>
                <a:cxn ang="0">
                  <a:pos x="3" y="7"/>
                </a:cxn>
                <a:cxn ang="0">
                  <a:pos x="2" y="7"/>
                </a:cxn>
                <a:cxn ang="0">
                  <a:pos x="1" y="6"/>
                </a:cxn>
                <a:cxn ang="0">
                  <a:pos x="1" y="4"/>
                </a:cxn>
                <a:cxn ang="0">
                  <a:pos x="1" y="4"/>
                </a:cxn>
              </a:cxnLst>
              <a:rect l="0" t="0" r="r" b="b"/>
              <a:pathLst>
                <a:path w="6" h="8">
                  <a:moveTo>
                    <a:pt x="1" y="4"/>
                  </a:moveTo>
                  <a:lnTo>
                    <a:pt x="1" y="3"/>
                  </a:lnTo>
                  <a:lnTo>
                    <a:pt x="0" y="2"/>
                  </a:lnTo>
                  <a:lnTo>
                    <a:pt x="1" y="2"/>
                  </a:lnTo>
                  <a:lnTo>
                    <a:pt x="1" y="0"/>
                  </a:lnTo>
                  <a:lnTo>
                    <a:pt x="1" y="0"/>
                  </a:lnTo>
                  <a:lnTo>
                    <a:pt x="1" y="0"/>
                  </a:lnTo>
                  <a:lnTo>
                    <a:pt x="2" y="0"/>
                  </a:lnTo>
                  <a:lnTo>
                    <a:pt x="3" y="2"/>
                  </a:lnTo>
                  <a:lnTo>
                    <a:pt x="4" y="2"/>
                  </a:lnTo>
                  <a:lnTo>
                    <a:pt x="5" y="3"/>
                  </a:lnTo>
                  <a:lnTo>
                    <a:pt x="5" y="4"/>
                  </a:lnTo>
                  <a:lnTo>
                    <a:pt x="5" y="6"/>
                  </a:lnTo>
                  <a:lnTo>
                    <a:pt x="5" y="7"/>
                  </a:lnTo>
                  <a:lnTo>
                    <a:pt x="4" y="7"/>
                  </a:lnTo>
                  <a:lnTo>
                    <a:pt x="3" y="7"/>
                  </a:lnTo>
                  <a:lnTo>
                    <a:pt x="2" y="7"/>
                  </a:lnTo>
                  <a:lnTo>
                    <a:pt x="1" y="6"/>
                  </a:lnTo>
                  <a:lnTo>
                    <a:pt x="1" y="4"/>
                  </a:lnTo>
                  <a:lnTo>
                    <a:pt x="1" y="4"/>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4" name="Freeform 478"/>
            <p:cNvSpPr>
              <a:spLocks/>
            </p:cNvSpPr>
            <p:nvPr/>
          </p:nvSpPr>
          <p:spPr bwMode="auto">
            <a:xfrm>
              <a:off x="2525" y="2168"/>
              <a:ext cx="4" cy="4"/>
            </a:xfrm>
            <a:custGeom>
              <a:avLst/>
              <a:gdLst/>
              <a:ahLst/>
              <a:cxnLst>
                <a:cxn ang="0">
                  <a:pos x="0" y="2"/>
                </a:cxn>
                <a:cxn ang="0">
                  <a:pos x="0" y="1"/>
                </a:cxn>
                <a:cxn ang="0">
                  <a:pos x="0" y="1"/>
                </a:cxn>
                <a:cxn ang="0">
                  <a:pos x="0" y="0"/>
                </a:cxn>
                <a:cxn ang="0">
                  <a:pos x="0" y="0"/>
                </a:cxn>
                <a:cxn ang="0">
                  <a:pos x="0" y="0"/>
                </a:cxn>
                <a:cxn ang="0">
                  <a:pos x="1" y="0"/>
                </a:cxn>
                <a:cxn ang="0">
                  <a:pos x="2" y="1"/>
                </a:cxn>
                <a:cxn ang="0">
                  <a:pos x="3" y="1"/>
                </a:cxn>
                <a:cxn ang="0">
                  <a:pos x="3" y="2"/>
                </a:cxn>
                <a:cxn ang="0">
                  <a:pos x="3" y="2"/>
                </a:cxn>
                <a:cxn ang="0">
                  <a:pos x="2" y="2"/>
                </a:cxn>
                <a:cxn ang="0">
                  <a:pos x="1" y="3"/>
                </a:cxn>
                <a:cxn ang="0">
                  <a:pos x="1" y="2"/>
                </a:cxn>
                <a:cxn ang="0">
                  <a:pos x="0" y="2"/>
                </a:cxn>
                <a:cxn ang="0">
                  <a:pos x="0" y="2"/>
                </a:cxn>
              </a:cxnLst>
              <a:rect l="0" t="0" r="r" b="b"/>
              <a:pathLst>
                <a:path w="4" h="4">
                  <a:moveTo>
                    <a:pt x="0" y="2"/>
                  </a:moveTo>
                  <a:lnTo>
                    <a:pt x="0" y="1"/>
                  </a:lnTo>
                  <a:lnTo>
                    <a:pt x="0" y="1"/>
                  </a:lnTo>
                  <a:lnTo>
                    <a:pt x="0" y="0"/>
                  </a:lnTo>
                  <a:lnTo>
                    <a:pt x="0" y="0"/>
                  </a:lnTo>
                  <a:lnTo>
                    <a:pt x="0" y="0"/>
                  </a:lnTo>
                  <a:lnTo>
                    <a:pt x="1" y="0"/>
                  </a:lnTo>
                  <a:lnTo>
                    <a:pt x="2" y="1"/>
                  </a:lnTo>
                  <a:lnTo>
                    <a:pt x="3" y="1"/>
                  </a:lnTo>
                  <a:lnTo>
                    <a:pt x="3" y="2"/>
                  </a:lnTo>
                  <a:lnTo>
                    <a:pt x="3" y="2"/>
                  </a:lnTo>
                  <a:lnTo>
                    <a:pt x="2" y="2"/>
                  </a:lnTo>
                  <a:lnTo>
                    <a:pt x="1" y="3"/>
                  </a:lnTo>
                  <a:lnTo>
                    <a:pt x="1" y="2"/>
                  </a:lnTo>
                  <a:lnTo>
                    <a:pt x="0" y="2"/>
                  </a:lnTo>
                  <a:lnTo>
                    <a:pt x="0" y="2"/>
                  </a:lnTo>
                </a:path>
              </a:pathLst>
            </a:custGeom>
            <a:solidFill>
              <a:srgbClr val="C20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5" name="Freeform 479"/>
            <p:cNvSpPr>
              <a:spLocks/>
            </p:cNvSpPr>
            <p:nvPr/>
          </p:nvSpPr>
          <p:spPr bwMode="auto">
            <a:xfrm>
              <a:off x="2548" y="2178"/>
              <a:ext cx="7" cy="8"/>
            </a:xfrm>
            <a:custGeom>
              <a:avLst/>
              <a:gdLst/>
              <a:ahLst/>
              <a:cxnLst>
                <a:cxn ang="0">
                  <a:pos x="3" y="7"/>
                </a:cxn>
                <a:cxn ang="0">
                  <a:pos x="6" y="7"/>
                </a:cxn>
                <a:cxn ang="0">
                  <a:pos x="6" y="7"/>
                </a:cxn>
                <a:cxn ang="0">
                  <a:pos x="6" y="6"/>
                </a:cxn>
                <a:cxn ang="0">
                  <a:pos x="6" y="4"/>
                </a:cxn>
                <a:cxn ang="0">
                  <a:pos x="6" y="4"/>
                </a:cxn>
                <a:cxn ang="0">
                  <a:pos x="6" y="3"/>
                </a:cxn>
                <a:cxn ang="0">
                  <a:pos x="6" y="2"/>
                </a:cxn>
                <a:cxn ang="0">
                  <a:pos x="3" y="0"/>
                </a:cxn>
                <a:cxn ang="0">
                  <a:pos x="2" y="0"/>
                </a:cxn>
                <a:cxn ang="0">
                  <a:pos x="2" y="0"/>
                </a:cxn>
                <a:cxn ang="0">
                  <a:pos x="2" y="0"/>
                </a:cxn>
                <a:cxn ang="0">
                  <a:pos x="1" y="2"/>
                </a:cxn>
                <a:cxn ang="0">
                  <a:pos x="0" y="2"/>
                </a:cxn>
                <a:cxn ang="0">
                  <a:pos x="0" y="2"/>
                </a:cxn>
                <a:cxn ang="0">
                  <a:pos x="0" y="3"/>
                </a:cxn>
                <a:cxn ang="0">
                  <a:pos x="0" y="4"/>
                </a:cxn>
                <a:cxn ang="0">
                  <a:pos x="1" y="4"/>
                </a:cxn>
                <a:cxn ang="0">
                  <a:pos x="2" y="7"/>
                </a:cxn>
                <a:cxn ang="0">
                  <a:pos x="2" y="7"/>
                </a:cxn>
                <a:cxn ang="0">
                  <a:pos x="3" y="7"/>
                </a:cxn>
                <a:cxn ang="0">
                  <a:pos x="3" y="7"/>
                </a:cxn>
                <a:cxn ang="0">
                  <a:pos x="3" y="7"/>
                </a:cxn>
                <a:cxn ang="0">
                  <a:pos x="3" y="7"/>
                </a:cxn>
              </a:cxnLst>
              <a:rect l="0" t="0" r="r" b="b"/>
              <a:pathLst>
                <a:path w="7" h="8">
                  <a:moveTo>
                    <a:pt x="3" y="7"/>
                  </a:moveTo>
                  <a:lnTo>
                    <a:pt x="6" y="7"/>
                  </a:lnTo>
                  <a:lnTo>
                    <a:pt x="6" y="7"/>
                  </a:lnTo>
                  <a:lnTo>
                    <a:pt x="6" y="6"/>
                  </a:lnTo>
                  <a:lnTo>
                    <a:pt x="6" y="4"/>
                  </a:lnTo>
                  <a:lnTo>
                    <a:pt x="6" y="4"/>
                  </a:lnTo>
                  <a:lnTo>
                    <a:pt x="6" y="3"/>
                  </a:lnTo>
                  <a:lnTo>
                    <a:pt x="6" y="2"/>
                  </a:lnTo>
                  <a:lnTo>
                    <a:pt x="3" y="0"/>
                  </a:lnTo>
                  <a:lnTo>
                    <a:pt x="2" y="0"/>
                  </a:lnTo>
                  <a:lnTo>
                    <a:pt x="2" y="0"/>
                  </a:lnTo>
                  <a:lnTo>
                    <a:pt x="2" y="0"/>
                  </a:lnTo>
                  <a:lnTo>
                    <a:pt x="1" y="2"/>
                  </a:lnTo>
                  <a:lnTo>
                    <a:pt x="0" y="2"/>
                  </a:lnTo>
                  <a:lnTo>
                    <a:pt x="0" y="2"/>
                  </a:lnTo>
                  <a:lnTo>
                    <a:pt x="0" y="3"/>
                  </a:lnTo>
                  <a:lnTo>
                    <a:pt x="0" y="4"/>
                  </a:lnTo>
                  <a:lnTo>
                    <a:pt x="1" y="4"/>
                  </a:lnTo>
                  <a:lnTo>
                    <a:pt x="2" y="7"/>
                  </a:lnTo>
                  <a:lnTo>
                    <a:pt x="2" y="7"/>
                  </a:lnTo>
                  <a:lnTo>
                    <a:pt x="3" y="7"/>
                  </a:lnTo>
                  <a:lnTo>
                    <a:pt x="3" y="7"/>
                  </a:lnTo>
                  <a:lnTo>
                    <a:pt x="3" y="7"/>
                  </a:lnTo>
                  <a:lnTo>
                    <a:pt x="3" y="7"/>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6" name="Freeform 480"/>
            <p:cNvSpPr>
              <a:spLocks/>
            </p:cNvSpPr>
            <p:nvPr/>
          </p:nvSpPr>
          <p:spPr bwMode="auto">
            <a:xfrm>
              <a:off x="2548" y="2180"/>
              <a:ext cx="7" cy="6"/>
            </a:xfrm>
            <a:custGeom>
              <a:avLst/>
              <a:gdLst/>
              <a:ahLst/>
              <a:cxnLst>
                <a:cxn ang="0">
                  <a:pos x="1" y="2"/>
                </a:cxn>
                <a:cxn ang="0">
                  <a:pos x="0" y="2"/>
                </a:cxn>
                <a:cxn ang="0">
                  <a:pos x="0" y="1"/>
                </a:cxn>
                <a:cxn ang="0">
                  <a:pos x="0" y="0"/>
                </a:cxn>
                <a:cxn ang="0">
                  <a:pos x="0" y="0"/>
                </a:cxn>
                <a:cxn ang="0">
                  <a:pos x="1" y="0"/>
                </a:cxn>
                <a:cxn ang="0">
                  <a:pos x="2" y="0"/>
                </a:cxn>
                <a:cxn ang="0">
                  <a:pos x="2" y="0"/>
                </a:cxn>
                <a:cxn ang="0">
                  <a:pos x="3" y="0"/>
                </a:cxn>
                <a:cxn ang="0">
                  <a:pos x="3" y="2"/>
                </a:cxn>
                <a:cxn ang="0">
                  <a:pos x="6" y="2"/>
                </a:cxn>
                <a:cxn ang="0">
                  <a:pos x="6" y="4"/>
                </a:cxn>
                <a:cxn ang="0">
                  <a:pos x="6" y="5"/>
                </a:cxn>
                <a:cxn ang="0">
                  <a:pos x="5" y="5"/>
                </a:cxn>
                <a:cxn ang="0">
                  <a:pos x="3" y="5"/>
                </a:cxn>
                <a:cxn ang="0">
                  <a:pos x="3" y="5"/>
                </a:cxn>
                <a:cxn ang="0">
                  <a:pos x="2" y="5"/>
                </a:cxn>
                <a:cxn ang="0">
                  <a:pos x="2" y="5"/>
                </a:cxn>
                <a:cxn ang="0">
                  <a:pos x="1" y="2"/>
                </a:cxn>
                <a:cxn ang="0">
                  <a:pos x="1" y="2"/>
                </a:cxn>
              </a:cxnLst>
              <a:rect l="0" t="0" r="r" b="b"/>
              <a:pathLst>
                <a:path w="7" h="6">
                  <a:moveTo>
                    <a:pt x="1" y="2"/>
                  </a:moveTo>
                  <a:lnTo>
                    <a:pt x="0" y="2"/>
                  </a:lnTo>
                  <a:lnTo>
                    <a:pt x="0" y="1"/>
                  </a:lnTo>
                  <a:lnTo>
                    <a:pt x="0" y="0"/>
                  </a:lnTo>
                  <a:lnTo>
                    <a:pt x="0" y="0"/>
                  </a:lnTo>
                  <a:lnTo>
                    <a:pt x="1" y="0"/>
                  </a:lnTo>
                  <a:lnTo>
                    <a:pt x="2" y="0"/>
                  </a:lnTo>
                  <a:lnTo>
                    <a:pt x="2" y="0"/>
                  </a:lnTo>
                  <a:lnTo>
                    <a:pt x="3" y="0"/>
                  </a:lnTo>
                  <a:lnTo>
                    <a:pt x="3" y="2"/>
                  </a:lnTo>
                  <a:lnTo>
                    <a:pt x="6" y="2"/>
                  </a:lnTo>
                  <a:lnTo>
                    <a:pt x="6" y="4"/>
                  </a:lnTo>
                  <a:lnTo>
                    <a:pt x="6" y="5"/>
                  </a:lnTo>
                  <a:lnTo>
                    <a:pt x="5" y="5"/>
                  </a:lnTo>
                  <a:lnTo>
                    <a:pt x="3" y="5"/>
                  </a:lnTo>
                  <a:lnTo>
                    <a:pt x="3" y="5"/>
                  </a:lnTo>
                  <a:lnTo>
                    <a:pt x="2" y="5"/>
                  </a:lnTo>
                  <a:lnTo>
                    <a:pt x="2" y="5"/>
                  </a:lnTo>
                  <a:lnTo>
                    <a:pt x="1" y="2"/>
                  </a:lnTo>
                  <a:lnTo>
                    <a:pt x="1" y="2"/>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7" name="Freeform 481"/>
            <p:cNvSpPr>
              <a:spLocks/>
            </p:cNvSpPr>
            <p:nvPr/>
          </p:nvSpPr>
          <p:spPr bwMode="auto">
            <a:xfrm>
              <a:off x="2549" y="2181"/>
              <a:ext cx="3" cy="4"/>
            </a:xfrm>
            <a:custGeom>
              <a:avLst/>
              <a:gdLst/>
              <a:ahLst/>
              <a:cxnLst>
                <a:cxn ang="0">
                  <a:pos x="1" y="1"/>
                </a:cxn>
                <a:cxn ang="0">
                  <a:pos x="0" y="1"/>
                </a:cxn>
                <a:cxn ang="0">
                  <a:pos x="0" y="1"/>
                </a:cxn>
                <a:cxn ang="0">
                  <a:pos x="0" y="1"/>
                </a:cxn>
                <a:cxn ang="0">
                  <a:pos x="1" y="0"/>
                </a:cxn>
                <a:cxn ang="0">
                  <a:pos x="1" y="0"/>
                </a:cxn>
                <a:cxn ang="0">
                  <a:pos x="1" y="0"/>
                </a:cxn>
                <a:cxn ang="0">
                  <a:pos x="2" y="1"/>
                </a:cxn>
                <a:cxn ang="0">
                  <a:pos x="2" y="1"/>
                </a:cxn>
                <a:cxn ang="0">
                  <a:pos x="2" y="1"/>
                </a:cxn>
                <a:cxn ang="0">
                  <a:pos x="2" y="3"/>
                </a:cxn>
                <a:cxn ang="0">
                  <a:pos x="2" y="3"/>
                </a:cxn>
                <a:cxn ang="0">
                  <a:pos x="1" y="3"/>
                </a:cxn>
                <a:cxn ang="0">
                  <a:pos x="1" y="3"/>
                </a:cxn>
                <a:cxn ang="0">
                  <a:pos x="1" y="1"/>
                </a:cxn>
                <a:cxn ang="0">
                  <a:pos x="1" y="1"/>
                </a:cxn>
              </a:cxnLst>
              <a:rect l="0" t="0" r="r" b="b"/>
              <a:pathLst>
                <a:path w="3" h="4">
                  <a:moveTo>
                    <a:pt x="1" y="1"/>
                  </a:moveTo>
                  <a:lnTo>
                    <a:pt x="0" y="1"/>
                  </a:lnTo>
                  <a:lnTo>
                    <a:pt x="0" y="1"/>
                  </a:lnTo>
                  <a:lnTo>
                    <a:pt x="0" y="1"/>
                  </a:lnTo>
                  <a:lnTo>
                    <a:pt x="1" y="0"/>
                  </a:lnTo>
                  <a:lnTo>
                    <a:pt x="1" y="0"/>
                  </a:lnTo>
                  <a:lnTo>
                    <a:pt x="1" y="0"/>
                  </a:lnTo>
                  <a:lnTo>
                    <a:pt x="2" y="1"/>
                  </a:lnTo>
                  <a:lnTo>
                    <a:pt x="2" y="1"/>
                  </a:lnTo>
                  <a:lnTo>
                    <a:pt x="2" y="1"/>
                  </a:lnTo>
                  <a:lnTo>
                    <a:pt x="2" y="3"/>
                  </a:lnTo>
                  <a:lnTo>
                    <a:pt x="2" y="3"/>
                  </a:lnTo>
                  <a:lnTo>
                    <a:pt x="1" y="3"/>
                  </a:lnTo>
                  <a:lnTo>
                    <a:pt x="1" y="3"/>
                  </a:lnTo>
                  <a:lnTo>
                    <a:pt x="1" y="1"/>
                  </a:lnTo>
                  <a:lnTo>
                    <a:pt x="1" y="1"/>
                  </a:lnTo>
                </a:path>
              </a:pathLst>
            </a:custGeom>
            <a:solidFill>
              <a:srgbClr val="C20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8" name="Freeform 482"/>
            <p:cNvSpPr>
              <a:spLocks/>
            </p:cNvSpPr>
            <p:nvPr/>
          </p:nvSpPr>
          <p:spPr bwMode="auto">
            <a:xfrm>
              <a:off x="2525" y="2138"/>
              <a:ext cx="17" cy="28"/>
            </a:xfrm>
            <a:custGeom>
              <a:avLst/>
              <a:gdLst/>
              <a:ahLst/>
              <a:cxnLst>
                <a:cxn ang="0">
                  <a:pos x="0" y="9"/>
                </a:cxn>
                <a:cxn ang="0">
                  <a:pos x="16" y="0"/>
                </a:cxn>
                <a:cxn ang="0">
                  <a:pos x="16" y="18"/>
                </a:cxn>
                <a:cxn ang="0">
                  <a:pos x="0" y="27"/>
                </a:cxn>
                <a:cxn ang="0">
                  <a:pos x="0" y="9"/>
                </a:cxn>
                <a:cxn ang="0">
                  <a:pos x="0" y="9"/>
                </a:cxn>
              </a:cxnLst>
              <a:rect l="0" t="0" r="r" b="b"/>
              <a:pathLst>
                <a:path w="17" h="28">
                  <a:moveTo>
                    <a:pt x="0" y="9"/>
                  </a:moveTo>
                  <a:lnTo>
                    <a:pt x="16" y="0"/>
                  </a:lnTo>
                  <a:lnTo>
                    <a:pt x="16" y="18"/>
                  </a:lnTo>
                  <a:lnTo>
                    <a:pt x="0" y="27"/>
                  </a:lnTo>
                  <a:lnTo>
                    <a:pt x="0" y="9"/>
                  </a:lnTo>
                  <a:lnTo>
                    <a:pt x="0" y="9"/>
                  </a:lnTo>
                </a:path>
              </a:pathLst>
            </a:custGeom>
            <a:solidFill>
              <a:srgbClr val="80808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9" name="Freeform 483"/>
            <p:cNvSpPr>
              <a:spLocks/>
            </p:cNvSpPr>
            <p:nvPr/>
          </p:nvSpPr>
          <p:spPr bwMode="auto">
            <a:xfrm>
              <a:off x="2472" y="2133"/>
              <a:ext cx="8" cy="9"/>
            </a:xfrm>
            <a:custGeom>
              <a:avLst/>
              <a:gdLst/>
              <a:ahLst/>
              <a:cxnLst>
                <a:cxn ang="0">
                  <a:pos x="4" y="8"/>
                </a:cxn>
                <a:cxn ang="0">
                  <a:pos x="7" y="8"/>
                </a:cxn>
                <a:cxn ang="0">
                  <a:pos x="7" y="8"/>
                </a:cxn>
                <a:cxn ang="0">
                  <a:pos x="7" y="7"/>
                </a:cxn>
                <a:cxn ang="0">
                  <a:pos x="7" y="6"/>
                </a:cxn>
                <a:cxn ang="0">
                  <a:pos x="7" y="3"/>
                </a:cxn>
                <a:cxn ang="0">
                  <a:pos x="7" y="3"/>
                </a:cxn>
                <a:cxn ang="0">
                  <a:pos x="6" y="2"/>
                </a:cxn>
                <a:cxn ang="0">
                  <a:pos x="3" y="1"/>
                </a:cxn>
                <a:cxn ang="0">
                  <a:pos x="3" y="0"/>
                </a:cxn>
                <a:cxn ang="0">
                  <a:pos x="3" y="0"/>
                </a:cxn>
                <a:cxn ang="0">
                  <a:pos x="3" y="0"/>
                </a:cxn>
                <a:cxn ang="0">
                  <a:pos x="0" y="2"/>
                </a:cxn>
                <a:cxn ang="0">
                  <a:pos x="0" y="2"/>
                </a:cxn>
                <a:cxn ang="0">
                  <a:pos x="0" y="3"/>
                </a:cxn>
                <a:cxn ang="0">
                  <a:pos x="0" y="4"/>
                </a:cxn>
                <a:cxn ang="0">
                  <a:pos x="0" y="6"/>
                </a:cxn>
                <a:cxn ang="0">
                  <a:pos x="2" y="8"/>
                </a:cxn>
                <a:cxn ang="0">
                  <a:pos x="3" y="8"/>
                </a:cxn>
                <a:cxn ang="0">
                  <a:pos x="3" y="8"/>
                </a:cxn>
                <a:cxn ang="0">
                  <a:pos x="3" y="8"/>
                </a:cxn>
                <a:cxn ang="0">
                  <a:pos x="4" y="8"/>
                </a:cxn>
                <a:cxn ang="0">
                  <a:pos x="4" y="8"/>
                </a:cxn>
              </a:cxnLst>
              <a:rect l="0" t="0" r="r" b="b"/>
              <a:pathLst>
                <a:path w="8" h="9">
                  <a:moveTo>
                    <a:pt x="4" y="8"/>
                  </a:moveTo>
                  <a:lnTo>
                    <a:pt x="7" y="8"/>
                  </a:lnTo>
                  <a:lnTo>
                    <a:pt x="7" y="8"/>
                  </a:lnTo>
                  <a:lnTo>
                    <a:pt x="7" y="7"/>
                  </a:lnTo>
                  <a:lnTo>
                    <a:pt x="7" y="6"/>
                  </a:lnTo>
                  <a:lnTo>
                    <a:pt x="7" y="3"/>
                  </a:lnTo>
                  <a:lnTo>
                    <a:pt x="7" y="3"/>
                  </a:lnTo>
                  <a:lnTo>
                    <a:pt x="6" y="2"/>
                  </a:lnTo>
                  <a:lnTo>
                    <a:pt x="3" y="1"/>
                  </a:lnTo>
                  <a:lnTo>
                    <a:pt x="3" y="0"/>
                  </a:lnTo>
                  <a:lnTo>
                    <a:pt x="3" y="0"/>
                  </a:lnTo>
                  <a:lnTo>
                    <a:pt x="3" y="0"/>
                  </a:lnTo>
                  <a:lnTo>
                    <a:pt x="0" y="2"/>
                  </a:lnTo>
                  <a:lnTo>
                    <a:pt x="0" y="2"/>
                  </a:lnTo>
                  <a:lnTo>
                    <a:pt x="0" y="3"/>
                  </a:lnTo>
                  <a:lnTo>
                    <a:pt x="0" y="4"/>
                  </a:lnTo>
                  <a:lnTo>
                    <a:pt x="0" y="6"/>
                  </a:lnTo>
                  <a:lnTo>
                    <a:pt x="2" y="8"/>
                  </a:lnTo>
                  <a:lnTo>
                    <a:pt x="3" y="8"/>
                  </a:lnTo>
                  <a:lnTo>
                    <a:pt x="3" y="8"/>
                  </a:lnTo>
                  <a:lnTo>
                    <a:pt x="3" y="8"/>
                  </a:lnTo>
                  <a:lnTo>
                    <a:pt x="4" y="8"/>
                  </a:lnTo>
                  <a:lnTo>
                    <a:pt x="4" y="8"/>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0" name="Freeform 484"/>
            <p:cNvSpPr>
              <a:spLocks/>
            </p:cNvSpPr>
            <p:nvPr/>
          </p:nvSpPr>
          <p:spPr bwMode="auto">
            <a:xfrm>
              <a:off x="2472" y="2135"/>
              <a:ext cx="7" cy="7"/>
            </a:xfrm>
            <a:custGeom>
              <a:avLst/>
              <a:gdLst/>
              <a:ahLst/>
              <a:cxnLst>
                <a:cxn ang="0">
                  <a:pos x="0" y="4"/>
                </a:cxn>
                <a:cxn ang="0">
                  <a:pos x="0" y="2"/>
                </a:cxn>
                <a:cxn ang="0">
                  <a:pos x="0" y="1"/>
                </a:cxn>
                <a:cxn ang="0">
                  <a:pos x="0" y="0"/>
                </a:cxn>
                <a:cxn ang="0">
                  <a:pos x="0" y="0"/>
                </a:cxn>
                <a:cxn ang="0">
                  <a:pos x="2" y="0"/>
                </a:cxn>
                <a:cxn ang="0">
                  <a:pos x="3" y="0"/>
                </a:cxn>
                <a:cxn ang="0">
                  <a:pos x="3" y="1"/>
                </a:cxn>
                <a:cxn ang="0">
                  <a:pos x="4" y="1"/>
                </a:cxn>
                <a:cxn ang="0">
                  <a:pos x="6" y="3"/>
                </a:cxn>
                <a:cxn ang="0">
                  <a:pos x="6" y="4"/>
                </a:cxn>
                <a:cxn ang="0">
                  <a:pos x="6" y="6"/>
                </a:cxn>
                <a:cxn ang="0">
                  <a:pos x="6" y="6"/>
                </a:cxn>
                <a:cxn ang="0">
                  <a:pos x="4" y="6"/>
                </a:cxn>
                <a:cxn ang="0">
                  <a:pos x="3" y="6"/>
                </a:cxn>
                <a:cxn ang="0">
                  <a:pos x="3" y="6"/>
                </a:cxn>
                <a:cxn ang="0">
                  <a:pos x="2" y="6"/>
                </a:cxn>
                <a:cxn ang="0">
                  <a:pos x="0" y="4"/>
                </a:cxn>
                <a:cxn ang="0">
                  <a:pos x="0" y="4"/>
                </a:cxn>
              </a:cxnLst>
              <a:rect l="0" t="0" r="r" b="b"/>
              <a:pathLst>
                <a:path w="7" h="7">
                  <a:moveTo>
                    <a:pt x="0" y="4"/>
                  </a:moveTo>
                  <a:lnTo>
                    <a:pt x="0" y="2"/>
                  </a:lnTo>
                  <a:lnTo>
                    <a:pt x="0" y="1"/>
                  </a:lnTo>
                  <a:lnTo>
                    <a:pt x="0" y="0"/>
                  </a:lnTo>
                  <a:lnTo>
                    <a:pt x="0" y="0"/>
                  </a:lnTo>
                  <a:lnTo>
                    <a:pt x="2" y="0"/>
                  </a:lnTo>
                  <a:lnTo>
                    <a:pt x="3" y="0"/>
                  </a:lnTo>
                  <a:lnTo>
                    <a:pt x="3" y="1"/>
                  </a:lnTo>
                  <a:lnTo>
                    <a:pt x="4" y="1"/>
                  </a:lnTo>
                  <a:lnTo>
                    <a:pt x="6" y="3"/>
                  </a:lnTo>
                  <a:lnTo>
                    <a:pt x="6" y="4"/>
                  </a:lnTo>
                  <a:lnTo>
                    <a:pt x="6" y="6"/>
                  </a:lnTo>
                  <a:lnTo>
                    <a:pt x="6" y="6"/>
                  </a:lnTo>
                  <a:lnTo>
                    <a:pt x="4" y="6"/>
                  </a:lnTo>
                  <a:lnTo>
                    <a:pt x="3" y="6"/>
                  </a:lnTo>
                  <a:lnTo>
                    <a:pt x="3" y="6"/>
                  </a:lnTo>
                  <a:lnTo>
                    <a:pt x="2" y="6"/>
                  </a:lnTo>
                  <a:lnTo>
                    <a:pt x="0" y="4"/>
                  </a:lnTo>
                  <a:lnTo>
                    <a:pt x="0" y="4"/>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1" name="Freeform 485"/>
            <p:cNvSpPr>
              <a:spLocks/>
            </p:cNvSpPr>
            <p:nvPr/>
          </p:nvSpPr>
          <p:spPr bwMode="auto">
            <a:xfrm>
              <a:off x="2474" y="2136"/>
              <a:ext cx="2" cy="5"/>
            </a:xfrm>
            <a:custGeom>
              <a:avLst/>
              <a:gdLst/>
              <a:ahLst/>
              <a:cxnLst>
                <a:cxn ang="0">
                  <a:pos x="0" y="3"/>
                </a:cxn>
                <a:cxn ang="0">
                  <a:pos x="0" y="1"/>
                </a:cxn>
                <a:cxn ang="0">
                  <a:pos x="0" y="0"/>
                </a:cxn>
                <a:cxn ang="0">
                  <a:pos x="0" y="0"/>
                </a:cxn>
                <a:cxn ang="0">
                  <a:pos x="0" y="0"/>
                </a:cxn>
                <a:cxn ang="0">
                  <a:pos x="0" y="0"/>
                </a:cxn>
                <a:cxn ang="0">
                  <a:pos x="1" y="0"/>
                </a:cxn>
                <a:cxn ang="0">
                  <a:pos x="1" y="0"/>
                </a:cxn>
                <a:cxn ang="0">
                  <a:pos x="1" y="2"/>
                </a:cxn>
                <a:cxn ang="0">
                  <a:pos x="1" y="3"/>
                </a:cxn>
                <a:cxn ang="0">
                  <a:pos x="1" y="3"/>
                </a:cxn>
                <a:cxn ang="0">
                  <a:pos x="1" y="4"/>
                </a:cxn>
                <a:cxn ang="0">
                  <a:pos x="1" y="4"/>
                </a:cxn>
                <a:cxn ang="0">
                  <a:pos x="1" y="4"/>
                </a:cxn>
                <a:cxn ang="0">
                  <a:pos x="0" y="3"/>
                </a:cxn>
                <a:cxn ang="0">
                  <a:pos x="0" y="3"/>
                </a:cxn>
              </a:cxnLst>
              <a:rect l="0" t="0" r="r" b="b"/>
              <a:pathLst>
                <a:path w="2" h="5">
                  <a:moveTo>
                    <a:pt x="0" y="3"/>
                  </a:moveTo>
                  <a:lnTo>
                    <a:pt x="0" y="1"/>
                  </a:lnTo>
                  <a:lnTo>
                    <a:pt x="0" y="0"/>
                  </a:lnTo>
                  <a:lnTo>
                    <a:pt x="0" y="0"/>
                  </a:lnTo>
                  <a:lnTo>
                    <a:pt x="0" y="0"/>
                  </a:lnTo>
                  <a:lnTo>
                    <a:pt x="0" y="0"/>
                  </a:lnTo>
                  <a:lnTo>
                    <a:pt x="1" y="0"/>
                  </a:lnTo>
                  <a:lnTo>
                    <a:pt x="1" y="0"/>
                  </a:lnTo>
                  <a:lnTo>
                    <a:pt x="1" y="2"/>
                  </a:lnTo>
                  <a:lnTo>
                    <a:pt x="1" y="3"/>
                  </a:lnTo>
                  <a:lnTo>
                    <a:pt x="1" y="3"/>
                  </a:lnTo>
                  <a:lnTo>
                    <a:pt x="1" y="4"/>
                  </a:lnTo>
                  <a:lnTo>
                    <a:pt x="1" y="4"/>
                  </a:lnTo>
                  <a:lnTo>
                    <a:pt x="1" y="4"/>
                  </a:lnTo>
                  <a:lnTo>
                    <a:pt x="0" y="3"/>
                  </a:lnTo>
                  <a:lnTo>
                    <a:pt x="0" y="3"/>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2" name="Freeform 486"/>
            <p:cNvSpPr>
              <a:spLocks/>
            </p:cNvSpPr>
            <p:nvPr/>
          </p:nvSpPr>
          <p:spPr bwMode="auto">
            <a:xfrm>
              <a:off x="2479" y="2136"/>
              <a:ext cx="6" cy="9"/>
            </a:xfrm>
            <a:custGeom>
              <a:avLst/>
              <a:gdLst/>
              <a:ahLst/>
              <a:cxnLst>
                <a:cxn ang="0">
                  <a:pos x="4" y="8"/>
                </a:cxn>
                <a:cxn ang="0">
                  <a:pos x="5" y="8"/>
                </a:cxn>
                <a:cxn ang="0">
                  <a:pos x="5" y="7"/>
                </a:cxn>
                <a:cxn ang="0">
                  <a:pos x="5" y="7"/>
                </a:cxn>
                <a:cxn ang="0">
                  <a:pos x="5" y="5"/>
                </a:cxn>
                <a:cxn ang="0">
                  <a:pos x="5" y="5"/>
                </a:cxn>
                <a:cxn ang="0">
                  <a:pos x="5" y="3"/>
                </a:cxn>
                <a:cxn ang="0">
                  <a:pos x="4" y="3"/>
                </a:cxn>
                <a:cxn ang="0">
                  <a:pos x="4" y="1"/>
                </a:cxn>
                <a:cxn ang="0">
                  <a:pos x="3" y="0"/>
                </a:cxn>
                <a:cxn ang="0">
                  <a:pos x="3" y="0"/>
                </a:cxn>
                <a:cxn ang="0">
                  <a:pos x="1" y="0"/>
                </a:cxn>
                <a:cxn ang="0">
                  <a:pos x="0" y="2"/>
                </a:cxn>
                <a:cxn ang="0">
                  <a:pos x="0" y="3"/>
                </a:cxn>
                <a:cxn ang="0">
                  <a:pos x="0" y="3"/>
                </a:cxn>
                <a:cxn ang="0">
                  <a:pos x="0" y="5"/>
                </a:cxn>
                <a:cxn ang="0">
                  <a:pos x="0" y="5"/>
                </a:cxn>
                <a:cxn ang="0">
                  <a:pos x="0" y="5"/>
                </a:cxn>
                <a:cxn ang="0">
                  <a:pos x="0" y="8"/>
                </a:cxn>
                <a:cxn ang="0">
                  <a:pos x="3" y="8"/>
                </a:cxn>
                <a:cxn ang="0">
                  <a:pos x="4" y="8"/>
                </a:cxn>
                <a:cxn ang="0">
                  <a:pos x="4" y="8"/>
                </a:cxn>
                <a:cxn ang="0">
                  <a:pos x="4" y="8"/>
                </a:cxn>
                <a:cxn ang="0">
                  <a:pos x="4" y="8"/>
                </a:cxn>
              </a:cxnLst>
              <a:rect l="0" t="0" r="r" b="b"/>
              <a:pathLst>
                <a:path w="6" h="9">
                  <a:moveTo>
                    <a:pt x="4" y="8"/>
                  </a:moveTo>
                  <a:lnTo>
                    <a:pt x="5" y="8"/>
                  </a:lnTo>
                  <a:lnTo>
                    <a:pt x="5" y="7"/>
                  </a:lnTo>
                  <a:lnTo>
                    <a:pt x="5" y="7"/>
                  </a:lnTo>
                  <a:lnTo>
                    <a:pt x="5" y="5"/>
                  </a:lnTo>
                  <a:lnTo>
                    <a:pt x="5" y="5"/>
                  </a:lnTo>
                  <a:lnTo>
                    <a:pt x="5" y="3"/>
                  </a:lnTo>
                  <a:lnTo>
                    <a:pt x="4" y="3"/>
                  </a:lnTo>
                  <a:lnTo>
                    <a:pt x="4" y="1"/>
                  </a:lnTo>
                  <a:lnTo>
                    <a:pt x="3" y="0"/>
                  </a:lnTo>
                  <a:lnTo>
                    <a:pt x="3" y="0"/>
                  </a:lnTo>
                  <a:lnTo>
                    <a:pt x="1" y="0"/>
                  </a:lnTo>
                  <a:lnTo>
                    <a:pt x="0" y="2"/>
                  </a:lnTo>
                  <a:lnTo>
                    <a:pt x="0" y="3"/>
                  </a:lnTo>
                  <a:lnTo>
                    <a:pt x="0" y="3"/>
                  </a:lnTo>
                  <a:lnTo>
                    <a:pt x="0" y="5"/>
                  </a:lnTo>
                  <a:lnTo>
                    <a:pt x="0" y="5"/>
                  </a:lnTo>
                  <a:lnTo>
                    <a:pt x="0" y="5"/>
                  </a:lnTo>
                  <a:lnTo>
                    <a:pt x="0" y="8"/>
                  </a:lnTo>
                  <a:lnTo>
                    <a:pt x="3" y="8"/>
                  </a:lnTo>
                  <a:lnTo>
                    <a:pt x="4" y="8"/>
                  </a:lnTo>
                  <a:lnTo>
                    <a:pt x="4" y="8"/>
                  </a:lnTo>
                  <a:lnTo>
                    <a:pt x="4" y="8"/>
                  </a:lnTo>
                  <a:lnTo>
                    <a:pt x="4" y="8"/>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3" name="Freeform 487"/>
            <p:cNvSpPr>
              <a:spLocks/>
            </p:cNvSpPr>
            <p:nvPr/>
          </p:nvSpPr>
          <p:spPr bwMode="auto">
            <a:xfrm>
              <a:off x="2479" y="2138"/>
              <a:ext cx="5" cy="7"/>
            </a:xfrm>
            <a:custGeom>
              <a:avLst/>
              <a:gdLst/>
              <a:ahLst/>
              <a:cxnLst>
                <a:cxn ang="0">
                  <a:pos x="0" y="3"/>
                </a:cxn>
                <a:cxn ang="0">
                  <a:pos x="0" y="3"/>
                </a:cxn>
                <a:cxn ang="0">
                  <a:pos x="0" y="3"/>
                </a:cxn>
                <a:cxn ang="0">
                  <a:pos x="0" y="1"/>
                </a:cxn>
                <a:cxn ang="0">
                  <a:pos x="0" y="1"/>
                </a:cxn>
                <a:cxn ang="0">
                  <a:pos x="0" y="1"/>
                </a:cxn>
                <a:cxn ang="0">
                  <a:pos x="0" y="0"/>
                </a:cxn>
                <a:cxn ang="0">
                  <a:pos x="3" y="1"/>
                </a:cxn>
                <a:cxn ang="0">
                  <a:pos x="4" y="1"/>
                </a:cxn>
                <a:cxn ang="0">
                  <a:pos x="4" y="3"/>
                </a:cxn>
                <a:cxn ang="0">
                  <a:pos x="4" y="3"/>
                </a:cxn>
                <a:cxn ang="0">
                  <a:pos x="4" y="5"/>
                </a:cxn>
                <a:cxn ang="0">
                  <a:pos x="4" y="6"/>
                </a:cxn>
                <a:cxn ang="0">
                  <a:pos x="4" y="6"/>
                </a:cxn>
                <a:cxn ang="0">
                  <a:pos x="4" y="6"/>
                </a:cxn>
                <a:cxn ang="0">
                  <a:pos x="4" y="6"/>
                </a:cxn>
                <a:cxn ang="0">
                  <a:pos x="3" y="6"/>
                </a:cxn>
                <a:cxn ang="0">
                  <a:pos x="0" y="6"/>
                </a:cxn>
                <a:cxn ang="0">
                  <a:pos x="0" y="3"/>
                </a:cxn>
                <a:cxn ang="0">
                  <a:pos x="0" y="3"/>
                </a:cxn>
              </a:cxnLst>
              <a:rect l="0" t="0" r="r" b="b"/>
              <a:pathLst>
                <a:path w="5" h="7">
                  <a:moveTo>
                    <a:pt x="0" y="3"/>
                  </a:moveTo>
                  <a:lnTo>
                    <a:pt x="0" y="3"/>
                  </a:lnTo>
                  <a:lnTo>
                    <a:pt x="0" y="3"/>
                  </a:lnTo>
                  <a:lnTo>
                    <a:pt x="0" y="1"/>
                  </a:lnTo>
                  <a:lnTo>
                    <a:pt x="0" y="1"/>
                  </a:lnTo>
                  <a:lnTo>
                    <a:pt x="0" y="1"/>
                  </a:lnTo>
                  <a:lnTo>
                    <a:pt x="0" y="0"/>
                  </a:lnTo>
                  <a:lnTo>
                    <a:pt x="3" y="1"/>
                  </a:lnTo>
                  <a:lnTo>
                    <a:pt x="4" y="1"/>
                  </a:lnTo>
                  <a:lnTo>
                    <a:pt x="4" y="3"/>
                  </a:lnTo>
                  <a:lnTo>
                    <a:pt x="4" y="3"/>
                  </a:lnTo>
                  <a:lnTo>
                    <a:pt x="4" y="5"/>
                  </a:lnTo>
                  <a:lnTo>
                    <a:pt x="4" y="6"/>
                  </a:lnTo>
                  <a:lnTo>
                    <a:pt x="4" y="6"/>
                  </a:lnTo>
                  <a:lnTo>
                    <a:pt x="4" y="6"/>
                  </a:lnTo>
                  <a:lnTo>
                    <a:pt x="4" y="6"/>
                  </a:lnTo>
                  <a:lnTo>
                    <a:pt x="3" y="6"/>
                  </a:lnTo>
                  <a:lnTo>
                    <a:pt x="0" y="6"/>
                  </a:lnTo>
                  <a:lnTo>
                    <a:pt x="0" y="3"/>
                  </a:lnTo>
                  <a:lnTo>
                    <a:pt x="0" y="3"/>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4" name="Freeform 488"/>
            <p:cNvSpPr>
              <a:spLocks/>
            </p:cNvSpPr>
            <p:nvPr/>
          </p:nvSpPr>
          <p:spPr bwMode="auto">
            <a:xfrm>
              <a:off x="2479" y="2140"/>
              <a:ext cx="5" cy="4"/>
            </a:xfrm>
            <a:custGeom>
              <a:avLst/>
              <a:gdLst/>
              <a:ahLst/>
              <a:cxnLst>
                <a:cxn ang="0">
                  <a:pos x="0" y="1"/>
                </a:cxn>
                <a:cxn ang="0">
                  <a:pos x="0" y="1"/>
                </a:cxn>
                <a:cxn ang="0">
                  <a:pos x="0" y="1"/>
                </a:cxn>
                <a:cxn ang="0">
                  <a:pos x="0" y="1"/>
                </a:cxn>
                <a:cxn ang="0">
                  <a:pos x="0" y="1"/>
                </a:cxn>
                <a:cxn ang="0">
                  <a:pos x="0" y="0"/>
                </a:cxn>
                <a:cxn ang="0">
                  <a:pos x="3" y="1"/>
                </a:cxn>
                <a:cxn ang="0">
                  <a:pos x="4" y="1"/>
                </a:cxn>
                <a:cxn ang="0">
                  <a:pos x="4" y="1"/>
                </a:cxn>
                <a:cxn ang="0">
                  <a:pos x="4" y="1"/>
                </a:cxn>
                <a:cxn ang="0">
                  <a:pos x="4" y="3"/>
                </a:cxn>
                <a:cxn ang="0">
                  <a:pos x="4" y="3"/>
                </a:cxn>
                <a:cxn ang="0">
                  <a:pos x="3" y="3"/>
                </a:cxn>
                <a:cxn ang="0">
                  <a:pos x="3" y="3"/>
                </a:cxn>
                <a:cxn ang="0">
                  <a:pos x="0" y="1"/>
                </a:cxn>
                <a:cxn ang="0">
                  <a:pos x="0" y="1"/>
                </a:cxn>
              </a:cxnLst>
              <a:rect l="0" t="0" r="r" b="b"/>
              <a:pathLst>
                <a:path w="5" h="4">
                  <a:moveTo>
                    <a:pt x="0" y="1"/>
                  </a:moveTo>
                  <a:lnTo>
                    <a:pt x="0" y="1"/>
                  </a:lnTo>
                  <a:lnTo>
                    <a:pt x="0" y="1"/>
                  </a:lnTo>
                  <a:lnTo>
                    <a:pt x="0" y="1"/>
                  </a:lnTo>
                  <a:lnTo>
                    <a:pt x="0" y="1"/>
                  </a:lnTo>
                  <a:lnTo>
                    <a:pt x="0" y="0"/>
                  </a:lnTo>
                  <a:lnTo>
                    <a:pt x="3" y="1"/>
                  </a:lnTo>
                  <a:lnTo>
                    <a:pt x="4" y="1"/>
                  </a:lnTo>
                  <a:lnTo>
                    <a:pt x="4" y="1"/>
                  </a:lnTo>
                  <a:lnTo>
                    <a:pt x="4" y="1"/>
                  </a:lnTo>
                  <a:lnTo>
                    <a:pt x="4" y="3"/>
                  </a:lnTo>
                  <a:lnTo>
                    <a:pt x="4" y="3"/>
                  </a:lnTo>
                  <a:lnTo>
                    <a:pt x="3" y="3"/>
                  </a:lnTo>
                  <a:lnTo>
                    <a:pt x="3" y="3"/>
                  </a:lnTo>
                  <a:lnTo>
                    <a:pt x="0" y="1"/>
                  </a:lnTo>
                  <a:lnTo>
                    <a:pt x="0" y="1"/>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5" name="Freeform 489"/>
            <p:cNvSpPr>
              <a:spLocks/>
            </p:cNvSpPr>
            <p:nvPr/>
          </p:nvSpPr>
          <p:spPr bwMode="auto">
            <a:xfrm>
              <a:off x="2469" y="2135"/>
              <a:ext cx="7" cy="9"/>
            </a:xfrm>
            <a:custGeom>
              <a:avLst/>
              <a:gdLst/>
              <a:ahLst/>
              <a:cxnLst>
                <a:cxn ang="0">
                  <a:pos x="5" y="8"/>
                </a:cxn>
                <a:cxn ang="0">
                  <a:pos x="6" y="6"/>
                </a:cxn>
                <a:cxn ang="0">
                  <a:pos x="6" y="6"/>
                </a:cxn>
                <a:cxn ang="0">
                  <a:pos x="6" y="6"/>
                </a:cxn>
                <a:cxn ang="0">
                  <a:pos x="6" y="6"/>
                </a:cxn>
                <a:cxn ang="0">
                  <a:pos x="6" y="4"/>
                </a:cxn>
                <a:cxn ang="0">
                  <a:pos x="6" y="2"/>
                </a:cxn>
                <a:cxn ang="0">
                  <a:pos x="6" y="1"/>
                </a:cxn>
                <a:cxn ang="0">
                  <a:pos x="5" y="1"/>
                </a:cxn>
                <a:cxn ang="0">
                  <a:pos x="3" y="0"/>
                </a:cxn>
                <a:cxn ang="0">
                  <a:pos x="3" y="0"/>
                </a:cxn>
                <a:cxn ang="0">
                  <a:pos x="3" y="0"/>
                </a:cxn>
                <a:cxn ang="0">
                  <a:pos x="1" y="1"/>
                </a:cxn>
                <a:cxn ang="0">
                  <a:pos x="0" y="1"/>
                </a:cxn>
                <a:cxn ang="0">
                  <a:pos x="0" y="3"/>
                </a:cxn>
                <a:cxn ang="0">
                  <a:pos x="0" y="4"/>
                </a:cxn>
                <a:cxn ang="0">
                  <a:pos x="1" y="6"/>
                </a:cxn>
                <a:cxn ang="0">
                  <a:pos x="2" y="6"/>
                </a:cxn>
                <a:cxn ang="0">
                  <a:pos x="3" y="6"/>
                </a:cxn>
                <a:cxn ang="0">
                  <a:pos x="5" y="8"/>
                </a:cxn>
                <a:cxn ang="0">
                  <a:pos x="5" y="8"/>
                </a:cxn>
                <a:cxn ang="0">
                  <a:pos x="5" y="8"/>
                </a:cxn>
                <a:cxn ang="0">
                  <a:pos x="5" y="8"/>
                </a:cxn>
              </a:cxnLst>
              <a:rect l="0" t="0" r="r" b="b"/>
              <a:pathLst>
                <a:path w="7" h="9">
                  <a:moveTo>
                    <a:pt x="5" y="8"/>
                  </a:moveTo>
                  <a:lnTo>
                    <a:pt x="6" y="6"/>
                  </a:lnTo>
                  <a:lnTo>
                    <a:pt x="6" y="6"/>
                  </a:lnTo>
                  <a:lnTo>
                    <a:pt x="6" y="6"/>
                  </a:lnTo>
                  <a:lnTo>
                    <a:pt x="6" y="6"/>
                  </a:lnTo>
                  <a:lnTo>
                    <a:pt x="6" y="4"/>
                  </a:lnTo>
                  <a:lnTo>
                    <a:pt x="6" y="2"/>
                  </a:lnTo>
                  <a:lnTo>
                    <a:pt x="6" y="1"/>
                  </a:lnTo>
                  <a:lnTo>
                    <a:pt x="5" y="1"/>
                  </a:lnTo>
                  <a:lnTo>
                    <a:pt x="3" y="0"/>
                  </a:lnTo>
                  <a:lnTo>
                    <a:pt x="3" y="0"/>
                  </a:lnTo>
                  <a:lnTo>
                    <a:pt x="3" y="0"/>
                  </a:lnTo>
                  <a:lnTo>
                    <a:pt x="1" y="1"/>
                  </a:lnTo>
                  <a:lnTo>
                    <a:pt x="0" y="1"/>
                  </a:lnTo>
                  <a:lnTo>
                    <a:pt x="0" y="3"/>
                  </a:lnTo>
                  <a:lnTo>
                    <a:pt x="0" y="4"/>
                  </a:lnTo>
                  <a:lnTo>
                    <a:pt x="1" y="6"/>
                  </a:lnTo>
                  <a:lnTo>
                    <a:pt x="2" y="6"/>
                  </a:lnTo>
                  <a:lnTo>
                    <a:pt x="3" y="6"/>
                  </a:lnTo>
                  <a:lnTo>
                    <a:pt x="5" y="8"/>
                  </a:lnTo>
                  <a:lnTo>
                    <a:pt x="5" y="8"/>
                  </a:lnTo>
                  <a:lnTo>
                    <a:pt x="5" y="8"/>
                  </a:lnTo>
                  <a:lnTo>
                    <a:pt x="5" y="8"/>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6" name="Freeform 490"/>
            <p:cNvSpPr>
              <a:spLocks/>
            </p:cNvSpPr>
            <p:nvPr/>
          </p:nvSpPr>
          <p:spPr bwMode="auto">
            <a:xfrm>
              <a:off x="2469" y="2136"/>
              <a:ext cx="7" cy="8"/>
            </a:xfrm>
            <a:custGeom>
              <a:avLst/>
              <a:gdLst/>
              <a:ahLst/>
              <a:cxnLst>
                <a:cxn ang="0">
                  <a:pos x="1" y="5"/>
                </a:cxn>
                <a:cxn ang="0">
                  <a:pos x="0" y="3"/>
                </a:cxn>
                <a:cxn ang="0">
                  <a:pos x="0" y="2"/>
                </a:cxn>
                <a:cxn ang="0">
                  <a:pos x="0" y="0"/>
                </a:cxn>
                <a:cxn ang="0">
                  <a:pos x="1" y="0"/>
                </a:cxn>
                <a:cxn ang="0">
                  <a:pos x="2" y="0"/>
                </a:cxn>
                <a:cxn ang="0">
                  <a:pos x="3" y="0"/>
                </a:cxn>
                <a:cxn ang="0">
                  <a:pos x="5" y="0"/>
                </a:cxn>
                <a:cxn ang="0">
                  <a:pos x="5" y="3"/>
                </a:cxn>
                <a:cxn ang="0">
                  <a:pos x="5" y="4"/>
                </a:cxn>
                <a:cxn ang="0">
                  <a:pos x="6" y="5"/>
                </a:cxn>
                <a:cxn ang="0">
                  <a:pos x="5" y="5"/>
                </a:cxn>
                <a:cxn ang="0">
                  <a:pos x="5" y="5"/>
                </a:cxn>
                <a:cxn ang="0">
                  <a:pos x="5" y="7"/>
                </a:cxn>
                <a:cxn ang="0">
                  <a:pos x="5" y="7"/>
                </a:cxn>
                <a:cxn ang="0">
                  <a:pos x="3" y="5"/>
                </a:cxn>
                <a:cxn ang="0">
                  <a:pos x="2" y="5"/>
                </a:cxn>
                <a:cxn ang="0">
                  <a:pos x="1" y="5"/>
                </a:cxn>
                <a:cxn ang="0">
                  <a:pos x="1" y="5"/>
                </a:cxn>
              </a:cxnLst>
              <a:rect l="0" t="0" r="r" b="b"/>
              <a:pathLst>
                <a:path w="7" h="8">
                  <a:moveTo>
                    <a:pt x="1" y="5"/>
                  </a:moveTo>
                  <a:lnTo>
                    <a:pt x="0" y="3"/>
                  </a:lnTo>
                  <a:lnTo>
                    <a:pt x="0" y="2"/>
                  </a:lnTo>
                  <a:lnTo>
                    <a:pt x="0" y="0"/>
                  </a:lnTo>
                  <a:lnTo>
                    <a:pt x="1" y="0"/>
                  </a:lnTo>
                  <a:lnTo>
                    <a:pt x="2" y="0"/>
                  </a:lnTo>
                  <a:lnTo>
                    <a:pt x="3" y="0"/>
                  </a:lnTo>
                  <a:lnTo>
                    <a:pt x="5" y="0"/>
                  </a:lnTo>
                  <a:lnTo>
                    <a:pt x="5" y="3"/>
                  </a:lnTo>
                  <a:lnTo>
                    <a:pt x="5" y="4"/>
                  </a:lnTo>
                  <a:lnTo>
                    <a:pt x="6" y="5"/>
                  </a:lnTo>
                  <a:lnTo>
                    <a:pt x="5" y="5"/>
                  </a:lnTo>
                  <a:lnTo>
                    <a:pt x="5" y="5"/>
                  </a:lnTo>
                  <a:lnTo>
                    <a:pt x="5" y="7"/>
                  </a:lnTo>
                  <a:lnTo>
                    <a:pt x="5" y="7"/>
                  </a:lnTo>
                  <a:lnTo>
                    <a:pt x="3" y="5"/>
                  </a:lnTo>
                  <a:lnTo>
                    <a:pt x="2" y="5"/>
                  </a:lnTo>
                  <a:lnTo>
                    <a:pt x="1" y="5"/>
                  </a:lnTo>
                  <a:lnTo>
                    <a:pt x="1" y="5"/>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7" name="Freeform 491"/>
            <p:cNvSpPr>
              <a:spLocks/>
            </p:cNvSpPr>
            <p:nvPr/>
          </p:nvSpPr>
          <p:spPr bwMode="auto">
            <a:xfrm>
              <a:off x="2470" y="2137"/>
              <a:ext cx="5" cy="5"/>
            </a:xfrm>
            <a:custGeom>
              <a:avLst/>
              <a:gdLst/>
              <a:ahLst/>
              <a:cxnLst>
                <a:cxn ang="0">
                  <a:pos x="1" y="4"/>
                </a:cxn>
                <a:cxn ang="0">
                  <a:pos x="0" y="2"/>
                </a:cxn>
                <a:cxn ang="0">
                  <a:pos x="0" y="2"/>
                </a:cxn>
                <a:cxn ang="0">
                  <a:pos x="0" y="2"/>
                </a:cxn>
                <a:cxn ang="0">
                  <a:pos x="1" y="1"/>
                </a:cxn>
                <a:cxn ang="0">
                  <a:pos x="1" y="0"/>
                </a:cxn>
                <a:cxn ang="0">
                  <a:pos x="2" y="1"/>
                </a:cxn>
                <a:cxn ang="0">
                  <a:pos x="2" y="2"/>
                </a:cxn>
                <a:cxn ang="0">
                  <a:pos x="4" y="3"/>
                </a:cxn>
                <a:cxn ang="0">
                  <a:pos x="4" y="4"/>
                </a:cxn>
                <a:cxn ang="0">
                  <a:pos x="4" y="4"/>
                </a:cxn>
                <a:cxn ang="0">
                  <a:pos x="2" y="4"/>
                </a:cxn>
                <a:cxn ang="0">
                  <a:pos x="2" y="4"/>
                </a:cxn>
                <a:cxn ang="0">
                  <a:pos x="2" y="4"/>
                </a:cxn>
                <a:cxn ang="0">
                  <a:pos x="1" y="4"/>
                </a:cxn>
                <a:cxn ang="0">
                  <a:pos x="1" y="4"/>
                </a:cxn>
              </a:cxnLst>
              <a:rect l="0" t="0" r="r" b="b"/>
              <a:pathLst>
                <a:path w="5" h="5">
                  <a:moveTo>
                    <a:pt x="1" y="4"/>
                  </a:moveTo>
                  <a:lnTo>
                    <a:pt x="0" y="2"/>
                  </a:lnTo>
                  <a:lnTo>
                    <a:pt x="0" y="2"/>
                  </a:lnTo>
                  <a:lnTo>
                    <a:pt x="0" y="2"/>
                  </a:lnTo>
                  <a:lnTo>
                    <a:pt x="1" y="1"/>
                  </a:lnTo>
                  <a:lnTo>
                    <a:pt x="1" y="0"/>
                  </a:lnTo>
                  <a:lnTo>
                    <a:pt x="2" y="1"/>
                  </a:lnTo>
                  <a:lnTo>
                    <a:pt x="2" y="2"/>
                  </a:lnTo>
                  <a:lnTo>
                    <a:pt x="4" y="3"/>
                  </a:lnTo>
                  <a:lnTo>
                    <a:pt x="4" y="4"/>
                  </a:lnTo>
                  <a:lnTo>
                    <a:pt x="4" y="4"/>
                  </a:lnTo>
                  <a:lnTo>
                    <a:pt x="2" y="4"/>
                  </a:lnTo>
                  <a:lnTo>
                    <a:pt x="2" y="4"/>
                  </a:lnTo>
                  <a:lnTo>
                    <a:pt x="2" y="4"/>
                  </a:lnTo>
                  <a:lnTo>
                    <a:pt x="1" y="4"/>
                  </a:lnTo>
                  <a:lnTo>
                    <a:pt x="1" y="4"/>
                  </a:lnTo>
                </a:path>
              </a:pathLst>
            </a:custGeom>
            <a:solidFill>
              <a:srgbClr val="C20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8" name="Freeform 492"/>
            <p:cNvSpPr>
              <a:spLocks/>
            </p:cNvSpPr>
            <p:nvPr/>
          </p:nvSpPr>
          <p:spPr bwMode="auto">
            <a:xfrm>
              <a:off x="2475" y="2139"/>
              <a:ext cx="9" cy="8"/>
            </a:xfrm>
            <a:custGeom>
              <a:avLst/>
              <a:gdLst/>
              <a:ahLst/>
              <a:cxnLst>
                <a:cxn ang="0">
                  <a:pos x="4" y="7"/>
                </a:cxn>
                <a:cxn ang="0">
                  <a:pos x="7" y="5"/>
                </a:cxn>
                <a:cxn ang="0">
                  <a:pos x="8" y="5"/>
                </a:cxn>
                <a:cxn ang="0">
                  <a:pos x="8" y="5"/>
                </a:cxn>
                <a:cxn ang="0">
                  <a:pos x="8" y="5"/>
                </a:cxn>
                <a:cxn ang="0">
                  <a:pos x="8" y="2"/>
                </a:cxn>
                <a:cxn ang="0">
                  <a:pos x="7" y="2"/>
                </a:cxn>
                <a:cxn ang="0">
                  <a:pos x="5" y="2"/>
                </a:cxn>
                <a:cxn ang="0">
                  <a:pos x="4" y="0"/>
                </a:cxn>
                <a:cxn ang="0">
                  <a:pos x="4" y="0"/>
                </a:cxn>
                <a:cxn ang="0">
                  <a:pos x="4" y="0"/>
                </a:cxn>
                <a:cxn ang="0">
                  <a:pos x="3" y="0"/>
                </a:cxn>
                <a:cxn ang="0">
                  <a:pos x="0" y="2"/>
                </a:cxn>
                <a:cxn ang="0">
                  <a:pos x="0" y="2"/>
                </a:cxn>
                <a:cxn ang="0">
                  <a:pos x="0" y="2"/>
                </a:cxn>
                <a:cxn ang="0">
                  <a:pos x="0" y="2"/>
                </a:cxn>
                <a:cxn ang="0">
                  <a:pos x="0" y="4"/>
                </a:cxn>
                <a:cxn ang="0">
                  <a:pos x="0" y="5"/>
                </a:cxn>
                <a:cxn ang="0">
                  <a:pos x="3" y="5"/>
                </a:cxn>
                <a:cxn ang="0">
                  <a:pos x="4" y="7"/>
                </a:cxn>
                <a:cxn ang="0">
                  <a:pos x="4" y="7"/>
                </a:cxn>
                <a:cxn ang="0">
                  <a:pos x="4" y="7"/>
                </a:cxn>
                <a:cxn ang="0">
                  <a:pos x="4" y="7"/>
                </a:cxn>
                <a:cxn ang="0">
                  <a:pos x="4" y="7"/>
                </a:cxn>
              </a:cxnLst>
              <a:rect l="0" t="0" r="r" b="b"/>
              <a:pathLst>
                <a:path w="9" h="8">
                  <a:moveTo>
                    <a:pt x="4" y="7"/>
                  </a:moveTo>
                  <a:lnTo>
                    <a:pt x="7" y="5"/>
                  </a:lnTo>
                  <a:lnTo>
                    <a:pt x="8" y="5"/>
                  </a:lnTo>
                  <a:lnTo>
                    <a:pt x="8" y="5"/>
                  </a:lnTo>
                  <a:lnTo>
                    <a:pt x="8" y="5"/>
                  </a:lnTo>
                  <a:lnTo>
                    <a:pt x="8" y="2"/>
                  </a:lnTo>
                  <a:lnTo>
                    <a:pt x="7" y="2"/>
                  </a:lnTo>
                  <a:lnTo>
                    <a:pt x="5" y="2"/>
                  </a:lnTo>
                  <a:lnTo>
                    <a:pt x="4" y="0"/>
                  </a:lnTo>
                  <a:lnTo>
                    <a:pt x="4" y="0"/>
                  </a:lnTo>
                  <a:lnTo>
                    <a:pt x="4" y="0"/>
                  </a:lnTo>
                  <a:lnTo>
                    <a:pt x="3" y="0"/>
                  </a:lnTo>
                  <a:lnTo>
                    <a:pt x="0" y="2"/>
                  </a:lnTo>
                  <a:lnTo>
                    <a:pt x="0" y="2"/>
                  </a:lnTo>
                  <a:lnTo>
                    <a:pt x="0" y="2"/>
                  </a:lnTo>
                  <a:lnTo>
                    <a:pt x="0" y="2"/>
                  </a:lnTo>
                  <a:lnTo>
                    <a:pt x="0" y="4"/>
                  </a:lnTo>
                  <a:lnTo>
                    <a:pt x="0" y="5"/>
                  </a:lnTo>
                  <a:lnTo>
                    <a:pt x="3" y="5"/>
                  </a:lnTo>
                  <a:lnTo>
                    <a:pt x="4" y="7"/>
                  </a:lnTo>
                  <a:lnTo>
                    <a:pt x="4" y="7"/>
                  </a:lnTo>
                  <a:lnTo>
                    <a:pt x="4" y="7"/>
                  </a:lnTo>
                  <a:lnTo>
                    <a:pt x="4" y="7"/>
                  </a:lnTo>
                  <a:lnTo>
                    <a:pt x="4" y="7"/>
                  </a:lnTo>
                </a:path>
              </a:pathLst>
            </a:custGeom>
            <a:solidFill>
              <a:srgbClr val="00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9" name="Freeform 493"/>
            <p:cNvSpPr>
              <a:spLocks/>
            </p:cNvSpPr>
            <p:nvPr/>
          </p:nvSpPr>
          <p:spPr bwMode="auto">
            <a:xfrm>
              <a:off x="2475" y="2140"/>
              <a:ext cx="6" cy="7"/>
            </a:xfrm>
            <a:custGeom>
              <a:avLst/>
              <a:gdLst/>
              <a:ahLst/>
              <a:cxnLst>
                <a:cxn ang="0">
                  <a:pos x="0" y="4"/>
                </a:cxn>
                <a:cxn ang="0">
                  <a:pos x="0" y="3"/>
                </a:cxn>
                <a:cxn ang="0">
                  <a:pos x="0" y="1"/>
                </a:cxn>
                <a:cxn ang="0">
                  <a:pos x="0" y="1"/>
                </a:cxn>
                <a:cxn ang="0">
                  <a:pos x="0" y="1"/>
                </a:cxn>
                <a:cxn ang="0">
                  <a:pos x="0" y="1"/>
                </a:cxn>
                <a:cxn ang="0">
                  <a:pos x="3" y="0"/>
                </a:cxn>
                <a:cxn ang="0">
                  <a:pos x="4" y="1"/>
                </a:cxn>
                <a:cxn ang="0">
                  <a:pos x="4" y="1"/>
                </a:cxn>
                <a:cxn ang="0">
                  <a:pos x="4" y="1"/>
                </a:cxn>
                <a:cxn ang="0">
                  <a:pos x="5" y="3"/>
                </a:cxn>
                <a:cxn ang="0">
                  <a:pos x="5" y="4"/>
                </a:cxn>
                <a:cxn ang="0">
                  <a:pos x="5" y="5"/>
                </a:cxn>
                <a:cxn ang="0">
                  <a:pos x="4" y="6"/>
                </a:cxn>
                <a:cxn ang="0">
                  <a:pos x="4" y="6"/>
                </a:cxn>
                <a:cxn ang="0">
                  <a:pos x="4" y="6"/>
                </a:cxn>
                <a:cxn ang="0">
                  <a:pos x="4" y="6"/>
                </a:cxn>
                <a:cxn ang="0">
                  <a:pos x="3" y="4"/>
                </a:cxn>
                <a:cxn ang="0">
                  <a:pos x="0" y="4"/>
                </a:cxn>
                <a:cxn ang="0">
                  <a:pos x="0" y="4"/>
                </a:cxn>
              </a:cxnLst>
              <a:rect l="0" t="0" r="r" b="b"/>
              <a:pathLst>
                <a:path w="6" h="7">
                  <a:moveTo>
                    <a:pt x="0" y="4"/>
                  </a:moveTo>
                  <a:lnTo>
                    <a:pt x="0" y="3"/>
                  </a:lnTo>
                  <a:lnTo>
                    <a:pt x="0" y="1"/>
                  </a:lnTo>
                  <a:lnTo>
                    <a:pt x="0" y="1"/>
                  </a:lnTo>
                  <a:lnTo>
                    <a:pt x="0" y="1"/>
                  </a:lnTo>
                  <a:lnTo>
                    <a:pt x="0" y="1"/>
                  </a:lnTo>
                  <a:lnTo>
                    <a:pt x="3" y="0"/>
                  </a:lnTo>
                  <a:lnTo>
                    <a:pt x="4" y="1"/>
                  </a:lnTo>
                  <a:lnTo>
                    <a:pt x="4" y="1"/>
                  </a:lnTo>
                  <a:lnTo>
                    <a:pt x="4" y="1"/>
                  </a:lnTo>
                  <a:lnTo>
                    <a:pt x="5" y="3"/>
                  </a:lnTo>
                  <a:lnTo>
                    <a:pt x="5" y="4"/>
                  </a:lnTo>
                  <a:lnTo>
                    <a:pt x="5" y="5"/>
                  </a:lnTo>
                  <a:lnTo>
                    <a:pt x="4" y="6"/>
                  </a:lnTo>
                  <a:lnTo>
                    <a:pt x="4" y="6"/>
                  </a:lnTo>
                  <a:lnTo>
                    <a:pt x="4" y="6"/>
                  </a:lnTo>
                  <a:lnTo>
                    <a:pt x="4" y="6"/>
                  </a:lnTo>
                  <a:lnTo>
                    <a:pt x="3" y="4"/>
                  </a:lnTo>
                  <a:lnTo>
                    <a:pt x="0" y="4"/>
                  </a:lnTo>
                  <a:lnTo>
                    <a:pt x="0" y="4"/>
                  </a:lnTo>
                </a:path>
              </a:pathLst>
            </a:custGeom>
            <a:solidFill>
              <a:srgbClr val="72727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0" name="Freeform 494"/>
            <p:cNvSpPr>
              <a:spLocks/>
            </p:cNvSpPr>
            <p:nvPr/>
          </p:nvSpPr>
          <p:spPr bwMode="auto">
            <a:xfrm>
              <a:off x="2476" y="2141"/>
              <a:ext cx="4" cy="4"/>
            </a:xfrm>
            <a:custGeom>
              <a:avLst/>
              <a:gdLst/>
              <a:ahLst/>
              <a:cxnLst>
                <a:cxn ang="0">
                  <a:pos x="2" y="3"/>
                </a:cxn>
                <a:cxn ang="0">
                  <a:pos x="0" y="2"/>
                </a:cxn>
                <a:cxn ang="0">
                  <a:pos x="0" y="0"/>
                </a:cxn>
                <a:cxn ang="0">
                  <a:pos x="0" y="0"/>
                </a:cxn>
                <a:cxn ang="0">
                  <a:pos x="2" y="0"/>
                </a:cxn>
                <a:cxn ang="0">
                  <a:pos x="2" y="0"/>
                </a:cxn>
                <a:cxn ang="0">
                  <a:pos x="2" y="0"/>
                </a:cxn>
                <a:cxn ang="0">
                  <a:pos x="3" y="0"/>
                </a:cxn>
                <a:cxn ang="0">
                  <a:pos x="3" y="2"/>
                </a:cxn>
                <a:cxn ang="0">
                  <a:pos x="3" y="3"/>
                </a:cxn>
                <a:cxn ang="0">
                  <a:pos x="3" y="3"/>
                </a:cxn>
                <a:cxn ang="0">
                  <a:pos x="3" y="3"/>
                </a:cxn>
                <a:cxn ang="0">
                  <a:pos x="3" y="3"/>
                </a:cxn>
                <a:cxn ang="0">
                  <a:pos x="2" y="3"/>
                </a:cxn>
                <a:cxn ang="0">
                  <a:pos x="2" y="3"/>
                </a:cxn>
                <a:cxn ang="0">
                  <a:pos x="2" y="3"/>
                </a:cxn>
              </a:cxnLst>
              <a:rect l="0" t="0" r="r" b="b"/>
              <a:pathLst>
                <a:path w="4" h="4">
                  <a:moveTo>
                    <a:pt x="2" y="3"/>
                  </a:moveTo>
                  <a:lnTo>
                    <a:pt x="0" y="2"/>
                  </a:lnTo>
                  <a:lnTo>
                    <a:pt x="0" y="0"/>
                  </a:lnTo>
                  <a:lnTo>
                    <a:pt x="0" y="0"/>
                  </a:lnTo>
                  <a:lnTo>
                    <a:pt x="2" y="0"/>
                  </a:lnTo>
                  <a:lnTo>
                    <a:pt x="2" y="0"/>
                  </a:lnTo>
                  <a:lnTo>
                    <a:pt x="2" y="0"/>
                  </a:lnTo>
                  <a:lnTo>
                    <a:pt x="3" y="0"/>
                  </a:lnTo>
                  <a:lnTo>
                    <a:pt x="3" y="2"/>
                  </a:lnTo>
                  <a:lnTo>
                    <a:pt x="3" y="3"/>
                  </a:lnTo>
                  <a:lnTo>
                    <a:pt x="3" y="3"/>
                  </a:lnTo>
                  <a:lnTo>
                    <a:pt x="3" y="3"/>
                  </a:lnTo>
                  <a:lnTo>
                    <a:pt x="3" y="3"/>
                  </a:lnTo>
                  <a:lnTo>
                    <a:pt x="2" y="3"/>
                  </a:lnTo>
                  <a:lnTo>
                    <a:pt x="2" y="3"/>
                  </a:lnTo>
                  <a:lnTo>
                    <a:pt x="2" y="3"/>
                  </a:lnTo>
                </a:path>
              </a:pathLst>
            </a:custGeom>
            <a:solidFill>
              <a:srgbClr val="C20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1" name="Freeform 495"/>
            <p:cNvSpPr>
              <a:spLocks/>
            </p:cNvSpPr>
            <p:nvPr/>
          </p:nvSpPr>
          <p:spPr bwMode="auto">
            <a:xfrm>
              <a:off x="2464" y="2104"/>
              <a:ext cx="78" cy="44"/>
            </a:xfrm>
            <a:custGeom>
              <a:avLst/>
              <a:gdLst/>
              <a:ahLst/>
              <a:cxnLst>
                <a:cxn ang="0">
                  <a:pos x="0" y="9"/>
                </a:cxn>
                <a:cxn ang="0">
                  <a:pos x="15" y="0"/>
                </a:cxn>
                <a:cxn ang="0">
                  <a:pos x="77" y="34"/>
                </a:cxn>
                <a:cxn ang="0">
                  <a:pos x="61" y="43"/>
                </a:cxn>
                <a:cxn ang="0">
                  <a:pos x="0" y="9"/>
                </a:cxn>
                <a:cxn ang="0">
                  <a:pos x="0" y="9"/>
                </a:cxn>
              </a:cxnLst>
              <a:rect l="0" t="0" r="r" b="b"/>
              <a:pathLst>
                <a:path w="78" h="44">
                  <a:moveTo>
                    <a:pt x="0" y="9"/>
                  </a:moveTo>
                  <a:lnTo>
                    <a:pt x="15" y="0"/>
                  </a:lnTo>
                  <a:lnTo>
                    <a:pt x="77" y="34"/>
                  </a:lnTo>
                  <a:lnTo>
                    <a:pt x="61" y="43"/>
                  </a:lnTo>
                  <a:lnTo>
                    <a:pt x="0" y="9"/>
                  </a:lnTo>
                  <a:lnTo>
                    <a:pt x="0" y="9"/>
                  </a:lnTo>
                </a:path>
              </a:pathLst>
            </a:custGeom>
            <a:solidFill>
              <a:srgbClr val="E1E1E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2" name="Freeform 496"/>
            <p:cNvSpPr>
              <a:spLocks/>
            </p:cNvSpPr>
            <p:nvPr/>
          </p:nvSpPr>
          <p:spPr bwMode="auto">
            <a:xfrm>
              <a:off x="2464" y="2113"/>
              <a:ext cx="62" cy="53"/>
            </a:xfrm>
            <a:custGeom>
              <a:avLst/>
              <a:gdLst/>
              <a:ahLst/>
              <a:cxnLst>
                <a:cxn ang="0">
                  <a:pos x="0" y="0"/>
                </a:cxn>
                <a:cxn ang="0">
                  <a:pos x="61" y="34"/>
                </a:cxn>
                <a:cxn ang="0">
                  <a:pos x="61" y="52"/>
                </a:cxn>
                <a:cxn ang="0">
                  <a:pos x="0" y="18"/>
                </a:cxn>
                <a:cxn ang="0">
                  <a:pos x="0" y="0"/>
                </a:cxn>
                <a:cxn ang="0">
                  <a:pos x="0" y="0"/>
                </a:cxn>
              </a:cxnLst>
              <a:rect l="0" t="0" r="r" b="b"/>
              <a:pathLst>
                <a:path w="62" h="53">
                  <a:moveTo>
                    <a:pt x="0" y="0"/>
                  </a:moveTo>
                  <a:lnTo>
                    <a:pt x="61" y="34"/>
                  </a:lnTo>
                  <a:lnTo>
                    <a:pt x="61" y="52"/>
                  </a:lnTo>
                  <a:lnTo>
                    <a:pt x="0" y="18"/>
                  </a:lnTo>
                  <a:lnTo>
                    <a:pt x="0" y="0"/>
                  </a:lnTo>
                  <a:lnTo>
                    <a:pt x="0" y="0"/>
                  </a:lnTo>
                </a:path>
              </a:pathLst>
            </a:custGeom>
            <a:solidFill>
              <a:srgbClr val="B2B2B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3" name="Freeform 497"/>
            <p:cNvSpPr>
              <a:spLocks/>
            </p:cNvSpPr>
            <p:nvPr/>
          </p:nvSpPr>
          <p:spPr bwMode="auto">
            <a:xfrm>
              <a:off x="2534" y="2173"/>
              <a:ext cx="12" cy="6"/>
            </a:xfrm>
            <a:custGeom>
              <a:avLst/>
              <a:gdLst/>
              <a:ahLst/>
              <a:cxnLst>
                <a:cxn ang="0">
                  <a:pos x="3" y="0"/>
                </a:cxn>
                <a:cxn ang="0">
                  <a:pos x="11" y="5"/>
                </a:cxn>
                <a:cxn ang="0">
                  <a:pos x="7" y="5"/>
                </a:cxn>
                <a:cxn ang="0">
                  <a:pos x="0" y="1"/>
                </a:cxn>
                <a:cxn ang="0">
                  <a:pos x="3" y="0"/>
                </a:cxn>
                <a:cxn ang="0">
                  <a:pos x="3" y="0"/>
                </a:cxn>
              </a:cxnLst>
              <a:rect l="0" t="0" r="r" b="b"/>
              <a:pathLst>
                <a:path w="12" h="6">
                  <a:moveTo>
                    <a:pt x="3" y="0"/>
                  </a:moveTo>
                  <a:lnTo>
                    <a:pt x="11" y="5"/>
                  </a:lnTo>
                  <a:lnTo>
                    <a:pt x="7" y="5"/>
                  </a:lnTo>
                  <a:lnTo>
                    <a:pt x="0" y="1"/>
                  </a:lnTo>
                  <a:lnTo>
                    <a:pt x="3" y="0"/>
                  </a:lnTo>
                  <a:lnTo>
                    <a:pt x="3" y="0"/>
                  </a:lnTo>
                </a:path>
              </a:pathLst>
            </a:custGeom>
            <a:solidFill>
              <a:srgbClr val="F52B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4" name="Freeform 498"/>
            <p:cNvSpPr>
              <a:spLocks/>
            </p:cNvSpPr>
            <p:nvPr/>
          </p:nvSpPr>
          <p:spPr bwMode="auto">
            <a:xfrm>
              <a:off x="2534" y="2174"/>
              <a:ext cx="8" cy="7"/>
            </a:xfrm>
            <a:custGeom>
              <a:avLst/>
              <a:gdLst/>
              <a:ahLst/>
              <a:cxnLst>
                <a:cxn ang="0">
                  <a:pos x="0" y="2"/>
                </a:cxn>
                <a:cxn ang="0">
                  <a:pos x="7" y="6"/>
                </a:cxn>
                <a:cxn ang="0">
                  <a:pos x="7" y="4"/>
                </a:cxn>
                <a:cxn ang="0">
                  <a:pos x="0" y="0"/>
                </a:cxn>
                <a:cxn ang="0">
                  <a:pos x="0" y="2"/>
                </a:cxn>
                <a:cxn ang="0">
                  <a:pos x="0" y="2"/>
                </a:cxn>
              </a:cxnLst>
              <a:rect l="0" t="0" r="r" b="b"/>
              <a:pathLst>
                <a:path w="8" h="7">
                  <a:moveTo>
                    <a:pt x="0" y="2"/>
                  </a:moveTo>
                  <a:lnTo>
                    <a:pt x="7" y="6"/>
                  </a:lnTo>
                  <a:lnTo>
                    <a:pt x="7" y="4"/>
                  </a:lnTo>
                  <a:lnTo>
                    <a:pt x="0" y="0"/>
                  </a:lnTo>
                  <a:lnTo>
                    <a:pt x="0" y="2"/>
                  </a:lnTo>
                  <a:lnTo>
                    <a:pt x="0" y="2"/>
                  </a:lnTo>
                </a:path>
              </a:pathLst>
            </a:custGeom>
            <a:solidFill>
              <a:srgbClr val="C2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5" name="Freeform 499"/>
            <p:cNvSpPr>
              <a:spLocks/>
            </p:cNvSpPr>
            <p:nvPr/>
          </p:nvSpPr>
          <p:spPr bwMode="auto">
            <a:xfrm>
              <a:off x="2541" y="2178"/>
              <a:ext cx="5" cy="3"/>
            </a:xfrm>
            <a:custGeom>
              <a:avLst/>
              <a:gdLst/>
              <a:ahLst/>
              <a:cxnLst>
                <a:cxn ang="0">
                  <a:pos x="4" y="0"/>
                </a:cxn>
                <a:cxn ang="0">
                  <a:pos x="0" y="2"/>
                </a:cxn>
                <a:cxn ang="0">
                  <a:pos x="0" y="0"/>
                </a:cxn>
                <a:cxn ang="0">
                  <a:pos x="4" y="0"/>
                </a:cxn>
                <a:cxn ang="0">
                  <a:pos x="4" y="0"/>
                </a:cxn>
                <a:cxn ang="0">
                  <a:pos x="4" y="0"/>
                </a:cxn>
              </a:cxnLst>
              <a:rect l="0" t="0" r="r" b="b"/>
              <a:pathLst>
                <a:path w="5" h="3">
                  <a:moveTo>
                    <a:pt x="4" y="0"/>
                  </a:moveTo>
                  <a:lnTo>
                    <a:pt x="0" y="2"/>
                  </a:lnTo>
                  <a:lnTo>
                    <a:pt x="0" y="0"/>
                  </a:lnTo>
                  <a:lnTo>
                    <a:pt x="4" y="0"/>
                  </a:lnTo>
                  <a:lnTo>
                    <a:pt x="4" y="0"/>
                  </a:lnTo>
                  <a:lnTo>
                    <a:pt x="4" y="0"/>
                  </a:lnTo>
                </a:path>
              </a:pathLst>
            </a:custGeom>
            <a:solidFill>
              <a:srgbClr val="81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6" name="Freeform 500"/>
            <p:cNvSpPr>
              <a:spLocks/>
            </p:cNvSpPr>
            <p:nvPr/>
          </p:nvSpPr>
          <p:spPr bwMode="auto">
            <a:xfrm>
              <a:off x="2530" y="2148"/>
              <a:ext cx="24" cy="13"/>
            </a:xfrm>
            <a:custGeom>
              <a:avLst/>
              <a:gdLst/>
              <a:ahLst/>
              <a:cxnLst>
                <a:cxn ang="0">
                  <a:pos x="15" y="0"/>
                </a:cxn>
                <a:cxn ang="0">
                  <a:pos x="23" y="5"/>
                </a:cxn>
                <a:cxn ang="0">
                  <a:pos x="7" y="12"/>
                </a:cxn>
                <a:cxn ang="0">
                  <a:pos x="0" y="8"/>
                </a:cxn>
                <a:cxn ang="0">
                  <a:pos x="15" y="0"/>
                </a:cxn>
                <a:cxn ang="0">
                  <a:pos x="15" y="0"/>
                </a:cxn>
              </a:cxnLst>
              <a:rect l="0" t="0" r="r" b="b"/>
              <a:pathLst>
                <a:path w="24" h="13">
                  <a:moveTo>
                    <a:pt x="15" y="0"/>
                  </a:moveTo>
                  <a:lnTo>
                    <a:pt x="23" y="5"/>
                  </a:lnTo>
                  <a:lnTo>
                    <a:pt x="7" y="12"/>
                  </a:lnTo>
                  <a:lnTo>
                    <a:pt x="0" y="8"/>
                  </a:lnTo>
                  <a:lnTo>
                    <a:pt x="15" y="0"/>
                  </a:lnTo>
                  <a:lnTo>
                    <a:pt x="15" y="0"/>
                  </a:lnTo>
                </a:path>
              </a:pathLst>
            </a:custGeom>
            <a:solidFill>
              <a:srgbClr val="FF6088"/>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7" name="Freeform 501"/>
            <p:cNvSpPr>
              <a:spLocks/>
            </p:cNvSpPr>
            <p:nvPr/>
          </p:nvSpPr>
          <p:spPr bwMode="auto">
            <a:xfrm>
              <a:off x="2530" y="2156"/>
              <a:ext cx="8" cy="21"/>
            </a:xfrm>
            <a:custGeom>
              <a:avLst/>
              <a:gdLst/>
              <a:ahLst/>
              <a:cxnLst>
                <a:cxn ang="0">
                  <a:pos x="0" y="15"/>
                </a:cxn>
                <a:cxn ang="0">
                  <a:pos x="7" y="20"/>
                </a:cxn>
                <a:cxn ang="0">
                  <a:pos x="7" y="4"/>
                </a:cxn>
                <a:cxn ang="0">
                  <a:pos x="0" y="0"/>
                </a:cxn>
                <a:cxn ang="0">
                  <a:pos x="0" y="15"/>
                </a:cxn>
                <a:cxn ang="0">
                  <a:pos x="0" y="15"/>
                </a:cxn>
              </a:cxnLst>
              <a:rect l="0" t="0" r="r" b="b"/>
              <a:pathLst>
                <a:path w="8" h="21">
                  <a:moveTo>
                    <a:pt x="0" y="15"/>
                  </a:moveTo>
                  <a:lnTo>
                    <a:pt x="7" y="20"/>
                  </a:lnTo>
                  <a:lnTo>
                    <a:pt x="7" y="4"/>
                  </a:lnTo>
                  <a:lnTo>
                    <a:pt x="0" y="0"/>
                  </a:lnTo>
                  <a:lnTo>
                    <a:pt x="0" y="15"/>
                  </a:lnTo>
                  <a:lnTo>
                    <a:pt x="0" y="15"/>
                  </a:lnTo>
                </a:path>
              </a:pathLst>
            </a:custGeom>
            <a:solidFill>
              <a:srgbClr val="C20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8" name="Freeform 502"/>
            <p:cNvSpPr>
              <a:spLocks/>
            </p:cNvSpPr>
            <p:nvPr/>
          </p:nvSpPr>
          <p:spPr bwMode="auto">
            <a:xfrm>
              <a:off x="2537" y="2153"/>
              <a:ext cx="17" cy="24"/>
            </a:xfrm>
            <a:custGeom>
              <a:avLst/>
              <a:gdLst/>
              <a:ahLst/>
              <a:cxnLst>
                <a:cxn ang="0">
                  <a:pos x="16" y="15"/>
                </a:cxn>
                <a:cxn ang="0">
                  <a:pos x="0" y="23"/>
                </a:cxn>
                <a:cxn ang="0">
                  <a:pos x="0" y="7"/>
                </a:cxn>
                <a:cxn ang="0">
                  <a:pos x="16" y="0"/>
                </a:cxn>
                <a:cxn ang="0">
                  <a:pos x="16" y="15"/>
                </a:cxn>
                <a:cxn ang="0">
                  <a:pos x="16" y="15"/>
                </a:cxn>
              </a:cxnLst>
              <a:rect l="0" t="0" r="r" b="b"/>
              <a:pathLst>
                <a:path w="17" h="24">
                  <a:moveTo>
                    <a:pt x="16" y="15"/>
                  </a:moveTo>
                  <a:lnTo>
                    <a:pt x="0" y="23"/>
                  </a:lnTo>
                  <a:lnTo>
                    <a:pt x="0" y="7"/>
                  </a:lnTo>
                  <a:lnTo>
                    <a:pt x="16" y="0"/>
                  </a:lnTo>
                  <a:lnTo>
                    <a:pt x="16" y="15"/>
                  </a:lnTo>
                  <a:lnTo>
                    <a:pt x="16" y="15"/>
                  </a:lnTo>
                </a:path>
              </a:pathLst>
            </a:custGeom>
            <a:solidFill>
              <a:srgbClr val="9F000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9" name="Freeform 503"/>
            <p:cNvSpPr>
              <a:spLocks/>
            </p:cNvSpPr>
            <p:nvPr/>
          </p:nvSpPr>
          <p:spPr bwMode="auto">
            <a:xfrm>
              <a:off x="2539" y="2156"/>
              <a:ext cx="17" cy="11"/>
            </a:xfrm>
            <a:custGeom>
              <a:avLst/>
              <a:gdLst/>
              <a:ahLst/>
              <a:cxnLst>
                <a:cxn ang="0">
                  <a:pos x="11" y="0"/>
                </a:cxn>
                <a:cxn ang="0">
                  <a:pos x="16" y="2"/>
                </a:cxn>
                <a:cxn ang="0">
                  <a:pos x="15" y="9"/>
                </a:cxn>
                <a:cxn ang="0">
                  <a:pos x="6" y="10"/>
                </a:cxn>
                <a:cxn ang="0">
                  <a:pos x="0" y="6"/>
                </a:cxn>
                <a:cxn ang="0">
                  <a:pos x="11" y="0"/>
                </a:cxn>
                <a:cxn ang="0">
                  <a:pos x="11" y="0"/>
                </a:cxn>
              </a:cxnLst>
              <a:rect l="0" t="0" r="r" b="b"/>
              <a:pathLst>
                <a:path w="17" h="11">
                  <a:moveTo>
                    <a:pt x="11" y="0"/>
                  </a:moveTo>
                  <a:lnTo>
                    <a:pt x="16" y="2"/>
                  </a:lnTo>
                  <a:lnTo>
                    <a:pt x="15" y="9"/>
                  </a:lnTo>
                  <a:lnTo>
                    <a:pt x="6" y="10"/>
                  </a:lnTo>
                  <a:lnTo>
                    <a:pt x="0" y="6"/>
                  </a:lnTo>
                  <a:lnTo>
                    <a:pt x="11" y="0"/>
                  </a:lnTo>
                  <a:lnTo>
                    <a:pt x="11" y="0"/>
                  </a:lnTo>
                </a:path>
              </a:pathLst>
            </a:custGeom>
            <a:solidFill>
              <a:srgbClr val="F52B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0" name="Freeform 504"/>
            <p:cNvSpPr>
              <a:spLocks/>
            </p:cNvSpPr>
            <p:nvPr/>
          </p:nvSpPr>
          <p:spPr bwMode="auto">
            <a:xfrm>
              <a:off x="2539" y="2162"/>
              <a:ext cx="8" cy="19"/>
            </a:xfrm>
            <a:custGeom>
              <a:avLst/>
              <a:gdLst/>
              <a:ahLst/>
              <a:cxnLst>
                <a:cxn ang="0">
                  <a:pos x="0" y="13"/>
                </a:cxn>
                <a:cxn ang="0">
                  <a:pos x="7" y="18"/>
                </a:cxn>
                <a:cxn ang="0">
                  <a:pos x="7" y="8"/>
                </a:cxn>
                <a:cxn ang="0">
                  <a:pos x="6" y="4"/>
                </a:cxn>
                <a:cxn ang="0">
                  <a:pos x="0" y="0"/>
                </a:cxn>
                <a:cxn ang="0">
                  <a:pos x="0" y="13"/>
                </a:cxn>
                <a:cxn ang="0">
                  <a:pos x="0" y="13"/>
                </a:cxn>
              </a:cxnLst>
              <a:rect l="0" t="0" r="r" b="b"/>
              <a:pathLst>
                <a:path w="8" h="19">
                  <a:moveTo>
                    <a:pt x="0" y="13"/>
                  </a:moveTo>
                  <a:lnTo>
                    <a:pt x="7" y="18"/>
                  </a:lnTo>
                  <a:lnTo>
                    <a:pt x="7" y="8"/>
                  </a:lnTo>
                  <a:lnTo>
                    <a:pt x="6" y="4"/>
                  </a:lnTo>
                  <a:lnTo>
                    <a:pt x="0" y="0"/>
                  </a:lnTo>
                  <a:lnTo>
                    <a:pt x="0" y="13"/>
                  </a:lnTo>
                  <a:lnTo>
                    <a:pt x="0" y="13"/>
                  </a:lnTo>
                </a:path>
              </a:pathLst>
            </a:custGeom>
            <a:solidFill>
              <a:srgbClr val="C20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1" name="Freeform 505"/>
            <p:cNvSpPr>
              <a:spLocks/>
            </p:cNvSpPr>
            <p:nvPr/>
          </p:nvSpPr>
          <p:spPr bwMode="auto">
            <a:xfrm>
              <a:off x="2546" y="2170"/>
              <a:ext cx="13" cy="13"/>
            </a:xfrm>
            <a:custGeom>
              <a:avLst/>
              <a:gdLst/>
              <a:ahLst/>
              <a:cxnLst>
                <a:cxn ang="0">
                  <a:pos x="0" y="10"/>
                </a:cxn>
                <a:cxn ang="0">
                  <a:pos x="2" y="8"/>
                </a:cxn>
                <a:cxn ang="0">
                  <a:pos x="8" y="8"/>
                </a:cxn>
                <a:cxn ang="0">
                  <a:pos x="12" y="12"/>
                </a:cxn>
                <a:cxn ang="0">
                  <a:pos x="12" y="12"/>
                </a:cxn>
                <a:cxn ang="0">
                  <a:pos x="10" y="7"/>
                </a:cxn>
                <a:cxn ang="0">
                  <a:pos x="0" y="0"/>
                </a:cxn>
                <a:cxn ang="0">
                  <a:pos x="0" y="10"/>
                </a:cxn>
                <a:cxn ang="0">
                  <a:pos x="0" y="10"/>
                </a:cxn>
              </a:cxnLst>
              <a:rect l="0" t="0" r="r" b="b"/>
              <a:pathLst>
                <a:path w="13" h="13">
                  <a:moveTo>
                    <a:pt x="0" y="10"/>
                  </a:moveTo>
                  <a:lnTo>
                    <a:pt x="2" y="8"/>
                  </a:lnTo>
                  <a:lnTo>
                    <a:pt x="8" y="8"/>
                  </a:lnTo>
                  <a:lnTo>
                    <a:pt x="12" y="12"/>
                  </a:lnTo>
                  <a:lnTo>
                    <a:pt x="12" y="12"/>
                  </a:lnTo>
                  <a:lnTo>
                    <a:pt x="10" y="7"/>
                  </a:lnTo>
                  <a:lnTo>
                    <a:pt x="0" y="0"/>
                  </a:lnTo>
                  <a:lnTo>
                    <a:pt x="0" y="10"/>
                  </a:lnTo>
                  <a:lnTo>
                    <a:pt x="0" y="10"/>
                  </a:lnTo>
                </a:path>
              </a:pathLst>
            </a:custGeom>
            <a:solidFill>
              <a:srgbClr val="C20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2" name="Freeform 506"/>
            <p:cNvSpPr>
              <a:spLocks/>
            </p:cNvSpPr>
            <p:nvPr/>
          </p:nvSpPr>
          <p:spPr bwMode="auto">
            <a:xfrm>
              <a:off x="2556" y="2172"/>
              <a:ext cx="10" cy="11"/>
            </a:xfrm>
            <a:custGeom>
              <a:avLst/>
              <a:gdLst/>
              <a:ahLst/>
              <a:cxnLst>
                <a:cxn ang="0">
                  <a:pos x="9" y="8"/>
                </a:cxn>
                <a:cxn ang="0">
                  <a:pos x="2" y="10"/>
                </a:cxn>
                <a:cxn ang="0">
                  <a:pos x="0" y="5"/>
                </a:cxn>
                <a:cxn ang="0">
                  <a:pos x="6" y="2"/>
                </a:cxn>
                <a:cxn ang="0">
                  <a:pos x="9" y="0"/>
                </a:cxn>
                <a:cxn ang="0">
                  <a:pos x="9" y="8"/>
                </a:cxn>
                <a:cxn ang="0">
                  <a:pos x="9" y="8"/>
                </a:cxn>
              </a:cxnLst>
              <a:rect l="0" t="0" r="r" b="b"/>
              <a:pathLst>
                <a:path w="10" h="11">
                  <a:moveTo>
                    <a:pt x="9" y="8"/>
                  </a:moveTo>
                  <a:lnTo>
                    <a:pt x="2" y="10"/>
                  </a:lnTo>
                  <a:lnTo>
                    <a:pt x="0" y="5"/>
                  </a:lnTo>
                  <a:lnTo>
                    <a:pt x="6" y="2"/>
                  </a:lnTo>
                  <a:lnTo>
                    <a:pt x="9" y="0"/>
                  </a:lnTo>
                  <a:lnTo>
                    <a:pt x="9" y="8"/>
                  </a:lnTo>
                  <a:lnTo>
                    <a:pt x="9" y="8"/>
                  </a:lnTo>
                </a:path>
              </a:pathLst>
            </a:custGeom>
            <a:solidFill>
              <a:srgbClr val="81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3" name="Freeform 507"/>
            <p:cNvSpPr>
              <a:spLocks/>
            </p:cNvSpPr>
            <p:nvPr/>
          </p:nvSpPr>
          <p:spPr bwMode="auto">
            <a:xfrm>
              <a:off x="2545" y="2174"/>
              <a:ext cx="12" cy="7"/>
            </a:xfrm>
            <a:custGeom>
              <a:avLst/>
              <a:gdLst/>
              <a:ahLst/>
              <a:cxnLst>
                <a:cxn ang="0">
                  <a:pos x="4" y="0"/>
                </a:cxn>
                <a:cxn ang="0">
                  <a:pos x="11" y="4"/>
                </a:cxn>
                <a:cxn ang="0">
                  <a:pos x="9" y="6"/>
                </a:cxn>
                <a:cxn ang="0">
                  <a:pos x="0" y="2"/>
                </a:cxn>
                <a:cxn ang="0">
                  <a:pos x="4" y="0"/>
                </a:cxn>
                <a:cxn ang="0">
                  <a:pos x="4" y="0"/>
                </a:cxn>
              </a:cxnLst>
              <a:rect l="0" t="0" r="r" b="b"/>
              <a:pathLst>
                <a:path w="12" h="7">
                  <a:moveTo>
                    <a:pt x="4" y="0"/>
                  </a:moveTo>
                  <a:lnTo>
                    <a:pt x="11" y="4"/>
                  </a:lnTo>
                  <a:lnTo>
                    <a:pt x="9" y="6"/>
                  </a:lnTo>
                  <a:lnTo>
                    <a:pt x="0" y="2"/>
                  </a:lnTo>
                  <a:lnTo>
                    <a:pt x="4" y="0"/>
                  </a:lnTo>
                  <a:lnTo>
                    <a:pt x="4" y="0"/>
                  </a:lnTo>
                </a:path>
              </a:pathLst>
            </a:custGeom>
            <a:solidFill>
              <a:srgbClr val="F52B97"/>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4" name="Freeform 508"/>
            <p:cNvSpPr>
              <a:spLocks/>
            </p:cNvSpPr>
            <p:nvPr/>
          </p:nvSpPr>
          <p:spPr bwMode="auto">
            <a:xfrm>
              <a:off x="2545" y="2176"/>
              <a:ext cx="10" cy="9"/>
            </a:xfrm>
            <a:custGeom>
              <a:avLst/>
              <a:gdLst/>
              <a:ahLst/>
              <a:cxnLst>
                <a:cxn ang="0">
                  <a:pos x="0" y="4"/>
                </a:cxn>
                <a:cxn ang="0">
                  <a:pos x="1" y="4"/>
                </a:cxn>
                <a:cxn ang="0">
                  <a:pos x="3" y="2"/>
                </a:cxn>
                <a:cxn ang="0">
                  <a:pos x="6" y="4"/>
                </a:cxn>
                <a:cxn ang="0">
                  <a:pos x="9" y="6"/>
                </a:cxn>
                <a:cxn ang="0">
                  <a:pos x="9" y="8"/>
                </a:cxn>
                <a:cxn ang="0">
                  <a:pos x="9" y="4"/>
                </a:cxn>
                <a:cxn ang="0">
                  <a:pos x="0" y="0"/>
                </a:cxn>
                <a:cxn ang="0">
                  <a:pos x="0" y="4"/>
                </a:cxn>
                <a:cxn ang="0">
                  <a:pos x="0" y="4"/>
                </a:cxn>
              </a:cxnLst>
              <a:rect l="0" t="0" r="r" b="b"/>
              <a:pathLst>
                <a:path w="10" h="9">
                  <a:moveTo>
                    <a:pt x="0" y="4"/>
                  </a:moveTo>
                  <a:lnTo>
                    <a:pt x="1" y="4"/>
                  </a:lnTo>
                  <a:lnTo>
                    <a:pt x="3" y="2"/>
                  </a:lnTo>
                  <a:lnTo>
                    <a:pt x="6" y="4"/>
                  </a:lnTo>
                  <a:lnTo>
                    <a:pt x="9" y="6"/>
                  </a:lnTo>
                  <a:lnTo>
                    <a:pt x="9" y="8"/>
                  </a:lnTo>
                  <a:lnTo>
                    <a:pt x="9" y="4"/>
                  </a:lnTo>
                  <a:lnTo>
                    <a:pt x="0" y="0"/>
                  </a:lnTo>
                  <a:lnTo>
                    <a:pt x="0" y="4"/>
                  </a:lnTo>
                  <a:lnTo>
                    <a:pt x="0" y="4"/>
                  </a:lnTo>
                </a:path>
              </a:pathLst>
            </a:custGeom>
            <a:solidFill>
              <a:srgbClr val="C20000"/>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5" name="Freeform 509"/>
            <p:cNvSpPr>
              <a:spLocks/>
            </p:cNvSpPr>
            <p:nvPr/>
          </p:nvSpPr>
          <p:spPr bwMode="auto">
            <a:xfrm>
              <a:off x="2554" y="2178"/>
              <a:ext cx="5" cy="7"/>
            </a:xfrm>
            <a:custGeom>
              <a:avLst/>
              <a:gdLst/>
              <a:ahLst/>
              <a:cxnLst>
                <a:cxn ang="0">
                  <a:pos x="4" y="4"/>
                </a:cxn>
                <a:cxn ang="0">
                  <a:pos x="0" y="6"/>
                </a:cxn>
                <a:cxn ang="0">
                  <a:pos x="0" y="2"/>
                </a:cxn>
                <a:cxn ang="0">
                  <a:pos x="2" y="0"/>
                </a:cxn>
                <a:cxn ang="0">
                  <a:pos x="4" y="4"/>
                </a:cxn>
                <a:cxn ang="0">
                  <a:pos x="4" y="4"/>
                </a:cxn>
              </a:cxnLst>
              <a:rect l="0" t="0" r="r" b="b"/>
              <a:pathLst>
                <a:path w="5" h="7">
                  <a:moveTo>
                    <a:pt x="4" y="4"/>
                  </a:moveTo>
                  <a:lnTo>
                    <a:pt x="0" y="6"/>
                  </a:lnTo>
                  <a:lnTo>
                    <a:pt x="0" y="2"/>
                  </a:lnTo>
                  <a:lnTo>
                    <a:pt x="2" y="0"/>
                  </a:lnTo>
                  <a:lnTo>
                    <a:pt x="4" y="4"/>
                  </a:lnTo>
                  <a:lnTo>
                    <a:pt x="4" y="4"/>
                  </a:lnTo>
                </a:path>
              </a:pathLst>
            </a:custGeom>
            <a:solidFill>
              <a:srgbClr val="9F000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6" name="Freeform 510"/>
            <p:cNvSpPr>
              <a:spLocks/>
            </p:cNvSpPr>
            <p:nvPr/>
          </p:nvSpPr>
          <p:spPr bwMode="auto">
            <a:xfrm>
              <a:off x="2539" y="2165"/>
              <a:ext cx="7" cy="6"/>
            </a:xfrm>
            <a:custGeom>
              <a:avLst/>
              <a:gdLst/>
              <a:ahLst/>
              <a:cxnLst>
                <a:cxn ang="0">
                  <a:pos x="0" y="3"/>
                </a:cxn>
                <a:cxn ang="0">
                  <a:pos x="6" y="5"/>
                </a:cxn>
                <a:cxn ang="0">
                  <a:pos x="6" y="1"/>
                </a:cxn>
                <a:cxn ang="0">
                  <a:pos x="0" y="0"/>
                </a:cxn>
                <a:cxn ang="0">
                  <a:pos x="0" y="3"/>
                </a:cxn>
                <a:cxn ang="0">
                  <a:pos x="0" y="3"/>
                </a:cxn>
              </a:cxnLst>
              <a:rect l="0" t="0" r="r" b="b"/>
              <a:pathLst>
                <a:path w="7" h="6">
                  <a:moveTo>
                    <a:pt x="0" y="3"/>
                  </a:moveTo>
                  <a:lnTo>
                    <a:pt x="6" y="5"/>
                  </a:lnTo>
                  <a:lnTo>
                    <a:pt x="6" y="1"/>
                  </a:lnTo>
                  <a:lnTo>
                    <a:pt x="0" y="0"/>
                  </a:lnTo>
                  <a:lnTo>
                    <a:pt x="0" y="3"/>
                  </a:lnTo>
                  <a:lnTo>
                    <a:pt x="0" y="3"/>
                  </a:lnTo>
                </a:path>
              </a:pathLst>
            </a:custGeom>
            <a:solidFill>
              <a:srgbClr val="A1E2F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7" name="Freeform 511"/>
            <p:cNvSpPr>
              <a:spLocks/>
            </p:cNvSpPr>
            <p:nvPr/>
          </p:nvSpPr>
          <p:spPr bwMode="auto">
            <a:xfrm>
              <a:off x="2546" y="2169"/>
              <a:ext cx="17" cy="9"/>
            </a:xfrm>
            <a:custGeom>
              <a:avLst/>
              <a:gdLst/>
              <a:ahLst/>
              <a:cxnLst>
                <a:cxn ang="0">
                  <a:pos x="16" y="5"/>
                </a:cxn>
                <a:cxn ang="0">
                  <a:pos x="10" y="8"/>
                </a:cxn>
                <a:cxn ang="0">
                  <a:pos x="0" y="1"/>
                </a:cxn>
                <a:cxn ang="0">
                  <a:pos x="9" y="0"/>
                </a:cxn>
                <a:cxn ang="0">
                  <a:pos x="16" y="5"/>
                </a:cxn>
                <a:cxn ang="0">
                  <a:pos x="16" y="5"/>
                </a:cxn>
              </a:cxnLst>
              <a:rect l="0" t="0" r="r" b="b"/>
              <a:pathLst>
                <a:path w="17" h="9">
                  <a:moveTo>
                    <a:pt x="16" y="5"/>
                  </a:moveTo>
                  <a:lnTo>
                    <a:pt x="10" y="8"/>
                  </a:lnTo>
                  <a:lnTo>
                    <a:pt x="0" y="1"/>
                  </a:lnTo>
                  <a:lnTo>
                    <a:pt x="9" y="0"/>
                  </a:lnTo>
                  <a:lnTo>
                    <a:pt x="16" y="5"/>
                  </a:lnTo>
                  <a:lnTo>
                    <a:pt x="16" y="5"/>
                  </a:lnTo>
                </a:path>
              </a:pathLst>
            </a:custGeom>
            <a:solidFill>
              <a:srgbClr val="FF6088"/>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8" name="Freeform 512"/>
            <p:cNvSpPr>
              <a:spLocks/>
            </p:cNvSpPr>
            <p:nvPr/>
          </p:nvSpPr>
          <p:spPr bwMode="auto">
            <a:xfrm>
              <a:off x="2555" y="2165"/>
              <a:ext cx="11" cy="10"/>
            </a:xfrm>
            <a:custGeom>
              <a:avLst/>
              <a:gdLst/>
              <a:ahLst/>
              <a:cxnLst>
                <a:cxn ang="0">
                  <a:pos x="0" y="4"/>
                </a:cxn>
                <a:cxn ang="0">
                  <a:pos x="3" y="0"/>
                </a:cxn>
                <a:cxn ang="0">
                  <a:pos x="10" y="7"/>
                </a:cxn>
                <a:cxn ang="0">
                  <a:pos x="7" y="9"/>
                </a:cxn>
                <a:cxn ang="0">
                  <a:pos x="0" y="4"/>
                </a:cxn>
                <a:cxn ang="0">
                  <a:pos x="0" y="4"/>
                </a:cxn>
              </a:cxnLst>
              <a:rect l="0" t="0" r="r" b="b"/>
              <a:pathLst>
                <a:path w="11" h="10">
                  <a:moveTo>
                    <a:pt x="0" y="4"/>
                  </a:moveTo>
                  <a:lnTo>
                    <a:pt x="3" y="0"/>
                  </a:lnTo>
                  <a:lnTo>
                    <a:pt x="10" y="7"/>
                  </a:lnTo>
                  <a:lnTo>
                    <a:pt x="7" y="9"/>
                  </a:lnTo>
                  <a:lnTo>
                    <a:pt x="0" y="4"/>
                  </a:lnTo>
                  <a:lnTo>
                    <a:pt x="0" y="4"/>
                  </a:lnTo>
                </a:path>
              </a:pathLst>
            </a:custGeom>
            <a:solidFill>
              <a:srgbClr val="C2004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9" name="Freeform 513"/>
            <p:cNvSpPr>
              <a:spLocks/>
            </p:cNvSpPr>
            <p:nvPr/>
          </p:nvSpPr>
          <p:spPr bwMode="auto">
            <a:xfrm>
              <a:off x="2554" y="2158"/>
              <a:ext cx="5" cy="12"/>
            </a:xfrm>
            <a:custGeom>
              <a:avLst/>
              <a:gdLst/>
              <a:ahLst/>
              <a:cxnLst>
                <a:cxn ang="0">
                  <a:pos x="0" y="7"/>
                </a:cxn>
                <a:cxn ang="0">
                  <a:pos x="1" y="0"/>
                </a:cxn>
                <a:cxn ang="0">
                  <a:pos x="4" y="7"/>
                </a:cxn>
                <a:cxn ang="0">
                  <a:pos x="1" y="11"/>
                </a:cxn>
                <a:cxn ang="0">
                  <a:pos x="0" y="7"/>
                </a:cxn>
                <a:cxn ang="0">
                  <a:pos x="0" y="7"/>
                </a:cxn>
              </a:cxnLst>
              <a:rect l="0" t="0" r="r" b="b"/>
              <a:pathLst>
                <a:path w="5" h="12">
                  <a:moveTo>
                    <a:pt x="0" y="7"/>
                  </a:moveTo>
                  <a:lnTo>
                    <a:pt x="1" y="0"/>
                  </a:lnTo>
                  <a:lnTo>
                    <a:pt x="4" y="7"/>
                  </a:lnTo>
                  <a:lnTo>
                    <a:pt x="1" y="11"/>
                  </a:lnTo>
                  <a:lnTo>
                    <a:pt x="0" y="7"/>
                  </a:lnTo>
                  <a:lnTo>
                    <a:pt x="0" y="7"/>
                  </a:lnTo>
                </a:path>
              </a:pathLst>
            </a:custGeom>
            <a:solidFill>
              <a:srgbClr val="819FE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0" name="Freeform 514"/>
            <p:cNvSpPr>
              <a:spLocks/>
            </p:cNvSpPr>
            <p:nvPr/>
          </p:nvSpPr>
          <p:spPr bwMode="auto">
            <a:xfrm>
              <a:off x="2545" y="2165"/>
              <a:ext cx="11" cy="6"/>
            </a:xfrm>
            <a:custGeom>
              <a:avLst/>
              <a:gdLst/>
              <a:ahLst/>
              <a:cxnLst>
                <a:cxn ang="0">
                  <a:pos x="10" y="4"/>
                </a:cxn>
                <a:cxn ang="0">
                  <a:pos x="1" y="5"/>
                </a:cxn>
                <a:cxn ang="0">
                  <a:pos x="0" y="1"/>
                </a:cxn>
                <a:cxn ang="0">
                  <a:pos x="9" y="0"/>
                </a:cxn>
                <a:cxn ang="0">
                  <a:pos x="10" y="4"/>
                </a:cxn>
                <a:cxn ang="0">
                  <a:pos x="10" y="4"/>
                </a:cxn>
              </a:cxnLst>
              <a:rect l="0" t="0" r="r" b="b"/>
              <a:pathLst>
                <a:path w="11" h="6">
                  <a:moveTo>
                    <a:pt x="10" y="4"/>
                  </a:moveTo>
                  <a:lnTo>
                    <a:pt x="1" y="5"/>
                  </a:lnTo>
                  <a:lnTo>
                    <a:pt x="0" y="1"/>
                  </a:lnTo>
                  <a:lnTo>
                    <a:pt x="9" y="0"/>
                  </a:lnTo>
                  <a:lnTo>
                    <a:pt x="10" y="4"/>
                  </a:lnTo>
                  <a:lnTo>
                    <a:pt x="10" y="4"/>
                  </a:lnTo>
                </a:path>
              </a:pathLst>
            </a:custGeom>
            <a:solidFill>
              <a:srgbClr val="A1E2FF"/>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1" name="Freeform 515"/>
            <p:cNvSpPr>
              <a:spLocks/>
            </p:cNvSpPr>
            <p:nvPr/>
          </p:nvSpPr>
          <p:spPr bwMode="auto">
            <a:xfrm>
              <a:off x="2555" y="2182"/>
              <a:ext cx="4" cy="4"/>
            </a:xfrm>
            <a:custGeom>
              <a:avLst/>
              <a:gdLst/>
              <a:ahLst/>
              <a:cxnLst>
                <a:cxn ang="0">
                  <a:pos x="0" y="3"/>
                </a:cxn>
                <a:cxn ang="0">
                  <a:pos x="3" y="3"/>
                </a:cxn>
                <a:cxn ang="0">
                  <a:pos x="3" y="2"/>
                </a:cxn>
                <a:cxn ang="0">
                  <a:pos x="0" y="0"/>
                </a:cxn>
                <a:cxn ang="0">
                  <a:pos x="0" y="3"/>
                </a:cxn>
                <a:cxn ang="0">
                  <a:pos x="0" y="3"/>
                </a:cxn>
              </a:cxnLst>
              <a:rect l="0" t="0" r="r" b="b"/>
              <a:pathLst>
                <a:path w="4" h="4">
                  <a:moveTo>
                    <a:pt x="0" y="3"/>
                  </a:moveTo>
                  <a:lnTo>
                    <a:pt x="3" y="3"/>
                  </a:lnTo>
                  <a:lnTo>
                    <a:pt x="3" y="2"/>
                  </a:lnTo>
                  <a:lnTo>
                    <a:pt x="0" y="0"/>
                  </a:lnTo>
                  <a:lnTo>
                    <a:pt x="0" y="3"/>
                  </a:lnTo>
                  <a:lnTo>
                    <a:pt x="0" y="3"/>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2" name="Freeform 516"/>
            <p:cNvSpPr>
              <a:spLocks/>
            </p:cNvSpPr>
            <p:nvPr/>
          </p:nvSpPr>
          <p:spPr bwMode="auto">
            <a:xfrm>
              <a:off x="2554" y="2180"/>
              <a:ext cx="2" cy="2"/>
            </a:xfrm>
            <a:custGeom>
              <a:avLst/>
              <a:gdLst/>
              <a:ahLst/>
              <a:cxnLst>
                <a:cxn ang="0">
                  <a:pos x="1" y="0"/>
                </a:cxn>
                <a:cxn ang="0">
                  <a:pos x="0" y="1"/>
                </a:cxn>
                <a:cxn ang="0">
                  <a:pos x="0" y="0"/>
                </a:cxn>
                <a:cxn ang="0">
                  <a:pos x="1" y="0"/>
                </a:cxn>
                <a:cxn ang="0">
                  <a:pos x="1" y="0"/>
                </a:cxn>
                <a:cxn ang="0">
                  <a:pos x="1" y="0"/>
                </a:cxn>
              </a:cxnLst>
              <a:rect l="0" t="0" r="r" b="b"/>
              <a:pathLst>
                <a:path w="2" h="2">
                  <a:moveTo>
                    <a:pt x="1" y="0"/>
                  </a:moveTo>
                  <a:lnTo>
                    <a:pt x="0" y="1"/>
                  </a:lnTo>
                  <a:lnTo>
                    <a:pt x="0" y="0"/>
                  </a:lnTo>
                  <a:lnTo>
                    <a:pt x="1" y="0"/>
                  </a:lnTo>
                  <a:lnTo>
                    <a:pt x="1" y="0"/>
                  </a:lnTo>
                  <a:lnTo>
                    <a:pt x="1" y="0"/>
                  </a:lnTo>
                </a:path>
              </a:pathLst>
            </a:custGeom>
            <a:solidFill>
              <a:srgbClr val="FF6088"/>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3" name="Freeform 517"/>
            <p:cNvSpPr>
              <a:spLocks/>
            </p:cNvSpPr>
            <p:nvPr/>
          </p:nvSpPr>
          <p:spPr bwMode="auto">
            <a:xfrm>
              <a:off x="2278" y="1966"/>
              <a:ext cx="23" cy="129"/>
            </a:xfrm>
            <a:custGeom>
              <a:avLst/>
              <a:gdLst/>
              <a:ahLst/>
              <a:cxnLst>
                <a:cxn ang="0">
                  <a:pos x="22" y="128"/>
                </a:cxn>
                <a:cxn ang="0">
                  <a:pos x="19" y="126"/>
                </a:cxn>
                <a:cxn ang="0">
                  <a:pos x="17" y="124"/>
                </a:cxn>
                <a:cxn ang="0">
                  <a:pos x="14" y="124"/>
                </a:cxn>
                <a:cxn ang="0">
                  <a:pos x="12" y="123"/>
                </a:cxn>
                <a:cxn ang="0">
                  <a:pos x="7" y="120"/>
                </a:cxn>
                <a:cxn ang="0">
                  <a:pos x="7" y="119"/>
                </a:cxn>
                <a:cxn ang="0">
                  <a:pos x="4" y="117"/>
                </a:cxn>
                <a:cxn ang="0">
                  <a:pos x="3" y="115"/>
                </a:cxn>
                <a:cxn ang="0">
                  <a:pos x="2" y="113"/>
                </a:cxn>
                <a:cxn ang="0">
                  <a:pos x="1" y="111"/>
                </a:cxn>
                <a:cxn ang="0">
                  <a:pos x="1" y="109"/>
                </a:cxn>
                <a:cxn ang="0">
                  <a:pos x="0" y="107"/>
                </a:cxn>
                <a:cxn ang="0">
                  <a:pos x="0" y="0"/>
                </a:cxn>
                <a:cxn ang="0">
                  <a:pos x="22" y="0"/>
                </a:cxn>
                <a:cxn ang="0">
                  <a:pos x="22" y="128"/>
                </a:cxn>
                <a:cxn ang="0">
                  <a:pos x="22" y="128"/>
                </a:cxn>
              </a:cxnLst>
              <a:rect l="0" t="0" r="r" b="b"/>
              <a:pathLst>
                <a:path w="23" h="129">
                  <a:moveTo>
                    <a:pt x="22" y="128"/>
                  </a:moveTo>
                  <a:lnTo>
                    <a:pt x="19" y="126"/>
                  </a:lnTo>
                  <a:lnTo>
                    <a:pt x="17" y="124"/>
                  </a:lnTo>
                  <a:lnTo>
                    <a:pt x="14" y="124"/>
                  </a:lnTo>
                  <a:lnTo>
                    <a:pt x="12" y="123"/>
                  </a:lnTo>
                  <a:lnTo>
                    <a:pt x="7" y="120"/>
                  </a:lnTo>
                  <a:lnTo>
                    <a:pt x="7" y="119"/>
                  </a:lnTo>
                  <a:lnTo>
                    <a:pt x="4" y="117"/>
                  </a:lnTo>
                  <a:lnTo>
                    <a:pt x="3" y="115"/>
                  </a:lnTo>
                  <a:lnTo>
                    <a:pt x="2" y="113"/>
                  </a:lnTo>
                  <a:lnTo>
                    <a:pt x="1" y="111"/>
                  </a:lnTo>
                  <a:lnTo>
                    <a:pt x="1" y="109"/>
                  </a:lnTo>
                  <a:lnTo>
                    <a:pt x="0" y="107"/>
                  </a:lnTo>
                  <a:lnTo>
                    <a:pt x="0" y="0"/>
                  </a:lnTo>
                  <a:lnTo>
                    <a:pt x="22" y="0"/>
                  </a:lnTo>
                  <a:lnTo>
                    <a:pt x="22" y="128"/>
                  </a:lnTo>
                  <a:lnTo>
                    <a:pt x="22" y="128"/>
                  </a:lnTo>
                </a:path>
              </a:pathLst>
            </a:custGeom>
            <a:solidFill>
              <a:srgbClr val="D2D2D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4" name="Oval 518"/>
            <p:cNvSpPr>
              <a:spLocks noChangeArrowheads="1"/>
            </p:cNvSpPr>
            <p:nvPr/>
          </p:nvSpPr>
          <p:spPr bwMode="auto">
            <a:xfrm>
              <a:off x="2318" y="1928"/>
              <a:ext cx="5" cy="6"/>
            </a:xfrm>
            <a:prstGeom prst="ellipse">
              <a:avLst/>
            </a:prstGeom>
            <a:solidFill>
              <a:srgbClr val="000000"/>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5" name="Freeform 519"/>
            <p:cNvSpPr>
              <a:spLocks/>
            </p:cNvSpPr>
            <p:nvPr/>
          </p:nvSpPr>
          <p:spPr bwMode="auto">
            <a:xfrm>
              <a:off x="2320" y="1931"/>
              <a:ext cx="46" cy="44"/>
            </a:xfrm>
            <a:custGeom>
              <a:avLst/>
              <a:gdLst/>
              <a:ahLst/>
              <a:cxnLst>
                <a:cxn ang="0">
                  <a:pos x="25" y="11"/>
                </a:cxn>
                <a:cxn ang="0">
                  <a:pos x="30" y="12"/>
                </a:cxn>
                <a:cxn ang="0">
                  <a:pos x="30" y="13"/>
                </a:cxn>
                <a:cxn ang="0">
                  <a:pos x="32" y="15"/>
                </a:cxn>
                <a:cxn ang="0">
                  <a:pos x="35" y="15"/>
                </a:cxn>
                <a:cxn ang="0">
                  <a:pos x="36" y="17"/>
                </a:cxn>
                <a:cxn ang="0">
                  <a:pos x="38" y="19"/>
                </a:cxn>
                <a:cxn ang="0">
                  <a:pos x="41" y="21"/>
                </a:cxn>
                <a:cxn ang="0">
                  <a:pos x="41" y="23"/>
                </a:cxn>
                <a:cxn ang="0">
                  <a:pos x="42" y="24"/>
                </a:cxn>
                <a:cxn ang="0">
                  <a:pos x="43" y="24"/>
                </a:cxn>
                <a:cxn ang="0">
                  <a:pos x="43" y="27"/>
                </a:cxn>
                <a:cxn ang="0">
                  <a:pos x="45" y="29"/>
                </a:cxn>
                <a:cxn ang="0">
                  <a:pos x="45" y="30"/>
                </a:cxn>
                <a:cxn ang="0">
                  <a:pos x="45" y="32"/>
                </a:cxn>
                <a:cxn ang="0">
                  <a:pos x="45" y="34"/>
                </a:cxn>
                <a:cxn ang="0">
                  <a:pos x="43" y="38"/>
                </a:cxn>
                <a:cxn ang="0">
                  <a:pos x="43" y="40"/>
                </a:cxn>
                <a:cxn ang="0">
                  <a:pos x="41" y="40"/>
                </a:cxn>
                <a:cxn ang="0">
                  <a:pos x="40" y="43"/>
                </a:cxn>
                <a:cxn ang="0">
                  <a:pos x="0" y="3"/>
                </a:cxn>
                <a:cxn ang="0">
                  <a:pos x="2" y="3"/>
                </a:cxn>
                <a:cxn ang="0">
                  <a:pos x="2" y="3"/>
                </a:cxn>
                <a:cxn ang="0">
                  <a:pos x="3" y="3"/>
                </a:cxn>
                <a:cxn ang="0">
                  <a:pos x="3" y="0"/>
                </a:cxn>
                <a:cxn ang="0">
                  <a:pos x="3" y="0"/>
                </a:cxn>
                <a:cxn ang="0">
                  <a:pos x="25" y="11"/>
                </a:cxn>
                <a:cxn ang="0">
                  <a:pos x="25" y="11"/>
                </a:cxn>
              </a:cxnLst>
              <a:rect l="0" t="0" r="r" b="b"/>
              <a:pathLst>
                <a:path w="46" h="44">
                  <a:moveTo>
                    <a:pt x="25" y="11"/>
                  </a:moveTo>
                  <a:lnTo>
                    <a:pt x="30" y="12"/>
                  </a:lnTo>
                  <a:lnTo>
                    <a:pt x="30" y="13"/>
                  </a:lnTo>
                  <a:lnTo>
                    <a:pt x="32" y="15"/>
                  </a:lnTo>
                  <a:lnTo>
                    <a:pt x="35" y="15"/>
                  </a:lnTo>
                  <a:lnTo>
                    <a:pt x="36" y="17"/>
                  </a:lnTo>
                  <a:lnTo>
                    <a:pt x="38" y="19"/>
                  </a:lnTo>
                  <a:lnTo>
                    <a:pt x="41" y="21"/>
                  </a:lnTo>
                  <a:lnTo>
                    <a:pt x="41" y="23"/>
                  </a:lnTo>
                  <a:lnTo>
                    <a:pt x="42" y="24"/>
                  </a:lnTo>
                  <a:lnTo>
                    <a:pt x="43" y="24"/>
                  </a:lnTo>
                  <a:lnTo>
                    <a:pt x="43" y="27"/>
                  </a:lnTo>
                  <a:lnTo>
                    <a:pt x="45" y="29"/>
                  </a:lnTo>
                  <a:lnTo>
                    <a:pt x="45" y="30"/>
                  </a:lnTo>
                  <a:lnTo>
                    <a:pt x="45" y="32"/>
                  </a:lnTo>
                  <a:lnTo>
                    <a:pt x="45" y="34"/>
                  </a:lnTo>
                  <a:lnTo>
                    <a:pt x="43" y="38"/>
                  </a:lnTo>
                  <a:lnTo>
                    <a:pt x="43" y="40"/>
                  </a:lnTo>
                  <a:lnTo>
                    <a:pt x="41" y="40"/>
                  </a:lnTo>
                  <a:lnTo>
                    <a:pt x="40" y="43"/>
                  </a:lnTo>
                  <a:lnTo>
                    <a:pt x="0" y="3"/>
                  </a:lnTo>
                  <a:lnTo>
                    <a:pt x="2" y="3"/>
                  </a:lnTo>
                  <a:lnTo>
                    <a:pt x="2" y="3"/>
                  </a:lnTo>
                  <a:lnTo>
                    <a:pt x="3" y="3"/>
                  </a:lnTo>
                  <a:lnTo>
                    <a:pt x="3" y="0"/>
                  </a:lnTo>
                  <a:lnTo>
                    <a:pt x="3" y="0"/>
                  </a:lnTo>
                  <a:lnTo>
                    <a:pt x="25" y="11"/>
                  </a:lnTo>
                  <a:lnTo>
                    <a:pt x="25" y="11"/>
                  </a:lnTo>
                </a:path>
              </a:pathLst>
            </a:custGeom>
            <a:solidFill>
              <a:srgbClr val="A2A2A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6" name="Freeform 520"/>
            <p:cNvSpPr>
              <a:spLocks/>
            </p:cNvSpPr>
            <p:nvPr/>
          </p:nvSpPr>
          <p:spPr bwMode="auto">
            <a:xfrm>
              <a:off x="2277" y="1930"/>
              <a:ext cx="43" cy="43"/>
            </a:xfrm>
            <a:custGeom>
              <a:avLst/>
              <a:gdLst/>
              <a:ahLst/>
              <a:cxnLst>
                <a:cxn ang="0">
                  <a:pos x="3" y="42"/>
                </a:cxn>
                <a:cxn ang="0">
                  <a:pos x="2" y="41"/>
                </a:cxn>
                <a:cxn ang="0">
                  <a:pos x="1" y="37"/>
                </a:cxn>
                <a:cxn ang="0">
                  <a:pos x="0" y="35"/>
                </a:cxn>
                <a:cxn ang="0">
                  <a:pos x="0" y="33"/>
                </a:cxn>
                <a:cxn ang="0">
                  <a:pos x="0" y="30"/>
                </a:cxn>
                <a:cxn ang="0">
                  <a:pos x="1" y="26"/>
                </a:cxn>
                <a:cxn ang="0">
                  <a:pos x="2" y="25"/>
                </a:cxn>
                <a:cxn ang="0">
                  <a:pos x="3" y="25"/>
                </a:cxn>
                <a:cxn ang="0">
                  <a:pos x="4" y="21"/>
                </a:cxn>
                <a:cxn ang="0">
                  <a:pos x="5" y="19"/>
                </a:cxn>
                <a:cxn ang="0">
                  <a:pos x="8" y="16"/>
                </a:cxn>
                <a:cxn ang="0">
                  <a:pos x="13" y="14"/>
                </a:cxn>
                <a:cxn ang="0">
                  <a:pos x="17" y="13"/>
                </a:cxn>
                <a:cxn ang="0">
                  <a:pos x="41" y="0"/>
                </a:cxn>
                <a:cxn ang="0">
                  <a:pos x="41" y="1"/>
                </a:cxn>
                <a:cxn ang="0">
                  <a:pos x="41" y="1"/>
                </a:cxn>
                <a:cxn ang="0">
                  <a:pos x="41" y="1"/>
                </a:cxn>
                <a:cxn ang="0">
                  <a:pos x="41" y="4"/>
                </a:cxn>
                <a:cxn ang="0">
                  <a:pos x="41" y="4"/>
                </a:cxn>
                <a:cxn ang="0">
                  <a:pos x="42" y="4"/>
                </a:cxn>
                <a:cxn ang="0">
                  <a:pos x="3" y="42"/>
                </a:cxn>
                <a:cxn ang="0">
                  <a:pos x="3" y="42"/>
                </a:cxn>
              </a:cxnLst>
              <a:rect l="0" t="0" r="r" b="b"/>
              <a:pathLst>
                <a:path w="43" h="43">
                  <a:moveTo>
                    <a:pt x="3" y="42"/>
                  </a:moveTo>
                  <a:lnTo>
                    <a:pt x="2" y="41"/>
                  </a:lnTo>
                  <a:lnTo>
                    <a:pt x="1" y="37"/>
                  </a:lnTo>
                  <a:lnTo>
                    <a:pt x="0" y="35"/>
                  </a:lnTo>
                  <a:lnTo>
                    <a:pt x="0" y="33"/>
                  </a:lnTo>
                  <a:lnTo>
                    <a:pt x="0" y="30"/>
                  </a:lnTo>
                  <a:lnTo>
                    <a:pt x="1" y="26"/>
                  </a:lnTo>
                  <a:lnTo>
                    <a:pt x="2" y="25"/>
                  </a:lnTo>
                  <a:lnTo>
                    <a:pt x="3" y="25"/>
                  </a:lnTo>
                  <a:lnTo>
                    <a:pt x="4" y="21"/>
                  </a:lnTo>
                  <a:lnTo>
                    <a:pt x="5" y="19"/>
                  </a:lnTo>
                  <a:lnTo>
                    <a:pt x="8" y="16"/>
                  </a:lnTo>
                  <a:lnTo>
                    <a:pt x="13" y="14"/>
                  </a:lnTo>
                  <a:lnTo>
                    <a:pt x="17" y="13"/>
                  </a:lnTo>
                  <a:lnTo>
                    <a:pt x="41" y="0"/>
                  </a:lnTo>
                  <a:lnTo>
                    <a:pt x="41" y="1"/>
                  </a:lnTo>
                  <a:lnTo>
                    <a:pt x="41" y="1"/>
                  </a:lnTo>
                  <a:lnTo>
                    <a:pt x="41" y="1"/>
                  </a:lnTo>
                  <a:lnTo>
                    <a:pt x="41" y="4"/>
                  </a:lnTo>
                  <a:lnTo>
                    <a:pt x="41" y="4"/>
                  </a:lnTo>
                  <a:lnTo>
                    <a:pt x="42" y="4"/>
                  </a:lnTo>
                  <a:lnTo>
                    <a:pt x="3" y="42"/>
                  </a:lnTo>
                  <a:lnTo>
                    <a:pt x="3" y="42"/>
                  </a:lnTo>
                </a:path>
              </a:pathLst>
            </a:custGeom>
            <a:solidFill>
              <a:srgbClr val="B2B2B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7" name="Freeform 521"/>
            <p:cNvSpPr>
              <a:spLocks/>
            </p:cNvSpPr>
            <p:nvPr/>
          </p:nvSpPr>
          <p:spPr bwMode="auto">
            <a:xfrm>
              <a:off x="2280" y="1934"/>
              <a:ext cx="41" cy="55"/>
            </a:xfrm>
            <a:custGeom>
              <a:avLst/>
              <a:gdLst/>
              <a:ahLst/>
              <a:cxnLst>
                <a:cxn ang="0">
                  <a:pos x="39" y="0"/>
                </a:cxn>
                <a:cxn ang="0">
                  <a:pos x="40" y="0"/>
                </a:cxn>
                <a:cxn ang="0">
                  <a:pos x="40" y="54"/>
                </a:cxn>
                <a:cxn ang="0">
                  <a:pos x="34" y="52"/>
                </a:cxn>
                <a:cxn ang="0">
                  <a:pos x="30" y="52"/>
                </a:cxn>
                <a:cxn ang="0">
                  <a:pos x="26" y="52"/>
                </a:cxn>
                <a:cxn ang="0">
                  <a:pos x="20" y="52"/>
                </a:cxn>
                <a:cxn ang="0">
                  <a:pos x="15" y="50"/>
                </a:cxn>
                <a:cxn ang="0">
                  <a:pos x="12" y="48"/>
                </a:cxn>
                <a:cxn ang="0">
                  <a:pos x="10" y="47"/>
                </a:cxn>
                <a:cxn ang="0">
                  <a:pos x="7" y="47"/>
                </a:cxn>
                <a:cxn ang="0">
                  <a:pos x="5" y="45"/>
                </a:cxn>
                <a:cxn ang="0">
                  <a:pos x="4" y="43"/>
                </a:cxn>
                <a:cxn ang="0">
                  <a:pos x="1" y="42"/>
                </a:cxn>
                <a:cxn ang="0">
                  <a:pos x="1" y="42"/>
                </a:cxn>
                <a:cxn ang="0">
                  <a:pos x="0" y="38"/>
                </a:cxn>
                <a:cxn ang="0">
                  <a:pos x="39" y="0"/>
                </a:cxn>
                <a:cxn ang="0">
                  <a:pos x="39" y="0"/>
                </a:cxn>
              </a:cxnLst>
              <a:rect l="0" t="0" r="r" b="b"/>
              <a:pathLst>
                <a:path w="41" h="55">
                  <a:moveTo>
                    <a:pt x="39" y="0"/>
                  </a:moveTo>
                  <a:lnTo>
                    <a:pt x="40" y="0"/>
                  </a:lnTo>
                  <a:lnTo>
                    <a:pt x="40" y="54"/>
                  </a:lnTo>
                  <a:lnTo>
                    <a:pt x="34" y="52"/>
                  </a:lnTo>
                  <a:lnTo>
                    <a:pt x="30" y="52"/>
                  </a:lnTo>
                  <a:lnTo>
                    <a:pt x="26" y="52"/>
                  </a:lnTo>
                  <a:lnTo>
                    <a:pt x="20" y="52"/>
                  </a:lnTo>
                  <a:lnTo>
                    <a:pt x="15" y="50"/>
                  </a:lnTo>
                  <a:lnTo>
                    <a:pt x="12" y="48"/>
                  </a:lnTo>
                  <a:lnTo>
                    <a:pt x="10" y="47"/>
                  </a:lnTo>
                  <a:lnTo>
                    <a:pt x="7" y="47"/>
                  </a:lnTo>
                  <a:lnTo>
                    <a:pt x="5" y="45"/>
                  </a:lnTo>
                  <a:lnTo>
                    <a:pt x="4" y="43"/>
                  </a:lnTo>
                  <a:lnTo>
                    <a:pt x="1" y="42"/>
                  </a:lnTo>
                  <a:lnTo>
                    <a:pt x="1" y="42"/>
                  </a:lnTo>
                  <a:lnTo>
                    <a:pt x="0" y="38"/>
                  </a:lnTo>
                  <a:lnTo>
                    <a:pt x="39" y="0"/>
                  </a:lnTo>
                  <a:lnTo>
                    <a:pt x="39" y="0"/>
                  </a:lnTo>
                </a:path>
              </a:pathLst>
            </a:custGeom>
            <a:solidFill>
              <a:srgbClr val="E1E1E1"/>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8" name="Freeform 522"/>
            <p:cNvSpPr>
              <a:spLocks/>
            </p:cNvSpPr>
            <p:nvPr/>
          </p:nvSpPr>
          <p:spPr bwMode="auto">
            <a:xfrm>
              <a:off x="2320" y="1934"/>
              <a:ext cx="42" cy="55"/>
            </a:xfrm>
            <a:custGeom>
              <a:avLst/>
              <a:gdLst/>
              <a:ahLst/>
              <a:cxnLst>
                <a:cxn ang="0">
                  <a:pos x="41" y="40"/>
                </a:cxn>
                <a:cxn ang="0">
                  <a:pos x="38" y="42"/>
                </a:cxn>
                <a:cxn ang="0">
                  <a:pos x="37" y="42"/>
                </a:cxn>
                <a:cxn ang="0">
                  <a:pos x="35" y="45"/>
                </a:cxn>
                <a:cxn ang="0">
                  <a:pos x="32" y="45"/>
                </a:cxn>
                <a:cxn ang="0">
                  <a:pos x="30" y="47"/>
                </a:cxn>
                <a:cxn ang="0">
                  <a:pos x="28" y="47"/>
                </a:cxn>
                <a:cxn ang="0">
                  <a:pos x="23" y="50"/>
                </a:cxn>
                <a:cxn ang="0">
                  <a:pos x="22" y="51"/>
                </a:cxn>
                <a:cxn ang="0">
                  <a:pos x="18" y="52"/>
                </a:cxn>
                <a:cxn ang="0">
                  <a:pos x="16" y="52"/>
                </a:cxn>
                <a:cxn ang="0">
                  <a:pos x="13" y="52"/>
                </a:cxn>
                <a:cxn ang="0">
                  <a:pos x="10" y="52"/>
                </a:cxn>
                <a:cxn ang="0">
                  <a:pos x="5" y="52"/>
                </a:cxn>
                <a:cxn ang="0">
                  <a:pos x="0" y="54"/>
                </a:cxn>
                <a:cxn ang="0">
                  <a:pos x="0" y="0"/>
                </a:cxn>
                <a:cxn ang="0">
                  <a:pos x="0" y="0"/>
                </a:cxn>
                <a:cxn ang="0">
                  <a:pos x="0" y="0"/>
                </a:cxn>
                <a:cxn ang="0">
                  <a:pos x="41" y="40"/>
                </a:cxn>
                <a:cxn ang="0">
                  <a:pos x="41" y="40"/>
                </a:cxn>
              </a:cxnLst>
              <a:rect l="0" t="0" r="r" b="b"/>
              <a:pathLst>
                <a:path w="42" h="55">
                  <a:moveTo>
                    <a:pt x="41" y="40"/>
                  </a:moveTo>
                  <a:lnTo>
                    <a:pt x="38" y="42"/>
                  </a:lnTo>
                  <a:lnTo>
                    <a:pt x="37" y="42"/>
                  </a:lnTo>
                  <a:lnTo>
                    <a:pt x="35" y="45"/>
                  </a:lnTo>
                  <a:lnTo>
                    <a:pt x="32" y="45"/>
                  </a:lnTo>
                  <a:lnTo>
                    <a:pt x="30" y="47"/>
                  </a:lnTo>
                  <a:lnTo>
                    <a:pt x="28" y="47"/>
                  </a:lnTo>
                  <a:lnTo>
                    <a:pt x="23" y="50"/>
                  </a:lnTo>
                  <a:lnTo>
                    <a:pt x="22" y="51"/>
                  </a:lnTo>
                  <a:lnTo>
                    <a:pt x="18" y="52"/>
                  </a:lnTo>
                  <a:lnTo>
                    <a:pt x="16" y="52"/>
                  </a:lnTo>
                  <a:lnTo>
                    <a:pt x="13" y="52"/>
                  </a:lnTo>
                  <a:lnTo>
                    <a:pt x="10" y="52"/>
                  </a:lnTo>
                  <a:lnTo>
                    <a:pt x="5" y="52"/>
                  </a:lnTo>
                  <a:lnTo>
                    <a:pt x="0" y="54"/>
                  </a:lnTo>
                  <a:lnTo>
                    <a:pt x="0" y="0"/>
                  </a:lnTo>
                  <a:lnTo>
                    <a:pt x="0" y="0"/>
                  </a:lnTo>
                  <a:lnTo>
                    <a:pt x="0" y="0"/>
                  </a:lnTo>
                  <a:lnTo>
                    <a:pt x="41" y="40"/>
                  </a:lnTo>
                  <a:lnTo>
                    <a:pt x="41" y="40"/>
                  </a:lnTo>
                </a:path>
              </a:pathLst>
            </a:custGeom>
            <a:solidFill>
              <a:srgbClr val="D2D2D2"/>
            </a:solidFill>
            <a:ln w="9525">
              <a:noFill/>
              <a:round/>
              <a:headEnd type="none" w="med" len="med"/>
              <a:tailEnd type="none"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1619" name="Group 523"/>
          <p:cNvGrpSpPr>
            <a:grpSpLocks/>
          </p:cNvGrpSpPr>
          <p:nvPr/>
        </p:nvGrpSpPr>
        <p:grpSpPr bwMode="auto">
          <a:xfrm>
            <a:off x="6011863" y="3933825"/>
            <a:ext cx="1081087" cy="333375"/>
            <a:chOff x="713" y="3867"/>
            <a:chExt cx="662" cy="394"/>
          </a:xfrm>
        </p:grpSpPr>
        <p:sp>
          <p:nvSpPr>
            <p:cNvPr id="1620" name="AutoShape 524"/>
            <p:cNvSpPr>
              <a:spLocks noChangeArrowheads="1"/>
            </p:cNvSpPr>
            <p:nvPr/>
          </p:nvSpPr>
          <p:spPr bwMode="auto">
            <a:xfrm flipV="1">
              <a:off x="713" y="3867"/>
              <a:ext cx="662" cy="394"/>
            </a:xfrm>
            <a:prstGeom prst="roundRect">
              <a:avLst>
                <a:gd name="adj" fmla="val 0"/>
              </a:avLst>
            </a:prstGeom>
            <a:solidFill>
              <a:srgbClr val="CBE62D"/>
            </a:solid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21" name="Line 525"/>
            <p:cNvSpPr>
              <a:spLocks noChangeShapeType="1"/>
            </p:cNvSpPr>
            <p:nvPr/>
          </p:nvSpPr>
          <p:spPr bwMode="auto">
            <a:xfrm>
              <a:off x="713" y="3911"/>
              <a:ext cx="661" cy="0"/>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22" name="Line 526"/>
            <p:cNvSpPr>
              <a:spLocks noChangeShapeType="1"/>
            </p:cNvSpPr>
            <p:nvPr/>
          </p:nvSpPr>
          <p:spPr bwMode="auto">
            <a:xfrm>
              <a:off x="713" y="3954"/>
              <a:ext cx="661" cy="0"/>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23" name="Line 527"/>
            <p:cNvSpPr>
              <a:spLocks noChangeShapeType="1"/>
            </p:cNvSpPr>
            <p:nvPr/>
          </p:nvSpPr>
          <p:spPr bwMode="auto">
            <a:xfrm>
              <a:off x="713" y="3998"/>
              <a:ext cx="661" cy="0"/>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24" name="Line 528"/>
            <p:cNvSpPr>
              <a:spLocks noChangeShapeType="1"/>
            </p:cNvSpPr>
            <p:nvPr/>
          </p:nvSpPr>
          <p:spPr bwMode="auto">
            <a:xfrm>
              <a:off x="713" y="4042"/>
              <a:ext cx="661" cy="0"/>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25" name="Line 529"/>
            <p:cNvSpPr>
              <a:spLocks noChangeShapeType="1"/>
            </p:cNvSpPr>
            <p:nvPr/>
          </p:nvSpPr>
          <p:spPr bwMode="auto">
            <a:xfrm>
              <a:off x="713" y="4085"/>
              <a:ext cx="661" cy="0"/>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26" name="Line 530"/>
            <p:cNvSpPr>
              <a:spLocks noChangeShapeType="1"/>
            </p:cNvSpPr>
            <p:nvPr/>
          </p:nvSpPr>
          <p:spPr bwMode="auto">
            <a:xfrm>
              <a:off x="713" y="4128"/>
              <a:ext cx="661" cy="0"/>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27" name="Line 531"/>
            <p:cNvSpPr>
              <a:spLocks noChangeShapeType="1"/>
            </p:cNvSpPr>
            <p:nvPr/>
          </p:nvSpPr>
          <p:spPr bwMode="auto">
            <a:xfrm>
              <a:off x="713" y="4173"/>
              <a:ext cx="661" cy="0"/>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28" name="Line 532"/>
            <p:cNvSpPr>
              <a:spLocks noChangeShapeType="1"/>
            </p:cNvSpPr>
            <p:nvPr/>
          </p:nvSpPr>
          <p:spPr bwMode="auto">
            <a:xfrm>
              <a:off x="713" y="4216"/>
              <a:ext cx="661" cy="0"/>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29" name="Line 533"/>
            <p:cNvSpPr>
              <a:spLocks noChangeShapeType="1"/>
            </p:cNvSpPr>
            <p:nvPr/>
          </p:nvSpPr>
          <p:spPr bwMode="auto">
            <a:xfrm>
              <a:off x="808" y="3867"/>
              <a:ext cx="0" cy="392"/>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30" name="Line 534"/>
            <p:cNvSpPr>
              <a:spLocks noChangeShapeType="1"/>
            </p:cNvSpPr>
            <p:nvPr/>
          </p:nvSpPr>
          <p:spPr bwMode="auto">
            <a:xfrm>
              <a:off x="902" y="3867"/>
              <a:ext cx="0" cy="392"/>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31" name="Line 535"/>
            <p:cNvSpPr>
              <a:spLocks noChangeShapeType="1"/>
            </p:cNvSpPr>
            <p:nvPr/>
          </p:nvSpPr>
          <p:spPr bwMode="auto">
            <a:xfrm>
              <a:off x="996" y="3867"/>
              <a:ext cx="0" cy="392"/>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32" name="Line 536"/>
            <p:cNvSpPr>
              <a:spLocks noChangeShapeType="1"/>
            </p:cNvSpPr>
            <p:nvPr/>
          </p:nvSpPr>
          <p:spPr bwMode="auto">
            <a:xfrm>
              <a:off x="1091" y="3867"/>
              <a:ext cx="0" cy="392"/>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33" name="Line 537"/>
            <p:cNvSpPr>
              <a:spLocks noChangeShapeType="1"/>
            </p:cNvSpPr>
            <p:nvPr/>
          </p:nvSpPr>
          <p:spPr bwMode="auto">
            <a:xfrm>
              <a:off x="1185" y="3867"/>
              <a:ext cx="0" cy="392"/>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34" name="Line 538"/>
            <p:cNvSpPr>
              <a:spLocks noChangeShapeType="1"/>
            </p:cNvSpPr>
            <p:nvPr/>
          </p:nvSpPr>
          <p:spPr bwMode="auto">
            <a:xfrm>
              <a:off x="1279" y="3867"/>
              <a:ext cx="0" cy="392"/>
            </a:xfrm>
            <a:prstGeom prst="line">
              <a:avLst/>
            </a:prstGeom>
            <a:noFill/>
            <a:ln w="9167">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635" name="Text Box 539"/>
          <p:cNvSpPr txBox="1">
            <a:spLocks noChangeArrowheads="1"/>
          </p:cNvSpPr>
          <p:nvPr/>
        </p:nvSpPr>
        <p:spPr bwMode="auto">
          <a:xfrm>
            <a:off x="6103938" y="3933825"/>
            <a:ext cx="844550" cy="342900"/>
          </a:xfrm>
          <a:prstGeom prst="rect">
            <a:avLst/>
          </a:prstGeom>
          <a:noFill/>
          <a:ln w="9525">
            <a:noFill/>
            <a:miter lim="800000"/>
            <a:headEnd/>
            <a:tailEnd/>
          </a:ln>
          <a:effectLst/>
        </p:spPr>
        <p:txBody>
          <a:bodyPr wrap="none" lIns="0" tIns="0" rIns="0" bIns="0" anchor="ctr"/>
          <a:lstStyle/>
          <a:p>
            <a:pPr algn="ctr" defTabSz="387350" eaLnBrk="1" hangingPunct="1">
              <a:lnSpc>
                <a:spcPct val="85000"/>
              </a:lnSpc>
              <a:buClr>
                <a:srgbClr val="FFFFFF"/>
              </a:buClr>
              <a:buSzPct val="90000"/>
              <a:buFont typeface="Monotype Sorts" pitchFamily="2" charset="2"/>
              <a:buNone/>
            </a:pPr>
            <a:r>
              <a:rPr kumimoji="1" lang="en-US" altLang="ko-KR" sz="1200" b="1">
                <a:ea typeface="MS Gothic" pitchFamily="49" charset="-128"/>
              </a:rPr>
              <a:t>Production</a:t>
            </a:r>
          </a:p>
          <a:p>
            <a:pPr algn="ctr" defTabSz="387350" eaLnBrk="1" hangingPunct="1">
              <a:lnSpc>
                <a:spcPct val="85000"/>
              </a:lnSpc>
              <a:buClr>
                <a:srgbClr val="FFFFFF"/>
              </a:buClr>
              <a:buSzPct val="90000"/>
              <a:buFont typeface="Monotype Sorts" pitchFamily="2" charset="2"/>
              <a:buNone/>
            </a:pPr>
            <a:r>
              <a:rPr kumimoji="1" lang="en-US" altLang="ko-KR" sz="1200" b="1">
                <a:ea typeface="MS Gothic" pitchFamily="49" charset="-128"/>
              </a:rPr>
              <a:t>Planning</a:t>
            </a:r>
            <a:endParaRPr kumimoji="1" lang="en-US" altLang="ja-JP" sz="1200" b="1">
              <a:ea typeface="MS Gothic" pitchFamily="49" charset="-128"/>
            </a:endParaRPr>
          </a:p>
        </p:txBody>
      </p:sp>
      <p:sp>
        <p:nvSpPr>
          <p:cNvPr id="1636" name="Line 540"/>
          <p:cNvSpPr>
            <a:spLocks noChangeShapeType="1"/>
          </p:cNvSpPr>
          <p:nvPr/>
        </p:nvSpPr>
        <p:spPr bwMode="auto">
          <a:xfrm>
            <a:off x="6516688" y="3573463"/>
            <a:ext cx="0" cy="360362"/>
          </a:xfrm>
          <a:prstGeom prst="line">
            <a:avLst/>
          </a:prstGeom>
          <a:noFill/>
          <a:ln w="38100">
            <a:solidFill>
              <a:srgbClr val="8BA1AF"/>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37" name="Line 541"/>
          <p:cNvSpPr>
            <a:spLocks noChangeShapeType="1"/>
          </p:cNvSpPr>
          <p:nvPr/>
        </p:nvSpPr>
        <p:spPr bwMode="auto">
          <a:xfrm>
            <a:off x="6516688" y="4365625"/>
            <a:ext cx="0" cy="360363"/>
          </a:xfrm>
          <a:prstGeom prst="line">
            <a:avLst/>
          </a:prstGeom>
          <a:noFill/>
          <a:ln w="38100">
            <a:solidFill>
              <a:srgbClr val="8BA1AF"/>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38" name="Line 542"/>
          <p:cNvSpPr>
            <a:spLocks noChangeShapeType="1"/>
          </p:cNvSpPr>
          <p:nvPr/>
        </p:nvSpPr>
        <p:spPr bwMode="auto">
          <a:xfrm>
            <a:off x="6516688" y="5445125"/>
            <a:ext cx="0" cy="360363"/>
          </a:xfrm>
          <a:prstGeom prst="line">
            <a:avLst/>
          </a:prstGeom>
          <a:noFill/>
          <a:ln w="38100">
            <a:solidFill>
              <a:srgbClr val="8BA1AF"/>
            </a:solidFill>
            <a:round/>
            <a:headEnd type="triangle" w="med" len="me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39" name="AutoShape 543"/>
          <p:cNvSpPr>
            <a:spLocks noChangeArrowheads="1"/>
          </p:cNvSpPr>
          <p:nvPr/>
        </p:nvSpPr>
        <p:spPr bwMode="auto">
          <a:xfrm flipH="1">
            <a:off x="4284663" y="3429000"/>
            <a:ext cx="1439862" cy="576263"/>
          </a:xfrm>
          <a:prstGeom prst="leftArrow">
            <a:avLst>
              <a:gd name="adj1" fmla="val 50000"/>
              <a:gd name="adj2" fmla="val 62465"/>
            </a:avLst>
          </a:prstGeom>
          <a:solidFill>
            <a:srgbClr val="CBE62D">
              <a:alpha val="80000"/>
            </a:srgbClr>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40" name="AutoShape 544"/>
          <p:cNvSpPr>
            <a:spLocks noChangeArrowheads="1"/>
          </p:cNvSpPr>
          <p:nvPr/>
        </p:nvSpPr>
        <p:spPr bwMode="auto">
          <a:xfrm>
            <a:off x="3132138" y="3068638"/>
            <a:ext cx="773112" cy="503237"/>
          </a:xfrm>
          <a:prstGeom prst="can">
            <a:avLst>
              <a:gd name="adj" fmla="val 25000"/>
            </a:avLst>
          </a:prstGeom>
          <a:solidFill>
            <a:srgbClr val="000000"/>
          </a:solidFill>
          <a:ln w="12700">
            <a:solidFill>
              <a:srgbClr val="000000"/>
            </a:solidFill>
            <a:round/>
            <a:headEnd/>
            <a:tailEnd/>
          </a:ln>
          <a:effectLst/>
        </p:spPr>
        <p:txBody>
          <a:bodyPr wrap="none" anchor="ctr"/>
          <a:lstStyle/>
          <a:p>
            <a:pPr marL="0" marR="0" lvl="0" indent="0" algn="ctr" defTabSz="914400" eaLnBrk="1" fontAlgn="auto" latinLnBrk="0" hangingPunct="1">
              <a:lnSpc>
                <a:spcPct val="100000"/>
              </a:lnSpc>
              <a:spcBef>
                <a:spcPct val="50000"/>
              </a:spcBef>
              <a:spcAft>
                <a:spcPts val="0"/>
              </a:spcAft>
              <a:buClr>
                <a:srgbClr val="CBE62D"/>
              </a:buClr>
              <a:buSzTx/>
              <a:buFont typeface="Wingdings" pitchFamily="2" charset="2"/>
              <a:buNone/>
              <a:tabLst/>
              <a:defRPr/>
            </a:pPr>
            <a:r>
              <a:rPr kumimoji="0" lang="en-US" altLang="ko-KR" sz="1100" b="1" i="0" u="none" strike="noStrike" kern="0" cap="none" spc="0" normalizeH="0" baseline="0" noProof="0" smtClean="0">
                <a:ln>
                  <a:noFill/>
                </a:ln>
                <a:solidFill>
                  <a:srgbClr val="FFFFFF"/>
                </a:solidFill>
                <a:effectLst/>
                <a:uLnTx/>
                <a:uFillTx/>
                <a:ea typeface="Gulim" pitchFamily="34" charset="-127"/>
              </a:rPr>
              <a:t>E-BOM</a:t>
            </a:r>
          </a:p>
        </p:txBody>
      </p:sp>
      <p:sp>
        <p:nvSpPr>
          <p:cNvPr id="1641" name="Line 545"/>
          <p:cNvSpPr>
            <a:spLocks noChangeShapeType="1"/>
          </p:cNvSpPr>
          <p:nvPr/>
        </p:nvSpPr>
        <p:spPr bwMode="auto">
          <a:xfrm>
            <a:off x="3563938" y="3644900"/>
            <a:ext cx="0" cy="360363"/>
          </a:xfrm>
          <a:prstGeom prst="line">
            <a:avLst/>
          </a:prstGeom>
          <a:noFill/>
          <a:ln w="38100">
            <a:solidFill>
              <a:srgbClr val="8BA1AF"/>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42" name="Text Box 546"/>
          <p:cNvSpPr txBox="1">
            <a:spLocks noChangeArrowheads="1"/>
          </p:cNvSpPr>
          <p:nvPr/>
        </p:nvSpPr>
        <p:spPr bwMode="auto">
          <a:xfrm>
            <a:off x="2843213" y="4005263"/>
            <a:ext cx="1511300" cy="342900"/>
          </a:xfrm>
          <a:prstGeom prst="rect">
            <a:avLst/>
          </a:prstGeom>
          <a:noFill/>
          <a:ln w="9525">
            <a:noFill/>
            <a:miter lim="800000"/>
            <a:headEnd/>
            <a:tailEnd/>
          </a:ln>
          <a:effectLst/>
        </p:spPr>
        <p:txBody>
          <a:bodyPr wrap="none" lIns="0" tIns="0" rIns="0" bIns="0" anchor="ctr"/>
          <a:lstStyle/>
          <a:p>
            <a:pPr algn="ctr" defTabSz="387350" eaLnBrk="1" hangingPunct="1">
              <a:lnSpc>
                <a:spcPct val="85000"/>
              </a:lnSpc>
              <a:buClr>
                <a:srgbClr val="FFFFFF"/>
              </a:buClr>
              <a:buSzPct val="90000"/>
              <a:buFont typeface="Monotype Sorts" pitchFamily="2" charset="2"/>
              <a:buNone/>
            </a:pPr>
            <a:r>
              <a:rPr kumimoji="1" lang="en-US" altLang="ko-KR" sz="1200" b="1">
                <a:ea typeface="MS Gothic" pitchFamily="49" charset="-128"/>
              </a:rPr>
              <a:t>Product Planning</a:t>
            </a:r>
          </a:p>
          <a:p>
            <a:pPr algn="ctr" defTabSz="387350" eaLnBrk="1" hangingPunct="1">
              <a:lnSpc>
                <a:spcPct val="85000"/>
              </a:lnSpc>
              <a:buClr>
                <a:srgbClr val="FFFFFF"/>
              </a:buClr>
              <a:buSzPct val="90000"/>
              <a:buFont typeface="Monotype Sorts" pitchFamily="2" charset="2"/>
              <a:buNone/>
            </a:pPr>
            <a:r>
              <a:rPr kumimoji="1" lang="en-US" altLang="ko-KR" sz="1200" b="1">
                <a:ea typeface="MS Gothic" pitchFamily="49" charset="-128"/>
              </a:rPr>
              <a:t>&amp; Engineering</a:t>
            </a:r>
            <a:endParaRPr kumimoji="1" lang="en-US" altLang="ja-JP" sz="1200" b="1">
              <a:ea typeface="MS Gothic" pitchFamily="49" charset="-128"/>
            </a:endParaRPr>
          </a:p>
        </p:txBody>
      </p:sp>
      <p:sp>
        <p:nvSpPr>
          <p:cNvPr id="1644" name="Rectangle 549"/>
          <p:cNvSpPr txBox="1">
            <a:spLocks noChangeArrowheads="1"/>
          </p:cNvSpPr>
          <p:nvPr/>
        </p:nvSpPr>
        <p:spPr bwMode="auto">
          <a:xfrm>
            <a:off x="539750" y="1303338"/>
            <a:ext cx="8356600" cy="4910137"/>
          </a:xfrm>
          <a:prstGeom prst="rect">
            <a:avLst/>
          </a:prstGeom>
          <a:noFill/>
          <a:ln w="9525">
            <a:noFill/>
            <a:miter lim="800000"/>
            <a:headEnd/>
            <a:tailEnd/>
          </a:ln>
        </p:spPr>
        <p:txBody>
          <a:bodyPr vert="horz" wrap="square" lIns="90478" tIns="44445" rIns="90478" bIns="44445" numCol="1" anchor="t" anchorCtr="0" compatLnSpc="1">
            <a:prstTxWarp prst="textNoShape">
              <a:avLst/>
            </a:prstTxWarp>
          </a:bodyPr>
          <a:lstStyle/>
          <a:p>
            <a:pPr marL="0" marR="0" lvl="0" indent="0" defTabSz="914400" eaLnBrk="0" latinLnBrk="0" hangingPunct="0">
              <a:lnSpc>
                <a:spcPct val="100000"/>
              </a:lnSpc>
              <a:buClrTx/>
              <a:buSzTx/>
              <a:buFont typeface="Wingdings" pitchFamily="2" charset="2"/>
              <a:buChar char="p"/>
              <a:tabLst/>
              <a:defRPr/>
            </a:pPr>
            <a:r>
              <a:rPr lang="en-US" altLang="zh-CN" sz="2200" dirty="0" smtClean="0">
                <a:latin typeface="+mj-lt"/>
                <a:ea typeface="+mj-ea"/>
                <a:cs typeface="+mj-cs"/>
              </a:rPr>
              <a:t>BOM</a:t>
            </a:r>
            <a:r>
              <a:rPr lang="zh-CN" altLang="en-US" sz="2200" dirty="0" smtClean="0">
                <a:latin typeface="+mj-lt"/>
                <a:ea typeface="+mj-ea"/>
                <a:cs typeface="+mj-cs"/>
              </a:rPr>
              <a:t>的应用扩展到产品设计阶段</a:t>
            </a:r>
            <a:endParaRPr lang="en-US" altLang="ko-KR" sz="2200" dirty="0" smtClean="0">
              <a:latin typeface="+mj-lt"/>
              <a:ea typeface="+mj-ea"/>
              <a:cs typeface="+mj-cs"/>
            </a:endParaRPr>
          </a:p>
        </p:txBody>
      </p:sp>
      <p:sp>
        <p:nvSpPr>
          <p:cNvPr id="1645"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.1</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BOM</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的发展历程和概念</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pic>
        <p:nvPicPr>
          <p:cNvPr id="1646"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1669639">
            <a:off x="2900363" y="4589464"/>
            <a:ext cx="1238250" cy="801688"/>
          </a:xfrm>
          <a:prstGeom prst="rect">
            <a:avLst/>
          </a:prstGeom>
          <a:noFill/>
          <a:ln w="9525">
            <a:noFill/>
            <a:miter lim="800000"/>
            <a:headEnd/>
            <a:tailEnd/>
          </a:ln>
          <a:effectLst/>
        </p:spPr>
      </p:pic>
    </p:spTree>
  </p:cSld>
  <p:clrMapOvr>
    <a:masterClrMapping/>
  </p:clrMapOvr>
  <p:transition>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101600" y="868363"/>
            <a:ext cx="7612063" cy="457200"/>
          </a:xfrm>
        </p:spPr>
        <p:txBody>
          <a:bodyPr/>
          <a:lstStyle/>
          <a:p>
            <a:pPr>
              <a:buFont typeface="Wingdings" pitchFamily="2" charset="2"/>
              <a:buChar char="ü"/>
              <a:defRPr/>
            </a:pPr>
            <a:r>
              <a:rPr lang="en-US" altLang="ko-KR" sz="2200" dirty="0"/>
              <a:t>BOM </a:t>
            </a:r>
            <a:r>
              <a:rPr lang="zh-CN" altLang="en-US" sz="2200" dirty="0" smtClean="0"/>
              <a:t>第三阶段</a:t>
            </a:r>
            <a:r>
              <a:rPr lang="en-US" altLang="ko-KR" sz="2200" dirty="0" smtClean="0"/>
              <a:t>: ( </a:t>
            </a:r>
            <a:r>
              <a:rPr lang="en-US" altLang="zh-CN" sz="2200" dirty="0" smtClean="0"/>
              <a:t>00</a:t>
            </a:r>
            <a:r>
              <a:rPr lang="zh-CN" altLang="en-US" sz="2200" dirty="0" smtClean="0"/>
              <a:t>年</a:t>
            </a:r>
            <a:r>
              <a:rPr lang="en-US" altLang="ko-KR" sz="2200" dirty="0" smtClean="0"/>
              <a:t>~)</a:t>
            </a:r>
            <a:endParaRPr lang="en-US" altLang="ko-KR" sz="2200" dirty="0"/>
          </a:p>
        </p:txBody>
      </p:sp>
      <p:sp>
        <p:nvSpPr>
          <p:cNvPr id="152102" name="Rectangle 550"/>
          <p:cNvSpPr>
            <a:spLocks noChangeArrowheads="1"/>
          </p:cNvSpPr>
          <p:nvPr/>
        </p:nvSpPr>
        <p:spPr bwMode="auto">
          <a:xfrm>
            <a:off x="6292850" y="519113"/>
            <a:ext cx="2657475" cy="242887"/>
          </a:xfrm>
          <a:prstGeom prst="rect">
            <a:avLst/>
          </a:prstGeom>
          <a:noFill/>
          <a:ln w="9525">
            <a:noFill/>
            <a:miter lim="800000"/>
            <a:headEnd/>
            <a:tailEnd/>
          </a:ln>
        </p:spPr>
        <p:txBody>
          <a:bodyPr lIns="0" tIns="0" rIns="0" bIns="0" anchor="b"/>
          <a:lstStyle/>
          <a:p>
            <a:pPr algn="r" eaLnBrk="1" hangingPunct="1"/>
            <a:r>
              <a:rPr lang="en-US" altLang="ko-KR" sz="1000" b="1">
                <a:solidFill>
                  <a:schemeClr val="bg2"/>
                </a:solidFill>
                <a:ea typeface="Gulim" pitchFamily="34" charset="-127"/>
              </a:rPr>
              <a:t>BOM Definition</a:t>
            </a:r>
          </a:p>
        </p:txBody>
      </p:sp>
      <p:sp>
        <p:nvSpPr>
          <p:cNvPr id="1644" name="Rectangle 549"/>
          <p:cNvSpPr txBox="1">
            <a:spLocks noChangeArrowheads="1"/>
          </p:cNvSpPr>
          <p:nvPr/>
        </p:nvSpPr>
        <p:spPr bwMode="auto">
          <a:xfrm>
            <a:off x="539750" y="1303338"/>
            <a:ext cx="8356600" cy="4910137"/>
          </a:xfrm>
          <a:prstGeom prst="rect">
            <a:avLst/>
          </a:prstGeom>
          <a:noFill/>
          <a:ln w="9525">
            <a:noFill/>
            <a:miter lim="800000"/>
            <a:headEnd/>
            <a:tailEnd/>
          </a:ln>
        </p:spPr>
        <p:txBody>
          <a:bodyPr vert="horz" wrap="square" lIns="90478" tIns="44445" rIns="90478" bIns="44445" numCol="1" anchor="t" anchorCtr="0" compatLnSpc="1">
            <a:prstTxWarp prst="textNoShape">
              <a:avLst/>
            </a:prstTxWarp>
          </a:bodyPr>
          <a:lstStyle/>
          <a:p>
            <a:pPr marL="0" marR="0" lvl="0" indent="0" defTabSz="914400" eaLnBrk="0" latinLnBrk="0" hangingPunct="0">
              <a:lnSpc>
                <a:spcPct val="100000"/>
              </a:lnSpc>
              <a:buClrTx/>
              <a:buSzTx/>
              <a:buFontTx/>
              <a:buNone/>
              <a:tabLst/>
              <a:defRPr/>
            </a:pPr>
            <a:endParaRPr lang="en-US" altLang="ko-KR" sz="2200" dirty="0" smtClean="0">
              <a:latin typeface="+mj-lt"/>
              <a:ea typeface="+mj-ea"/>
              <a:cs typeface="+mj-cs"/>
            </a:endParaRPr>
          </a:p>
        </p:txBody>
      </p:sp>
      <p:sp>
        <p:nvSpPr>
          <p:cNvPr id="1645"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.1</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BOM</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的发展历程和概念</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
        <p:nvSpPr>
          <p:cNvPr id="576" name="Rectangle 3"/>
          <p:cNvSpPr txBox="1">
            <a:spLocks noChangeArrowheads="1"/>
          </p:cNvSpPr>
          <p:nvPr/>
        </p:nvSpPr>
        <p:spPr bwMode="auto">
          <a:xfrm>
            <a:off x="339725" y="1389063"/>
            <a:ext cx="8356600" cy="4910137"/>
          </a:xfrm>
          <a:prstGeom prst="rect">
            <a:avLst/>
          </a:prstGeom>
          <a:noFill/>
          <a:ln w="9525">
            <a:noFill/>
            <a:miter lim="800000"/>
            <a:headEnd/>
            <a:tailEnd/>
          </a:ln>
        </p:spPr>
        <p:txBody>
          <a:bodyPr vert="horz" wrap="square" lIns="90478" tIns="44445" rIns="90478" bIns="44445" numCol="1" anchor="t" anchorCtr="0" compatLnSpc="1">
            <a:prstTxWarp prst="textNoShape">
              <a:avLst/>
            </a:prstTxWarp>
          </a:bodyPr>
          <a:lstStyle/>
          <a:p>
            <a:pPr lvl="0"/>
            <a:r>
              <a:rPr lang="en-US" altLang="ko-KR" sz="1400" kern="0" dirty="0" smtClean="0">
                <a:solidFill>
                  <a:srgbClr val="000000"/>
                </a:solidFill>
                <a:latin typeface="微软雅黑" pitchFamily="34" charset="-122"/>
                <a:ea typeface="微软雅黑" pitchFamily="34" charset="-122"/>
              </a:rPr>
              <a:t>BOM </a:t>
            </a:r>
            <a:r>
              <a:rPr lang="zh-CN" altLang="en-US" sz="1400" kern="0" dirty="0" smtClean="0">
                <a:solidFill>
                  <a:srgbClr val="000000"/>
                </a:solidFill>
                <a:latin typeface="微软雅黑" pitchFamily="34" charset="-122"/>
                <a:ea typeface="微软雅黑" pitchFamily="34" charset="-122"/>
              </a:rPr>
              <a:t>成为了整个价值链中产品数据管理的核心，</a:t>
            </a:r>
            <a:r>
              <a:rPr lang="en-US" altLang="zh-CN" sz="1400" kern="0" dirty="0" smtClean="0">
                <a:solidFill>
                  <a:srgbClr val="000000"/>
                </a:solidFill>
                <a:latin typeface="微软雅黑" pitchFamily="34" charset="-122"/>
                <a:ea typeface="微软雅黑" pitchFamily="34" charset="-122"/>
              </a:rPr>
              <a:t>BOM</a:t>
            </a:r>
            <a:r>
              <a:rPr lang="zh-CN" altLang="en-US" sz="1400" kern="0" dirty="0" smtClean="0">
                <a:solidFill>
                  <a:srgbClr val="000000"/>
                </a:solidFill>
                <a:latin typeface="微软雅黑" pitchFamily="34" charset="-122"/>
                <a:ea typeface="微软雅黑" pitchFamily="34" charset="-122"/>
              </a:rPr>
              <a:t>管理及其业务流程也成为了数字化时代企业全球运作的基础。</a:t>
            </a:r>
            <a:endParaRPr lang="en-US" altLang="ko-KR" sz="1400" kern="0" dirty="0" smtClean="0">
              <a:solidFill>
                <a:srgbClr val="000000"/>
              </a:solidFill>
              <a:latin typeface="微软雅黑" pitchFamily="34" charset="-122"/>
              <a:ea typeface="微软雅黑" pitchFamily="34"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ko-KR" sz="1400" b="1" i="0" u="none" strike="noStrike" kern="0" cap="none" spc="0" normalizeH="0" baseline="0" noProof="0" dirty="0" smtClean="0">
              <a:ln>
                <a:noFill/>
              </a:ln>
              <a:solidFill>
                <a:schemeClr val="tx2"/>
              </a:solidFill>
              <a:effectLst/>
              <a:uLnTx/>
              <a:uFillTx/>
              <a:latin typeface="+mn-lt"/>
              <a:ea typeface="+mn-ea"/>
              <a:cs typeface="+mn-cs"/>
            </a:endParaRPr>
          </a:p>
        </p:txBody>
      </p:sp>
      <p:pic>
        <p:nvPicPr>
          <p:cNvPr id="577" name="Picture 4"/>
          <p:cNvPicPr>
            <a:picLocks noChangeAspect="1" noChangeArrowheads="1"/>
          </p:cNvPicPr>
          <p:nvPr/>
        </p:nvPicPr>
        <p:blipFill>
          <a:blip r:embed="rId3" cstate="print">
            <a:lum bright="36000"/>
          </a:blip>
          <a:srcRect/>
          <a:stretch>
            <a:fillRect/>
          </a:stretch>
        </p:blipFill>
        <p:spPr bwMode="auto">
          <a:xfrm>
            <a:off x="395288" y="2314575"/>
            <a:ext cx="8532812" cy="3038475"/>
          </a:xfrm>
          <a:prstGeom prst="rect">
            <a:avLst/>
          </a:prstGeom>
          <a:noFill/>
          <a:ln w="12700" algn="ctr">
            <a:noFill/>
            <a:miter lim="800000"/>
            <a:headEnd/>
            <a:tailEnd/>
          </a:ln>
          <a:effectLst/>
        </p:spPr>
      </p:pic>
      <p:sp>
        <p:nvSpPr>
          <p:cNvPr id="578" name="Text Box 5"/>
          <p:cNvSpPr txBox="1">
            <a:spLocks noChangeArrowheads="1"/>
          </p:cNvSpPr>
          <p:nvPr/>
        </p:nvSpPr>
        <p:spPr bwMode="auto">
          <a:xfrm>
            <a:off x="4186238" y="2411413"/>
            <a:ext cx="1471612" cy="264688"/>
          </a:xfrm>
          <a:prstGeom prst="rect">
            <a:avLst/>
          </a:prstGeom>
          <a:noFill/>
          <a:ln w="9525">
            <a:noFill/>
            <a:miter lim="800000"/>
            <a:headEnd/>
            <a:tailEnd/>
          </a:ln>
          <a:effectLst/>
        </p:spPr>
        <p:txBody>
          <a:bodyPr wrap="square">
            <a:spAutoFit/>
          </a:bodyPr>
          <a:lstStyle/>
          <a:p>
            <a:pPr marL="0" marR="0" lvl="0" indent="0" defTabSz="914400" eaLnBrk="1" fontAlgn="auto" latinLnBrk="0" hangingPunct="1">
              <a:lnSpc>
                <a:spcPct val="80000"/>
              </a:lnSpc>
              <a:spcBef>
                <a:spcPct val="50000"/>
              </a:spcBef>
              <a:spcAft>
                <a:spcPts val="0"/>
              </a:spcAft>
              <a:buClrTx/>
              <a:buSzTx/>
              <a:buFontTx/>
              <a:buNone/>
              <a:tabLst/>
              <a:defRPr/>
            </a:pPr>
            <a:r>
              <a:rPr kumimoji="1" lang="zh-CN" altLang="en-US" sz="1400" b="1" i="0" u="none" strike="noStrike" kern="0" cap="none" spc="0" normalizeH="0" baseline="0" noProof="0" dirty="0" smtClean="0">
                <a:ln>
                  <a:noFill/>
                </a:ln>
                <a:solidFill>
                  <a:sysClr val="windowText" lastClr="000000"/>
                </a:solidFill>
                <a:effectLst/>
                <a:uLnTx/>
                <a:uFillTx/>
              </a:rPr>
              <a:t>设计</a:t>
            </a:r>
            <a:r>
              <a:rPr kumimoji="1" lang="en-US" altLang="zh-CN" sz="1400" b="1" i="0" u="none" strike="noStrike" kern="0" cap="none" spc="0" normalizeH="0" baseline="0" noProof="0" dirty="0" smtClean="0">
                <a:ln>
                  <a:noFill/>
                </a:ln>
                <a:solidFill>
                  <a:sysClr val="windowText" lastClr="000000"/>
                </a:solidFill>
                <a:effectLst/>
                <a:uLnTx/>
                <a:uFillTx/>
              </a:rPr>
              <a:t>/</a:t>
            </a:r>
            <a:r>
              <a:rPr kumimoji="1" lang="zh-CN" altLang="en-US" sz="1400" b="1" i="0" u="none" strike="noStrike" kern="0" cap="none" spc="0" normalizeH="0" baseline="0" noProof="0" dirty="0" smtClean="0">
                <a:ln>
                  <a:noFill/>
                </a:ln>
                <a:solidFill>
                  <a:sysClr val="windowText" lastClr="000000"/>
                </a:solidFill>
                <a:effectLst/>
                <a:uLnTx/>
                <a:uFillTx/>
              </a:rPr>
              <a:t>工程数据</a:t>
            </a:r>
            <a:endParaRPr kumimoji="1" lang="en-US" altLang="ja-JP" sz="1400" b="1" i="0" u="none" strike="noStrike" kern="0" cap="none" spc="0" normalizeH="0" baseline="0" noProof="0" dirty="0" smtClean="0">
              <a:ln>
                <a:noFill/>
              </a:ln>
              <a:solidFill>
                <a:sysClr val="windowText" lastClr="000000"/>
              </a:solidFill>
              <a:effectLst/>
              <a:uLnTx/>
              <a:uFillTx/>
            </a:endParaRPr>
          </a:p>
        </p:txBody>
      </p:sp>
      <p:sp>
        <p:nvSpPr>
          <p:cNvPr id="579" name="Text Box 6"/>
          <p:cNvSpPr txBox="1">
            <a:spLocks noChangeArrowheads="1"/>
          </p:cNvSpPr>
          <p:nvPr/>
        </p:nvSpPr>
        <p:spPr bwMode="auto">
          <a:xfrm>
            <a:off x="3276600" y="2314575"/>
            <a:ext cx="1655763" cy="304800"/>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en-US" altLang="ja-JP" sz="1400" b="1" i="0" u="none" strike="noStrike" kern="0" cap="none" spc="0" normalizeH="0" baseline="0" noProof="0" dirty="0" smtClean="0">
                <a:ln>
                  <a:noFill/>
                </a:ln>
                <a:solidFill>
                  <a:sysClr val="windowText" lastClr="000000"/>
                </a:solidFill>
                <a:effectLst/>
                <a:uLnTx/>
                <a:uFillTx/>
              </a:rPr>
              <a:t>CTO</a:t>
            </a:r>
          </a:p>
        </p:txBody>
      </p:sp>
      <p:sp>
        <p:nvSpPr>
          <p:cNvPr id="580" name="Text Box 7"/>
          <p:cNvSpPr txBox="1">
            <a:spLocks noChangeArrowheads="1"/>
          </p:cNvSpPr>
          <p:nvPr/>
        </p:nvSpPr>
        <p:spPr bwMode="auto">
          <a:xfrm>
            <a:off x="5781676" y="2162175"/>
            <a:ext cx="1409700" cy="156966"/>
          </a:xfrm>
          <a:prstGeom prst="rect">
            <a:avLst/>
          </a:prstGeom>
          <a:noFill/>
          <a:ln w="9525">
            <a:noFill/>
            <a:miter lim="800000"/>
            <a:headEnd/>
            <a:tailEnd/>
          </a:ln>
          <a:effectLst/>
        </p:spPr>
        <p:txBody>
          <a:bodyPr wrap="square">
            <a:spAutoFit/>
          </a:bodyPr>
          <a:lstStyle/>
          <a:p>
            <a:pPr marL="0" marR="0" lvl="0" indent="0" defTabSz="914400" eaLnBrk="1" fontAlgn="auto" latinLnBrk="0" hangingPunct="1">
              <a:lnSpc>
                <a:spcPct val="30000"/>
              </a:lnSpc>
              <a:spcBef>
                <a:spcPct val="50000"/>
              </a:spcBef>
              <a:spcAft>
                <a:spcPts val="0"/>
              </a:spcAft>
              <a:buClrTx/>
              <a:buSzTx/>
              <a:buFontTx/>
              <a:buNone/>
              <a:tabLst/>
              <a:defRPr/>
            </a:pPr>
            <a:r>
              <a:rPr kumimoji="1" lang="zh-CN" altLang="en-US" sz="1400" b="1" i="0" u="none" strike="noStrike" kern="0" cap="none" spc="0" normalizeH="0" baseline="0" noProof="0" dirty="0" smtClean="0">
                <a:ln>
                  <a:noFill/>
                </a:ln>
                <a:solidFill>
                  <a:sysClr val="windowText" lastClr="000000"/>
                </a:solidFill>
                <a:effectLst/>
                <a:uLnTx/>
                <a:uFillTx/>
              </a:rPr>
              <a:t>现场服务数据</a:t>
            </a:r>
            <a:endParaRPr kumimoji="1" lang="en-US" altLang="ja-JP" sz="1400" b="1" i="0" u="none" strike="noStrike" kern="0" cap="none" spc="0" normalizeH="0" baseline="0" noProof="0" dirty="0" smtClean="0">
              <a:ln>
                <a:noFill/>
              </a:ln>
              <a:solidFill>
                <a:sysClr val="windowText" lastClr="000000"/>
              </a:solidFill>
              <a:effectLst/>
              <a:uLnTx/>
              <a:uFillTx/>
            </a:endParaRPr>
          </a:p>
        </p:txBody>
      </p:sp>
      <p:sp>
        <p:nvSpPr>
          <p:cNvPr id="581" name="AutoShape 8"/>
          <p:cNvSpPr>
            <a:spLocks noChangeArrowheads="1"/>
          </p:cNvSpPr>
          <p:nvPr/>
        </p:nvSpPr>
        <p:spPr bwMode="auto">
          <a:xfrm>
            <a:off x="3348038" y="2674938"/>
            <a:ext cx="360362" cy="360362"/>
          </a:xfrm>
          <a:prstGeom prst="upDownArrow">
            <a:avLst>
              <a:gd name="adj1" fmla="val 50000"/>
              <a:gd name="adj2" fmla="val 20000"/>
            </a:avLst>
          </a:prstGeom>
          <a:solidFill>
            <a:srgbClr val="0066FF"/>
          </a:solidFill>
          <a:ln w="9525">
            <a:solidFill>
              <a:srgbClr val="000000"/>
            </a:solidFill>
            <a:miter lim="800000"/>
            <a:headEnd/>
            <a:tailE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82" name="AutoShape 9"/>
          <p:cNvSpPr>
            <a:spLocks noChangeArrowheads="1"/>
          </p:cNvSpPr>
          <p:nvPr/>
        </p:nvSpPr>
        <p:spPr bwMode="auto">
          <a:xfrm>
            <a:off x="4716463" y="2746375"/>
            <a:ext cx="360362" cy="360363"/>
          </a:xfrm>
          <a:prstGeom prst="upDownArrow">
            <a:avLst>
              <a:gd name="adj1" fmla="val 50000"/>
              <a:gd name="adj2" fmla="val 20000"/>
            </a:avLst>
          </a:prstGeom>
          <a:solidFill>
            <a:srgbClr val="0066FF"/>
          </a:solidFill>
          <a:ln w="9525">
            <a:solidFill>
              <a:srgbClr val="000000"/>
            </a:solidFill>
            <a:miter lim="800000"/>
            <a:headEnd/>
            <a:tailE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83" name="Text Box 10"/>
          <p:cNvSpPr txBox="1">
            <a:spLocks noChangeArrowheads="1"/>
          </p:cNvSpPr>
          <p:nvPr/>
        </p:nvSpPr>
        <p:spPr bwMode="auto">
          <a:xfrm>
            <a:off x="3636963" y="5381625"/>
            <a:ext cx="2303462" cy="246286"/>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70000"/>
              </a:lnSpc>
              <a:spcBef>
                <a:spcPct val="50000"/>
              </a:spcBef>
              <a:spcAft>
                <a:spcPts val="0"/>
              </a:spcAft>
              <a:buClrTx/>
              <a:buSzTx/>
              <a:buFontTx/>
              <a:buNone/>
              <a:tabLst/>
              <a:defRPr/>
            </a:pPr>
            <a:r>
              <a:rPr kumimoji="1" lang="zh-CN" altLang="en-US" sz="1400" b="1" i="0" u="none" strike="noStrike" kern="0" cap="none" spc="0" normalizeH="0" baseline="0" noProof="0" dirty="0" smtClean="0">
                <a:ln>
                  <a:noFill/>
                </a:ln>
                <a:solidFill>
                  <a:sysClr val="windowText" lastClr="000000"/>
                </a:solidFill>
                <a:effectLst/>
                <a:uLnTx/>
                <a:uFillTx/>
              </a:rPr>
              <a:t>内容</a:t>
            </a:r>
            <a:r>
              <a:rPr kumimoji="1" lang="en-US" altLang="zh-CN" sz="1400" b="1" i="0" u="none" strike="noStrike" kern="0" cap="none" spc="0" normalizeH="0" baseline="0" noProof="0" dirty="0" smtClean="0">
                <a:ln>
                  <a:noFill/>
                </a:ln>
                <a:solidFill>
                  <a:sysClr val="windowText" lastClr="000000"/>
                </a:solidFill>
                <a:effectLst/>
                <a:uLnTx/>
                <a:uFillTx/>
              </a:rPr>
              <a:t>/</a:t>
            </a:r>
            <a:r>
              <a:rPr kumimoji="1" lang="zh-CN" altLang="en-US" sz="1400" b="1" i="0" u="none" strike="noStrike" kern="0" cap="none" spc="0" normalizeH="0" baseline="0" noProof="0" dirty="0" smtClean="0">
                <a:ln>
                  <a:noFill/>
                </a:ln>
                <a:solidFill>
                  <a:sysClr val="windowText" lastClr="000000"/>
                </a:solidFill>
                <a:effectLst/>
                <a:uLnTx/>
                <a:uFillTx/>
              </a:rPr>
              <a:t>变革管理</a:t>
            </a:r>
            <a:endParaRPr kumimoji="1" lang="en-US" altLang="ja-JP" sz="1400" b="1" i="0" u="none" strike="noStrike" kern="0" cap="none" spc="0" normalizeH="0" baseline="0" noProof="0" dirty="0" smtClean="0">
              <a:ln>
                <a:noFill/>
              </a:ln>
              <a:solidFill>
                <a:sysClr val="windowText" lastClr="000000"/>
              </a:solidFill>
              <a:effectLst/>
              <a:uLnTx/>
              <a:uFillTx/>
            </a:endParaRPr>
          </a:p>
        </p:txBody>
      </p:sp>
      <p:sp>
        <p:nvSpPr>
          <p:cNvPr id="584" name="Text Box 11"/>
          <p:cNvSpPr txBox="1">
            <a:spLocks noChangeArrowheads="1"/>
          </p:cNvSpPr>
          <p:nvPr/>
        </p:nvSpPr>
        <p:spPr bwMode="auto">
          <a:xfrm>
            <a:off x="5003800" y="5021263"/>
            <a:ext cx="1223963" cy="246286"/>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70000"/>
              </a:lnSpc>
              <a:spcBef>
                <a:spcPct val="50000"/>
              </a:spcBef>
              <a:spcAft>
                <a:spcPts val="0"/>
              </a:spcAft>
              <a:buClrTx/>
              <a:buSzTx/>
              <a:buFontTx/>
              <a:buNone/>
              <a:tabLst/>
              <a:defRPr/>
            </a:pPr>
            <a:r>
              <a:rPr kumimoji="1" lang="zh-CN" altLang="en-US" sz="1400" b="1" i="0" u="none" strike="noStrike" kern="0" cap="none" spc="0" normalizeH="0" baseline="0" noProof="0" dirty="0" smtClean="0">
                <a:ln>
                  <a:noFill/>
                </a:ln>
                <a:solidFill>
                  <a:sysClr val="windowText" lastClr="000000"/>
                </a:solidFill>
                <a:effectLst/>
                <a:uLnTx/>
                <a:uFillTx/>
              </a:rPr>
              <a:t>全球采购</a:t>
            </a:r>
            <a:endParaRPr kumimoji="1" lang="en-US" altLang="ja-JP" sz="1400" b="1" i="0" u="none" strike="noStrike" kern="0" cap="none" spc="0" normalizeH="0" baseline="0" noProof="0" dirty="0" smtClean="0">
              <a:ln>
                <a:noFill/>
              </a:ln>
              <a:solidFill>
                <a:sysClr val="windowText" lastClr="000000"/>
              </a:solidFill>
              <a:effectLst/>
              <a:uLnTx/>
              <a:uFillTx/>
            </a:endParaRPr>
          </a:p>
        </p:txBody>
      </p:sp>
      <p:sp>
        <p:nvSpPr>
          <p:cNvPr id="585" name="Text Box 12"/>
          <p:cNvSpPr txBox="1">
            <a:spLocks noChangeArrowheads="1"/>
          </p:cNvSpPr>
          <p:nvPr/>
        </p:nvSpPr>
        <p:spPr bwMode="auto">
          <a:xfrm>
            <a:off x="5437188" y="5411788"/>
            <a:ext cx="2374900" cy="2646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80000"/>
              </a:lnSpc>
              <a:spcBef>
                <a:spcPct val="50000"/>
              </a:spcBef>
              <a:spcAft>
                <a:spcPts val="0"/>
              </a:spcAft>
              <a:buClrTx/>
              <a:buSzTx/>
              <a:buFontTx/>
              <a:buNone/>
              <a:tabLst/>
              <a:defRPr/>
            </a:pPr>
            <a:r>
              <a:rPr kumimoji="1" lang="zh-CN" altLang="en-US" sz="1400" b="1" i="0" u="none" strike="noStrike" kern="0" cap="none" spc="0" normalizeH="0" baseline="0" noProof="0" dirty="0" smtClean="0">
                <a:ln>
                  <a:noFill/>
                </a:ln>
                <a:solidFill>
                  <a:sysClr val="windowText" lastClr="000000"/>
                </a:solidFill>
                <a:effectLst/>
                <a:uLnTx/>
                <a:uFillTx/>
              </a:rPr>
              <a:t>全球高效的产品运营数据</a:t>
            </a:r>
            <a:endParaRPr kumimoji="1" lang="en-US" altLang="ja-JP" sz="1400" b="1" i="0" u="none" strike="noStrike" kern="0" cap="none" spc="0" normalizeH="0" baseline="0" noProof="0" dirty="0" smtClean="0">
              <a:ln>
                <a:noFill/>
              </a:ln>
              <a:solidFill>
                <a:sysClr val="windowText" lastClr="000000"/>
              </a:solidFill>
              <a:effectLst/>
              <a:uLnTx/>
              <a:uFillTx/>
            </a:endParaRPr>
          </a:p>
        </p:txBody>
      </p:sp>
      <p:sp>
        <p:nvSpPr>
          <p:cNvPr id="586" name="Text Box 13"/>
          <p:cNvSpPr txBox="1">
            <a:spLocks noChangeArrowheads="1"/>
          </p:cNvSpPr>
          <p:nvPr/>
        </p:nvSpPr>
        <p:spPr bwMode="auto">
          <a:xfrm>
            <a:off x="7021513" y="4948238"/>
            <a:ext cx="1871662" cy="243143"/>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70000"/>
              </a:lnSpc>
              <a:spcBef>
                <a:spcPct val="50000"/>
              </a:spcBef>
              <a:spcAft>
                <a:spcPts val="0"/>
              </a:spcAft>
              <a:buClrTx/>
              <a:buSzTx/>
              <a:buFontTx/>
              <a:buNone/>
              <a:tabLst/>
              <a:defRPr/>
            </a:pPr>
            <a:r>
              <a:rPr kumimoji="1" lang="zh-CN" altLang="en-US" sz="1400" b="1" i="0" u="none" strike="noStrike" kern="0" cap="none" spc="0" normalizeH="0" baseline="0" noProof="0" dirty="0" smtClean="0">
                <a:ln>
                  <a:noFill/>
                </a:ln>
                <a:solidFill>
                  <a:sysClr val="windowText" lastClr="000000"/>
                </a:solidFill>
                <a:effectLst/>
                <a:uLnTx/>
                <a:uFillTx/>
              </a:rPr>
              <a:t>高效服务</a:t>
            </a:r>
            <a:r>
              <a:rPr kumimoji="1" lang="en-US" altLang="ja-JP" sz="1400" b="1" i="0" u="none" strike="noStrike" kern="0" cap="none" spc="0" normalizeH="0" baseline="0" noProof="0" dirty="0" smtClean="0">
                <a:ln>
                  <a:noFill/>
                </a:ln>
                <a:solidFill>
                  <a:sysClr val="windowText" lastClr="000000"/>
                </a:solidFill>
                <a:effectLst/>
                <a:uLnTx/>
                <a:uFillTx/>
              </a:rPr>
              <a:t>&amp; </a:t>
            </a:r>
            <a:r>
              <a:rPr kumimoji="1" lang="zh-CN" altLang="en-US" sz="1400" b="1" i="0" u="none" strike="noStrike" kern="0" cap="none" spc="0" normalizeH="0" baseline="0" noProof="0" dirty="0" smtClean="0">
                <a:ln>
                  <a:noFill/>
                </a:ln>
                <a:solidFill>
                  <a:sysClr val="windowText" lastClr="000000"/>
                </a:solidFill>
                <a:effectLst/>
                <a:uLnTx/>
                <a:uFillTx/>
              </a:rPr>
              <a:t>部件物流</a:t>
            </a:r>
            <a:endParaRPr kumimoji="1" lang="en-US" altLang="ja-JP" sz="1400" b="1" i="0" u="none" strike="noStrike" kern="0" cap="none" spc="0" normalizeH="0" baseline="0" noProof="0" dirty="0" smtClean="0">
              <a:ln>
                <a:noFill/>
              </a:ln>
              <a:solidFill>
                <a:sysClr val="windowText" lastClr="000000"/>
              </a:solidFill>
              <a:effectLst/>
              <a:uLnTx/>
              <a:uFillTx/>
            </a:endParaRPr>
          </a:p>
        </p:txBody>
      </p:sp>
      <p:sp>
        <p:nvSpPr>
          <p:cNvPr id="587" name="AutoShape 14"/>
          <p:cNvSpPr>
            <a:spLocks noChangeArrowheads="1"/>
          </p:cNvSpPr>
          <p:nvPr/>
        </p:nvSpPr>
        <p:spPr bwMode="auto">
          <a:xfrm>
            <a:off x="4283075" y="4619625"/>
            <a:ext cx="360363" cy="719138"/>
          </a:xfrm>
          <a:prstGeom prst="upDownArrow">
            <a:avLst>
              <a:gd name="adj1" fmla="val 50000"/>
              <a:gd name="adj2" fmla="val 39912"/>
            </a:avLst>
          </a:prstGeom>
          <a:solidFill>
            <a:srgbClr val="0066FF"/>
          </a:solidFill>
          <a:ln w="9525">
            <a:solidFill>
              <a:srgbClr val="000000"/>
            </a:solidFill>
            <a:miter lim="800000"/>
            <a:headEnd/>
            <a:tailE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88" name="AutoShape 15"/>
          <p:cNvSpPr>
            <a:spLocks noChangeArrowheads="1"/>
          </p:cNvSpPr>
          <p:nvPr/>
        </p:nvSpPr>
        <p:spPr bwMode="auto">
          <a:xfrm>
            <a:off x="5219700" y="4619625"/>
            <a:ext cx="360363" cy="360363"/>
          </a:xfrm>
          <a:prstGeom prst="upDownArrow">
            <a:avLst>
              <a:gd name="adj1" fmla="val 50000"/>
              <a:gd name="adj2" fmla="val 20000"/>
            </a:avLst>
          </a:prstGeom>
          <a:solidFill>
            <a:srgbClr val="0066FF"/>
          </a:solidFill>
          <a:ln w="9525">
            <a:solidFill>
              <a:srgbClr val="000000"/>
            </a:solidFill>
            <a:miter lim="800000"/>
            <a:headEnd/>
            <a:tailE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89" name="AutoShape 16"/>
          <p:cNvSpPr>
            <a:spLocks noChangeArrowheads="1"/>
          </p:cNvSpPr>
          <p:nvPr/>
        </p:nvSpPr>
        <p:spPr bwMode="auto">
          <a:xfrm>
            <a:off x="7740650" y="4589463"/>
            <a:ext cx="360363" cy="360362"/>
          </a:xfrm>
          <a:prstGeom prst="upDownArrow">
            <a:avLst>
              <a:gd name="adj1" fmla="val 50000"/>
              <a:gd name="adj2" fmla="val 20000"/>
            </a:avLst>
          </a:prstGeom>
          <a:solidFill>
            <a:srgbClr val="0066FF"/>
          </a:solidFill>
          <a:ln w="9525">
            <a:solidFill>
              <a:srgbClr val="000000"/>
            </a:solidFill>
            <a:miter lim="800000"/>
            <a:headEnd/>
            <a:tailE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90" name="Text Box 17"/>
          <p:cNvSpPr txBox="1">
            <a:spLocks noChangeArrowheads="1"/>
          </p:cNvSpPr>
          <p:nvPr/>
        </p:nvSpPr>
        <p:spPr bwMode="auto">
          <a:xfrm>
            <a:off x="2217738" y="5114925"/>
            <a:ext cx="1887537" cy="304800"/>
          </a:xfrm>
          <a:prstGeom prst="rect">
            <a:avLst/>
          </a:prstGeom>
          <a:noFill/>
          <a:ln w="9525">
            <a:noFill/>
            <a:miter lim="800000"/>
            <a:headEnd/>
            <a:tailEnd/>
          </a:ln>
          <a:effec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zh-CN" altLang="en-US" sz="1400" b="1" i="0" u="none" strike="noStrike" kern="0" cap="none" spc="0" normalizeH="0" baseline="0" noProof="0" dirty="0" smtClean="0">
                <a:ln>
                  <a:noFill/>
                </a:ln>
                <a:solidFill>
                  <a:sysClr val="windowText" lastClr="000000"/>
                </a:solidFill>
                <a:effectLst/>
                <a:uLnTx/>
                <a:uFillTx/>
              </a:rPr>
              <a:t>产品需求管理</a:t>
            </a:r>
            <a:endParaRPr kumimoji="1" lang="en-US" altLang="ja-JP" sz="1400" b="1" i="0" u="none" strike="noStrike" kern="0" cap="none" spc="0" normalizeH="0" baseline="0" noProof="0" dirty="0" smtClean="0">
              <a:ln>
                <a:noFill/>
              </a:ln>
              <a:solidFill>
                <a:sysClr val="windowText" lastClr="000000"/>
              </a:solidFill>
              <a:effectLst/>
              <a:uLnTx/>
              <a:uFillTx/>
            </a:endParaRPr>
          </a:p>
        </p:txBody>
      </p:sp>
      <p:sp>
        <p:nvSpPr>
          <p:cNvPr id="591" name="AutoShape 18"/>
          <p:cNvSpPr>
            <a:spLocks noChangeArrowheads="1"/>
          </p:cNvSpPr>
          <p:nvPr/>
        </p:nvSpPr>
        <p:spPr bwMode="auto">
          <a:xfrm>
            <a:off x="2735263" y="4695825"/>
            <a:ext cx="360362" cy="360363"/>
          </a:xfrm>
          <a:prstGeom prst="upDownArrow">
            <a:avLst>
              <a:gd name="adj1" fmla="val 50000"/>
              <a:gd name="adj2" fmla="val 20000"/>
            </a:avLst>
          </a:prstGeom>
          <a:solidFill>
            <a:srgbClr val="0000FF"/>
          </a:solidFill>
          <a:ln w="9525">
            <a:solidFill>
              <a:srgbClr val="000000"/>
            </a:solidFill>
            <a:miter lim="800000"/>
            <a:headEnd/>
            <a:tailE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92" name="AutoShape 19"/>
          <p:cNvSpPr>
            <a:spLocks noChangeArrowheads="1"/>
          </p:cNvSpPr>
          <p:nvPr/>
        </p:nvSpPr>
        <p:spPr bwMode="auto">
          <a:xfrm>
            <a:off x="6300788" y="4619625"/>
            <a:ext cx="360362" cy="719138"/>
          </a:xfrm>
          <a:prstGeom prst="upDownArrow">
            <a:avLst>
              <a:gd name="adj1" fmla="val 50000"/>
              <a:gd name="adj2" fmla="val 39912"/>
            </a:avLst>
          </a:prstGeom>
          <a:solidFill>
            <a:srgbClr val="0066FF"/>
          </a:solidFill>
          <a:ln w="9525">
            <a:solidFill>
              <a:srgbClr val="000000"/>
            </a:solidFill>
            <a:miter lim="800000"/>
            <a:headEnd/>
            <a:tailE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93" name="AutoShape 20"/>
          <p:cNvSpPr>
            <a:spLocks noChangeArrowheads="1"/>
          </p:cNvSpPr>
          <p:nvPr/>
        </p:nvSpPr>
        <p:spPr bwMode="auto">
          <a:xfrm>
            <a:off x="6300788" y="2387600"/>
            <a:ext cx="360362" cy="719138"/>
          </a:xfrm>
          <a:prstGeom prst="upDownArrow">
            <a:avLst>
              <a:gd name="adj1" fmla="val 50000"/>
              <a:gd name="adj2" fmla="val 39912"/>
            </a:avLst>
          </a:prstGeom>
          <a:solidFill>
            <a:srgbClr val="0066FF"/>
          </a:solidFill>
          <a:ln w="9525">
            <a:solidFill>
              <a:srgbClr val="000000"/>
            </a:solidFill>
            <a:miter lim="800000"/>
            <a:headEnd/>
            <a:tailE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94" name="Text Box 21"/>
          <p:cNvSpPr txBox="1">
            <a:spLocks noChangeArrowheads="1"/>
          </p:cNvSpPr>
          <p:nvPr/>
        </p:nvSpPr>
        <p:spPr bwMode="auto">
          <a:xfrm>
            <a:off x="611188" y="5956300"/>
            <a:ext cx="4897437" cy="720197"/>
          </a:xfrm>
          <a:prstGeom prst="rect">
            <a:avLst/>
          </a:prstGeom>
          <a:solidFill>
            <a:srgbClr val="DDDDDD"/>
          </a:solidFill>
          <a:ln w="9525">
            <a:noFill/>
            <a:miter lim="800000"/>
            <a:headEnd/>
            <a:tailEnd/>
          </a:ln>
          <a:effectLst/>
        </p:spPr>
        <p:txBody>
          <a:bodyPr>
            <a:spAutoFit/>
          </a:bodyPr>
          <a:lstStyle/>
          <a:p>
            <a:pPr marL="177800" marR="0" lvl="0" indent="-177800" defTabSz="914400" eaLnBrk="1" fontAlgn="auto" latinLnBrk="0" hangingPunct="1">
              <a:lnSpc>
                <a:spcPct val="100000"/>
              </a:lnSpc>
              <a:spcBef>
                <a:spcPct val="20000"/>
              </a:spcBef>
              <a:spcAft>
                <a:spcPts val="0"/>
              </a:spcAft>
              <a:buClr>
                <a:srgbClr val="000000"/>
              </a:buClr>
              <a:buSzTx/>
              <a:buFont typeface="Wingdings" pitchFamily="2" charset="2"/>
              <a:buChar char="l"/>
              <a:tabLst/>
              <a:defRPr/>
            </a:pPr>
            <a:r>
              <a:rPr kumimoji="1" lang="zh-CN" altLang="en-US" sz="1200" b="1" i="0" u="none" strike="noStrike" kern="0" cap="none" spc="0" normalizeH="0" baseline="0" noProof="0" dirty="0" smtClean="0">
                <a:ln>
                  <a:noFill/>
                </a:ln>
                <a:solidFill>
                  <a:srgbClr val="0000CC"/>
                </a:solidFill>
                <a:effectLst/>
                <a:uLnTx/>
                <a:uFillTx/>
              </a:rPr>
              <a:t>全球化运营</a:t>
            </a:r>
            <a:r>
              <a:rPr kumimoji="1" lang="en-US" altLang="ja-JP" sz="1200" b="1" i="0" u="none" strike="noStrike" kern="0" cap="none" spc="0" normalizeH="0" baseline="0" noProof="0" dirty="0" smtClean="0">
                <a:ln>
                  <a:noFill/>
                </a:ln>
                <a:solidFill>
                  <a:srgbClr val="0000CC"/>
                </a:solidFill>
                <a:effectLst/>
                <a:uLnTx/>
                <a:uFillTx/>
              </a:rPr>
              <a:t> ( </a:t>
            </a:r>
            <a:r>
              <a:rPr kumimoji="1" lang="zh-CN" altLang="en-US" sz="1200" b="1" i="0" u="none" strike="noStrike" kern="0" cap="none" spc="0" normalizeH="0" baseline="0" noProof="0" dirty="0" smtClean="0">
                <a:ln>
                  <a:noFill/>
                </a:ln>
                <a:solidFill>
                  <a:srgbClr val="0000CC"/>
                </a:solidFill>
                <a:effectLst/>
                <a:uLnTx/>
                <a:uFillTx/>
              </a:rPr>
              <a:t>研发</a:t>
            </a:r>
            <a:r>
              <a:rPr kumimoji="1" lang="en-US" altLang="ja-JP" sz="1200" b="1" i="0" u="none" strike="noStrike" kern="0" cap="none" spc="0" normalizeH="0" baseline="0" noProof="0" dirty="0" smtClean="0">
                <a:ln>
                  <a:noFill/>
                </a:ln>
                <a:solidFill>
                  <a:srgbClr val="0000CC"/>
                </a:solidFill>
                <a:effectLst/>
                <a:uLnTx/>
                <a:uFillTx/>
              </a:rPr>
              <a:t>, </a:t>
            </a:r>
            <a:r>
              <a:rPr kumimoji="1" lang="zh-CN" altLang="en-US" sz="1200" b="1" i="0" u="none" strike="noStrike" kern="0" cap="none" spc="0" normalizeH="0" baseline="0" noProof="0" dirty="0" smtClean="0">
                <a:ln>
                  <a:noFill/>
                </a:ln>
                <a:solidFill>
                  <a:srgbClr val="0000CC"/>
                </a:solidFill>
                <a:effectLst/>
                <a:uLnTx/>
                <a:uFillTx/>
              </a:rPr>
              <a:t>采购</a:t>
            </a:r>
            <a:r>
              <a:rPr kumimoji="1" lang="en-US" altLang="ja-JP" sz="1200" b="1" i="0" u="none" strike="noStrike" kern="0" cap="none" spc="0" normalizeH="0" baseline="0" noProof="0" dirty="0" smtClean="0">
                <a:ln>
                  <a:noFill/>
                </a:ln>
                <a:solidFill>
                  <a:srgbClr val="0000CC"/>
                </a:solidFill>
                <a:effectLst/>
                <a:uLnTx/>
                <a:uFillTx/>
              </a:rPr>
              <a:t>,</a:t>
            </a:r>
            <a:r>
              <a:rPr kumimoji="1" lang="en-US" altLang="ko-KR" sz="1200" b="1" i="0" u="none" strike="noStrike" kern="0" cap="none" spc="0" normalizeH="0" baseline="0" noProof="0" dirty="0" smtClean="0">
                <a:ln>
                  <a:noFill/>
                </a:ln>
                <a:solidFill>
                  <a:srgbClr val="0000CC"/>
                </a:solidFill>
                <a:effectLst/>
                <a:uLnTx/>
                <a:uFillTx/>
              </a:rPr>
              <a:t> </a:t>
            </a:r>
            <a:r>
              <a:rPr kumimoji="1" lang="zh-CN" altLang="en-US" sz="1200" b="1" kern="0" noProof="0" dirty="0" smtClean="0">
                <a:solidFill>
                  <a:srgbClr val="0000CC"/>
                </a:solidFill>
              </a:rPr>
              <a:t>生产</a:t>
            </a:r>
            <a:r>
              <a:rPr kumimoji="1" lang="en-US" altLang="ja-JP" sz="1200" b="1" i="0" u="none" strike="noStrike" kern="0" cap="none" spc="0" normalizeH="0" baseline="0" noProof="0" dirty="0" smtClean="0">
                <a:ln>
                  <a:noFill/>
                </a:ln>
                <a:solidFill>
                  <a:srgbClr val="0000CC"/>
                </a:solidFill>
                <a:effectLst/>
                <a:uLnTx/>
                <a:uFillTx/>
              </a:rPr>
              <a:t>, </a:t>
            </a:r>
            <a:r>
              <a:rPr kumimoji="1" lang="zh-CN" altLang="en-US" sz="1200" b="1" i="0" u="none" strike="noStrike" kern="0" cap="none" spc="0" normalizeH="0" baseline="0" noProof="0" dirty="0" smtClean="0">
                <a:ln>
                  <a:noFill/>
                </a:ln>
                <a:solidFill>
                  <a:srgbClr val="0000CC"/>
                </a:solidFill>
                <a:effectLst/>
                <a:uLnTx/>
                <a:uFillTx/>
              </a:rPr>
              <a:t>服务</a:t>
            </a:r>
            <a:r>
              <a:rPr kumimoji="1" lang="en-US" altLang="ja-JP" sz="1200" b="1" i="0" u="none" strike="noStrike" kern="0" cap="none" spc="0" normalizeH="0" baseline="0" noProof="0" dirty="0" smtClean="0">
                <a:ln>
                  <a:noFill/>
                </a:ln>
                <a:solidFill>
                  <a:srgbClr val="0000CC"/>
                </a:solidFill>
                <a:effectLst/>
                <a:uLnTx/>
                <a:uFillTx/>
              </a:rPr>
              <a:t>, </a:t>
            </a:r>
            <a:r>
              <a:rPr kumimoji="1" lang="zh-CN" altLang="en-US" sz="1200" b="1" i="0" u="none" strike="noStrike" kern="0" cap="none" spc="0" normalizeH="0" baseline="0" noProof="0" dirty="0" smtClean="0">
                <a:ln>
                  <a:noFill/>
                </a:ln>
                <a:solidFill>
                  <a:srgbClr val="0000CC"/>
                </a:solidFill>
                <a:effectLst/>
                <a:uLnTx/>
                <a:uFillTx/>
              </a:rPr>
              <a:t>报废处理</a:t>
            </a:r>
            <a:r>
              <a:rPr kumimoji="1" lang="en-US" altLang="ja-JP" sz="1200" b="1" i="0" u="none" strike="noStrike" kern="0" cap="none" spc="0" normalizeH="0" baseline="0" noProof="0" dirty="0" smtClean="0">
                <a:ln>
                  <a:noFill/>
                </a:ln>
                <a:solidFill>
                  <a:srgbClr val="0000CC"/>
                </a:solidFill>
                <a:effectLst/>
                <a:uLnTx/>
                <a:uFillTx/>
              </a:rPr>
              <a:t>)</a:t>
            </a:r>
          </a:p>
          <a:p>
            <a:pPr marL="177800" marR="0" lvl="0" indent="-177800" defTabSz="914400" eaLnBrk="1" fontAlgn="auto" latinLnBrk="0" hangingPunct="1">
              <a:lnSpc>
                <a:spcPct val="100000"/>
              </a:lnSpc>
              <a:spcBef>
                <a:spcPct val="20000"/>
              </a:spcBef>
              <a:spcAft>
                <a:spcPts val="0"/>
              </a:spcAft>
              <a:buClr>
                <a:srgbClr val="000000"/>
              </a:buClr>
              <a:buSzTx/>
              <a:buFont typeface="Wingdings" pitchFamily="2" charset="2"/>
              <a:buChar char="l"/>
              <a:tabLst/>
              <a:defRPr/>
            </a:pPr>
            <a:r>
              <a:rPr kumimoji="1" lang="zh-CN" altLang="en-US" sz="1200" b="1" i="0" u="none" strike="noStrike" kern="0" cap="none" spc="0" normalizeH="0" baseline="0" noProof="0" dirty="0" smtClean="0">
                <a:ln>
                  <a:noFill/>
                </a:ln>
                <a:solidFill>
                  <a:srgbClr val="0000CC"/>
                </a:solidFill>
                <a:effectLst/>
                <a:uLnTx/>
                <a:uFillTx/>
              </a:rPr>
              <a:t>产品和服务阶段的成本控制</a:t>
            </a:r>
            <a:endParaRPr kumimoji="1" lang="en-US" altLang="ja-JP" sz="1200" b="1" i="0" u="none" strike="noStrike" kern="0" cap="none" spc="0" normalizeH="0" baseline="0" noProof="0" dirty="0" smtClean="0">
              <a:ln>
                <a:noFill/>
              </a:ln>
              <a:solidFill>
                <a:srgbClr val="0000CC"/>
              </a:solidFill>
              <a:effectLst/>
              <a:uLnTx/>
              <a:uFillTx/>
            </a:endParaRPr>
          </a:p>
          <a:p>
            <a:pPr marL="177800" marR="0" lvl="0" indent="-177800" defTabSz="914400" eaLnBrk="1" fontAlgn="auto" latinLnBrk="0" hangingPunct="1">
              <a:lnSpc>
                <a:spcPct val="100000"/>
              </a:lnSpc>
              <a:spcBef>
                <a:spcPct val="20000"/>
              </a:spcBef>
              <a:spcAft>
                <a:spcPts val="0"/>
              </a:spcAft>
              <a:buClr>
                <a:srgbClr val="000000"/>
              </a:buClr>
              <a:buSzTx/>
              <a:buFont typeface="Wingdings" pitchFamily="2" charset="2"/>
              <a:buChar char="l"/>
              <a:tabLst/>
              <a:defRPr/>
            </a:pPr>
            <a:r>
              <a:rPr kumimoji="1" lang="zh-CN" altLang="en-US" sz="1200" b="1" i="0" u="none" strike="noStrike" kern="0" cap="none" spc="0" normalizeH="0" baseline="0" noProof="0" dirty="0" smtClean="0">
                <a:ln>
                  <a:noFill/>
                </a:ln>
                <a:solidFill>
                  <a:srgbClr val="0000CC"/>
                </a:solidFill>
                <a:effectLst/>
                <a:uLnTx/>
                <a:uFillTx/>
              </a:rPr>
              <a:t>可追踪的质量</a:t>
            </a:r>
            <a:r>
              <a:rPr kumimoji="1" lang="en-US" altLang="zh-CN" sz="1200" b="1" i="0" u="none" strike="noStrike" kern="0" cap="none" spc="0" normalizeH="0" baseline="0" noProof="0" dirty="0" smtClean="0">
                <a:ln>
                  <a:noFill/>
                </a:ln>
                <a:solidFill>
                  <a:srgbClr val="0000CC"/>
                </a:solidFill>
                <a:effectLst/>
                <a:uLnTx/>
                <a:uFillTx/>
              </a:rPr>
              <a:t>/</a:t>
            </a:r>
            <a:r>
              <a:rPr kumimoji="1" lang="zh-CN" altLang="en-US" sz="1200" b="1" i="0" u="none" strike="noStrike" kern="0" cap="none" spc="0" normalizeH="0" baseline="0" noProof="0" dirty="0" smtClean="0">
                <a:ln>
                  <a:noFill/>
                </a:ln>
                <a:solidFill>
                  <a:srgbClr val="0000CC"/>
                </a:solidFill>
                <a:effectLst/>
                <a:uLnTx/>
                <a:uFillTx/>
              </a:rPr>
              <a:t>保修</a:t>
            </a:r>
            <a:r>
              <a:rPr kumimoji="1" lang="en-US" altLang="zh-CN" sz="1200" b="1" i="0" u="none" strike="noStrike" kern="0" cap="none" spc="0" normalizeH="0" baseline="0" noProof="0" dirty="0" smtClean="0">
                <a:ln>
                  <a:noFill/>
                </a:ln>
                <a:solidFill>
                  <a:srgbClr val="0000CC"/>
                </a:solidFill>
                <a:effectLst/>
                <a:uLnTx/>
                <a:uFillTx/>
              </a:rPr>
              <a:t>/</a:t>
            </a:r>
            <a:r>
              <a:rPr kumimoji="1" lang="zh-CN" altLang="en-US" sz="1200" b="1" i="0" u="none" strike="noStrike" kern="0" cap="none" spc="0" normalizeH="0" baseline="0" noProof="0" dirty="0" smtClean="0">
                <a:ln>
                  <a:noFill/>
                </a:ln>
                <a:solidFill>
                  <a:srgbClr val="0000CC"/>
                </a:solidFill>
                <a:effectLst/>
                <a:uLnTx/>
                <a:uFillTx/>
              </a:rPr>
              <a:t>环境要求</a:t>
            </a:r>
            <a:endParaRPr kumimoji="1" lang="en-US" altLang="ja-JP" sz="1200" b="1" i="0" u="none" strike="noStrike" kern="0" cap="none" spc="0" normalizeH="0" baseline="0" noProof="0" dirty="0" smtClean="0">
              <a:ln>
                <a:noFill/>
              </a:ln>
              <a:solidFill>
                <a:srgbClr val="0000CC"/>
              </a:solidFill>
              <a:effectLst/>
              <a:uLnTx/>
              <a:uFillTx/>
            </a:endParaRPr>
          </a:p>
        </p:txBody>
      </p:sp>
      <p:sp>
        <p:nvSpPr>
          <p:cNvPr id="595" name="Text Box 22"/>
          <p:cNvSpPr txBox="1">
            <a:spLocks noChangeArrowheads="1"/>
          </p:cNvSpPr>
          <p:nvPr/>
        </p:nvSpPr>
        <p:spPr bwMode="auto">
          <a:xfrm>
            <a:off x="684213" y="5645150"/>
            <a:ext cx="1655762" cy="304800"/>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zh-CN" altLang="en-US" sz="1400" b="1" u="sng" kern="0" dirty="0" smtClean="0">
                <a:solidFill>
                  <a:sysClr val="windowText" lastClr="000000"/>
                </a:solidFill>
              </a:rPr>
              <a:t>目标：</a:t>
            </a:r>
            <a:endParaRPr kumimoji="1" lang="en-US" altLang="ja-JP" sz="1400" b="1" i="0" u="sng" strike="noStrike" kern="0" cap="none" spc="0" normalizeH="0" baseline="0" noProof="0" dirty="0" smtClean="0">
              <a:ln>
                <a:noFill/>
              </a:ln>
              <a:solidFill>
                <a:sysClr val="windowText" lastClr="000000"/>
              </a:solidFill>
              <a:effectLst/>
              <a:uLnTx/>
              <a:uFillTx/>
            </a:endParaRPr>
          </a:p>
        </p:txBody>
      </p:sp>
      <p:sp>
        <p:nvSpPr>
          <p:cNvPr id="596" name="Text Box 23"/>
          <p:cNvSpPr txBox="1">
            <a:spLocks noChangeArrowheads="1"/>
          </p:cNvSpPr>
          <p:nvPr/>
        </p:nvSpPr>
        <p:spPr bwMode="auto">
          <a:xfrm>
            <a:off x="6852988" y="6159500"/>
            <a:ext cx="2291012" cy="461665"/>
          </a:xfrm>
          <a:prstGeom prst="rect">
            <a:avLst/>
          </a:prstGeom>
          <a:noFill/>
          <a:ln w="9525">
            <a:noFill/>
            <a:miter lim="800000"/>
            <a:headEnd/>
            <a:tailEnd/>
          </a:ln>
          <a:effectLst/>
        </p:spPr>
        <p:txBody>
          <a:bodyPr wrap="none">
            <a:spAutoFit/>
          </a:bodyPr>
          <a:lstStyle/>
          <a:p>
            <a:pPr fontAlgn="auto">
              <a:spcBef>
                <a:spcPts val="0"/>
              </a:spcBef>
              <a:spcAft>
                <a:spcPts val="0"/>
              </a:spcAft>
            </a:pPr>
            <a:r>
              <a:rPr kumimoji="1" lang="en-US" altLang="ja-JP" sz="1200" b="1" i="0" u="none" strike="noStrike" kern="0" cap="none" spc="0" normalizeH="0" baseline="0" noProof="0" dirty="0" smtClean="0">
                <a:ln>
                  <a:noFill/>
                </a:ln>
                <a:solidFill>
                  <a:sysClr val="windowText" lastClr="000000"/>
                </a:solidFill>
                <a:effectLst/>
                <a:uLnTx/>
                <a:uFillTx/>
              </a:rPr>
              <a:t>CTO: Configure To Order</a:t>
            </a:r>
          </a:p>
          <a:p>
            <a:pPr fontAlgn="auto">
              <a:spcBef>
                <a:spcPts val="0"/>
              </a:spcBef>
              <a:spcAft>
                <a:spcPts val="0"/>
              </a:spcAft>
            </a:pPr>
            <a:r>
              <a:rPr kumimoji="1" lang="zh-CN" altLang="en-US" sz="1200" b="1" kern="0" dirty="0" smtClean="0">
                <a:solidFill>
                  <a:sysClr val="windowText" lastClr="000000"/>
                </a:solidFill>
              </a:rPr>
              <a:t>      （按订单配置的生产方式）</a:t>
            </a:r>
            <a:endParaRPr kumimoji="1" lang="en-US" altLang="ja-JP" sz="1200" b="1" i="0" u="none" strike="noStrike" kern="0" cap="none" spc="0" normalizeH="0" baseline="0" noProof="0" dirty="0" smtClean="0">
              <a:ln>
                <a:noFill/>
              </a:ln>
              <a:solidFill>
                <a:sysClr val="windowText" lastClr="000000"/>
              </a:solidFill>
              <a:effectLst/>
              <a:uLnTx/>
              <a:uFillTx/>
            </a:endParaRPr>
          </a:p>
        </p:txBody>
      </p:sp>
      <p:pic>
        <p:nvPicPr>
          <p:cNvPr id="597" name="Picture 24"/>
          <p:cNvPicPr preferRelativeResize="0">
            <a:picLocks noChangeArrowheads="1"/>
          </p:cNvPicPr>
          <p:nvPr/>
        </p:nvPicPr>
        <p:blipFill>
          <a:blip r:embed="rId4" cstate="print">
            <a:clrChange>
              <a:clrFrom>
                <a:srgbClr val="FEFEFE"/>
              </a:clrFrom>
              <a:clrTo>
                <a:srgbClr val="FEFEFE">
                  <a:alpha val="0"/>
                </a:srgbClr>
              </a:clrTo>
            </a:clrChange>
            <a:lum bright="2000"/>
          </a:blip>
          <a:srcRect/>
          <a:stretch>
            <a:fillRect/>
          </a:stretch>
        </p:blipFill>
        <p:spPr bwMode="auto">
          <a:xfrm>
            <a:off x="2916238" y="3209925"/>
            <a:ext cx="3887787" cy="1262063"/>
          </a:xfrm>
          <a:prstGeom prst="rect">
            <a:avLst/>
          </a:prstGeom>
          <a:noFill/>
          <a:ln w="9525">
            <a:noFill/>
            <a:miter lim="800000"/>
            <a:headEnd/>
            <a:tailEnd/>
          </a:ln>
          <a:effectLst/>
        </p:spPr>
      </p:pic>
      <p:sp>
        <p:nvSpPr>
          <p:cNvPr id="598" name="AutoShape 25"/>
          <p:cNvSpPr>
            <a:spLocks noChangeArrowheads="1"/>
          </p:cNvSpPr>
          <p:nvPr/>
        </p:nvSpPr>
        <p:spPr bwMode="auto">
          <a:xfrm>
            <a:off x="4572000" y="3573463"/>
            <a:ext cx="773113" cy="504825"/>
          </a:xfrm>
          <a:prstGeom prst="can">
            <a:avLst>
              <a:gd name="adj" fmla="val 16296"/>
            </a:avLst>
          </a:prstGeom>
          <a:solidFill>
            <a:srgbClr val="808080"/>
          </a:solidFill>
          <a:ln w="12700">
            <a:solidFill>
              <a:srgbClr val="40637A"/>
            </a:solidFill>
            <a:round/>
            <a:headEnd/>
            <a:tailEnd/>
          </a:ln>
          <a:effectLst/>
        </p:spPr>
        <p:txBody>
          <a:bodyPr wrap="none" anchor="ctr"/>
          <a:lstStyle/>
          <a:p>
            <a:pPr marL="0" marR="0" lvl="0" indent="0" algn="ctr" defTabSz="914400" eaLnBrk="1" fontAlgn="auto" latinLnBrk="0" hangingPunct="1">
              <a:lnSpc>
                <a:spcPct val="80000"/>
              </a:lnSpc>
              <a:spcBef>
                <a:spcPts val="0"/>
              </a:spcBef>
              <a:spcAft>
                <a:spcPts val="0"/>
              </a:spcAft>
              <a:buClr>
                <a:srgbClr val="CBE62D"/>
              </a:buClr>
              <a:buSzTx/>
              <a:buFont typeface="Wingdings" pitchFamily="2" charset="2"/>
              <a:buNone/>
              <a:tabLst/>
              <a:defRPr/>
            </a:pPr>
            <a:r>
              <a:rPr kumimoji="0" lang="en-US" altLang="ko-KR" sz="1100" b="1" i="0" u="none" strike="noStrike" kern="0" cap="none" spc="0" normalizeH="0" baseline="0" noProof="0" dirty="0" smtClean="0">
                <a:ln>
                  <a:noFill/>
                </a:ln>
                <a:solidFill>
                  <a:srgbClr val="FFFFFF"/>
                </a:solidFill>
                <a:effectLst/>
                <a:uLnTx/>
                <a:uFillTx/>
                <a:ea typeface="Gulim" pitchFamily="34" charset="-127"/>
              </a:rPr>
              <a:t>Enterprise</a:t>
            </a:r>
          </a:p>
          <a:p>
            <a:pPr marL="0" marR="0" lvl="0" indent="0" algn="ctr" defTabSz="914400" eaLnBrk="1" fontAlgn="auto" latinLnBrk="0" hangingPunct="1">
              <a:lnSpc>
                <a:spcPct val="80000"/>
              </a:lnSpc>
              <a:spcBef>
                <a:spcPts val="0"/>
              </a:spcBef>
              <a:spcAft>
                <a:spcPts val="0"/>
              </a:spcAft>
              <a:buClr>
                <a:srgbClr val="CBE62D"/>
              </a:buClr>
              <a:buSzTx/>
              <a:buFont typeface="Wingdings" pitchFamily="2" charset="2"/>
              <a:buNone/>
              <a:tabLst/>
              <a:defRPr/>
            </a:pPr>
            <a:r>
              <a:rPr kumimoji="0" lang="en-US" altLang="ko-KR" sz="1100" b="1" i="0" u="none" strike="noStrike" kern="0" cap="none" spc="0" normalizeH="0" baseline="0" noProof="0" dirty="0" smtClean="0">
                <a:ln>
                  <a:noFill/>
                </a:ln>
                <a:solidFill>
                  <a:srgbClr val="FFFFFF"/>
                </a:solidFill>
                <a:effectLst/>
                <a:uLnTx/>
                <a:uFillTx/>
                <a:ea typeface="Gulim" pitchFamily="34" charset="-127"/>
              </a:rPr>
              <a:t>BOM</a:t>
            </a:r>
          </a:p>
        </p:txBody>
      </p:sp>
    </p:spTree>
  </p:cSld>
  <p:clrMapOvr>
    <a:masterClrMapping/>
  </p:clrMapOvr>
  <p:transition>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114300" y="963613"/>
            <a:ext cx="7612063" cy="457200"/>
          </a:xfrm>
          <a:noFill/>
          <a:ln/>
        </p:spPr>
        <p:txBody>
          <a:bodyPr lIns="90478" tIns="44445" rIns="90478" bIns="44445" anchor="ctr"/>
          <a:lstStyle/>
          <a:p>
            <a:pPr>
              <a:buFont typeface="Wingdings" pitchFamily="2" charset="2"/>
              <a:buChar char="ü"/>
              <a:defRPr/>
            </a:pPr>
            <a:r>
              <a:rPr lang="en-US" altLang="ko-KR" sz="2200" dirty="0" smtClean="0"/>
              <a:t>BOM</a:t>
            </a:r>
            <a:r>
              <a:rPr lang="zh-CN" altLang="en-US" sz="2200" dirty="0" smtClean="0"/>
              <a:t>（</a:t>
            </a:r>
            <a:r>
              <a:rPr lang="en-US" altLang="zh-CN" sz="2200" dirty="0" smtClean="0"/>
              <a:t>Bill</a:t>
            </a:r>
            <a:r>
              <a:rPr lang="zh-CN" altLang="en-US" sz="2200" dirty="0" smtClean="0"/>
              <a:t> </a:t>
            </a:r>
            <a:r>
              <a:rPr lang="en-US" altLang="zh-CN" sz="2200" dirty="0" smtClean="0"/>
              <a:t>of</a:t>
            </a:r>
            <a:r>
              <a:rPr lang="zh-CN" altLang="en-US" sz="2200" dirty="0" smtClean="0"/>
              <a:t> </a:t>
            </a:r>
            <a:r>
              <a:rPr lang="en-US" altLang="zh-CN" sz="2200" dirty="0" smtClean="0"/>
              <a:t>Materials</a:t>
            </a:r>
            <a:r>
              <a:rPr lang="zh-CN" altLang="en-US" sz="2200" dirty="0" smtClean="0"/>
              <a:t>）定义</a:t>
            </a:r>
            <a:endParaRPr lang="en-US" altLang="ko-KR" sz="2200" dirty="0"/>
          </a:p>
        </p:txBody>
      </p:sp>
      <p:sp>
        <p:nvSpPr>
          <p:cNvPr id="145412" name="Rectangle 4"/>
          <p:cNvSpPr>
            <a:spLocks noChangeArrowheads="1"/>
          </p:cNvSpPr>
          <p:nvPr/>
        </p:nvSpPr>
        <p:spPr bwMode="auto">
          <a:xfrm>
            <a:off x="6292850" y="519113"/>
            <a:ext cx="2657475" cy="242887"/>
          </a:xfrm>
          <a:prstGeom prst="rect">
            <a:avLst/>
          </a:prstGeom>
          <a:noFill/>
          <a:ln w="9525">
            <a:noFill/>
            <a:miter lim="800000"/>
            <a:headEnd/>
            <a:tailEnd/>
          </a:ln>
        </p:spPr>
        <p:txBody>
          <a:bodyPr lIns="0" tIns="0" rIns="0" bIns="0" anchor="b"/>
          <a:lstStyle/>
          <a:p>
            <a:pPr algn="r" eaLnBrk="1" hangingPunct="1"/>
            <a:r>
              <a:rPr lang="en-US" altLang="ko-KR" sz="1000" b="1">
                <a:solidFill>
                  <a:schemeClr val="bg2"/>
                </a:solidFill>
                <a:ea typeface="Gulim" pitchFamily="34" charset="-127"/>
              </a:rPr>
              <a:t>BOM Definition</a:t>
            </a:r>
          </a:p>
        </p:txBody>
      </p:sp>
      <p:sp>
        <p:nvSpPr>
          <p:cNvPr id="7"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.1</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BOM</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的发展历程和概念</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
        <p:nvSpPr>
          <p:cNvPr id="8" name="TextBox 7"/>
          <p:cNvSpPr txBox="1"/>
          <p:nvPr/>
        </p:nvSpPr>
        <p:spPr>
          <a:xfrm>
            <a:off x="438150" y="1552575"/>
            <a:ext cx="7839075" cy="4148828"/>
          </a:xfrm>
          <a:prstGeom prst="rect">
            <a:avLst/>
          </a:prstGeom>
          <a:noFill/>
        </p:spPr>
        <p:txBody>
          <a:bodyPr wrap="square" lIns="0" tIns="0" rIns="0" bIns="0" rtlCol="0">
            <a:spAutoFit/>
          </a:bodyPr>
          <a:lstStyle/>
          <a:p>
            <a:r>
              <a:rPr lang="zh-CN" altLang="en-US" u="sng" dirty="0" smtClean="0"/>
              <a:t>狭义上</a:t>
            </a:r>
            <a:r>
              <a:rPr lang="zh-CN" altLang="en-US" dirty="0" smtClean="0"/>
              <a:t>，</a:t>
            </a:r>
            <a:r>
              <a:rPr lang="en-US" altLang="zh-CN" dirty="0" smtClean="0"/>
              <a:t>BOM</a:t>
            </a:r>
            <a:r>
              <a:rPr lang="zh-CN" altLang="en-US" dirty="0" smtClean="0"/>
              <a:t>通常称为“材料表”或“物料清单”</a:t>
            </a:r>
            <a:r>
              <a:rPr lang="en-US" altLang="zh-CN" dirty="0" smtClean="0"/>
              <a:t>,</a:t>
            </a:r>
            <a:r>
              <a:rPr lang="zh-CN" altLang="en-US" dirty="0" smtClean="0"/>
              <a:t>就是产品结构。对物料物理结构按照一定的划分规则进行简单的分解，描述了物料的物理组成，一般按照功能进行层次的划分和描述。</a:t>
            </a:r>
            <a:endParaRPr lang="en-US" altLang="zh-CN" dirty="0" smtClean="0"/>
          </a:p>
          <a:p>
            <a:endParaRPr lang="en-US" altLang="zh-CN" dirty="0" smtClean="0"/>
          </a:p>
          <a:p>
            <a:r>
              <a:rPr lang="zh-CN" altLang="en-US" u="sng" dirty="0" smtClean="0"/>
              <a:t>广义上</a:t>
            </a:r>
            <a:r>
              <a:rPr lang="zh-CN" altLang="en-US" dirty="0" smtClean="0"/>
              <a:t>，</a:t>
            </a:r>
            <a:r>
              <a:rPr lang="en-US" altLang="zh-CN" dirty="0" smtClean="0"/>
              <a:t>BOM=</a:t>
            </a:r>
            <a:r>
              <a:rPr lang="zh-CN" altLang="en-US" dirty="0" smtClean="0"/>
              <a:t>产品结构</a:t>
            </a:r>
            <a:r>
              <a:rPr lang="en-US" altLang="zh-CN" dirty="0" smtClean="0"/>
              <a:t>+</a:t>
            </a:r>
            <a:r>
              <a:rPr lang="zh-CN" altLang="en-US" dirty="0" smtClean="0"/>
              <a:t>以产品结构为核心组织的数据</a:t>
            </a:r>
            <a:endParaRPr lang="en-US" altLang="zh-CN" dirty="0" smtClean="0"/>
          </a:p>
          <a:p>
            <a:pPr lvl="1">
              <a:buFont typeface="Arial" pitchFamily="34" charset="0"/>
              <a:buChar char="•"/>
            </a:pPr>
            <a:r>
              <a:rPr lang="zh-CN" altLang="en-US" dirty="0" smtClean="0"/>
              <a:t>产品结构：对产品的树状层次化的分解，从不同业务视角对产品结构有不同的分解方式</a:t>
            </a:r>
            <a:endParaRPr lang="en-US" altLang="zh-CN" dirty="0" smtClean="0"/>
          </a:p>
          <a:p>
            <a:pPr lvl="1">
              <a:buFont typeface="Arial" pitchFamily="34" charset="0"/>
              <a:buChar char="•"/>
            </a:pPr>
            <a:endParaRPr lang="en-US" altLang="zh-CN" dirty="0" smtClean="0"/>
          </a:p>
          <a:p>
            <a:pPr lvl="1">
              <a:buFont typeface="Arial" pitchFamily="34" charset="0"/>
              <a:buChar char="•"/>
            </a:pPr>
            <a:r>
              <a:rPr lang="zh-CN" altLang="en-US" dirty="0" smtClean="0"/>
              <a:t>以产品结构为核心组织的数据：包括相关属性信息和文档数据</a:t>
            </a:r>
            <a:endParaRPr lang="en-US" altLang="zh-CN" dirty="0" smtClean="0"/>
          </a:p>
          <a:p>
            <a:pPr lvl="1">
              <a:buFont typeface="Arial" pitchFamily="34" charset="0"/>
              <a:buChar char="•"/>
            </a:pPr>
            <a:endParaRPr lang="en-US" altLang="zh-CN" dirty="0" smtClean="0"/>
          </a:p>
          <a:p>
            <a:pPr lvl="1">
              <a:buFont typeface="Arial" pitchFamily="34" charset="0"/>
              <a:buChar char="•"/>
            </a:pPr>
            <a:r>
              <a:rPr lang="en-US" altLang="zh-CN" dirty="0" smtClean="0"/>
              <a:t>BOM</a:t>
            </a:r>
            <a:r>
              <a:rPr lang="zh-CN" altLang="en-US" dirty="0" smtClean="0"/>
              <a:t>分不同的层次，对应的属性和相关文档不完全相同，同时通过不同业务流程建立和维护。</a:t>
            </a:r>
            <a:endParaRPr lang="en-US" altLang="zh-CN" dirty="0" smtClean="0"/>
          </a:p>
          <a:p>
            <a:pPr lvl="1">
              <a:lnSpc>
                <a:spcPct val="120000"/>
              </a:lnSpc>
            </a:pPr>
            <a:endParaRPr lang="en-US" altLang="zh-CN" dirty="0" smtClean="0"/>
          </a:p>
          <a:p>
            <a:endParaRPr lang="en-US" altLang="zh-CN" dirty="0" smtClean="0"/>
          </a:p>
          <a:p>
            <a:r>
              <a:rPr lang="zh-CN" altLang="en-US" sz="1400" dirty="0" smtClean="0"/>
              <a:t> </a:t>
            </a:r>
          </a:p>
        </p:txBody>
      </p:sp>
    </p:spTree>
  </p:cSld>
  <p:clrMapOvr>
    <a:masterClrMapping/>
  </p:clrMapOvr>
  <p:transition>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3840" y="944880"/>
            <a:ext cx="2905760" cy="338554"/>
          </a:xfrm>
          <a:prstGeom prst="rect">
            <a:avLst/>
          </a:prstGeom>
          <a:noFill/>
        </p:spPr>
        <p:txBody>
          <a:bodyPr wrap="square" lIns="0" tIns="0" rIns="0" bIns="0" rtlCol="0">
            <a:spAutoFit/>
          </a:bodyPr>
          <a:lstStyle/>
          <a:p>
            <a:pPr eaLnBrk="0" hangingPunct="0">
              <a:buFont typeface="Wingdings" pitchFamily="2" charset="2"/>
              <a:buChar char="ü"/>
            </a:pPr>
            <a:r>
              <a:rPr lang="zh-CN" altLang="en-US" sz="2200" dirty="0" smtClean="0">
                <a:latin typeface="+mj-lt"/>
                <a:ea typeface="+mj-ea"/>
                <a:cs typeface="+mj-cs"/>
              </a:rPr>
              <a:t> </a:t>
            </a:r>
            <a:r>
              <a:rPr lang="en-US" altLang="zh-CN" sz="2200" dirty="0" smtClean="0">
                <a:latin typeface="+mj-lt"/>
                <a:ea typeface="+mj-ea"/>
                <a:cs typeface="+mj-cs"/>
              </a:rPr>
              <a:t>PLM</a:t>
            </a:r>
            <a:r>
              <a:rPr lang="zh-CN" altLang="en-US" sz="2200" dirty="0" smtClean="0">
                <a:latin typeface="+mj-lt"/>
                <a:ea typeface="+mj-ea"/>
                <a:cs typeface="+mj-cs"/>
              </a:rPr>
              <a:t>定义</a:t>
            </a:r>
          </a:p>
        </p:txBody>
      </p:sp>
      <p:sp>
        <p:nvSpPr>
          <p:cNvPr id="47" name="Rectangle 3"/>
          <p:cNvSpPr txBox="1">
            <a:spLocks noChangeArrowheads="1"/>
          </p:cNvSpPr>
          <p:nvPr/>
        </p:nvSpPr>
        <p:spPr bwMode="auto">
          <a:xfrm>
            <a:off x="403225" y="1315720"/>
            <a:ext cx="8445500" cy="1244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spcBef>
                <a:spcPct val="40000"/>
              </a:spcBef>
              <a:spcAft>
                <a:spcPct val="25000"/>
              </a:spcAft>
              <a:buClrTx/>
              <a:buSzTx/>
              <a:buFontTx/>
              <a:buNone/>
              <a:tabLst/>
              <a:defRPr/>
            </a:pPr>
            <a:r>
              <a:rPr kumimoji="0" lang="en-US" altLang="zh-CN" sz="2000" b="1" i="0" u="none" strike="noStrike" kern="0" cap="none" spc="0" normalizeH="0" baseline="0" noProof="0" dirty="0" smtClean="0">
                <a:ln>
                  <a:noFill/>
                </a:ln>
                <a:solidFill>
                  <a:srgbClr val="FF6600"/>
                </a:solidFill>
                <a:effectLst/>
                <a:uLnTx/>
                <a:uFillTx/>
                <a:latin typeface="Tahoma" pitchFamily="34" charset="0"/>
                <a:ea typeface="宋体"/>
                <a:cs typeface="+mn-cs"/>
              </a:rPr>
              <a:t>PLM</a:t>
            </a:r>
            <a:r>
              <a:rPr kumimoji="0" lang="en-US" altLang="zh-CN" sz="2000" b="1" i="0" u="none" strike="noStrike" kern="0" cap="none" spc="0" normalizeH="0" baseline="0" noProof="0" dirty="0" smtClean="0">
                <a:ln>
                  <a:noFill/>
                </a:ln>
                <a:solidFill>
                  <a:srgbClr val="40637A"/>
                </a:solidFill>
                <a:effectLst/>
                <a:uLnTx/>
                <a:uFillTx/>
                <a:latin typeface="Tahoma" pitchFamily="34" charset="0"/>
                <a:ea typeface="宋体"/>
                <a:cs typeface="+mn-cs"/>
              </a:rPr>
              <a:t> (</a:t>
            </a:r>
            <a:r>
              <a:rPr kumimoji="0" lang="en-US" altLang="zh-CN" sz="2000" b="1" i="0" u="none" strike="noStrike" kern="0" cap="none" spc="0" normalizeH="0" baseline="0" noProof="0" dirty="0" smtClean="0">
                <a:ln>
                  <a:noFill/>
                </a:ln>
                <a:solidFill>
                  <a:srgbClr val="FF6600"/>
                </a:solidFill>
                <a:effectLst/>
                <a:uLnTx/>
                <a:uFillTx/>
                <a:latin typeface="Tahoma" pitchFamily="34" charset="0"/>
                <a:ea typeface="宋体"/>
                <a:cs typeface="+mn-cs"/>
              </a:rPr>
              <a:t>P</a:t>
            </a:r>
            <a:r>
              <a:rPr kumimoji="0" lang="en-US" altLang="zh-CN" sz="2000" b="1" i="0" u="none" strike="noStrike" kern="0" cap="none" spc="0" normalizeH="0" baseline="0" noProof="0" dirty="0" smtClean="0">
                <a:ln>
                  <a:noFill/>
                </a:ln>
                <a:solidFill>
                  <a:srgbClr val="40637A"/>
                </a:solidFill>
                <a:effectLst/>
                <a:uLnTx/>
                <a:uFillTx/>
                <a:latin typeface="Tahoma" pitchFamily="34" charset="0"/>
                <a:ea typeface="宋体"/>
                <a:cs typeface="+mn-cs"/>
              </a:rPr>
              <a:t>roduct </a:t>
            </a:r>
            <a:r>
              <a:rPr kumimoji="0" lang="en-US" altLang="zh-CN" sz="2000" b="1" i="0" u="none" strike="noStrike" kern="0" cap="none" spc="0" normalizeH="0" baseline="0" noProof="0" dirty="0" smtClean="0">
                <a:ln>
                  <a:noFill/>
                </a:ln>
                <a:solidFill>
                  <a:srgbClr val="FF6600"/>
                </a:solidFill>
                <a:effectLst/>
                <a:uLnTx/>
                <a:uFillTx/>
                <a:latin typeface="Tahoma" pitchFamily="34" charset="0"/>
                <a:ea typeface="宋体"/>
                <a:cs typeface="+mn-cs"/>
              </a:rPr>
              <a:t>L</a:t>
            </a:r>
            <a:r>
              <a:rPr kumimoji="0" lang="en-US" altLang="zh-CN" sz="2000" b="1" i="0" u="none" strike="noStrike" kern="0" cap="none" spc="0" normalizeH="0" baseline="0" noProof="0" dirty="0" smtClean="0">
                <a:ln>
                  <a:noFill/>
                </a:ln>
                <a:solidFill>
                  <a:srgbClr val="40637A"/>
                </a:solidFill>
                <a:effectLst/>
                <a:uLnTx/>
                <a:uFillTx/>
                <a:latin typeface="Tahoma" pitchFamily="34" charset="0"/>
                <a:ea typeface="宋体"/>
                <a:cs typeface="+mn-cs"/>
              </a:rPr>
              <a:t>ife-cycle </a:t>
            </a:r>
            <a:r>
              <a:rPr kumimoji="0" lang="en-US" altLang="zh-CN" sz="2000" b="1" i="0" u="none" strike="noStrike" kern="0" cap="none" spc="0" normalizeH="0" baseline="0" noProof="0" dirty="0" smtClean="0">
                <a:ln>
                  <a:noFill/>
                </a:ln>
                <a:solidFill>
                  <a:srgbClr val="FF6600"/>
                </a:solidFill>
                <a:effectLst/>
                <a:uLnTx/>
                <a:uFillTx/>
                <a:latin typeface="Tahoma" pitchFamily="34" charset="0"/>
                <a:ea typeface="宋体"/>
                <a:cs typeface="+mn-cs"/>
              </a:rPr>
              <a:t>M</a:t>
            </a:r>
            <a:r>
              <a:rPr kumimoji="0" lang="en-US" altLang="zh-CN" sz="2000" b="1" i="0" u="none" strike="noStrike" kern="0" cap="none" spc="0" normalizeH="0" baseline="0" noProof="0" dirty="0" smtClean="0">
                <a:ln>
                  <a:noFill/>
                </a:ln>
                <a:solidFill>
                  <a:srgbClr val="40637A"/>
                </a:solidFill>
                <a:effectLst/>
                <a:uLnTx/>
                <a:uFillTx/>
                <a:latin typeface="Tahoma" pitchFamily="34" charset="0"/>
                <a:ea typeface="宋体"/>
                <a:cs typeface="+mn-cs"/>
              </a:rPr>
              <a:t>anagement)=</a:t>
            </a:r>
            <a:r>
              <a:rPr kumimoji="0" lang="zh-CN" altLang="en-US" sz="2000" b="1" i="0" u="none" strike="noStrike" kern="0" cap="none" spc="0" normalizeH="0" baseline="0" noProof="0" dirty="0" smtClean="0">
                <a:ln>
                  <a:noFill/>
                </a:ln>
                <a:solidFill>
                  <a:srgbClr val="40637A"/>
                </a:solidFill>
                <a:effectLst/>
                <a:uLnTx/>
                <a:uFillTx/>
                <a:latin typeface="宋体"/>
                <a:ea typeface="宋体"/>
                <a:cs typeface="+mn-cs"/>
              </a:rPr>
              <a:t>产品生命周期管理。</a:t>
            </a:r>
          </a:p>
          <a:p>
            <a:pPr marL="0" marR="0" lvl="0" indent="0" algn="l" defTabSz="914400" rtl="0" eaLnBrk="1" fontAlgn="base" latinLnBrk="0" hangingPunct="1">
              <a:spcBef>
                <a:spcPct val="40000"/>
              </a:spcBef>
              <a:spcAft>
                <a:spcPct val="25000"/>
              </a:spcAft>
              <a:buClrTx/>
              <a:buSzTx/>
              <a:buFontTx/>
              <a:buNone/>
              <a:tabLst/>
              <a:defRPr/>
            </a:pPr>
            <a:r>
              <a:rPr kumimoji="0" lang="en-US" altLang="zh-CN" sz="1800" b="1" i="0" u="none" strike="noStrike" kern="0" cap="none" spc="0" normalizeH="0" baseline="0" noProof="0" dirty="0" err="1" smtClean="0">
                <a:ln>
                  <a:noFill/>
                </a:ln>
                <a:solidFill>
                  <a:srgbClr val="000000"/>
                </a:solidFill>
                <a:effectLst/>
                <a:uLnTx/>
                <a:uFillTx/>
                <a:latin typeface="Tahoma" pitchFamily="34" charset="0"/>
                <a:ea typeface="宋体"/>
                <a:cs typeface="+mn-cs"/>
              </a:rPr>
              <a:t>CIMdata</a:t>
            </a:r>
            <a:r>
              <a:rPr kumimoji="0" lang="en-US" altLang="zh-CN" sz="1800" b="1" i="0" u="none" strike="noStrike" kern="0" cap="none" spc="0" normalizeH="0" baseline="0" noProof="0" dirty="0" smtClean="0">
                <a:ln>
                  <a:noFill/>
                </a:ln>
                <a:solidFill>
                  <a:srgbClr val="000000"/>
                </a:solidFill>
                <a:effectLst/>
                <a:uLnTx/>
                <a:uFillTx/>
                <a:latin typeface="Tahoma" pitchFamily="34" charset="0"/>
                <a:ea typeface="宋体"/>
                <a:cs typeface="+mn-cs"/>
              </a:rPr>
              <a:t>:</a:t>
            </a:r>
            <a:r>
              <a:rPr kumimoji="0" lang="en-US" altLang="zh-CN" sz="1800" b="1" i="0" u="none" strike="noStrike" kern="0" cap="none" spc="0" normalizeH="0" baseline="0" noProof="0" dirty="0" smtClean="0">
                <a:ln>
                  <a:noFill/>
                </a:ln>
                <a:solidFill>
                  <a:srgbClr val="000000"/>
                </a:solidFill>
                <a:effectLst/>
                <a:uLnTx/>
                <a:uFillTx/>
                <a:latin typeface="宋体"/>
                <a:ea typeface="宋体"/>
                <a:cs typeface="+mn-cs"/>
              </a:rPr>
              <a:t> </a:t>
            </a:r>
            <a:r>
              <a:rPr kumimoji="0" lang="en-US" altLang="zh-CN" sz="1800" b="1" i="0" u="none" strike="noStrike" kern="0" cap="none" spc="0" normalizeH="0" baseline="0" noProof="0" dirty="0" smtClean="0">
                <a:ln>
                  <a:noFill/>
                </a:ln>
                <a:solidFill>
                  <a:srgbClr val="000000"/>
                </a:solidFill>
                <a:effectLst/>
                <a:uLnTx/>
                <a:uFillTx/>
                <a:latin typeface="Tahoma" pitchFamily="34" charset="0"/>
                <a:ea typeface="宋体"/>
                <a:cs typeface="+mn-cs"/>
              </a:rPr>
              <a:t>PLM</a:t>
            </a:r>
            <a:r>
              <a:rPr kumimoji="0" lang="zh-CN" altLang="en-US" sz="1800" b="1" i="0" u="none" strike="noStrike" kern="0" cap="none" spc="0" normalizeH="0" baseline="0" noProof="0" dirty="0" smtClean="0">
                <a:ln>
                  <a:noFill/>
                </a:ln>
                <a:solidFill>
                  <a:srgbClr val="000000"/>
                </a:solidFill>
                <a:effectLst/>
                <a:uLnTx/>
                <a:uFillTx/>
                <a:latin typeface="宋体"/>
                <a:ea typeface="宋体"/>
                <a:cs typeface="+mn-cs"/>
              </a:rPr>
              <a:t>是一种企业信息化的商业战略。它实施一整套的业务解决方案，把</a:t>
            </a:r>
            <a:r>
              <a:rPr kumimoji="0" lang="zh-CN" altLang="en-US" sz="1800" b="1" i="0" u="sng" strike="noStrike" kern="0" cap="none" spc="0" normalizeH="0" baseline="0" noProof="0" dirty="0" smtClean="0">
                <a:ln>
                  <a:noFill/>
                </a:ln>
                <a:solidFill>
                  <a:srgbClr val="000000"/>
                </a:solidFill>
                <a:effectLst/>
                <a:uLnTx/>
                <a:uFillTx/>
                <a:latin typeface="宋体"/>
                <a:ea typeface="宋体"/>
                <a:cs typeface="+mn-cs"/>
              </a:rPr>
              <a:t>人</a:t>
            </a:r>
            <a:r>
              <a:rPr kumimoji="0" lang="en-US" altLang="zh-CN" sz="1800" b="1" i="0" u="none" strike="noStrike" kern="0" cap="none" spc="0" normalizeH="0" baseline="0" noProof="0" dirty="0" smtClean="0">
                <a:ln>
                  <a:noFill/>
                </a:ln>
                <a:solidFill>
                  <a:srgbClr val="000000"/>
                </a:solidFill>
                <a:effectLst/>
                <a:uLnTx/>
                <a:uFillTx/>
                <a:latin typeface="宋体"/>
                <a:ea typeface="宋体"/>
                <a:cs typeface="+mn-cs"/>
              </a:rPr>
              <a:t>,</a:t>
            </a:r>
            <a:r>
              <a:rPr kumimoji="0" lang="zh-CN" altLang="en-US" sz="1800" b="1" i="0" u="sng" strike="noStrike" kern="0" cap="none" spc="0" normalizeH="0" baseline="0" noProof="0" dirty="0" smtClean="0">
                <a:ln>
                  <a:noFill/>
                </a:ln>
                <a:solidFill>
                  <a:srgbClr val="000000"/>
                </a:solidFill>
                <a:effectLst/>
                <a:uLnTx/>
                <a:uFillTx/>
                <a:latin typeface="宋体"/>
                <a:ea typeface="宋体"/>
                <a:cs typeface="+mn-cs"/>
              </a:rPr>
              <a:t>过程</a:t>
            </a:r>
            <a:r>
              <a:rPr kumimoji="0" lang="zh-CN" altLang="en-US" sz="1800" b="1" i="0" u="none" strike="noStrike" kern="0" cap="none" spc="0" normalizeH="0" baseline="0" noProof="0" dirty="0" smtClean="0">
                <a:ln>
                  <a:noFill/>
                </a:ln>
                <a:solidFill>
                  <a:srgbClr val="000000"/>
                </a:solidFill>
                <a:effectLst/>
                <a:uLnTx/>
                <a:uFillTx/>
                <a:latin typeface="宋体"/>
                <a:ea typeface="宋体"/>
                <a:cs typeface="+mn-cs"/>
              </a:rPr>
              <a:t>和</a:t>
            </a:r>
            <a:r>
              <a:rPr kumimoji="0" lang="zh-CN" altLang="en-US" sz="1800" b="1" i="0" u="sng" strike="noStrike" kern="0" cap="none" spc="0" normalizeH="0" baseline="0" noProof="0" dirty="0" smtClean="0">
                <a:ln>
                  <a:noFill/>
                </a:ln>
                <a:solidFill>
                  <a:srgbClr val="000000"/>
                </a:solidFill>
                <a:effectLst/>
                <a:uLnTx/>
                <a:uFillTx/>
                <a:latin typeface="宋体"/>
                <a:ea typeface="宋体"/>
                <a:cs typeface="+mn-cs"/>
              </a:rPr>
              <a:t>信息</a:t>
            </a:r>
            <a:r>
              <a:rPr kumimoji="0" lang="zh-CN" altLang="en-US" sz="1800" b="1" i="0" u="none" strike="noStrike" kern="0" cap="none" spc="0" normalizeH="0" baseline="0" noProof="0" dirty="0" smtClean="0">
                <a:ln>
                  <a:noFill/>
                </a:ln>
                <a:solidFill>
                  <a:srgbClr val="000000"/>
                </a:solidFill>
                <a:effectLst/>
                <a:uLnTx/>
                <a:uFillTx/>
                <a:latin typeface="宋体"/>
                <a:ea typeface="宋体"/>
                <a:cs typeface="+mn-cs"/>
              </a:rPr>
              <a:t>有效地集成在一起</a:t>
            </a:r>
            <a:r>
              <a:rPr kumimoji="0" lang="en-US" altLang="zh-CN" sz="1800" b="1" i="0" u="none" strike="noStrike" kern="0" cap="none" spc="0" normalizeH="0" baseline="0" noProof="0" dirty="0" smtClean="0">
                <a:ln>
                  <a:noFill/>
                </a:ln>
                <a:solidFill>
                  <a:srgbClr val="000000"/>
                </a:solidFill>
                <a:effectLst/>
                <a:uLnTx/>
                <a:uFillTx/>
                <a:latin typeface="宋体"/>
                <a:ea typeface="宋体"/>
                <a:cs typeface="+mn-cs"/>
              </a:rPr>
              <a:t>,</a:t>
            </a:r>
            <a:r>
              <a:rPr kumimoji="0" lang="zh-CN" altLang="en-US" sz="1800" b="1" i="0" u="none" strike="noStrike" kern="0" cap="none" spc="0" normalizeH="0" baseline="0" noProof="0" dirty="0" smtClean="0">
                <a:ln>
                  <a:noFill/>
                </a:ln>
                <a:solidFill>
                  <a:srgbClr val="000000"/>
                </a:solidFill>
                <a:effectLst/>
                <a:uLnTx/>
                <a:uFillTx/>
                <a:latin typeface="宋体"/>
                <a:ea typeface="宋体"/>
                <a:cs typeface="+mn-cs"/>
              </a:rPr>
              <a:t>作用于整个企业</a:t>
            </a:r>
            <a:r>
              <a:rPr kumimoji="0" lang="en-US" altLang="zh-CN" sz="1800" b="1" i="0" u="none" strike="noStrike" kern="0" cap="none" spc="0" normalizeH="0" baseline="0" noProof="0" dirty="0" smtClean="0">
                <a:ln>
                  <a:noFill/>
                </a:ln>
                <a:solidFill>
                  <a:srgbClr val="000000"/>
                </a:solidFill>
                <a:effectLst/>
                <a:uLnTx/>
                <a:uFillTx/>
                <a:latin typeface="宋体"/>
                <a:ea typeface="宋体"/>
                <a:cs typeface="+mn-cs"/>
              </a:rPr>
              <a:t>,</a:t>
            </a:r>
            <a:r>
              <a:rPr kumimoji="0" lang="zh-CN" altLang="en-US" sz="1800" b="1" i="0" u="none" strike="noStrike" kern="0" cap="none" spc="0" normalizeH="0" baseline="0" noProof="0" dirty="0" smtClean="0">
                <a:ln>
                  <a:noFill/>
                </a:ln>
                <a:solidFill>
                  <a:srgbClr val="000000"/>
                </a:solidFill>
                <a:effectLst/>
                <a:uLnTx/>
                <a:uFillTx/>
                <a:latin typeface="宋体"/>
                <a:ea typeface="宋体"/>
                <a:cs typeface="+mn-cs"/>
              </a:rPr>
              <a:t>遍历产品从概念到报废的全生命周期，支持与产品相关的协作研发、管理</a:t>
            </a:r>
            <a:r>
              <a:rPr kumimoji="0" lang="en-US" altLang="zh-CN" sz="1800" b="1" i="0" u="none" strike="noStrike" kern="0" cap="none" spc="0" normalizeH="0" baseline="0" noProof="0" dirty="0" smtClean="0">
                <a:ln>
                  <a:noFill/>
                </a:ln>
                <a:solidFill>
                  <a:srgbClr val="000000"/>
                </a:solidFill>
                <a:effectLst/>
                <a:uLnTx/>
                <a:uFillTx/>
                <a:latin typeface="宋体"/>
                <a:ea typeface="宋体"/>
                <a:cs typeface="+mn-cs"/>
              </a:rPr>
              <a:t>,</a:t>
            </a:r>
            <a:r>
              <a:rPr kumimoji="0" lang="zh-CN" altLang="en-US" sz="1800" b="1" i="0" u="none" strike="noStrike" kern="0" cap="none" spc="0" normalizeH="0" baseline="0" noProof="0" dirty="0" smtClean="0">
                <a:ln>
                  <a:noFill/>
                </a:ln>
                <a:solidFill>
                  <a:srgbClr val="000000"/>
                </a:solidFill>
                <a:effectLst/>
                <a:uLnTx/>
                <a:uFillTx/>
                <a:latin typeface="宋体"/>
                <a:ea typeface="宋体"/>
                <a:cs typeface="+mn-cs"/>
              </a:rPr>
              <a:t>分发和使用产品定义信息。</a:t>
            </a:r>
            <a:endParaRPr kumimoji="0" lang="zh-CN" altLang="en-US" sz="1800" b="1" i="0" u="none" strike="noStrike" kern="0" cap="none" spc="0" normalizeH="0" baseline="0" noProof="0" dirty="0">
              <a:ln>
                <a:noFill/>
              </a:ln>
              <a:solidFill>
                <a:srgbClr val="000000"/>
              </a:solidFill>
              <a:effectLst/>
              <a:uLnTx/>
              <a:uFillTx/>
              <a:latin typeface="宋体"/>
              <a:ea typeface="宋体"/>
              <a:cs typeface="+mn-cs"/>
            </a:endParaRPr>
          </a:p>
        </p:txBody>
      </p:sp>
      <p:pic>
        <p:nvPicPr>
          <p:cNvPr id="48" name="Picture 16"/>
          <p:cNvPicPr>
            <a:picLocks noChangeAspect="1" noChangeArrowheads="1"/>
          </p:cNvPicPr>
          <p:nvPr/>
        </p:nvPicPr>
        <p:blipFill>
          <a:blip r:embed="rId2" cstate="print"/>
          <a:srcRect/>
          <a:stretch>
            <a:fillRect/>
          </a:stretch>
        </p:blipFill>
        <p:spPr bwMode="auto">
          <a:xfrm>
            <a:off x="1889125" y="2724150"/>
            <a:ext cx="6667500" cy="3048000"/>
          </a:xfrm>
          <a:prstGeom prst="rect">
            <a:avLst/>
          </a:prstGeom>
          <a:noFill/>
          <a:ln w="9525" algn="ctr">
            <a:noFill/>
            <a:miter lim="800000"/>
            <a:headEnd/>
            <a:tailEnd/>
          </a:ln>
          <a:effectLst/>
        </p:spPr>
      </p:pic>
      <p:pic>
        <p:nvPicPr>
          <p:cNvPr id="49" name="Picture 19" descr="CIMdata">
            <a:hlinkClick r:id="rId3"/>
          </p:cNvPr>
          <p:cNvPicPr>
            <a:picLocks noChangeAspect="1" noChangeArrowheads="1"/>
          </p:cNvPicPr>
          <p:nvPr/>
        </p:nvPicPr>
        <p:blipFill>
          <a:blip r:embed="rId4" cstate="print"/>
          <a:srcRect/>
          <a:stretch>
            <a:fillRect/>
          </a:stretch>
        </p:blipFill>
        <p:spPr bwMode="auto">
          <a:xfrm>
            <a:off x="390525" y="6153150"/>
            <a:ext cx="2238375" cy="504825"/>
          </a:xfrm>
          <a:prstGeom prst="rect">
            <a:avLst/>
          </a:prstGeom>
          <a:noFill/>
        </p:spPr>
      </p:pic>
      <p:sp>
        <p:nvSpPr>
          <p:cNvPr id="8" name="标题 2"/>
          <p:cNvSpPr>
            <a:spLocks noGrp="1"/>
          </p:cNvSpPr>
          <p:nvPr>
            <p:ph type="title"/>
          </p:nvPr>
        </p:nvSpPr>
        <p:spPr>
          <a:xfrm>
            <a:off x="215900" y="192088"/>
            <a:ext cx="7612063" cy="457200"/>
          </a:xfrm>
        </p:spPr>
        <p:txBody>
          <a:bodyPr/>
          <a:lstStyle/>
          <a:p>
            <a:pPr>
              <a:defRPr/>
            </a:pPr>
            <a:r>
              <a:rPr kumimoji="1" lang="en-US" altLang="zh-CN" dirty="0" smtClean="0">
                <a:effectLst>
                  <a:outerShdw blurRad="38100" dist="38100" dir="2700000" algn="tl">
                    <a:srgbClr val="C0C0C0"/>
                  </a:outerShdw>
                </a:effectLst>
                <a:latin typeface="Arial Narrow" pitchFamily="34" charset="0"/>
                <a:ea typeface="黑体" pitchFamily="2" charset="-122"/>
              </a:rPr>
              <a:t>1.1</a:t>
            </a:r>
            <a:r>
              <a:rPr kumimoji="1" lang="zh-CN" altLang="en-US" dirty="0" smtClean="0">
                <a:effectLst>
                  <a:outerShdw blurRad="38100" dist="38100" dir="2700000" algn="tl">
                    <a:srgbClr val="C0C0C0"/>
                  </a:outerShdw>
                </a:effectLst>
                <a:latin typeface="Arial Narrow" pitchFamily="34" charset="0"/>
                <a:ea typeface="黑体" pitchFamily="2" charset="-122"/>
              </a:rPr>
              <a:t> </a:t>
            </a:r>
            <a:r>
              <a:rPr kumimoji="1" lang="en-US" altLang="zh-CN" dirty="0" smtClean="0">
                <a:effectLst>
                  <a:outerShdw blurRad="38100" dist="38100" dir="2700000" algn="tl">
                    <a:srgbClr val="C0C0C0"/>
                  </a:outerShdw>
                </a:effectLst>
                <a:latin typeface="Arial Narrow" pitchFamily="34" charset="0"/>
                <a:ea typeface="黑体" pitchFamily="2" charset="-122"/>
              </a:rPr>
              <a:t>PLM</a:t>
            </a:r>
            <a:r>
              <a:rPr kumimoji="1" lang="zh-CN" altLang="en-US" dirty="0" smtClean="0">
                <a:effectLst>
                  <a:outerShdw blurRad="38100" dist="38100" dir="2700000" algn="tl">
                    <a:srgbClr val="C0C0C0"/>
                  </a:outerShdw>
                </a:effectLst>
                <a:latin typeface="Arial Narrow" pitchFamily="34" charset="0"/>
                <a:ea typeface="黑体" pitchFamily="2" charset="-122"/>
              </a:rPr>
              <a:t>的历史与概念</a:t>
            </a:r>
            <a:endParaRPr kumimoji="1" lang="zh-CN" altLang="en-US" dirty="0">
              <a:effectLst>
                <a:outerShdw blurRad="38100" dist="38100" dir="2700000" algn="tl">
                  <a:srgbClr val="C0C0C0"/>
                </a:outerShdw>
              </a:effectLst>
              <a:latin typeface="Arial Narrow" pitchFamily="34" charset="0"/>
              <a:ea typeface="黑体" pitchFamily="2" charset="-122"/>
            </a:endParaRPr>
          </a:p>
        </p:txBody>
      </p:sp>
    </p:spTree>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eaLnBrk="0" hangingPunct="0">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.1</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BOM</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的发展历程和</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概念</a:t>
            </a:r>
            <a:endParaRPr kumimoji="1" lang="zh-CN" altLang="en-US" sz="2400" dirty="0">
              <a:effectLst>
                <a:outerShdw blurRad="38100" dist="38100" dir="2700000" algn="tl">
                  <a:srgbClr val="C0C0C0"/>
                </a:outerShdw>
              </a:effectLst>
              <a:latin typeface="Arial Narrow" pitchFamily="34" charset="0"/>
              <a:ea typeface="黑体" pitchFamily="2" charset="-122"/>
              <a:cs typeface="+mj-cs"/>
            </a:endParaRPr>
          </a:p>
        </p:txBody>
      </p:sp>
      <p:pic>
        <p:nvPicPr>
          <p:cNvPr id="422922" name="Picture 10"/>
          <p:cNvPicPr>
            <a:picLocks noChangeAspect="1" noChangeArrowheads="1"/>
          </p:cNvPicPr>
          <p:nvPr/>
        </p:nvPicPr>
        <p:blipFill>
          <a:blip r:embed="rId2" cstate="print"/>
          <a:srcRect/>
          <a:stretch>
            <a:fillRect/>
          </a:stretch>
        </p:blipFill>
        <p:spPr bwMode="auto">
          <a:xfrm>
            <a:off x="314488" y="1266826"/>
            <a:ext cx="8134187" cy="5367338"/>
          </a:xfrm>
          <a:prstGeom prst="rect">
            <a:avLst/>
          </a:prstGeom>
          <a:noFill/>
          <a:ln w="9525">
            <a:noFill/>
            <a:miter lim="800000"/>
            <a:headEnd/>
            <a:tailEnd/>
          </a:ln>
        </p:spPr>
      </p:pic>
      <p:sp>
        <p:nvSpPr>
          <p:cNvPr id="60" name="矩形 59"/>
          <p:cNvSpPr/>
          <p:nvPr/>
        </p:nvSpPr>
        <p:spPr>
          <a:xfrm>
            <a:off x="228963" y="872609"/>
            <a:ext cx="2741456" cy="430887"/>
          </a:xfrm>
          <a:prstGeom prst="rect">
            <a:avLst/>
          </a:prstGeom>
        </p:spPr>
        <p:txBody>
          <a:bodyPr wrap="none">
            <a:spAutoFit/>
          </a:bodyPr>
          <a:lstStyle/>
          <a:p>
            <a:pPr lvl="0" eaLnBrk="0" hangingPunct="0">
              <a:buFont typeface="Wingdings" pitchFamily="2" charset="2"/>
              <a:buChar char="ü"/>
              <a:defRPr/>
            </a:pPr>
            <a:r>
              <a:rPr lang="en-US" altLang="zh-CN" sz="2200" dirty="0" smtClean="0">
                <a:latin typeface="+mj-lt"/>
                <a:ea typeface="+mj-ea"/>
                <a:cs typeface="+mj-cs"/>
              </a:rPr>
              <a:t>BOM</a:t>
            </a:r>
            <a:r>
              <a:rPr lang="zh-CN" altLang="en-US" sz="2200" dirty="0" smtClean="0">
                <a:latin typeface="+mj-lt"/>
                <a:ea typeface="+mj-ea"/>
                <a:cs typeface="+mj-cs"/>
              </a:rPr>
              <a:t>数据组成示意</a:t>
            </a:r>
          </a:p>
        </p:txBody>
      </p:sp>
    </p:spTree>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为什么需要</a:t>
            </a: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BOM</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管理</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
        <p:nvSpPr>
          <p:cNvPr id="10" name="Text Box 3"/>
          <p:cNvSpPr txBox="1">
            <a:spLocks noChangeArrowheads="1"/>
          </p:cNvSpPr>
          <p:nvPr/>
        </p:nvSpPr>
        <p:spPr bwMode="auto">
          <a:xfrm>
            <a:off x="179388" y="969963"/>
            <a:ext cx="8739187" cy="579437"/>
          </a:xfrm>
          <a:prstGeom prst="rect">
            <a:avLst/>
          </a:prstGeom>
          <a:noFill/>
          <a:ln w="9525">
            <a:noFill/>
            <a:miter lim="800000"/>
            <a:headEnd/>
            <a:tailEnd/>
          </a:ln>
        </p:spPr>
        <p:txBody>
          <a:bodyPr>
            <a:spAutoFit/>
          </a:bodyPr>
          <a:lstStyle/>
          <a:p>
            <a:pPr>
              <a:spcBef>
                <a:spcPct val="0"/>
              </a:spcBef>
              <a:buFont typeface="Wingdings" pitchFamily="2" charset="2"/>
              <a:buNone/>
            </a:pPr>
            <a:endParaRPr lang="en-US" altLang="zh-CN" sz="3200" b="1">
              <a:solidFill>
                <a:schemeClr val="accent2"/>
              </a:solidFill>
              <a:ea typeface="宋体" charset="-122"/>
            </a:endParaRPr>
          </a:p>
        </p:txBody>
      </p:sp>
      <p:sp>
        <p:nvSpPr>
          <p:cNvPr id="28" name="矩形 27"/>
          <p:cNvSpPr/>
          <p:nvPr/>
        </p:nvSpPr>
        <p:spPr>
          <a:xfrm>
            <a:off x="578427" y="983672"/>
            <a:ext cx="7619999" cy="5706177"/>
          </a:xfrm>
          <a:prstGeom prst="rect">
            <a:avLst/>
          </a:prstGeom>
        </p:spPr>
        <p:txBody>
          <a:bodyPr wrap="square">
            <a:spAutoFit/>
          </a:bodyPr>
          <a:lstStyle/>
          <a:p>
            <a:pPr>
              <a:lnSpc>
                <a:spcPct val="120000"/>
              </a:lnSpc>
              <a:buFont typeface="Wingdings" pitchFamily="2" charset="2"/>
              <a:buChar char="ü"/>
            </a:pPr>
            <a:r>
              <a:rPr lang="en-US" altLang="zh-CN" sz="2200" dirty="0" smtClean="0">
                <a:latin typeface="+mj-lt"/>
                <a:ea typeface="+mj-ea"/>
                <a:cs typeface="+mj-cs"/>
              </a:rPr>
              <a:t>BOM</a:t>
            </a:r>
            <a:r>
              <a:rPr lang="zh-CN" altLang="en-US" sz="2200" dirty="0" smtClean="0">
                <a:latin typeface="+mj-lt"/>
                <a:ea typeface="+mj-ea"/>
                <a:cs typeface="+mj-cs"/>
              </a:rPr>
              <a:t>的作用</a:t>
            </a:r>
            <a:r>
              <a:rPr lang="zh-CN" altLang="en-US" sz="2200" dirty="0" smtClean="0"/>
              <a:t>：</a:t>
            </a:r>
            <a:endParaRPr lang="en-US" altLang="zh-CN" sz="2200" dirty="0" smtClean="0"/>
          </a:p>
          <a:p>
            <a:pPr>
              <a:lnSpc>
                <a:spcPct val="120000"/>
              </a:lnSpc>
            </a:pPr>
            <a:endParaRPr lang="en-US" altLang="zh-CN" sz="2200" dirty="0" smtClean="0"/>
          </a:p>
          <a:p>
            <a:pPr lvl="1">
              <a:lnSpc>
                <a:spcPct val="120000"/>
              </a:lnSpc>
              <a:buFont typeface="Wingdings" pitchFamily="2" charset="2"/>
              <a:buChar char="p"/>
            </a:pPr>
            <a:r>
              <a:rPr lang="zh-CN" altLang="en-US" sz="2000" dirty="0" smtClean="0"/>
              <a:t>实现对各构型的产品状态的完整准确描述</a:t>
            </a:r>
            <a:endParaRPr lang="en-US" altLang="zh-CN" sz="2000" dirty="0" smtClean="0"/>
          </a:p>
          <a:p>
            <a:pPr lvl="1">
              <a:lnSpc>
                <a:spcPct val="120000"/>
              </a:lnSpc>
              <a:buFont typeface="Wingdings" pitchFamily="2" charset="2"/>
              <a:buChar char="p"/>
            </a:pPr>
            <a:endParaRPr lang="en-US" altLang="zh-CN" sz="2000" dirty="0" smtClean="0"/>
          </a:p>
          <a:p>
            <a:pPr lvl="1">
              <a:lnSpc>
                <a:spcPct val="120000"/>
              </a:lnSpc>
              <a:buFont typeface="Wingdings" pitchFamily="2" charset="2"/>
              <a:buChar char="p"/>
            </a:pPr>
            <a:r>
              <a:rPr lang="zh-CN" altLang="en-US" sz="2000" dirty="0" smtClean="0"/>
              <a:t>合理组织数据，便于产品数据的查询和浏览</a:t>
            </a:r>
            <a:endParaRPr lang="en-US" altLang="zh-CN" sz="2000" dirty="0" smtClean="0"/>
          </a:p>
          <a:p>
            <a:pPr lvl="1">
              <a:lnSpc>
                <a:spcPct val="120000"/>
              </a:lnSpc>
              <a:buFont typeface="Wingdings" pitchFamily="2" charset="2"/>
              <a:buChar char="p"/>
            </a:pPr>
            <a:endParaRPr lang="en-US" altLang="zh-CN" sz="2000" dirty="0" smtClean="0"/>
          </a:p>
          <a:p>
            <a:pPr lvl="1">
              <a:lnSpc>
                <a:spcPct val="120000"/>
              </a:lnSpc>
              <a:buFont typeface="Wingdings" pitchFamily="2" charset="2"/>
              <a:buChar char="p"/>
            </a:pPr>
            <a:r>
              <a:rPr lang="zh-CN" altLang="en-US" sz="2000" dirty="0" smtClean="0"/>
              <a:t>作为工作分工的依据</a:t>
            </a:r>
            <a:endParaRPr lang="en-US" altLang="zh-CN" sz="2000" dirty="0" smtClean="0"/>
          </a:p>
          <a:p>
            <a:pPr lvl="1">
              <a:lnSpc>
                <a:spcPct val="120000"/>
              </a:lnSpc>
              <a:buFont typeface="Wingdings" pitchFamily="2" charset="2"/>
              <a:buChar char="p"/>
            </a:pPr>
            <a:endParaRPr lang="en-US" altLang="zh-CN" sz="2000" dirty="0" smtClean="0"/>
          </a:p>
          <a:p>
            <a:pPr lvl="1">
              <a:lnSpc>
                <a:spcPct val="120000"/>
              </a:lnSpc>
              <a:buFont typeface="Wingdings" pitchFamily="2" charset="2"/>
              <a:buChar char="p"/>
            </a:pPr>
            <a:r>
              <a:rPr lang="zh-CN" altLang="en-US" sz="2000" dirty="0" smtClean="0"/>
              <a:t>特定业务环节不同角色人员开展工作的共同基础和依据</a:t>
            </a:r>
            <a:endParaRPr lang="en-US" altLang="zh-CN" sz="2000" dirty="0" smtClean="0"/>
          </a:p>
          <a:p>
            <a:pPr lvl="1">
              <a:lnSpc>
                <a:spcPct val="120000"/>
              </a:lnSpc>
              <a:buFont typeface="Wingdings" pitchFamily="2" charset="2"/>
              <a:buChar char="p"/>
            </a:pPr>
            <a:endParaRPr lang="en-US" altLang="zh-CN" sz="2000" dirty="0" smtClean="0"/>
          </a:p>
          <a:p>
            <a:pPr lvl="1">
              <a:lnSpc>
                <a:spcPct val="120000"/>
              </a:lnSpc>
              <a:buFont typeface="Wingdings" pitchFamily="2" charset="2"/>
              <a:buChar char="p"/>
            </a:pPr>
            <a:r>
              <a:rPr lang="zh-CN" altLang="en-US" sz="2000" dirty="0" smtClean="0"/>
              <a:t>更改时影响的自动传递</a:t>
            </a:r>
            <a:endParaRPr lang="en-US" altLang="zh-CN" sz="2000" dirty="0" smtClean="0"/>
          </a:p>
          <a:p>
            <a:pPr lvl="1">
              <a:lnSpc>
                <a:spcPct val="120000"/>
              </a:lnSpc>
              <a:buFont typeface="Wingdings" pitchFamily="2" charset="2"/>
              <a:buChar char="p"/>
            </a:pPr>
            <a:endParaRPr lang="en-US" altLang="zh-CN" sz="2000" dirty="0" smtClean="0"/>
          </a:p>
          <a:p>
            <a:pPr lvl="1">
              <a:lnSpc>
                <a:spcPct val="120000"/>
              </a:lnSpc>
              <a:buFont typeface="Wingdings" pitchFamily="2" charset="2"/>
              <a:buChar char="p"/>
            </a:pPr>
            <a:r>
              <a:rPr lang="zh-CN" altLang="en-US" sz="2000" dirty="0" smtClean="0"/>
              <a:t>满足各种业务需要的统计汇总</a:t>
            </a:r>
            <a:endParaRPr lang="en-US" altLang="zh-CN" sz="2000" dirty="0" smtClean="0"/>
          </a:p>
          <a:p>
            <a:pPr lvl="1">
              <a:lnSpc>
                <a:spcPct val="120000"/>
              </a:lnSpc>
              <a:buFont typeface="Wingdings" pitchFamily="2" charset="2"/>
              <a:buChar char="p"/>
            </a:pPr>
            <a:endParaRPr lang="en-US" altLang="zh-CN" sz="2000" dirty="0" smtClean="0"/>
          </a:p>
          <a:p>
            <a:pPr lvl="1">
              <a:lnSpc>
                <a:spcPct val="120000"/>
              </a:lnSpc>
              <a:buFont typeface="Wingdings" pitchFamily="2" charset="2"/>
              <a:buChar char="p"/>
            </a:pPr>
            <a:r>
              <a:rPr lang="zh-CN" altLang="en-US" sz="2000" dirty="0" smtClean="0"/>
              <a:t>满足向下游业务环节传递数据的需要</a:t>
            </a:r>
            <a:endParaRPr lang="en-US" altLang="zh-CN" sz="2000" dirty="0" smtClean="0"/>
          </a:p>
        </p:txBody>
      </p:sp>
    </p:spTree>
  </p:cSld>
  <p:clrMapOvr>
    <a:masterClrMapping/>
  </p:clrMapOvr>
  <p:transition>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为什么需要</a:t>
            </a: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BOM</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管理</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
        <p:nvSpPr>
          <p:cNvPr id="9" name="Rectangle 22" descr="noir)"/>
          <p:cNvSpPr>
            <a:spLocks noChangeArrowheads="1"/>
          </p:cNvSpPr>
          <p:nvPr/>
        </p:nvSpPr>
        <p:spPr bwMode="auto">
          <a:xfrm>
            <a:off x="1835150" y="3284538"/>
            <a:ext cx="2305050" cy="1800225"/>
          </a:xfrm>
          <a:prstGeom prst="rect">
            <a:avLst/>
          </a:prstGeom>
          <a:pattFill prst="ltHorz">
            <a:fgClr>
              <a:srgbClr val="000000"/>
            </a:fgClr>
            <a:bgClr>
              <a:srgbClr val="FFFFFF"/>
            </a:bgClr>
          </a:pattFill>
          <a:ln w="9525">
            <a:solidFill>
              <a:schemeClr val="tx1"/>
            </a:solidFill>
            <a:miter lim="800000"/>
            <a:headEnd/>
            <a:tailEnd/>
          </a:ln>
        </p:spPr>
        <p:txBody>
          <a:bodyPr wrap="none" anchor="ctr"/>
          <a:lstStyle/>
          <a:p>
            <a:endParaRPr lang="zh-CN" altLang="en-US">
              <a:ea typeface="宋体" charset="-122"/>
            </a:endParaRPr>
          </a:p>
        </p:txBody>
      </p:sp>
      <p:sp>
        <p:nvSpPr>
          <p:cNvPr id="10" name="Text Box 3"/>
          <p:cNvSpPr txBox="1">
            <a:spLocks noChangeArrowheads="1"/>
          </p:cNvSpPr>
          <p:nvPr/>
        </p:nvSpPr>
        <p:spPr bwMode="auto">
          <a:xfrm>
            <a:off x="179388" y="969963"/>
            <a:ext cx="8739187" cy="579437"/>
          </a:xfrm>
          <a:prstGeom prst="rect">
            <a:avLst/>
          </a:prstGeom>
          <a:noFill/>
          <a:ln w="9525">
            <a:noFill/>
            <a:miter lim="800000"/>
            <a:headEnd/>
            <a:tailEnd/>
          </a:ln>
        </p:spPr>
        <p:txBody>
          <a:bodyPr>
            <a:spAutoFit/>
          </a:bodyPr>
          <a:lstStyle/>
          <a:p>
            <a:pPr>
              <a:spcBef>
                <a:spcPct val="0"/>
              </a:spcBef>
              <a:buFont typeface="Wingdings" pitchFamily="2" charset="2"/>
              <a:buNone/>
            </a:pPr>
            <a:endParaRPr lang="en-US" altLang="zh-CN" sz="3200" b="1">
              <a:solidFill>
                <a:schemeClr val="accent2"/>
              </a:solidFill>
              <a:ea typeface="宋体" charset="-122"/>
            </a:endParaRPr>
          </a:p>
        </p:txBody>
      </p:sp>
      <p:sp>
        <p:nvSpPr>
          <p:cNvPr id="11" name="Text Box 7"/>
          <p:cNvSpPr txBox="1">
            <a:spLocks noChangeArrowheads="1"/>
          </p:cNvSpPr>
          <p:nvPr/>
        </p:nvSpPr>
        <p:spPr bwMode="auto">
          <a:xfrm>
            <a:off x="171450" y="2743200"/>
            <a:ext cx="3038475" cy="369332"/>
          </a:xfrm>
          <a:prstGeom prst="rect">
            <a:avLst/>
          </a:prstGeom>
          <a:noFill/>
          <a:ln w="9525">
            <a:noFill/>
            <a:miter lim="800000"/>
            <a:headEnd/>
            <a:tailEnd/>
          </a:ln>
        </p:spPr>
        <p:txBody>
          <a:bodyPr wrap="square">
            <a:spAutoFit/>
          </a:bodyPr>
          <a:lstStyle/>
          <a:p>
            <a:r>
              <a:rPr lang="en-US" altLang="zh-CN" sz="1800" b="1" dirty="0">
                <a:ea typeface="宋体" charset="-122"/>
              </a:rPr>
              <a:t>Product = </a:t>
            </a:r>
            <a:r>
              <a:rPr lang="en-US" altLang="zh-CN" sz="1800" b="1" dirty="0" smtClean="0">
                <a:ea typeface="宋体" charset="-122"/>
              </a:rPr>
              <a:t>Aircraft</a:t>
            </a:r>
            <a:r>
              <a:rPr lang="zh-CN" altLang="en-US" sz="1800" b="1" dirty="0" smtClean="0">
                <a:ea typeface="宋体" charset="-122"/>
              </a:rPr>
              <a:t> </a:t>
            </a:r>
            <a:r>
              <a:rPr lang="en-US" altLang="zh-CN" sz="1800" b="1" dirty="0" smtClean="0">
                <a:ea typeface="宋体" charset="-122"/>
              </a:rPr>
              <a:t>Engine</a:t>
            </a:r>
            <a:endParaRPr lang="en-US" altLang="zh-CN" sz="1800" b="1" dirty="0">
              <a:ea typeface="宋体" charset="-122"/>
            </a:endParaRPr>
          </a:p>
        </p:txBody>
      </p:sp>
      <p:sp>
        <p:nvSpPr>
          <p:cNvPr id="12" name="Oval 6"/>
          <p:cNvSpPr>
            <a:spLocks noChangeArrowheads="1"/>
          </p:cNvSpPr>
          <p:nvPr/>
        </p:nvSpPr>
        <p:spPr bwMode="auto">
          <a:xfrm>
            <a:off x="179388" y="3246438"/>
            <a:ext cx="2952750" cy="1909762"/>
          </a:xfrm>
          <a:prstGeom prst="ellipse">
            <a:avLst/>
          </a:prstGeom>
          <a:solidFill>
            <a:schemeClr val="bg1"/>
          </a:solidFill>
          <a:ln w="9525">
            <a:solidFill>
              <a:schemeClr val="tx1"/>
            </a:solidFill>
            <a:round/>
            <a:headEnd/>
            <a:tailEnd/>
          </a:ln>
        </p:spPr>
        <p:txBody>
          <a:bodyPr wrap="none" anchor="ctr"/>
          <a:lstStyle/>
          <a:p>
            <a:endParaRPr lang="zh-CN" altLang="en-US">
              <a:ea typeface="宋体" charset="-122"/>
            </a:endParaRPr>
          </a:p>
        </p:txBody>
      </p:sp>
      <p:sp>
        <p:nvSpPr>
          <p:cNvPr id="14" name="Text Box 20"/>
          <p:cNvSpPr txBox="1">
            <a:spLocks noChangeArrowheads="1"/>
          </p:cNvSpPr>
          <p:nvPr/>
        </p:nvSpPr>
        <p:spPr bwMode="auto">
          <a:xfrm>
            <a:off x="0" y="950913"/>
            <a:ext cx="8785225" cy="430887"/>
          </a:xfrm>
          <a:prstGeom prst="rect">
            <a:avLst/>
          </a:prstGeom>
          <a:noFill/>
          <a:ln w="9525">
            <a:noFill/>
            <a:miter lim="800000"/>
            <a:headEnd/>
            <a:tailEnd/>
          </a:ln>
        </p:spPr>
        <p:txBody>
          <a:bodyPr>
            <a:spAutoFit/>
          </a:bodyPr>
          <a:lstStyle/>
          <a:p>
            <a:pPr eaLnBrk="0" hangingPunct="0">
              <a:buFont typeface="Wingdings" pitchFamily="2" charset="2"/>
              <a:buChar char="ü"/>
              <a:defRPr/>
            </a:pPr>
            <a:r>
              <a:rPr lang="zh-CN" altLang="en-US" sz="2200" dirty="0" smtClean="0">
                <a:latin typeface="+mj-lt"/>
                <a:ea typeface="+mj-ea"/>
                <a:cs typeface="+mj-cs"/>
              </a:rPr>
              <a:t>针对不同的业务群体，</a:t>
            </a:r>
            <a:r>
              <a:rPr lang="en-US" altLang="zh-CN" sz="2200" dirty="0" smtClean="0">
                <a:latin typeface="+mj-lt"/>
                <a:ea typeface="+mj-ea"/>
                <a:cs typeface="+mj-cs"/>
              </a:rPr>
              <a:t>BOM</a:t>
            </a:r>
            <a:r>
              <a:rPr lang="zh-CN" altLang="en-US" sz="2200" dirty="0" smtClean="0">
                <a:latin typeface="+mj-lt"/>
                <a:ea typeface="+mj-ea"/>
                <a:cs typeface="+mj-cs"/>
              </a:rPr>
              <a:t>提供与其相关且有用的产品结构</a:t>
            </a:r>
            <a:r>
              <a:rPr lang="zh-CN" altLang="en-US" sz="2200" dirty="0" smtClean="0">
                <a:latin typeface="+mj-lt"/>
                <a:ea typeface="+mj-ea"/>
                <a:cs typeface="+mj-cs"/>
              </a:rPr>
              <a:t>信息</a:t>
            </a:r>
            <a:endParaRPr lang="en-US" altLang="zh-CN" sz="2200" dirty="0">
              <a:latin typeface="+mj-lt"/>
              <a:ea typeface="+mj-ea"/>
              <a:cs typeface="+mj-cs"/>
            </a:endParaRPr>
          </a:p>
        </p:txBody>
      </p:sp>
      <p:sp>
        <p:nvSpPr>
          <p:cNvPr id="15" name="AutoShape 30"/>
          <p:cNvSpPr>
            <a:spLocks noChangeArrowheads="1"/>
          </p:cNvSpPr>
          <p:nvPr/>
        </p:nvSpPr>
        <p:spPr bwMode="auto">
          <a:xfrm>
            <a:off x="1401763" y="5732463"/>
            <a:ext cx="1657350" cy="630237"/>
          </a:xfrm>
          <a:prstGeom prst="wedgeRectCallout">
            <a:avLst>
              <a:gd name="adj1" fmla="val 60153"/>
              <a:gd name="adj2" fmla="val -162991"/>
            </a:avLst>
          </a:prstGeom>
          <a:noFill/>
          <a:ln w="9525">
            <a:solidFill>
              <a:schemeClr val="tx1"/>
            </a:solidFill>
            <a:miter lim="800000"/>
            <a:headEnd/>
            <a:tailEnd/>
          </a:ln>
        </p:spPr>
        <p:txBody>
          <a:bodyPr/>
          <a:lstStyle/>
          <a:p>
            <a:pPr algn="ctr"/>
            <a:r>
              <a:rPr lang="zh-CN" altLang="en-US" dirty="0" smtClean="0"/>
              <a:t>产品所有</a:t>
            </a:r>
            <a:endParaRPr lang="en-US" altLang="zh-CN" dirty="0" smtClean="0"/>
          </a:p>
          <a:p>
            <a:pPr algn="ctr"/>
            <a:r>
              <a:rPr lang="zh-CN" altLang="en-US" dirty="0" smtClean="0"/>
              <a:t>相关信息</a:t>
            </a:r>
            <a:endParaRPr lang="en-US" altLang="zh-CN" sz="1800" dirty="0">
              <a:ea typeface="宋体" charset="-122"/>
            </a:endParaRPr>
          </a:p>
        </p:txBody>
      </p:sp>
      <p:pic>
        <p:nvPicPr>
          <p:cNvPr id="16" name="Picture 32" descr="fleche group"/>
          <p:cNvPicPr>
            <a:picLocks noChangeAspect="1" noChangeArrowheads="1"/>
          </p:cNvPicPr>
          <p:nvPr/>
        </p:nvPicPr>
        <p:blipFill>
          <a:blip r:embed="rId3" cstate="print"/>
          <a:srcRect/>
          <a:stretch>
            <a:fillRect/>
          </a:stretch>
        </p:blipFill>
        <p:spPr bwMode="auto">
          <a:xfrm>
            <a:off x="3924300" y="1989138"/>
            <a:ext cx="1800225" cy="4248150"/>
          </a:xfrm>
          <a:prstGeom prst="rect">
            <a:avLst/>
          </a:prstGeom>
          <a:noFill/>
          <a:ln w="9525">
            <a:noFill/>
            <a:miter lim="800000"/>
            <a:headEnd/>
            <a:tailEnd/>
          </a:ln>
        </p:spPr>
      </p:pic>
      <p:sp>
        <p:nvSpPr>
          <p:cNvPr id="17" name="AutoShape 21"/>
          <p:cNvSpPr>
            <a:spLocks noChangeArrowheads="1"/>
          </p:cNvSpPr>
          <p:nvPr/>
        </p:nvSpPr>
        <p:spPr bwMode="auto">
          <a:xfrm rot="5400000">
            <a:off x="2195513" y="3787775"/>
            <a:ext cx="3889375" cy="720725"/>
          </a:xfrm>
          <a:prstGeom prst="doubleWave">
            <a:avLst>
              <a:gd name="adj1" fmla="val 6500"/>
              <a:gd name="adj2" fmla="val 0"/>
            </a:avLst>
          </a:prstGeom>
          <a:solidFill>
            <a:srgbClr val="FFFF99"/>
          </a:solidFill>
          <a:ln w="9525">
            <a:solidFill>
              <a:schemeClr val="tx1"/>
            </a:solidFill>
            <a:miter lim="800000"/>
            <a:headEnd/>
            <a:tailEnd/>
          </a:ln>
        </p:spPr>
        <p:txBody>
          <a:bodyPr wrap="none" anchor="ctr"/>
          <a:lstStyle/>
          <a:p>
            <a:endParaRPr lang="zh-CN" altLang="en-US">
              <a:ea typeface="宋体" charset="-122"/>
            </a:endParaRPr>
          </a:p>
        </p:txBody>
      </p:sp>
      <p:sp>
        <p:nvSpPr>
          <p:cNvPr id="18" name="AutoShape 8"/>
          <p:cNvSpPr>
            <a:spLocks noChangeArrowheads="1"/>
          </p:cNvSpPr>
          <p:nvPr/>
        </p:nvSpPr>
        <p:spPr bwMode="auto">
          <a:xfrm>
            <a:off x="5722938" y="1844675"/>
            <a:ext cx="2879725" cy="576263"/>
          </a:xfrm>
          <a:prstGeom prst="flowChartTerminator">
            <a:avLst/>
          </a:prstGeom>
          <a:solidFill>
            <a:schemeClr val="accent2"/>
          </a:solidFill>
          <a:ln w="9525">
            <a:solidFill>
              <a:schemeClr val="tx1"/>
            </a:solidFill>
            <a:miter lim="800000"/>
            <a:headEnd/>
            <a:tailEnd/>
          </a:ln>
        </p:spPr>
        <p:txBody>
          <a:bodyPr wrap="none" anchor="ctr"/>
          <a:lstStyle/>
          <a:p>
            <a:pPr algn="ctr"/>
            <a:r>
              <a:rPr lang="en-US" altLang="zh-CN" sz="2400" b="1" dirty="0">
                <a:solidFill>
                  <a:schemeClr val="bg1"/>
                </a:solidFill>
                <a:ea typeface="宋体" charset="-122"/>
              </a:rPr>
              <a:t>Program</a:t>
            </a:r>
          </a:p>
        </p:txBody>
      </p:sp>
      <p:sp>
        <p:nvSpPr>
          <p:cNvPr id="19" name="AutoShape 9"/>
          <p:cNvSpPr>
            <a:spLocks noChangeArrowheads="1"/>
          </p:cNvSpPr>
          <p:nvPr/>
        </p:nvSpPr>
        <p:spPr bwMode="auto">
          <a:xfrm>
            <a:off x="5722938" y="2620963"/>
            <a:ext cx="2879725" cy="576262"/>
          </a:xfrm>
          <a:prstGeom prst="flowChartTerminator">
            <a:avLst/>
          </a:prstGeom>
          <a:solidFill>
            <a:schemeClr val="accent2"/>
          </a:solidFill>
          <a:ln w="9525">
            <a:solidFill>
              <a:schemeClr val="tx1"/>
            </a:solidFill>
            <a:miter lim="800000"/>
            <a:headEnd/>
            <a:tailEnd/>
          </a:ln>
        </p:spPr>
        <p:txBody>
          <a:bodyPr wrap="none" anchor="ctr"/>
          <a:lstStyle/>
          <a:p>
            <a:pPr algn="ctr"/>
            <a:r>
              <a:rPr lang="en-US" altLang="zh-CN" sz="2400" b="1" dirty="0">
                <a:solidFill>
                  <a:schemeClr val="bg1"/>
                </a:solidFill>
                <a:ea typeface="宋体" charset="-122"/>
              </a:rPr>
              <a:t>Engineering</a:t>
            </a:r>
          </a:p>
        </p:txBody>
      </p:sp>
      <p:sp>
        <p:nvSpPr>
          <p:cNvPr id="20" name="AutoShape 10"/>
          <p:cNvSpPr>
            <a:spLocks noChangeArrowheads="1"/>
          </p:cNvSpPr>
          <p:nvPr/>
        </p:nvSpPr>
        <p:spPr bwMode="auto">
          <a:xfrm>
            <a:off x="5722938" y="3398838"/>
            <a:ext cx="2879725" cy="576262"/>
          </a:xfrm>
          <a:prstGeom prst="flowChartTerminator">
            <a:avLst/>
          </a:prstGeom>
          <a:solidFill>
            <a:schemeClr val="accent2"/>
          </a:solidFill>
          <a:ln w="9525">
            <a:solidFill>
              <a:schemeClr val="tx1"/>
            </a:solidFill>
            <a:miter lim="800000"/>
            <a:headEnd/>
            <a:tailEnd/>
          </a:ln>
        </p:spPr>
        <p:txBody>
          <a:bodyPr wrap="none" anchor="ctr"/>
          <a:lstStyle/>
          <a:p>
            <a:pPr algn="ctr"/>
            <a:r>
              <a:rPr lang="en-US" altLang="zh-CN" sz="2400" b="1" dirty="0">
                <a:solidFill>
                  <a:schemeClr val="bg1"/>
                </a:solidFill>
                <a:ea typeface="宋体" charset="-122"/>
              </a:rPr>
              <a:t>Manufacturing</a:t>
            </a:r>
          </a:p>
        </p:txBody>
      </p:sp>
      <p:sp>
        <p:nvSpPr>
          <p:cNvPr id="21" name="AutoShape 11"/>
          <p:cNvSpPr>
            <a:spLocks noChangeArrowheads="1"/>
          </p:cNvSpPr>
          <p:nvPr/>
        </p:nvSpPr>
        <p:spPr bwMode="auto">
          <a:xfrm>
            <a:off x="5722938" y="5732463"/>
            <a:ext cx="2879725" cy="576262"/>
          </a:xfrm>
          <a:prstGeom prst="flowChartTerminator">
            <a:avLst/>
          </a:prstGeom>
          <a:solidFill>
            <a:schemeClr val="accent2"/>
          </a:solidFill>
          <a:ln w="9525">
            <a:solidFill>
              <a:schemeClr val="tx1"/>
            </a:solidFill>
            <a:miter lim="800000"/>
            <a:headEnd/>
            <a:tailEnd/>
          </a:ln>
        </p:spPr>
        <p:txBody>
          <a:bodyPr wrap="none" anchor="ctr"/>
          <a:lstStyle/>
          <a:p>
            <a:pPr algn="ctr"/>
            <a:r>
              <a:rPr lang="en-US" altLang="zh-CN" sz="2400" b="1">
                <a:solidFill>
                  <a:schemeClr val="bg1"/>
                </a:solidFill>
                <a:ea typeface="宋体" charset="-122"/>
              </a:rPr>
              <a:t>Quality</a:t>
            </a:r>
          </a:p>
        </p:txBody>
      </p:sp>
      <p:sp>
        <p:nvSpPr>
          <p:cNvPr id="22" name="AutoShape 12"/>
          <p:cNvSpPr>
            <a:spLocks noChangeArrowheads="1"/>
          </p:cNvSpPr>
          <p:nvPr/>
        </p:nvSpPr>
        <p:spPr bwMode="auto">
          <a:xfrm>
            <a:off x="5722938" y="4954588"/>
            <a:ext cx="2879725" cy="576262"/>
          </a:xfrm>
          <a:prstGeom prst="flowChartTerminator">
            <a:avLst/>
          </a:prstGeom>
          <a:solidFill>
            <a:schemeClr val="accent2"/>
          </a:solidFill>
          <a:ln w="9525">
            <a:solidFill>
              <a:schemeClr val="tx1"/>
            </a:solidFill>
            <a:miter lim="800000"/>
            <a:headEnd/>
            <a:tailEnd/>
          </a:ln>
        </p:spPr>
        <p:txBody>
          <a:bodyPr wrap="none" anchor="ctr"/>
          <a:lstStyle/>
          <a:p>
            <a:pPr algn="ctr"/>
            <a:r>
              <a:rPr lang="en-US" altLang="zh-CN" sz="2400" b="1" dirty="0">
                <a:solidFill>
                  <a:schemeClr val="bg1"/>
                </a:solidFill>
                <a:ea typeface="宋体" charset="-122"/>
              </a:rPr>
              <a:t>Support</a:t>
            </a:r>
          </a:p>
        </p:txBody>
      </p:sp>
      <p:sp>
        <p:nvSpPr>
          <p:cNvPr id="23" name="AutoShape 13"/>
          <p:cNvSpPr>
            <a:spLocks noChangeArrowheads="1"/>
          </p:cNvSpPr>
          <p:nvPr/>
        </p:nvSpPr>
        <p:spPr bwMode="auto">
          <a:xfrm>
            <a:off x="5722938" y="4176713"/>
            <a:ext cx="2879725" cy="576262"/>
          </a:xfrm>
          <a:prstGeom prst="flowChartTerminator">
            <a:avLst/>
          </a:prstGeom>
          <a:solidFill>
            <a:schemeClr val="accent2"/>
          </a:solidFill>
          <a:ln w="9525">
            <a:solidFill>
              <a:schemeClr val="tx1"/>
            </a:solidFill>
            <a:miter lim="800000"/>
            <a:headEnd/>
            <a:tailEnd/>
          </a:ln>
        </p:spPr>
        <p:txBody>
          <a:bodyPr wrap="none" anchor="ctr"/>
          <a:lstStyle/>
          <a:p>
            <a:pPr algn="ctr"/>
            <a:r>
              <a:rPr lang="en-US" altLang="zh-CN" sz="2400" b="1" dirty="0">
                <a:solidFill>
                  <a:schemeClr val="bg1"/>
                </a:solidFill>
                <a:ea typeface="宋体" charset="-122"/>
              </a:rPr>
              <a:t>Commercial</a:t>
            </a:r>
          </a:p>
        </p:txBody>
      </p:sp>
      <p:sp>
        <p:nvSpPr>
          <p:cNvPr id="24" name="Text Box 33"/>
          <p:cNvSpPr txBox="1">
            <a:spLocks noChangeArrowheads="1"/>
          </p:cNvSpPr>
          <p:nvPr/>
        </p:nvSpPr>
        <p:spPr bwMode="auto">
          <a:xfrm rot="16200000">
            <a:off x="2651918" y="3885407"/>
            <a:ext cx="2951163" cy="457200"/>
          </a:xfrm>
          <a:prstGeom prst="rect">
            <a:avLst/>
          </a:prstGeom>
          <a:noFill/>
          <a:ln w="9525">
            <a:noFill/>
            <a:miter lim="800000"/>
            <a:headEnd/>
            <a:tailEnd/>
          </a:ln>
        </p:spPr>
        <p:txBody>
          <a:bodyPr>
            <a:spAutoFit/>
          </a:bodyPr>
          <a:lstStyle/>
          <a:p>
            <a:r>
              <a:rPr lang="en-US" altLang="zh-CN" sz="2400" b="1">
                <a:solidFill>
                  <a:schemeClr val="accent2"/>
                </a:solidFill>
                <a:ea typeface="宋体" charset="-122"/>
              </a:rPr>
              <a:t>Product Structure</a:t>
            </a:r>
          </a:p>
        </p:txBody>
      </p:sp>
      <p:pic>
        <p:nvPicPr>
          <p:cNvPr id="27" name="Picture 3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1669639">
            <a:off x="662340" y="3583960"/>
            <a:ext cx="2100699" cy="1360202"/>
          </a:xfrm>
          <a:prstGeom prst="rect">
            <a:avLst/>
          </a:prstGeom>
          <a:noFill/>
          <a:ln w="9525">
            <a:noFill/>
            <a:miter lim="800000"/>
            <a:headEnd/>
            <a:tailEnd/>
          </a:ln>
          <a:effectLst/>
        </p:spPr>
      </p:pic>
    </p:spTree>
  </p:cSld>
  <p:clrMapOvr>
    <a:masterClrMapping/>
  </p:clrMapOvr>
  <p:transition>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158750" y="915988"/>
            <a:ext cx="7612063" cy="457200"/>
          </a:xfrm>
          <a:noFill/>
          <a:ln/>
        </p:spPr>
        <p:txBody>
          <a:bodyPr lIns="90478" tIns="44445" rIns="90478" bIns="44445" anchor="ctr"/>
          <a:lstStyle/>
          <a:p>
            <a:pPr>
              <a:buFont typeface="Wingdings" pitchFamily="2" charset="2"/>
              <a:buChar char="ü"/>
            </a:pPr>
            <a:r>
              <a:rPr lang="en-US" altLang="zh-CN" sz="2200" dirty="0" smtClean="0"/>
              <a:t>BOM</a:t>
            </a:r>
            <a:r>
              <a:rPr lang="zh-CN" altLang="en-US" sz="2200" dirty="0" smtClean="0"/>
              <a:t>在企业各环节中的不同角色</a:t>
            </a:r>
            <a:endParaRPr lang="ko-KR" altLang="en-US" sz="2200" dirty="0"/>
          </a:p>
        </p:txBody>
      </p:sp>
      <p:sp>
        <p:nvSpPr>
          <p:cNvPr id="155651" name="Freeform 3"/>
          <p:cNvSpPr>
            <a:spLocks/>
          </p:cNvSpPr>
          <p:nvPr/>
        </p:nvSpPr>
        <p:spPr bwMode="auto">
          <a:xfrm flipH="1">
            <a:off x="4932363" y="4022725"/>
            <a:ext cx="1727200" cy="1655763"/>
          </a:xfrm>
          <a:custGeom>
            <a:avLst/>
            <a:gdLst/>
            <a:ahLst/>
            <a:cxnLst>
              <a:cxn ang="0">
                <a:pos x="1491" y="1153"/>
              </a:cxn>
              <a:cxn ang="0">
                <a:pos x="1577" y="993"/>
              </a:cxn>
              <a:cxn ang="0">
                <a:pos x="1525" y="984"/>
              </a:cxn>
              <a:cxn ang="0">
                <a:pos x="1461" y="972"/>
              </a:cxn>
              <a:cxn ang="0">
                <a:pos x="1407" y="960"/>
              </a:cxn>
              <a:cxn ang="0">
                <a:pos x="1349" y="947"/>
              </a:cxn>
              <a:cxn ang="0">
                <a:pos x="1291" y="932"/>
              </a:cxn>
              <a:cxn ang="0">
                <a:pos x="1237" y="915"/>
              </a:cxn>
              <a:cxn ang="0">
                <a:pos x="1195" y="901"/>
              </a:cxn>
              <a:cxn ang="0">
                <a:pos x="1145" y="884"/>
              </a:cxn>
              <a:cxn ang="0">
                <a:pos x="1095" y="866"/>
              </a:cxn>
              <a:cxn ang="0">
                <a:pos x="1057" y="852"/>
              </a:cxn>
              <a:cxn ang="0">
                <a:pos x="1004" y="829"/>
              </a:cxn>
              <a:cxn ang="0">
                <a:pos x="940" y="801"/>
              </a:cxn>
              <a:cxn ang="0">
                <a:pos x="878" y="771"/>
              </a:cxn>
              <a:cxn ang="0">
                <a:pos x="824" y="739"/>
              </a:cxn>
              <a:cxn ang="0">
                <a:pos x="774" y="707"/>
              </a:cxn>
              <a:cxn ang="0">
                <a:pos x="718" y="668"/>
              </a:cxn>
              <a:cxn ang="0">
                <a:pos x="668" y="629"/>
              </a:cxn>
              <a:cxn ang="0">
                <a:pos x="622" y="586"/>
              </a:cxn>
              <a:cxn ang="0">
                <a:pos x="584" y="547"/>
              </a:cxn>
              <a:cxn ang="0">
                <a:pos x="550" y="508"/>
              </a:cxn>
              <a:cxn ang="0">
                <a:pos x="522" y="468"/>
              </a:cxn>
              <a:cxn ang="0">
                <a:pos x="496" y="427"/>
              </a:cxn>
              <a:cxn ang="0">
                <a:pos x="472" y="381"/>
              </a:cxn>
              <a:cxn ang="0">
                <a:pos x="454" y="334"/>
              </a:cxn>
              <a:cxn ang="0">
                <a:pos x="442" y="287"/>
              </a:cxn>
              <a:cxn ang="0">
                <a:pos x="436" y="237"/>
              </a:cxn>
              <a:cxn ang="0">
                <a:pos x="436" y="188"/>
              </a:cxn>
              <a:cxn ang="0">
                <a:pos x="286" y="0"/>
              </a:cxn>
              <a:cxn ang="0">
                <a:pos x="108" y="188"/>
              </a:cxn>
              <a:cxn ang="0">
                <a:pos x="110" y="245"/>
              </a:cxn>
              <a:cxn ang="0">
                <a:pos x="118" y="298"/>
              </a:cxn>
              <a:cxn ang="0">
                <a:pos x="128" y="345"/>
              </a:cxn>
              <a:cxn ang="0">
                <a:pos x="144" y="392"/>
              </a:cxn>
              <a:cxn ang="0">
                <a:pos x="162" y="436"/>
              </a:cxn>
              <a:cxn ang="0">
                <a:pos x="188" y="487"/>
              </a:cxn>
              <a:cxn ang="0">
                <a:pos x="216" y="530"/>
              </a:cxn>
              <a:cxn ang="0">
                <a:pos x="252" y="578"/>
              </a:cxn>
              <a:cxn ang="0">
                <a:pos x="288" y="620"/>
              </a:cxn>
              <a:cxn ang="0">
                <a:pos x="334" y="666"/>
              </a:cxn>
              <a:cxn ang="0">
                <a:pos x="378" y="707"/>
              </a:cxn>
              <a:cxn ang="0">
                <a:pos x="424" y="745"/>
              </a:cxn>
              <a:cxn ang="0">
                <a:pos x="476" y="784"/>
              </a:cxn>
              <a:cxn ang="0">
                <a:pos x="534" y="822"/>
              </a:cxn>
              <a:cxn ang="0">
                <a:pos x="592" y="857"/>
              </a:cxn>
              <a:cxn ang="0">
                <a:pos x="646" y="887"/>
              </a:cxn>
              <a:cxn ang="0">
                <a:pos x="716" y="921"/>
              </a:cxn>
              <a:cxn ang="0">
                <a:pos x="778" y="950"/>
              </a:cxn>
              <a:cxn ang="0">
                <a:pos x="848" y="979"/>
              </a:cxn>
              <a:cxn ang="0">
                <a:pos x="918" y="1006"/>
              </a:cxn>
              <a:cxn ang="0">
                <a:pos x="988" y="1032"/>
              </a:cxn>
              <a:cxn ang="0">
                <a:pos x="1044" y="1050"/>
              </a:cxn>
              <a:cxn ang="0">
                <a:pos x="1081" y="1064"/>
              </a:cxn>
              <a:cxn ang="0">
                <a:pos x="1119" y="1074"/>
              </a:cxn>
              <a:cxn ang="0">
                <a:pos x="1167" y="1085"/>
              </a:cxn>
              <a:cxn ang="0">
                <a:pos x="1207" y="1096"/>
              </a:cxn>
              <a:cxn ang="0">
                <a:pos x="1253" y="1108"/>
              </a:cxn>
              <a:cxn ang="0">
                <a:pos x="1303" y="1120"/>
              </a:cxn>
              <a:cxn ang="0">
                <a:pos x="1345" y="1129"/>
              </a:cxn>
              <a:cxn ang="0">
                <a:pos x="1393" y="1138"/>
              </a:cxn>
              <a:cxn ang="0">
                <a:pos x="1435" y="1145"/>
              </a:cxn>
            </a:cxnLst>
            <a:rect l="0" t="0" r="r" b="b"/>
            <a:pathLst>
              <a:path w="1611" h="1153">
                <a:moveTo>
                  <a:pt x="1457" y="1149"/>
                </a:moveTo>
                <a:lnTo>
                  <a:pt x="1491" y="1153"/>
                </a:lnTo>
                <a:lnTo>
                  <a:pt x="1611" y="1000"/>
                </a:lnTo>
                <a:lnTo>
                  <a:pt x="1577" y="993"/>
                </a:lnTo>
                <a:lnTo>
                  <a:pt x="1551" y="989"/>
                </a:lnTo>
                <a:lnTo>
                  <a:pt x="1525" y="984"/>
                </a:lnTo>
                <a:lnTo>
                  <a:pt x="1491" y="978"/>
                </a:lnTo>
                <a:lnTo>
                  <a:pt x="1461" y="972"/>
                </a:lnTo>
                <a:lnTo>
                  <a:pt x="1431" y="966"/>
                </a:lnTo>
                <a:lnTo>
                  <a:pt x="1407" y="960"/>
                </a:lnTo>
                <a:lnTo>
                  <a:pt x="1375" y="953"/>
                </a:lnTo>
                <a:lnTo>
                  <a:pt x="1349" y="947"/>
                </a:lnTo>
                <a:lnTo>
                  <a:pt x="1319" y="939"/>
                </a:lnTo>
                <a:lnTo>
                  <a:pt x="1291" y="932"/>
                </a:lnTo>
                <a:lnTo>
                  <a:pt x="1263" y="923"/>
                </a:lnTo>
                <a:lnTo>
                  <a:pt x="1237" y="915"/>
                </a:lnTo>
                <a:lnTo>
                  <a:pt x="1215" y="908"/>
                </a:lnTo>
                <a:lnTo>
                  <a:pt x="1195" y="901"/>
                </a:lnTo>
                <a:lnTo>
                  <a:pt x="1169" y="893"/>
                </a:lnTo>
                <a:lnTo>
                  <a:pt x="1145" y="884"/>
                </a:lnTo>
                <a:lnTo>
                  <a:pt x="1119" y="875"/>
                </a:lnTo>
                <a:lnTo>
                  <a:pt x="1095" y="866"/>
                </a:lnTo>
                <a:lnTo>
                  <a:pt x="1077" y="860"/>
                </a:lnTo>
                <a:lnTo>
                  <a:pt x="1057" y="852"/>
                </a:lnTo>
                <a:lnTo>
                  <a:pt x="1030" y="841"/>
                </a:lnTo>
                <a:lnTo>
                  <a:pt x="1004" y="829"/>
                </a:lnTo>
                <a:lnTo>
                  <a:pt x="970" y="815"/>
                </a:lnTo>
                <a:lnTo>
                  <a:pt x="940" y="801"/>
                </a:lnTo>
                <a:lnTo>
                  <a:pt x="908" y="786"/>
                </a:lnTo>
                <a:lnTo>
                  <a:pt x="878" y="771"/>
                </a:lnTo>
                <a:lnTo>
                  <a:pt x="848" y="753"/>
                </a:lnTo>
                <a:lnTo>
                  <a:pt x="824" y="739"/>
                </a:lnTo>
                <a:lnTo>
                  <a:pt x="800" y="724"/>
                </a:lnTo>
                <a:lnTo>
                  <a:pt x="774" y="707"/>
                </a:lnTo>
                <a:lnTo>
                  <a:pt x="746" y="688"/>
                </a:lnTo>
                <a:lnTo>
                  <a:pt x="718" y="668"/>
                </a:lnTo>
                <a:lnTo>
                  <a:pt x="694" y="650"/>
                </a:lnTo>
                <a:lnTo>
                  <a:pt x="668" y="629"/>
                </a:lnTo>
                <a:lnTo>
                  <a:pt x="642" y="607"/>
                </a:lnTo>
                <a:lnTo>
                  <a:pt x="622" y="586"/>
                </a:lnTo>
                <a:lnTo>
                  <a:pt x="602" y="566"/>
                </a:lnTo>
                <a:lnTo>
                  <a:pt x="584" y="547"/>
                </a:lnTo>
                <a:lnTo>
                  <a:pt x="568" y="529"/>
                </a:lnTo>
                <a:lnTo>
                  <a:pt x="550" y="508"/>
                </a:lnTo>
                <a:lnTo>
                  <a:pt x="536" y="488"/>
                </a:lnTo>
                <a:lnTo>
                  <a:pt x="522" y="468"/>
                </a:lnTo>
                <a:lnTo>
                  <a:pt x="508" y="446"/>
                </a:lnTo>
                <a:lnTo>
                  <a:pt x="496" y="427"/>
                </a:lnTo>
                <a:lnTo>
                  <a:pt x="484" y="404"/>
                </a:lnTo>
                <a:lnTo>
                  <a:pt x="472" y="381"/>
                </a:lnTo>
                <a:lnTo>
                  <a:pt x="462" y="358"/>
                </a:lnTo>
                <a:lnTo>
                  <a:pt x="454" y="334"/>
                </a:lnTo>
                <a:lnTo>
                  <a:pt x="446" y="309"/>
                </a:lnTo>
                <a:lnTo>
                  <a:pt x="442" y="287"/>
                </a:lnTo>
                <a:lnTo>
                  <a:pt x="438" y="264"/>
                </a:lnTo>
                <a:lnTo>
                  <a:pt x="436" y="237"/>
                </a:lnTo>
                <a:lnTo>
                  <a:pt x="436" y="215"/>
                </a:lnTo>
                <a:lnTo>
                  <a:pt x="436" y="188"/>
                </a:lnTo>
                <a:lnTo>
                  <a:pt x="550" y="188"/>
                </a:lnTo>
                <a:lnTo>
                  <a:pt x="286" y="0"/>
                </a:lnTo>
                <a:lnTo>
                  <a:pt x="0" y="188"/>
                </a:lnTo>
                <a:lnTo>
                  <a:pt x="108" y="188"/>
                </a:lnTo>
                <a:lnTo>
                  <a:pt x="108" y="218"/>
                </a:lnTo>
                <a:lnTo>
                  <a:pt x="110" y="245"/>
                </a:lnTo>
                <a:lnTo>
                  <a:pt x="114" y="273"/>
                </a:lnTo>
                <a:lnTo>
                  <a:pt x="118" y="298"/>
                </a:lnTo>
                <a:lnTo>
                  <a:pt x="122" y="322"/>
                </a:lnTo>
                <a:lnTo>
                  <a:pt x="128" y="345"/>
                </a:lnTo>
                <a:lnTo>
                  <a:pt x="136" y="370"/>
                </a:lnTo>
                <a:lnTo>
                  <a:pt x="144" y="392"/>
                </a:lnTo>
                <a:lnTo>
                  <a:pt x="152" y="413"/>
                </a:lnTo>
                <a:lnTo>
                  <a:pt x="162" y="436"/>
                </a:lnTo>
                <a:lnTo>
                  <a:pt x="176" y="465"/>
                </a:lnTo>
                <a:lnTo>
                  <a:pt x="188" y="487"/>
                </a:lnTo>
                <a:lnTo>
                  <a:pt x="202" y="509"/>
                </a:lnTo>
                <a:lnTo>
                  <a:pt x="216" y="530"/>
                </a:lnTo>
                <a:lnTo>
                  <a:pt x="234" y="555"/>
                </a:lnTo>
                <a:lnTo>
                  <a:pt x="252" y="578"/>
                </a:lnTo>
                <a:lnTo>
                  <a:pt x="270" y="599"/>
                </a:lnTo>
                <a:lnTo>
                  <a:pt x="288" y="620"/>
                </a:lnTo>
                <a:lnTo>
                  <a:pt x="312" y="644"/>
                </a:lnTo>
                <a:lnTo>
                  <a:pt x="334" y="666"/>
                </a:lnTo>
                <a:lnTo>
                  <a:pt x="356" y="687"/>
                </a:lnTo>
                <a:lnTo>
                  <a:pt x="378" y="707"/>
                </a:lnTo>
                <a:lnTo>
                  <a:pt x="400" y="726"/>
                </a:lnTo>
                <a:lnTo>
                  <a:pt x="424" y="745"/>
                </a:lnTo>
                <a:lnTo>
                  <a:pt x="448" y="763"/>
                </a:lnTo>
                <a:lnTo>
                  <a:pt x="476" y="784"/>
                </a:lnTo>
                <a:lnTo>
                  <a:pt x="504" y="804"/>
                </a:lnTo>
                <a:lnTo>
                  <a:pt x="534" y="822"/>
                </a:lnTo>
                <a:lnTo>
                  <a:pt x="564" y="840"/>
                </a:lnTo>
                <a:lnTo>
                  <a:pt x="592" y="857"/>
                </a:lnTo>
                <a:lnTo>
                  <a:pt x="620" y="873"/>
                </a:lnTo>
                <a:lnTo>
                  <a:pt x="646" y="887"/>
                </a:lnTo>
                <a:lnTo>
                  <a:pt x="680" y="905"/>
                </a:lnTo>
                <a:lnTo>
                  <a:pt x="716" y="921"/>
                </a:lnTo>
                <a:lnTo>
                  <a:pt x="744" y="935"/>
                </a:lnTo>
                <a:lnTo>
                  <a:pt x="778" y="950"/>
                </a:lnTo>
                <a:lnTo>
                  <a:pt x="812" y="964"/>
                </a:lnTo>
                <a:lnTo>
                  <a:pt x="848" y="979"/>
                </a:lnTo>
                <a:lnTo>
                  <a:pt x="884" y="993"/>
                </a:lnTo>
                <a:lnTo>
                  <a:pt x="918" y="1006"/>
                </a:lnTo>
                <a:lnTo>
                  <a:pt x="956" y="1021"/>
                </a:lnTo>
                <a:lnTo>
                  <a:pt x="988" y="1032"/>
                </a:lnTo>
                <a:lnTo>
                  <a:pt x="1020" y="1043"/>
                </a:lnTo>
                <a:lnTo>
                  <a:pt x="1044" y="1050"/>
                </a:lnTo>
                <a:lnTo>
                  <a:pt x="1063" y="1058"/>
                </a:lnTo>
                <a:lnTo>
                  <a:pt x="1081" y="1064"/>
                </a:lnTo>
                <a:lnTo>
                  <a:pt x="1099" y="1068"/>
                </a:lnTo>
                <a:lnTo>
                  <a:pt x="1119" y="1074"/>
                </a:lnTo>
                <a:lnTo>
                  <a:pt x="1143" y="1079"/>
                </a:lnTo>
                <a:lnTo>
                  <a:pt x="1167" y="1085"/>
                </a:lnTo>
                <a:lnTo>
                  <a:pt x="1189" y="1091"/>
                </a:lnTo>
                <a:lnTo>
                  <a:pt x="1207" y="1096"/>
                </a:lnTo>
                <a:lnTo>
                  <a:pt x="1229" y="1102"/>
                </a:lnTo>
                <a:lnTo>
                  <a:pt x="1253" y="1108"/>
                </a:lnTo>
                <a:lnTo>
                  <a:pt x="1277" y="1113"/>
                </a:lnTo>
                <a:lnTo>
                  <a:pt x="1303" y="1120"/>
                </a:lnTo>
                <a:lnTo>
                  <a:pt x="1325" y="1124"/>
                </a:lnTo>
                <a:lnTo>
                  <a:pt x="1345" y="1129"/>
                </a:lnTo>
                <a:lnTo>
                  <a:pt x="1369" y="1133"/>
                </a:lnTo>
                <a:lnTo>
                  <a:pt x="1393" y="1138"/>
                </a:lnTo>
                <a:lnTo>
                  <a:pt x="1417" y="1142"/>
                </a:lnTo>
                <a:lnTo>
                  <a:pt x="1435" y="1145"/>
                </a:lnTo>
                <a:lnTo>
                  <a:pt x="1457" y="1149"/>
                </a:lnTo>
                <a:close/>
              </a:path>
            </a:pathLst>
          </a:custGeom>
          <a:solidFill>
            <a:srgbClr val="FF0000">
              <a:alpha val="50000"/>
            </a:srgbClr>
          </a:solidFill>
          <a:ln w="9525">
            <a:noFill/>
            <a:round/>
            <a:headEnd/>
            <a:tailEnd/>
          </a:ln>
        </p:spPr>
        <p:txBody>
          <a:bodyPr/>
          <a:lstStyle/>
          <a:p>
            <a:endParaRPr lang="zh-CN" altLang="en-US"/>
          </a:p>
        </p:txBody>
      </p:sp>
      <p:sp>
        <p:nvSpPr>
          <p:cNvPr id="155652" name="Freeform 4"/>
          <p:cNvSpPr>
            <a:spLocks/>
          </p:cNvSpPr>
          <p:nvPr/>
        </p:nvSpPr>
        <p:spPr bwMode="auto">
          <a:xfrm flipH="1">
            <a:off x="2560638" y="2222500"/>
            <a:ext cx="1795462" cy="1965325"/>
          </a:xfrm>
          <a:custGeom>
            <a:avLst/>
            <a:gdLst/>
            <a:ahLst/>
            <a:cxnLst>
              <a:cxn ang="0">
                <a:pos x="120" y="0"/>
              </a:cxn>
              <a:cxn ang="0">
                <a:pos x="34" y="160"/>
              </a:cxn>
              <a:cxn ang="0">
                <a:pos x="86" y="169"/>
              </a:cxn>
              <a:cxn ang="0">
                <a:pos x="150" y="181"/>
              </a:cxn>
              <a:cxn ang="0">
                <a:pos x="204" y="193"/>
              </a:cxn>
              <a:cxn ang="0">
                <a:pos x="262" y="206"/>
              </a:cxn>
              <a:cxn ang="0">
                <a:pos x="320" y="221"/>
              </a:cxn>
              <a:cxn ang="0">
                <a:pos x="374" y="238"/>
              </a:cxn>
              <a:cxn ang="0">
                <a:pos x="416" y="252"/>
              </a:cxn>
              <a:cxn ang="0">
                <a:pos x="466" y="269"/>
              </a:cxn>
              <a:cxn ang="0">
                <a:pos x="516" y="287"/>
              </a:cxn>
              <a:cxn ang="0">
                <a:pos x="556" y="301"/>
              </a:cxn>
              <a:cxn ang="0">
                <a:pos x="607" y="324"/>
              </a:cxn>
              <a:cxn ang="0">
                <a:pos x="671" y="352"/>
              </a:cxn>
              <a:cxn ang="0">
                <a:pos x="733" y="382"/>
              </a:cxn>
              <a:cxn ang="0">
                <a:pos x="787" y="414"/>
              </a:cxn>
              <a:cxn ang="0">
                <a:pos x="837" y="446"/>
              </a:cxn>
              <a:cxn ang="0">
                <a:pos x="893" y="485"/>
              </a:cxn>
              <a:cxn ang="0">
                <a:pos x="943" y="524"/>
              </a:cxn>
              <a:cxn ang="0">
                <a:pos x="989" y="567"/>
              </a:cxn>
              <a:cxn ang="0">
                <a:pos x="1027" y="606"/>
              </a:cxn>
              <a:cxn ang="0">
                <a:pos x="1061" y="645"/>
              </a:cxn>
              <a:cxn ang="0">
                <a:pos x="1089" y="685"/>
              </a:cxn>
              <a:cxn ang="0">
                <a:pos x="1115" y="726"/>
              </a:cxn>
              <a:cxn ang="0">
                <a:pos x="1139" y="772"/>
              </a:cxn>
              <a:cxn ang="0">
                <a:pos x="1157" y="819"/>
              </a:cxn>
              <a:cxn ang="0">
                <a:pos x="1169" y="866"/>
              </a:cxn>
              <a:cxn ang="0">
                <a:pos x="1175" y="916"/>
              </a:cxn>
              <a:cxn ang="0">
                <a:pos x="1175" y="965"/>
              </a:cxn>
              <a:cxn ang="0">
                <a:pos x="1325" y="1153"/>
              </a:cxn>
              <a:cxn ang="0">
                <a:pos x="1503" y="965"/>
              </a:cxn>
              <a:cxn ang="0">
                <a:pos x="1501" y="908"/>
              </a:cxn>
              <a:cxn ang="0">
                <a:pos x="1493" y="855"/>
              </a:cxn>
              <a:cxn ang="0">
                <a:pos x="1483" y="808"/>
              </a:cxn>
              <a:cxn ang="0">
                <a:pos x="1467" y="761"/>
              </a:cxn>
              <a:cxn ang="0">
                <a:pos x="1449" y="717"/>
              </a:cxn>
              <a:cxn ang="0">
                <a:pos x="1423" y="666"/>
              </a:cxn>
              <a:cxn ang="0">
                <a:pos x="1395" y="623"/>
              </a:cxn>
              <a:cxn ang="0">
                <a:pos x="1359" y="575"/>
              </a:cxn>
              <a:cxn ang="0">
                <a:pos x="1323" y="533"/>
              </a:cxn>
              <a:cxn ang="0">
                <a:pos x="1277" y="487"/>
              </a:cxn>
              <a:cxn ang="0">
                <a:pos x="1233" y="446"/>
              </a:cxn>
              <a:cxn ang="0">
                <a:pos x="1187" y="408"/>
              </a:cxn>
              <a:cxn ang="0">
                <a:pos x="1135" y="369"/>
              </a:cxn>
              <a:cxn ang="0">
                <a:pos x="1077" y="331"/>
              </a:cxn>
              <a:cxn ang="0">
                <a:pos x="1019" y="296"/>
              </a:cxn>
              <a:cxn ang="0">
                <a:pos x="965" y="266"/>
              </a:cxn>
              <a:cxn ang="0">
                <a:pos x="895" y="232"/>
              </a:cxn>
              <a:cxn ang="0">
                <a:pos x="833" y="203"/>
              </a:cxn>
              <a:cxn ang="0">
                <a:pos x="763" y="174"/>
              </a:cxn>
              <a:cxn ang="0">
                <a:pos x="693" y="147"/>
              </a:cxn>
              <a:cxn ang="0">
                <a:pos x="623" y="121"/>
              </a:cxn>
              <a:cxn ang="0">
                <a:pos x="567" y="103"/>
              </a:cxn>
              <a:cxn ang="0">
                <a:pos x="530" y="89"/>
              </a:cxn>
              <a:cxn ang="0">
                <a:pos x="492" y="80"/>
              </a:cxn>
              <a:cxn ang="0">
                <a:pos x="444" y="68"/>
              </a:cxn>
              <a:cxn ang="0">
                <a:pos x="404" y="57"/>
              </a:cxn>
              <a:cxn ang="0">
                <a:pos x="358" y="45"/>
              </a:cxn>
              <a:cxn ang="0">
                <a:pos x="308" y="33"/>
              </a:cxn>
              <a:cxn ang="0">
                <a:pos x="266" y="24"/>
              </a:cxn>
              <a:cxn ang="0">
                <a:pos x="218" y="15"/>
              </a:cxn>
              <a:cxn ang="0">
                <a:pos x="176" y="8"/>
              </a:cxn>
            </a:cxnLst>
            <a:rect l="0" t="0" r="r" b="b"/>
            <a:pathLst>
              <a:path w="1613" h="1153">
                <a:moveTo>
                  <a:pt x="154" y="4"/>
                </a:moveTo>
                <a:lnTo>
                  <a:pt x="120" y="0"/>
                </a:lnTo>
                <a:lnTo>
                  <a:pt x="0" y="153"/>
                </a:lnTo>
                <a:lnTo>
                  <a:pt x="34" y="160"/>
                </a:lnTo>
                <a:lnTo>
                  <a:pt x="60" y="164"/>
                </a:lnTo>
                <a:lnTo>
                  <a:pt x="86" y="169"/>
                </a:lnTo>
                <a:lnTo>
                  <a:pt x="120" y="175"/>
                </a:lnTo>
                <a:lnTo>
                  <a:pt x="150" y="181"/>
                </a:lnTo>
                <a:lnTo>
                  <a:pt x="180" y="187"/>
                </a:lnTo>
                <a:lnTo>
                  <a:pt x="204" y="193"/>
                </a:lnTo>
                <a:lnTo>
                  <a:pt x="236" y="200"/>
                </a:lnTo>
                <a:lnTo>
                  <a:pt x="262" y="206"/>
                </a:lnTo>
                <a:lnTo>
                  <a:pt x="292" y="214"/>
                </a:lnTo>
                <a:lnTo>
                  <a:pt x="320" y="221"/>
                </a:lnTo>
                <a:lnTo>
                  <a:pt x="348" y="230"/>
                </a:lnTo>
                <a:lnTo>
                  <a:pt x="374" y="238"/>
                </a:lnTo>
                <a:lnTo>
                  <a:pt x="396" y="245"/>
                </a:lnTo>
                <a:lnTo>
                  <a:pt x="416" y="252"/>
                </a:lnTo>
                <a:lnTo>
                  <a:pt x="442" y="260"/>
                </a:lnTo>
                <a:lnTo>
                  <a:pt x="466" y="269"/>
                </a:lnTo>
                <a:lnTo>
                  <a:pt x="492" y="278"/>
                </a:lnTo>
                <a:lnTo>
                  <a:pt x="516" y="287"/>
                </a:lnTo>
                <a:lnTo>
                  <a:pt x="534" y="293"/>
                </a:lnTo>
                <a:lnTo>
                  <a:pt x="556" y="301"/>
                </a:lnTo>
                <a:lnTo>
                  <a:pt x="581" y="312"/>
                </a:lnTo>
                <a:lnTo>
                  <a:pt x="607" y="324"/>
                </a:lnTo>
                <a:lnTo>
                  <a:pt x="641" y="338"/>
                </a:lnTo>
                <a:lnTo>
                  <a:pt x="671" y="352"/>
                </a:lnTo>
                <a:lnTo>
                  <a:pt x="703" y="367"/>
                </a:lnTo>
                <a:lnTo>
                  <a:pt x="733" y="382"/>
                </a:lnTo>
                <a:lnTo>
                  <a:pt x="763" y="400"/>
                </a:lnTo>
                <a:lnTo>
                  <a:pt x="787" y="414"/>
                </a:lnTo>
                <a:lnTo>
                  <a:pt x="811" y="430"/>
                </a:lnTo>
                <a:lnTo>
                  <a:pt x="837" y="446"/>
                </a:lnTo>
                <a:lnTo>
                  <a:pt x="865" y="465"/>
                </a:lnTo>
                <a:lnTo>
                  <a:pt x="893" y="485"/>
                </a:lnTo>
                <a:lnTo>
                  <a:pt x="917" y="503"/>
                </a:lnTo>
                <a:lnTo>
                  <a:pt x="943" y="524"/>
                </a:lnTo>
                <a:lnTo>
                  <a:pt x="969" y="546"/>
                </a:lnTo>
                <a:lnTo>
                  <a:pt x="989" y="567"/>
                </a:lnTo>
                <a:lnTo>
                  <a:pt x="1009" y="587"/>
                </a:lnTo>
                <a:lnTo>
                  <a:pt x="1027" y="606"/>
                </a:lnTo>
                <a:lnTo>
                  <a:pt x="1043" y="624"/>
                </a:lnTo>
                <a:lnTo>
                  <a:pt x="1061" y="645"/>
                </a:lnTo>
                <a:lnTo>
                  <a:pt x="1075" y="665"/>
                </a:lnTo>
                <a:lnTo>
                  <a:pt x="1089" y="685"/>
                </a:lnTo>
                <a:lnTo>
                  <a:pt x="1103" y="707"/>
                </a:lnTo>
                <a:lnTo>
                  <a:pt x="1115" y="726"/>
                </a:lnTo>
                <a:lnTo>
                  <a:pt x="1127" y="749"/>
                </a:lnTo>
                <a:lnTo>
                  <a:pt x="1139" y="772"/>
                </a:lnTo>
                <a:lnTo>
                  <a:pt x="1149" y="795"/>
                </a:lnTo>
                <a:lnTo>
                  <a:pt x="1157" y="819"/>
                </a:lnTo>
                <a:lnTo>
                  <a:pt x="1165" y="844"/>
                </a:lnTo>
                <a:lnTo>
                  <a:pt x="1169" y="866"/>
                </a:lnTo>
                <a:lnTo>
                  <a:pt x="1173" y="889"/>
                </a:lnTo>
                <a:lnTo>
                  <a:pt x="1175" y="916"/>
                </a:lnTo>
                <a:lnTo>
                  <a:pt x="1175" y="938"/>
                </a:lnTo>
                <a:lnTo>
                  <a:pt x="1175" y="965"/>
                </a:lnTo>
                <a:lnTo>
                  <a:pt x="1061" y="965"/>
                </a:lnTo>
                <a:lnTo>
                  <a:pt x="1325" y="1153"/>
                </a:lnTo>
                <a:lnTo>
                  <a:pt x="1613" y="965"/>
                </a:lnTo>
                <a:lnTo>
                  <a:pt x="1503" y="965"/>
                </a:lnTo>
                <a:lnTo>
                  <a:pt x="1503" y="935"/>
                </a:lnTo>
                <a:lnTo>
                  <a:pt x="1501" y="908"/>
                </a:lnTo>
                <a:lnTo>
                  <a:pt x="1497" y="880"/>
                </a:lnTo>
                <a:lnTo>
                  <a:pt x="1493" y="855"/>
                </a:lnTo>
                <a:lnTo>
                  <a:pt x="1489" y="831"/>
                </a:lnTo>
                <a:lnTo>
                  <a:pt x="1483" y="808"/>
                </a:lnTo>
                <a:lnTo>
                  <a:pt x="1475" y="783"/>
                </a:lnTo>
                <a:lnTo>
                  <a:pt x="1467" y="761"/>
                </a:lnTo>
                <a:lnTo>
                  <a:pt x="1459" y="740"/>
                </a:lnTo>
                <a:lnTo>
                  <a:pt x="1449" y="717"/>
                </a:lnTo>
                <a:lnTo>
                  <a:pt x="1435" y="688"/>
                </a:lnTo>
                <a:lnTo>
                  <a:pt x="1423" y="666"/>
                </a:lnTo>
                <a:lnTo>
                  <a:pt x="1409" y="644"/>
                </a:lnTo>
                <a:lnTo>
                  <a:pt x="1395" y="623"/>
                </a:lnTo>
                <a:lnTo>
                  <a:pt x="1377" y="598"/>
                </a:lnTo>
                <a:lnTo>
                  <a:pt x="1359" y="575"/>
                </a:lnTo>
                <a:lnTo>
                  <a:pt x="1341" y="554"/>
                </a:lnTo>
                <a:lnTo>
                  <a:pt x="1323" y="533"/>
                </a:lnTo>
                <a:lnTo>
                  <a:pt x="1299" y="509"/>
                </a:lnTo>
                <a:lnTo>
                  <a:pt x="1277" y="487"/>
                </a:lnTo>
                <a:lnTo>
                  <a:pt x="1257" y="466"/>
                </a:lnTo>
                <a:lnTo>
                  <a:pt x="1233" y="446"/>
                </a:lnTo>
                <a:lnTo>
                  <a:pt x="1211" y="428"/>
                </a:lnTo>
                <a:lnTo>
                  <a:pt x="1187" y="408"/>
                </a:lnTo>
                <a:lnTo>
                  <a:pt x="1163" y="390"/>
                </a:lnTo>
                <a:lnTo>
                  <a:pt x="1135" y="369"/>
                </a:lnTo>
                <a:lnTo>
                  <a:pt x="1107" y="349"/>
                </a:lnTo>
                <a:lnTo>
                  <a:pt x="1077" y="331"/>
                </a:lnTo>
                <a:lnTo>
                  <a:pt x="1047" y="313"/>
                </a:lnTo>
                <a:lnTo>
                  <a:pt x="1019" y="296"/>
                </a:lnTo>
                <a:lnTo>
                  <a:pt x="991" y="280"/>
                </a:lnTo>
                <a:lnTo>
                  <a:pt x="965" y="266"/>
                </a:lnTo>
                <a:lnTo>
                  <a:pt x="931" y="248"/>
                </a:lnTo>
                <a:lnTo>
                  <a:pt x="895" y="232"/>
                </a:lnTo>
                <a:lnTo>
                  <a:pt x="867" y="218"/>
                </a:lnTo>
                <a:lnTo>
                  <a:pt x="833" y="203"/>
                </a:lnTo>
                <a:lnTo>
                  <a:pt x="799" y="189"/>
                </a:lnTo>
                <a:lnTo>
                  <a:pt x="763" y="174"/>
                </a:lnTo>
                <a:lnTo>
                  <a:pt x="727" y="160"/>
                </a:lnTo>
                <a:lnTo>
                  <a:pt x="693" y="147"/>
                </a:lnTo>
                <a:lnTo>
                  <a:pt x="655" y="132"/>
                </a:lnTo>
                <a:lnTo>
                  <a:pt x="623" y="121"/>
                </a:lnTo>
                <a:lnTo>
                  <a:pt x="591" y="110"/>
                </a:lnTo>
                <a:lnTo>
                  <a:pt x="567" y="103"/>
                </a:lnTo>
                <a:lnTo>
                  <a:pt x="548" y="95"/>
                </a:lnTo>
                <a:lnTo>
                  <a:pt x="530" y="89"/>
                </a:lnTo>
                <a:lnTo>
                  <a:pt x="512" y="85"/>
                </a:lnTo>
                <a:lnTo>
                  <a:pt x="492" y="80"/>
                </a:lnTo>
                <a:lnTo>
                  <a:pt x="468" y="74"/>
                </a:lnTo>
                <a:lnTo>
                  <a:pt x="444" y="68"/>
                </a:lnTo>
                <a:lnTo>
                  <a:pt x="422" y="62"/>
                </a:lnTo>
                <a:lnTo>
                  <a:pt x="404" y="57"/>
                </a:lnTo>
                <a:lnTo>
                  <a:pt x="382" y="51"/>
                </a:lnTo>
                <a:lnTo>
                  <a:pt x="358" y="45"/>
                </a:lnTo>
                <a:lnTo>
                  <a:pt x="334" y="40"/>
                </a:lnTo>
                <a:lnTo>
                  <a:pt x="308" y="33"/>
                </a:lnTo>
                <a:lnTo>
                  <a:pt x="286" y="29"/>
                </a:lnTo>
                <a:lnTo>
                  <a:pt x="266" y="24"/>
                </a:lnTo>
                <a:lnTo>
                  <a:pt x="242" y="20"/>
                </a:lnTo>
                <a:lnTo>
                  <a:pt x="218" y="15"/>
                </a:lnTo>
                <a:lnTo>
                  <a:pt x="194" y="11"/>
                </a:lnTo>
                <a:lnTo>
                  <a:pt x="176" y="8"/>
                </a:lnTo>
                <a:lnTo>
                  <a:pt x="154" y="4"/>
                </a:lnTo>
                <a:close/>
              </a:path>
            </a:pathLst>
          </a:custGeom>
          <a:solidFill>
            <a:srgbClr val="3399FF">
              <a:alpha val="50000"/>
            </a:srgbClr>
          </a:solidFill>
          <a:ln w="9525">
            <a:noFill/>
            <a:round/>
            <a:headEnd/>
            <a:tailEnd/>
          </a:ln>
        </p:spPr>
        <p:txBody>
          <a:bodyPr/>
          <a:lstStyle/>
          <a:p>
            <a:endParaRPr lang="zh-CN" altLang="en-US"/>
          </a:p>
        </p:txBody>
      </p:sp>
      <p:sp>
        <p:nvSpPr>
          <p:cNvPr id="155653" name="Freeform 5"/>
          <p:cNvSpPr>
            <a:spLocks/>
          </p:cNvSpPr>
          <p:nvPr/>
        </p:nvSpPr>
        <p:spPr bwMode="auto">
          <a:xfrm flipH="1">
            <a:off x="4500563" y="2222500"/>
            <a:ext cx="2016125" cy="1582738"/>
          </a:xfrm>
          <a:custGeom>
            <a:avLst/>
            <a:gdLst/>
            <a:ahLst/>
            <a:cxnLst>
              <a:cxn ang="0">
                <a:pos x="312" y="789"/>
              </a:cxn>
              <a:cxn ang="0">
                <a:pos x="330" y="763"/>
              </a:cxn>
              <a:cxn ang="0">
                <a:pos x="354" y="731"/>
              </a:cxn>
              <a:cxn ang="0">
                <a:pos x="378" y="704"/>
              </a:cxn>
              <a:cxn ang="0">
                <a:pos x="404" y="675"/>
              </a:cxn>
              <a:cxn ang="0">
                <a:pos x="434" y="646"/>
              </a:cxn>
              <a:cxn ang="0">
                <a:pos x="468" y="619"/>
              </a:cxn>
              <a:cxn ang="0">
                <a:pos x="496" y="597"/>
              </a:cxn>
              <a:cxn ang="0">
                <a:pos x="530" y="573"/>
              </a:cxn>
              <a:cxn ang="0">
                <a:pos x="566" y="548"/>
              </a:cxn>
              <a:cxn ang="0">
                <a:pos x="594" y="528"/>
              </a:cxn>
              <a:cxn ang="0">
                <a:pos x="640" y="502"/>
              </a:cxn>
              <a:cxn ang="0">
                <a:pos x="696" y="470"/>
              </a:cxn>
              <a:cxn ang="0">
                <a:pos x="756" y="439"/>
              </a:cxn>
              <a:cxn ang="0">
                <a:pos x="820" y="412"/>
              </a:cxn>
              <a:cxn ang="0">
                <a:pos x="883" y="387"/>
              </a:cxn>
              <a:cxn ang="0">
                <a:pos x="961" y="359"/>
              </a:cxn>
              <a:cxn ang="0">
                <a:pos x="1039" y="334"/>
              </a:cxn>
              <a:cxn ang="0">
                <a:pos x="1125" y="311"/>
              </a:cxn>
              <a:cxn ang="0">
                <a:pos x="1203" y="292"/>
              </a:cxn>
              <a:cxn ang="0">
                <a:pos x="1281" y="275"/>
              </a:cxn>
              <a:cxn ang="0">
                <a:pos x="1361" y="261"/>
              </a:cxn>
              <a:cxn ang="0">
                <a:pos x="1443" y="248"/>
              </a:cxn>
              <a:cxn ang="0">
                <a:pos x="1535" y="236"/>
              </a:cxn>
              <a:cxn ang="0">
                <a:pos x="1629" y="227"/>
              </a:cxn>
              <a:cxn ang="0">
                <a:pos x="1723" y="221"/>
              </a:cxn>
              <a:cxn ang="0">
                <a:pos x="1823" y="218"/>
              </a:cxn>
              <a:cxn ang="0">
                <a:pos x="1921" y="218"/>
              </a:cxn>
              <a:cxn ang="0">
                <a:pos x="2297" y="143"/>
              </a:cxn>
              <a:cxn ang="0">
                <a:pos x="1921" y="54"/>
              </a:cxn>
              <a:cxn ang="0">
                <a:pos x="1807" y="55"/>
              </a:cxn>
              <a:cxn ang="0">
                <a:pos x="1701" y="59"/>
              </a:cxn>
              <a:cxn ang="0">
                <a:pos x="1607" y="64"/>
              </a:cxn>
              <a:cxn ang="0">
                <a:pos x="1513" y="72"/>
              </a:cxn>
              <a:cxn ang="0">
                <a:pos x="1425" y="81"/>
              </a:cxn>
              <a:cxn ang="0">
                <a:pos x="1323" y="94"/>
              </a:cxn>
              <a:cxn ang="0">
                <a:pos x="1237" y="108"/>
              </a:cxn>
              <a:cxn ang="0">
                <a:pos x="1141" y="126"/>
              </a:cxn>
              <a:cxn ang="0">
                <a:pos x="1057" y="144"/>
              </a:cxn>
              <a:cxn ang="0">
                <a:pos x="965" y="167"/>
              </a:cxn>
              <a:cxn ang="0">
                <a:pos x="883" y="189"/>
              </a:cxn>
              <a:cxn ang="0">
                <a:pos x="808" y="212"/>
              </a:cxn>
              <a:cxn ang="0">
                <a:pos x="730" y="238"/>
              </a:cxn>
              <a:cxn ang="0">
                <a:pos x="654" y="267"/>
              </a:cxn>
              <a:cxn ang="0">
                <a:pos x="584" y="296"/>
              </a:cxn>
              <a:cxn ang="0">
                <a:pos x="524" y="323"/>
              </a:cxn>
              <a:cxn ang="0">
                <a:pos x="456" y="358"/>
              </a:cxn>
              <a:cxn ang="0">
                <a:pos x="398" y="389"/>
              </a:cxn>
              <a:cxn ang="0">
                <a:pos x="340" y="424"/>
              </a:cxn>
              <a:cxn ang="0">
                <a:pos x="286" y="459"/>
              </a:cxn>
              <a:cxn ang="0">
                <a:pos x="234" y="494"/>
              </a:cxn>
              <a:cxn ang="0">
                <a:pos x="198" y="521"/>
              </a:cxn>
              <a:cxn ang="0">
                <a:pos x="170" y="541"/>
              </a:cxn>
              <a:cxn ang="0">
                <a:pos x="150" y="560"/>
              </a:cxn>
              <a:cxn ang="0">
                <a:pos x="128" y="584"/>
              </a:cxn>
              <a:cxn ang="0">
                <a:pos x="106" y="603"/>
              </a:cxn>
              <a:cxn ang="0">
                <a:pos x="82" y="627"/>
              </a:cxn>
              <a:cxn ang="0">
                <a:pos x="58" y="652"/>
              </a:cxn>
              <a:cxn ang="0">
                <a:pos x="40" y="673"/>
              </a:cxn>
              <a:cxn ang="0">
                <a:pos x="22" y="697"/>
              </a:cxn>
              <a:cxn ang="0">
                <a:pos x="8" y="718"/>
              </a:cxn>
            </a:cxnLst>
            <a:rect l="0" t="0" r="r" b="b"/>
            <a:pathLst>
              <a:path w="2297" h="789">
                <a:moveTo>
                  <a:pt x="0" y="729"/>
                </a:moveTo>
                <a:lnTo>
                  <a:pt x="312" y="789"/>
                </a:lnTo>
                <a:lnTo>
                  <a:pt x="320" y="776"/>
                </a:lnTo>
                <a:lnTo>
                  <a:pt x="330" y="763"/>
                </a:lnTo>
                <a:lnTo>
                  <a:pt x="342" y="746"/>
                </a:lnTo>
                <a:lnTo>
                  <a:pt x="354" y="731"/>
                </a:lnTo>
                <a:lnTo>
                  <a:pt x="366" y="716"/>
                </a:lnTo>
                <a:lnTo>
                  <a:pt x="378" y="704"/>
                </a:lnTo>
                <a:lnTo>
                  <a:pt x="392" y="688"/>
                </a:lnTo>
                <a:lnTo>
                  <a:pt x="404" y="675"/>
                </a:lnTo>
                <a:lnTo>
                  <a:pt x="420" y="660"/>
                </a:lnTo>
                <a:lnTo>
                  <a:pt x="434" y="646"/>
                </a:lnTo>
                <a:lnTo>
                  <a:pt x="452" y="632"/>
                </a:lnTo>
                <a:lnTo>
                  <a:pt x="468" y="619"/>
                </a:lnTo>
                <a:lnTo>
                  <a:pt x="482" y="608"/>
                </a:lnTo>
                <a:lnTo>
                  <a:pt x="496" y="597"/>
                </a:lnTo>
                <a:lnTo>
                  <a:pt x="512" y="585"/>
                </a:lnTo>
                <a:lnTo>
                  <a:pt x="530" y="573"/>
                </a:lnTo>
                <a:lnTo>
                  <a:pt x="548" y="560"/>
                </a:lnTo>
                <a:lnTo>
                  <a:pt x="566" y="548"/>
                </a:lnTo>
                <a:lnTo>
                  <a:pt x="578" y="539"/>
                </a:lnTo>
                <a:lnTo>
                  <a:pt x="594" y="528"/>
                </a:lnTo>
                <a:lnTo>
                  <a:pt x="616" y="515"/>
                </a:lnTo>
                <a:lnTo>
                  <a:pt x="640" y="502"/>
                </a:lnTo>
                <a:lnTo>
                  <a:pt x="668" y="485"/>
                </a:lnTo>
                <a:lnTo>
                  <a:pt x="696" y="470"/>
                </a:lnTo>
                <a:lnTo>
                  <a:pt x="726" y="454"/>
                </a:lnTo>
                <a:lnTo>
                  <a:pt x="756" y="439"/>
                </a:lnTo>
                <a:lnTo>
                  <a:pt x="792" y="424"/>
                </a:lnTo>
                <a:lnTo>
                  <a:pt x="820" y="412"/>
                </a:lnTo>
                <a:lnTo>
                  <a:pt x="849" y="400"/>
                </a:lnTo>
                <a:lnTo>
                  <a:pt x="883" y="387"/>
                </a:lnTo>
                <a:lnTo>
                  <a:pt x="921" y="373"/>
                </a:lnTo>
                <a:lnTo>
                  <a:pt x="961" y="359"/>
                </a:lnTo>
                <a:lnTo>
                  <a:pt x="997" y="347"/>
                </a:lnTo>
                <a:lnTo>
                  <a:pt x="1039" y="334"/>
                </a:lnTo>
                <a:lnTo>
                  <a:pt x="1083" y="321"/>
                </a:lnTo>
                <a:lnTo>
                  <a:pt x="1125" y="311"/>
                </a:lnTo>
                <a:lnTo>
                  <a:pt x="1165" y="301"/>
                </a:lnTo>
                <a:lnTo>
                  <a:pt x="1203" y="292"/>
                </a:lnTo>
                <a:lnTo>
                  <a:pt x="1239" y="284"/>
                </a:lnTo>
                <a:lnTo>
                  <a:pt x="1281" y="275"/>
                </a:lnTo>
                <a:lnTo>
                  <a:pt x="1321" y="268"/>
                </a:lnTo>
                <a:lnTo>
                  <a:pt x="1361" y="261"/>
                </a:lnTo>
                <a:lnTo>
                  <a:pt x="1405" y="254"/>
                </a:lnTo>
                <a:lnTo>
                  <a:pt x="1443" y="248"/>
                </a:lnTo>
                <a:lnTo>
                  <a:pt x="1489" y="242"/>
                </a:lnTo>
                <a:lnTo>
                  <a:pt x="1535" y="236"/>
                </a:lnTo>
                <a:lnTo>
                  <a:pt x="1581" y="231"/>
                </a:lnTo>
                <a:lnTo>
                  <a:pt x="1629" y="227"/>
                </a:lnTo>
                <a:lnTo>
                  <a:pt x="1679" y="223"/>
                </a:lnTo>
                <a:lnTo>
                  <a:pt x="1723" y="221"/>
                </a:lnTo>
                <a:lnTo>
                  <a:pt x="1769" y="219"/>
                </a:lnTo>
                <a:lnTo>
                  <a:pt x="1823" y="218"/>
                </a:lnTo>
                <a:lnTo>
                  <a:pt x="1867" y="218"/>
                </a:lnTo>
                <a:lnTo>
                  <a:pt x="1921" y="218"/>
                </a:lnTo>
                <a:lnTo>
                  <a:pt x="1921" y="275"/>
                </a:lnTo>
                <a:lnTo>
                  <a:pt x="2297" y="143"/>
                </a:lnTo>
                <a:lnTo>
                  <a:pt x="1921" y="0"/>
                </a:lnTo>
                <a:lnTo>
                  <a:pt x="1921" y="54"/>
                </a:lnTo>
                <a:lnTo>
                  <a:pt x="1861" y="54"/>
                </a:lnTo>
                <a:lnTo>
                  <a:pt x="1807" y="55"/>
                </a:lnTo>
                <a:lnTo>
                  <a:pt x="1751" y="57"/>
                </a:lnTo>
                <a:lnTo>
                  <a:pt x="1701" y="59"/>
                </a:lnTo>
                <a:lnTo>
                  <a:pt x="1653" y="61"/>
                </a:lnTo>
                <a:lnTo>
                  <a:pt x="1607" y="64"/>
                </a:lnTo>
                <a:lnTo>
                  <a:pt x="1557" y="68"/>
                </a:lnTo>
                <a:lnTo>
                  <a:pt x="1513" y="72"/>
                </a:lnTo>
                <a:lnTo>
                  <a:pt x="1471" y="76"/>
                </a:lnTo>
                <a:lnTo>
                  <a:pt x="1425" y="81"/>
                </a:lnTo>
                <a:lnTo>
                  <a:pt x="1367" y="88"/>
                </a:lnTo>
                <a:lnTo>
                  <a:pt x="1323" y="94"/>
                </a:lnTo>
                <a:lnTo>
                  <a:pt x="1279" y="101"/>
                </a:lnTo>
                <a:lnTo>
                  <a:pt x="1237" y="108"/>
                </a:lnTo>
                <a:lnTo>
                  <a:pt x="1187" y="117"/>
                </a:lnTo>
                <a:lnTo>
                  <a:pt x="1141" y="126"/>
                </a:lnTo>
                <a:lnTo>
                  <a:pt x="1099" y="135"/>
                </a:lnTo>
                <a:lnTo>
                  <a:pt x="1057" y="144"/>
                </a:lnTo>
                <a:lnTo>
                  <a:pt x="1009" y="156"/>
                </a:lnTo>
                <a:lnTo>
                  <a:pt x="965" y="167"/>
                </a:lnTo>
                <a:lnTo>
                  <a:pt x="923" y="177"/>
                </a:lnTo>
                <a:lnTo>
                  <a:pt x="883" y="189"/>
                </a:lnTo>
                <a:lnTo>
                  <a:pt x="845" y="199"/>
                </a:lnTo>
                <a:lnTo>
                  <a:pt x="808" y="212"/>
                </a:lnTo>
                <a:lnTo>
                  <a:pt x="772" y="224"/>
                </a:lnTo>
                <a:lnTo>
                  <a:pt x="730" y="238"/>
                </a:lnTo>
                <a:lnTo>
                  <a:pt x="690" y="252"/>
                </a:lnTo>
                <a:lnTo>
                  <a:pt x="654" y="267"/>
                </a:lnTo>
                <a:lnTo>
                  <a:pt x="618" y="282"/>
                </a:lnTo>
                <a:lnTo>
                  <a:pt x="584" y="296"/>
                </a:lnTo>
                <a:lnTo>
                  <a:pt x="552" y="310"/>
                </a:lnTo>
                <a:lnTo>
                  <a:pt x="524" y="323"/>
                </a:lnTo>
                <a:lnTo>
                  <a:pt x="488" y="340"/>
                </a:lnTo>
                <a:lnTo>
                  <a:pt x="456" y="358"/>
                </a:lnTo>
                <a:lnTo>
                  <a:pt x="428" y="372"/>
                </a:lnTo>
                <a:lnTo>
                  <a:pt x="398" y="389"/>
                </a:lnTo>
                <a:lnTo>
                  <a:pt x="370" y="406"/>
                </a:lnTo>
                <a:lnTo>
                  <a:pt x="340" y="424"/>
                </a:lnTo>
                <a:lnTo>
                  <a:pt x="312" y="442"/>
                </a:lnTo>
                <a:lnTo>
                  <a:pt x="286" y="459"/>
                </a:lnTo>
                <a:lnTo>
                  <a:pt x="256" y="478"/>
                </a:lnTo>
                <a:lnTo>
                  <a:pt x="234" y="494"/>
                </a:lnTo>
                <a:lnTo>
                  <a:pt x="212" y="510"/>
                </a:lnTo>
                <a:lnTo>
                  <a:pt x="198" y="521"/>
                </a:lnTo>
                <a:lnTo>
                  <a:pt x="182" y="532"/>
                </a:lnTo>
                <a:lnTo>
                  <a:pt x="170" y="541"/>
                </a:lnTo>
                <a:lnTo>
                  <a:pt x="162" y="550"/>
                </a:lnTo>
                <a:lnTo>
                  <a:pt x="150" y="560"/>
                </a:lnTo>
                <a:lnTo>
                  <a:pt x="140" y="572"/>
                </a:lnTo>
                <a:lnTo>
                  <a:pt x="128" y="584"/>
                </a:lnTo>
                <a:lnTo>
                  <a:pt x="116" y="594"/>
                </a:lnTo>
                <a:lnTo>
                  <a:pt x="106" y="603"/>
                </a:lnTo>
                <a:lnTo>
                  <a:pt x="94" y="615"/>
                </a:lnTo>
                <a:lnTo>
                  <a:pt x="82" y="627"/>
                </a:lnTo>
                <a:lnTo>
                  <a:pt x="72" y="639"/>
                </a:lnTo>
                <a:lnTo>
                  <a:pt x="58" y="652"/>
                </a:lnTo>
                <a:lnTo>
                  <a:pt x="50" y="663"/>
                </a:lnTo>
                <a:lnTo>
                  <a:pt x="40" y="673"/>
                </a:lnTo>
                <a:lnTo>
                  <a:pt x="32" y="685"/>
                </a:lnTo>
                <a:lnTo>
                  <a:pt x="22" y="697"/>
                </a:lnTo>
                <a:lnTo>
                  <a:pt x="14" y="709"/>
                </a:lnTo>
                <a:lnTo>
                  <a:pt x="8" y="718"/>
                </a:lnTo>
                <a:lnTo>
                  <a:pt x="0" y="729"/>
                </a:lnTo>
                <a:close/>
              </a:path>
            </a:pathLst>
          </a:custGeom>
          <a:solidFill>
            <a:srgbClr val="FF00FF">
              <a:alpha val="50000"/>
            </a:srgbClr>
          </a:solidFill>
          <a:ln w="9525">
            <a:noFill/>
            <a:round/>
            <a:headEnd/>
            <a:tailEnd/>
          </a:ln>
        </p:spPr>
        <p:txBody>
          <a:bodyPr/>
          <a:lstStyle/>
          <a:p>
            <a:endParaRPr lang="zh-CN" altLang="en-US"/>
          </a:p>
        </p:txBody>
      </p:sp>
      <p:sp>
        <p:nvSpPr>
          <p:cNvPr id="155654" name="Freeform 6"/>
          <p:cNvSpPr>
            <a:spLocks/>
          </p:cNvSpPr>
          <p:nvPr/>
        </p:nvSpPr>
        <p:spPr bwMode="auto">
          <a:xfrm flipH="1">
            <a:off x="2627313" y="4310063"/>
            <a:ext cx="2089150" cy="1439862"/>
          </a:xfrm>
          <a:custGeom>
            <a:avLst/>
            <a:gdLst/>
            <a:ahLst/>
            <a:cxnLst>
              <a:cxn ang="0">
                <a:pos x="1985" y="0"/>
              </a:cxn>
              <a:cxn ang="0">
                <a:pos x="1967" y="26"/>
              </a:cxn>
              <a:cxn ang="0">
                <a:pos x="1943" y="58"/>
              </a:cxn>
              <a:cxn ang="0">
                <a:pos x="1919" y="85"/>
              </a:cxn>
              <a:cxn ang="0">
                <a:pos x="1893" y="114"/>
              </a:cxn>
              <a:cxn ang="0">
                <a:pos x="1863" y="143"/>
              </a:cxn>
              <a:cxn ang="0">
                <a:pos x="1829" y="170"/>
              </a:cxn>
              <a:cxn ang="0">
                <a:pos x="1801" y="192"/>
              </a:cxn>
              <a:cxn ang="0">
                <a:pos x="1767" y="216"/>
              </a:cxn>
              <a:cxn ang="0">
                <a:pos x="1731" y="241"/>
              </a:cxn>
              <a:cxn ang="0">
                <a:pos x="1703" y="261"/>
              </a:cxn>
              <a:cxn ang="0">
                <a:pos x="1657" y="287"/>
              </a:cxn>
              <a:cxn ang="0">
                <a:pos x="1601" y="319"/>
              </a:cxn>
              <a:cxn ang="0">
                <a:pos x="1541" y="350"/>
              </a:cxn>
              <a:cxn ang="0">
                <a:pos x="1477" y="377"/>
              </a:cxn>
              <a:cxn ang="0">
                <a:pos x="1414" y="402"/>
              </a:cxn>
              <a:cxn ang="0">
                <a:pos x="1336" y="430"/>
              </a:cxn>
              <a:cxn ang="0">
                <a:pos x="1258" y="455"/>
              </a:cxn>
              <a:cxn ang="0">
                <a:pos x="1172" y="478"/>
              </a:cxn>
              <a:cxn ang="0">
                <a:pos x="1094" y="497"/>
              </a:cxn>
              <a:cxn ang="0">
                <a:pos x="1016" y="514"/>
              </a:cxn>
              <a:cxn ang="0">
                <a:pos x="936" y="528"/>
              </a:cxn>
              <a:cxn ang="0">
                <a:pos x="854" y="541"/>
              </a:cxn>
              <a:cxn ang="0">
                <a:pos x="762" y="553"/>
              </a:cxn>
              <a:cxn ang="0">
                <a:pos x="668" y="562"/>
              </a:cxn>
              <a:cxn ang="0">
                <a:pos x="574" y="568"/>
              </a:cxn>
              <a:cxn ang="0">
                <a:pos x="474" y="571"/>
              </a:cxn>
              <a:cxn ang="0">
                <a:pos x="376" y="571"/>
              </a:cxn>
              <a:cxn ang="0">
                <a:pos x="0" y="646"/>
              </a:cxn>
              <a:cxn ang="0">
                <a:pos x="376" y="735"/>
              </a:cxn>
              <a:cxn ang="0">
                <a:pos x="490" y="734"/>
              </a:cxn>
              <a:cxn ang="0">
                <a:pos x="596" y="730"/>
              </a:cxn>
              <a:cxn ang="0">
                <a:pos x="690" y="725"/>
              </a:cxn>
              <a:cxn ang="0">
                <a:pos x="784" y="717"/>
              </a:cxn>
              <a:cxn ang="0">
                <a:pos x="872" y="708"/>
              </a:cxn>
              <a:cxn ang="0">
                <a:pos x="974" y="695"/>
              </a:cxn>
              <a:cxn ang="0">
                <a:pos x="1060" y="681"/>
              </a:cxn>
              <a:cxn ang="0">
                <a:pos x="1156" y="663"/>
              </a:cxn>
              <a:cxn ang="0">
                <a:pos x="1240" y="645"/>
              </a:cxn>
              <a:cxn ang="0">
                <a:pos x="1332" y="622"/>
              </a:cxn>
              <a:cxn ang="0">
                <a:pos x="1414" y="600"/>
              </a:cxn>
              <a:cxn ang="0">
                <a:pos x="1489" y="577"/>
              </a:cxn>
              <a:cxn ang="0">
                <a:pos x="1567" y="551"/>
              </a:cxn>
              <a:cxn ang="0">
                <a:pos x="1643" y="522"/>
              </a:cxn>
              <a:cxn ang="0">
                <a:pos x="1713" y="493"/>
              </a:cxn>
              <a:cxn ang="0">
                <a:pos x="1773" y="466"/>
              </a:cxn>
              <a:cxn ang="0">
                <a:pos x="1841" y="431"/>
              </a:cxn>
              <a:cxn ang="0">
                <a:pos x="1899" y="400"/>
              </a:cxn>
              <a:cxn ang="0">
                <a:pos x="1957" y="365"/>
              </a:cxn>
              <a:cxn ang="0">
                <a:pos x="2011" y="330"/>
              </a:cxn>
              <a:cxn ang="0">
                <a:pos x="2063" y="295"/>
              </a:cxn>
              <a:cxn ang="0">
                <a:pos x="2099" y="268"/>
              </a:cxn>
              <a:cxn ang="0">
                <a:pos x="2127" y="248"/>
              </a:cxn>
              <a:cxn ang="0">
                <a:pos x="2147" y="229"/>
              </a:cxn>
              <a:cxn ang="0">
                <a:pos x="2169" y="205"/>
              </a:cxn>
              <a:cxn ang="0">
                <a:pos x="2191" y="186"/>
              </a:cxn>
              <a:cxn ang="0">
                <a:pos x="2215" y="162"/>
              </a:cxn>
              <a:cxn ang="0">
                <a:pos x="2239" y="137"/>
              </a:cxn>
              <a:cxn ang="0">
                <a:pos x="2257" y="116"/>
              </a:cxn>
              <a:cxn ang="0">
                <a:pos x="2275" y="92"/>
              </a:cxn>
              <a:cxn ang="0">
                <a:pos x="2289" y="71"/>
              </a:cxn>
            </a:cxnLst>
            <a:rect l="0" t="0" r="r" b="b"/>
            <a:pathLst>
              <a:path w="2297" h="790">
                <a:moveTo>
                  <a:pt x="2297" y="60"/>
                </a:moveTo>
                <a:lnTo>
                  <a:pt x="1985" y="0"/>
                </a:lnTo>
                <a:lnTo>
                  <a:pt x="1977" y="13"/>
                </a:lnTo>
                <a:lnTo>
                  <a:pt x="1967" y="26"/>
                </a:lnTo>
                <a:lnTo>
                  <a:pt x="1955" y="43"/>
                </a:lnTo>
                <a:lnTo>
                  <a:pt x="1943" y="58"/>
                </a:lnTo>
                <a:lnTo>
                  <a:pt x="1931" y="73"/>
                </a:lnTo>
                <a:lnTo>
                  <a:pt x="1919" y="85"/>
                </a:lnTo>
                <a:lnTo>
                  <a:pt x="1905" y="101"/>
                </a:lnTo>
                <a:lnTo>
                  <a:pt x="1893" y="114"/>
                </a:lnTo>
                <a:lnTo>
                  <a:pt x="1877" y="129"/>
                </a:lnTo>
                <a:lnTo>
                  <a:pt x="1863" y="143"/>
                </a:lnTo>
                <a:lnTo>
                  <a:pt x="1845" y="157"/>
                </a:lnTo>
                <a:lnTo>
                  <a:pt x="1829" y="170"/>
                </a:lnTo>
                <a:lnTo>
                  <a:pt x="1815" y="181"/>
                </a:lnTo>
                <a:lnTo>
                  <a:pt x="1801" y="192"/>
                </a:lnTo>
                <a:lnTo>
                  <a:pt x="1785" y="204"/>
                </a:lnTo>
                <a:lnTo>
                  <a:pt x="1767" y="216"/>
                </a:lnTo>
                <a:lnTo>
                  <a:pt x="1749" y="229"/>
                </a:lnTo>
                <a:lnTo>
                  <a:pt x="1731" y="241"/>
                </a:lnTo>
                <a:lnTo>
                  <a:pt x="1719" y="250"/>
                </a:lnTo>
                <a:lnTo>
                  <a:pt x="1703" y="261"/>
                </a:lnTo>
                <a:lnTo>
                  <a:pt x="1681" y="274"/>
                </a:lnTo>
                <a:lnTo>
                  <a:pt x="1657" y="287"/>
                </a:lnTo>
                <a:lnTo>
                  <a:pt x="1629" y="304"/>
                </a:lnTo>
                <a:lnTo>
                  <a:pt x="1601" y="319"/>
                </a:lnTo>
                <a:lnTo>
                  <a:pt x="1571" y="335"/>
                </a:lnTo>
                <a:lnTo>
                  <a:pt x="1541" y="350"/>
                </a:lnTo>
                <a:lnTo>
                  <a:pt x="1505" y="365"/>
                </a:lnTo>
                <a:lnTo>
                  <a:pt x="1477" y="377"/>
                </a:lnTo>
                <a:lnTo>
                  <a:pt x="1447" y="389"/>
                </a:lnTo>
                <a:lnTo>
                  <a:pt x="1414" y="402"/>
                </a:lnTo>
                <a:lnTo>
                  <a:pt x="1376" y="416"/>
                </a:lnTo>
                <a:lnTo>
                  <a:pt x="1336" y="430"/>
                </a:lnTo>
                <a:lnTo>
                  <a:pt x="1300" y="442"/>
                </a:lnTo>
                <a:lnTo>
                  <a:pt x="1258" y="455"/>
                </a:lnTo>
                <a:lnTo>
                  <a:pt x="1214" y="468"/>
                </a:lnTo>
                <a:lnTo>
                  <a:pt x="1172" y="478"/>
                </a:lnTo>
                <a:lnTo>
                  <a:pt x="1132" y="488"/>
                </a:lnTo>
                <a:lnTo>
                  <a:pt x="1094" y="497"/>
                </a:lnTo>
                <a:lnTo>
                  <a:pt x="1058" y="505"/>
                </a:lnTo>
                <a:lnTo>
                  <a:pt x="1016" y="514"/>
                </a:lnTo>
                <a:lnTo>
                  <a:pt x="976" y="521"/>
                </a:lnTo>
                <a:lnTo>
                  <a:pt x="936" y="528"/>
                </a:lnTo>
                <a:lnTo>
                  <a:pt x="892" y="535"/>
                </a:lnTo>
                <a:lnTo>
                  <a:pt x="854" y="541"/>
                </a:lnTo>
                <a:lnTo>
                  <a:pt x="808" y="547"/>
                </a:lnTo>
                <a:lnTo>
                  <a:pt x="762" y="553"/>
                </a:lnTo>
                <a:lnTo>
                  <a:pt x="716" y="558"/>
                </a:lnTo>
                <a:lnTo>
                  <a:pt x="668" y="562"/>
                </a:lnTo>
                <a:lnTo>
                  <a:pt x="618" y="566"/>
                </a:lnTo>
                <a:lnTo>
                  <a:pt x="574" y="568"/>
                </a:lnTo>
                <a:lnTo>
                  <a:pt x="528" y="570"/>
                </a:lnTo>
                <a:lnTo>
                  <a:pt x="474" y="571"/>
                </a:lnTo>
                <a:lnTo>
                  <a:pt x="430" y="571"/>
                </a:lnTo>
                <a:lnTo>
                  <a:pt x="376" y="571"/>
                </a:lnTo>
                <a:lnTo>
                  <a:pt x="376" y="514"/>
                </a:lnTo>
                <a:lnTo>
                  <a:pt x="0" y="646"/>
                </a:lnTo>
                <a:lnTo>
                  <a:pt x="376" y="790"/>
                </a:lnTo>
                <a:lnTo>
                  <a:pt x="376" y="735"/>
                </a:lnTo>
                <a:lnTo>
                  <a:pt x="436" y="735"/>
                </a:lnTo>
                <a:lnTo>
                  <a:pt x="490" y="734"/>
                </a:lnTo>
                <a:lnTo>
                  <a:pt x="546" y="732"/>
                </a:lnTo>
                <a:lnTo>
                  <a:pt x="596" y="730"/>
                </a:lnTo>
                <a:lnTo>
                  <a:pt x="644" y="728"/>
                </a:lnTo>
                <a:lnTo>
                  <a:pt x="690" y="725"/>
                </a:lnTo>
                <a:lnTo>
                  <a:pt x="740" y="721"/>
                </a:lnTo>
                <a:lnTo>
                  <a:pt x="784" y="717"/>
                </a:lnTo>
                <a:lnTo>
                  <a:pt x="826" y="713"/>
                </a:lnTo>
                <a:lnTo>
                  <a:pt x="872" y="708"/>
                </a:lnTo>
                <a:lnTo>
                  <a:pt x="930" y="701"/>
                </a:lnTo>
                <a:lnTo>
                  <a:pt x="974" y="695"/>
                </a:lnTo>
                <a:lnTo>
                  <a:pt x="1018" y="688"/>
                </a:lnTo>
                <a:lnTo>
                  <a:pt x="1060" y="681"/>
                </a:lnTo>
                <a:lnTo>
                  <a:pt x="1110" y="672"/>
                </a:lnTo>
                <a:lnTo>
                  <a:pt x="1156" y="663"/>
                </a:lnTo>
                <a:lnTo>
                  <a:pt x="1198" y="654"/>
                </a:lnTo>
                <a:lnTo>
                  <a:pt x="1240" y="645"/>
                </a:lnTo>
                <a:lnTo>
                  <a:pt x="1288" y="633"/>
                </a:lnTo>
                <a:lnTo>
                  <a:pt x="1332" y="622"/>
                </a:lnTo>
                <a:lnTo>
                  <a:pt x="1374" y="612"/>
                </a:lnTo>
                <a:lnTo>
                  <a:pt x="1414" y="600"/>
                </a:lnTo>
                <a:lnTo>
                  <a:pt x="1449" y="590"/>
                </a:lnTo>
                <a:lnTo>
                  <a:pt x="1489" y="577"/>
                </a:lnTo>
                <a:lnTo>
                  <a:pt x="1525" y="565"/>
                </a:lnTo>
                <a:lnTo>
                  <a:pt x="1567" y="551"/>
                </a:lnTo>
                <a:lnTo>
                  <a:pt x="1607" y="537"/>
                </a:lnTo>
                <a:lnTo>
                  <a:pt x="1643" y="522"/>
                </a:lnTo>
                <a:lnTo>
                  <a:pt x="1679" y="507"/>
                </a:lnTo>
                <a:lnTo>
                  <a:pt x="1713" y="493"/>
                </a:lnTo>
                <a:lnTo>
                  <a:pt x="1745" y="479"/>
                </a:lnTo>
                <a:lnTo>
                  <a:pt x="1773" y="466"/>
                </a:lnTo>
                <a:lnTo>
                  <a:pt x="1809" y="449"/>
                </a:lnTo>
                <a:lnTo>
                  <a:pt x="1841" y="431"/>
                </a:lnTo>
                <a:lnTo>
                  <a:pt x="1869" y="417"/>
                </a:lnTo>
                <a:lnTo>
                  <a:pt x="1899" y="400"/>
                </a:lnTo>
                <a:lnTo>
                  <a:pt x="1927" y="383"/>
                </a:lnTo>
                <a:lnTo>
                  <a:pt x="1957" y="365"/>
                </a:lnTo>
                <a:lnTo>
                  <a:pt x="1985" y="347"/>
                </a:lnTo>
                <a:lnTo>
                  <a:pt x="2011" y="330"/>
                </a:lnTo>
                <a:lnTo>
                  <a:pt x="2041" y="311"/>
                </a:lnTo>
                <a:lnTo>
                  <a:pt x="2063" y="295"/>
                </a:lnTo>
                <a:lnTo>
                  <a:pt x="2085" y="279"/>
                </a:lnTo>
                <a:lnTo>
                  <a:pt x="2099" y="268"/>
                </a:lnTo>
                <a:lnTo>
                  <a:pt x="2115" y="257"/>
                </a:lnTo>
                <a:lnTo>
                  <a:pt x="2127" y="248"/>
                </a:lnTo>
                <a:lnTo>
                  <a:pt x="2135" y="239"/>
                </a:lnTo>
                <a:lnTo>
                  <a:pt x="2147" y="229"/>
                </a:lnTo>
                <a:lnTo>
                  <a:pt x="2157" y="217"/>
                </a:lnTo>
                <a:lnTo>
                  <a:pt x="2169" y="205"/>
                </a:lnTo>
                <a:lnTo>
                  <a:pt x="2181" y="195"/>
                </a:lnTo>
                <a:lnTo>
                  <a:pt x="2191" y="186"/>
                </a:lnTo>
                <a:lnTo>
                  <a:pt x="2203" y="174"/>
                </a:lnTo>
                <a:lnTo>
                  <a:pt x="2215" y="162"/>
                </a:lnTo>
                <a:lnTo>
                  <a:pt x="2225" y="150"/>
                </a:lnTo>
                <a:lnTo>
                  <a:pt x="2239" y="137"/>
                </a:lnTo>
                <a:lnTo>
                  <a:pt x="2247" y="126"/>
                </a:lnTo>
                <a:lnTo>
                  <a:pt x="2257" y="116"/>
                </a:lnTo>
                <a:lnTo>
                  <a:pt x="2265" y="104"/>
                </a:lnTo>
                <a:lnTo>
                  <a:pt x="2275" y="92"/>
                </a:lnTo>
                <a:lnTo>
                  <a:pt x="2283" y="80"/>
                </a:lnTo>
                <a:lnTo>
                  <a:pt x="2289" y="71"/>
                </a:lnTo>
                <a:lnTo>
                  <a:pt x="2297" y="60"/>
                </a:lnTo>
                <a:close/>
              </a:path>
            </a:pathLst>
          </a:custGeom>
          <a:solidFill>
            <a:srgbClr val="00FF00">
              <a:alpha val="50000"/>
            </a:srgbClr>
          </a:solidFill>
          <a:ln w="9525">
            <a:noFill/>
            <a:round/>
            <a:headEnd/>
            <a:tailEnd/>
          </a:ln>
        </p:spPr>
        <p:txBody>
          <a:bodyPr/>
          <a:lstStyle/>
          <a:p>
            <a:endParaRPr lang="zh-CN" altLang="en-US"/>
          </a:p>
        </p:txBody>
      </p:sp>
      <p:sp>
        <p:nvSpPr>
          <p:cNvPr id="155655" name="AutoShape 7"/>
          <p:cNvSpPr>
            <a:spLocks noChangeArrowheads="1"/>
          </p:cNvSpPr>
          <p:nvPr/>
        </p:nvSpPr>
        <p:spPr bwMode="auto">
          <a:xfrm>
            <a:off x="3632200" y="3235325"/>
            <a:ext cx="1828800" cy="1524000"/>
          </a:xfrm>
          <a:prstGeom prst="can">
            <a:avLst>
              <a:gd name="adj" fmla="val 25000"/>
            </a:avLst>
          </a:prstGeom>
          <a:solidFill>
            <a:schemeClr val="accent1"/>
          </a:solidFill>
          <a:ln w="9525">
            <a:solidFill>
              <a:schemeClr val="tx1"/>
            </a:solidFill>
            <a:round/>
            <a:headEnd/>
            <a:tailEnd/>
          </a:ln>
          <a:effectLst/>
        </p:spPr>
        <p:txBody>
          <a:bodyPr wrap="none" anchor="ctr"/>
          <a:lstStyle/>
          <a:p>
            <a:pPr algn="ctr" eaLnBrk="1" latinLnBrk="1" hangingPunct="1"/>
            <a:endParaRPr kumimoji="1" lang="ko-KR" altLang="en-US" sz="1400" b="1">
              <a:solidFill>
                <a:schemeClr val="bg1"/>
              </a:solidFill>
              <a:latin typeface="Dotum" pitchFamily="34" charset="-127"/>
              <a:ea typeface="Dotum" pitchFamily="34" charset="-127"/>
            </a:endParaRPr>
          </a:p>
        </p:txBody>
      </p:sp>
      <p:grpSp>
        <p:nvGrpSpPr>
          <p:cNvPr id="2" name="Group 8"/>
          <p:cNvGrpSpPr>
            <a:grpSpLocks/>
          </p:cNvGrpSpPr>
          <p:nvPr/>
        </p:nvGrpSpPr>
        <p:grpSpPr bwMode="auto">
          <a:xfrm>
            <a:off x="4183063" y="3768725"/>
            <a:ext cx="838200" cy="788988"/>
            <a:chOff x="400" y="1156"/>
            <a:chExt cx="2812" cy="2008"/>
          </a:xfrm>
        </p:grpSpPr>
        <p:sp>
          <p:nvSpPr>
            <p:cNvPr id="155657" name="AutoShape 9"/>
            <p:cNvSpPr>
              <a:spLocks noChangeArrowheads="1"/>
            </p:cNvSpPr>
            <p:nvPr/>
          </p:nvSpPr>
          <p:spPr bwMode="auto">
            <a:xfrm>
              <a:off x="400" y="2832"/>
              <a:ext cx="2812" cy="332"/>
            </a:xfrm>
            <a:prstGeom prst="roundRect">
              <a:avLst>
                <a:gd name="adj" fmla="val 12495"/>
              </a:avLst>
            </a:prstGeom>
            <a:solidFill>
              <a:schemeClr val="bg2"/>
            </a:solidFill>
            <a:ln w="12700">
              <a:solidFill>
                <a:schemeClr val="tx1"/>
              </a:solidFill>
              <a:round/>
              <a:headEnd/>
              <a:tailEnd/>
            </a:ln>
            <a:effectLst/>
          </p:spPr>
          <p:txBody>
            <a:bodyPr wrap="none" anchor="ctr"/>
            <a:lstStyle/>
            <a:p>
              <a:endParaRPr lang="zh-CN" altLang="en-US"/>
            </a:p>
          </p:txBody>
        </p:sp>
        <p:sp>
          <p:nvSpPr>
            <p:cNvPr id="155658" name="AutoShape 10"/>
            <p:cNvSpPr>
              <a:spLocks noChangeArrowheads="1"/>
            </p:cNvSpPr>
            <p:nvPr/>
          </p:nvSpPr>
          <p:spPr bwMode="auto">
            <a:xfrm>
              <a:off x="1735" y="1156"/>
              <a:ext cx="270" cy="258"/>
            </a:xfrm>
            <a:prstGeom prst="triangle">
              <a:avLst>
                <a:gd name="adj" fmla="val 49995"/>
              </a:avLst>
            </a:prstGeom>
            <a:solidFill>
              <a:srgbClr val="FC0128"/>
            </a:solidFill>
            <a:ln w="12700">
              <a:solidFill>
                <a:schemeClr val="tx1"/>
              </a:solidFill>
              <a:miter lim="800000"/>
              <a:headEnd/>
              <a:tailEnd/>
            </a:ln>
            <a:effectLst/>
          </p:spPr>
          <p:txBody>
            <a:bodyPr wrap="none" anchor="ctr"/>
            <a:lstStyle/>
            <a:p>
              <a:endParaRPr lang="zh-CN" altLang="en-US"/>
            </a:p>
          </p:txBody>
        </p:sp>
        <p:sp>
          <p:nvSpPr>
            <p:cNvPr id="155659" name="AutoShape 11"/>
            <p:cNvSpPr>
              <a:spLocks noChangeArrowheads="1"/>
            </p:cNvSpPr>
            <p:nvPr/>
          </p:nvSpPr>
          <p:spPr bwMode="auto">
            <a:xfrm>
              <a:off x="432" y="2861"/>
              <a:ext cx="269" cy="257"/>
            </a:xfrm>
            <a:prstGeom prst="triangle">
              <a:avLst>
                <a:gd name="adj" fmla="val 49995"/>
              </a:avLst>
            </a:prstGeom>
            <a:solidFill>
              <a:srgbClr val="FC0128"/>
            </a:solidFill>
            <a:ln w="12700">
              <a:solidFill>
                <a:schemeClr val="tx1"/>
              </a:solidFill>
              <a:miter lim="800000"/>
              <a:headEnd/>
              <a:tailEnd/>
            </a:ln>
            <a:effectLst/>
          </p:spPr>
          <p:txBody>
            <a:bodyPr wrap="none" anchor="ctr"/>
            <a:lstStyle/>
            <a:p>
              <a:endParaRPr lang="zh-CN" altLang="en-US"/>
            </a:p>
          </p:txBody>
        </p:sp>
        <p:sp>
          <p:nvSpPr>
            <p:cNvPr id="155660" name="AutoShape 12"/>
            <p:cNvSpPr>
              <a:spLocks noChangeArrowheads="1"/>
            </p:cNvSpPr>
            <p:nvPr/>
          </p:nvSpPr>
          <p:spPr bwMode="auto">
            <a:xfrm>
              <a:off x="1131" y="2861"/>
              <a:ext cx="270" cy="257"/>
            </a:xfrm>
            <a:prstGeom prst="triangle">
              <a:avLst>
                <a:gd name="adj" fmla="val 49995"/>
              </a:avLst>
            </a:prstGeom>
            <a:solidFill>
              <a:srgbClr val="FC0128"/>
            </a:solidFill>
            <a:ln w="12700">
              <a:solidFill>
                <a:schemeClr val="tx1"/>
              </a:solidFill>
              <a:miter lim="800000"/>
              <a:headEnd/>
              <a:tailEnd/>
            </a:ln>
            <a:effectLst/>
          </p:spPr>
          <p:txBody>
            <a:bodyPr wrap="none" anchor="ctr"/>
            <a:lstStyle/>
            <a:p>
              <a:endParaRPr lang="zh-CN" altLang="en-US"/>
            </a:p>
          </p:txBody>
        </p:sp>
        <p:sp>
          <p:nvSpPr>
            <p:cNvPr id="155661" name="AutoShape 13"/>
            <p:cNvSpPr>
              <a:spLocks noChangeArrowheads="1"/>
            </p:cNvSpPr>
            <p:nvPr/>
          </p:nvSpPr>
          <p:spPr bwMode="auto">
            <a:xfrm>
              <a:off x="1722" y="2861"/>
              <a:ext cx="270" cy="257"/>
            </a:xfrm>
            <a:prstGeom prst="triangle">
              <a:avLst>
                <a:gd name="adj" fmla="val 49995"/>
              </a:avLst>
            </a:prstGeom>
            <a:solidFill>
              <a:srgbClr val="FC0128"/>
            </a:solidFill>
            <a:ln w="12700">
              <a:solidFill>
                <a:schemeClr val="tx1"/>
              </a:solidFill>
              <a:miter lim="800000"/>
              <a:headEnd/>
              <a:tailEnd/>
            </a:ln>
            <a:effectLst/>
          </p:spPr>
          <p:txBody>
            <a:bodyPr wrap="none" anchor="ctr"/>
            <a:lstStyle/>
            <a:p>
              <a:endParaRPr lang="zh-CN" altLang="en-US"/>
            </a:p>
          </p:txBody>
        </p:sp>
        <p:sp>
          <p:nvSpPr>
            <p:cNvPr id="155662" name="Line 14"/>
            <p:cNvSpPr>
              <a:spLocks noChangeShapeType="1"/>
            </p:cNvSpPr>
            <p:nvPr/>
          </p:nvSpPr>
          <p:spPr bwMode="auto">
            <a:xfrm flipH="1">
              <a:off x="562" y="2501"/>
              <a:ext cx="332" cy="368"/>
            </a:xfrm>
            <a:prstGeom prst="line">
              <a:avLst/>
            </a:prstGeom>
            <a:noFill/>
            <a:ln w="12700">
              <a:solidFill>
                <a:schemeClr val="tx1"/>
              </a:solidFill>
              <a:round/>
              <a:headEnd/>
              <a:tailEnd/>
            </a:ln>
            <a:effectLst/>
          </p:spPr>
          <p:txBody>
            <a:bodyPr wrap="none" anchor="ctr"/>
            <a:lstStyle/>
            <a:p>
              <a:endParaRPr lang="zh-CN" altLang="en-US"/>
            </a:p>
          </p:txBody>
        </p:sp>
        <p:sp>
          <p:nvSpPr>
            <p:cNvPr id="155663" name="Line 15"/>
            <p:cNvSpPr>
              <a:spLocks noChangeShapeType="1"/>
            </p:cNvSpPr>
            <p:nvPr/>
          </p:nvSpPr>
          <p:spPr bwMode="auto">
            <a:xfrm flipH="1">
              <a:off x="1261" y="2496"/>
              <a:ext cx="367" cy="353"/>
            </a:xfrm>
            <a:prstGeom prst="line">
              <a:avLst/>
            </a:prstGeom>
            <a:noFill/>
            <a:ln w="12700">
              <a:solidFill>
                <a:schemeClr val="tx1"/>
              </a:solidFill>
              <a:round/>
              <a:headEnd/>
              <a:tailEnd/>
            </a:ln>
            <a:effectLst/>
          </p:spPr>
          <p:txBody>
            <a:bodyPr wrap="none" anchor="ctr"/>
            <a:lstStyle/>
            <a:p>
              <a:endParaRPr lang="zh-CN" altLang="en-US"/>
            </a:p>
          </p:txBody>
        </p:sp>
        <p:sp>
          <p:nvSpPr>
            <p:cNvPr id="155664" name="Line 16"/>
            <p:cNvSpPr>
              <a:spLocks noChangeShapeType="1"/>
            </p:cNvSpPr>
            <p:nvPr/>
          </p:nvSpPr>
          <p:spPr bwMode="auto">
            <a:xfrm flipH="1">
              <a:off x="1853" y="2496"/>
              <a:ext cx="376" cy="365"/>
            </a:xfrm>
            <a:prstGeom prst="line">
              <a:avLst/>
            </a:prstGeom>
            <a:noFill/>
            <a:ln w="12700">
              <a:solidFill>
                <a:schemeClr val="tx1"/>
              </a:solidFill>
              <a:round/>
              <a:headEnd/>
              <a:tailEnd/>
            </a:ln>
            <a:effectLst/>
          </p:spPr>
          <p:txBody>
            <a:bodyPr wrap="none" anchor="ctr"/>
            <a:lstStyle/>
            <a:p>
              <a:endParaRPr lang="zh-CN" altLang="en-US"/>
            </a:p>
          </p:txBody>
        </p:sp>
        <p:sp>
          <p:nvSpPr>
            <p:cNvPr id="155665" name="Oval 17"/>
            <p:cNvSpPr>
              <a:spLocks noChangeArrowheads="1"/>
            </p:cNvSpPr>
            <p:nvPr/>
          </p:nvSpPr>
          <p:spPr bwMode="auto">
            <a:xfrm>
              <a:off x="694" y="2896"/>
              <a:ext cx="167" cy="202"/>
            </a:xfrm>
            <a:prstGeom prst="ellipse">
              <a:avLst/>
            </a:prstGeom>
            <a:solidFill>
              <a:srgbClr val="FAFD00"/>
            </a:solidFill>
            <a:ln w="12700">
              <a:solidFill>
                <a:schemeClr val="tx1"/>
              </a:solidFill>
              <a:round/>
              <a:headEnd/>
              <a:tailEnd/>
            </a:ln>
            <a:effectLst/>
          </p:spPr>
          <p:txBody>
            <a:bodyPr wrap="none" anchor="ctr"/>
            <a:lstStyle/>
            <a:p>
              <a:endParaRPr lang="zh-CN" altLang="en-US"/>
            </a:p>
          </p:txBody>
        </p:sp>
        <p:sp>
          <p:nvSpPr>
            <p:cNvPr id="155666" name="Oval 18"/>
            <p:cNvSpPr>
              <a:spLocks noChangeArrowheads="1"/>
            </p:cNvSpPr>
            <p:nvPr/>
          </p:nvSpPr>
          <p:spPr bwMode="auto">
            <a:xfrm>
              <a:off x="909" y="2896"/>
              <a:ext cx="167" cy="202"/>
            </a:xfrm>
            <a:prstGeom prst="ellipse">
              <a:avLst/>
            </a:prstGeom>
            <a:solidFill>
              <a:srgbClr val="FAFD00"/>
            </a:solidFill>
            <a:ln w="12700">
              <a:solidFill>
                <a:schemeClr val="tx1"/>
              </a:solidFill>
              <a:round/>
              <a:headEnd/>
              <a:tailEnd/>
            </a:ln>
            <a:effectLst/>
          </p:spPr>
          <p:txBody>
            <a:bodyPr wrap="none" anchor="ctr"/>
            <a:lstStyle/>
            <a:p>
              <a:endParaRPr lang="zh-CN" altLang="en-US"/>
            </a:p>
          </p:txBody>
        </p:sp>
        <p:sp>
          <p:nvSpPr>
            <p:cNvPr id="155667" name="Oval 19"/>
            <p:cNvSpPr>
              <a:spLocks noChangeArrowheads="1"/>
            </p:cNvSpPr>
            <p:nvPr/>
          </p:nvSpPr>
          <p:spPr bwMode="auto">
            <a:xfrm>
              <a:off x="1393" y="2896"/>
              <a:ext cx="167" cy="202"/>
            </a:xfrm>
            <a:prstGeom prst="ellipse">
              <a:avLst/>
            </a:prstGeom>
            <a:solidFill>
              <a:srgbClr val="FAFD00"/>
            </a:solidFill>
            <a:ln w="12700">
              <a:solidFill>
                <a:schemeClr val="tx1"/>
              </a:solidFill>
              <a:round/>
              <a:headEnd/>
              <a:tailEnd/>
            </a:ln>
            <a:effectLst/>
          </p:spPr>
          <p:txBody>
            <a:bodyPr wrap="none" anchor="ctr"/>
            <a:lstStyle/>
            <a:p>
              <a:endParaRPr lang="zh-CN" altLang="en-US"/>
            </a:p>
          </p:txBody>
        </p:sp>
        <p:sp>
          <p:nvSpPr>
            <p:cNvPr id="155668" name="Oval 20"/>
            <p:cNvSpPr>
              <a:spLocks noChangeArrowheads="1"/>
            </p:cNvSpPr>
            <p:nvPr/>
          </p:nvSpPr>
          <p:spPr bwMode="auto">
            <a:xfrm>
              <a:off x="1984" y="2896"/>
              <a:ext cx="168" cy="202"/>
            </a:xfrm>
            <a:prstGeom prst="ellipse">
              <a:avLst/>
            </a:prstGeom>
            <a:solidFill>
              <a:srgbClr val="FAFD00"/>
            </a:solidFill>
            <a:ln w="12700">
              <a:solidFill>
                <a:schemeClr val="tx1"/>
              </a:solidFill>
              <a:round/>
              <a:headEnd/>
              <a:tailEnd/>
            </a:ln>
            <a:effectLst/>
          </p:spPr>
          <p:txBody>
            <a:bodyPr wrap="none" anchor="ctr"/>
            <a:lstStyle/>
            <a:p>
              <a:endParaRPr lang="zh-CN" altLang="en-US"/>
            </a:p>
          </p:txBody>
        </p:sp>
        <p:sp>
          <p:nvSpPr>
            <p:cNvPr id="155669" name="Oval 21"/>
            <p:cNvSpPr>
              <a:spLocks noChangeArrowheads="1"/>
            </p:cNvSpPr>
            <p:nvPr/>
          </p:nvSpPr>
          <p:spPr bwMode="auto">
            <a:xfrm>
              <a:off x="2200" y="2896"/>
              <a:ext cx="167" cy="202"/>
            </a:xfrm>
            <a:prstGeom prst="ellipse">
              <a:avLst/>
            </a:prstGeom>
            <a:solidFill>
              <a:srgbClr val="FAFD00"/>
            </a:solidFill>
            <a:ln w="12700">
              <a:solidFill>
                <a:schemeClr val="tx1"/>
              </a:solidFill>
              <a:round/>
              <a:headEnd/>
              <a:tailEnd/>
            </a:ln>
            <a:effectLst/>
          </p:spPr>
          <p:txBody>
            <a:bodyPr wrap="none" anchor="ctr"/>
            <a:lstStyle/>
            <a:p>
              <a:endParaRPr lang="zh-CN" altLang="en-US"/>
            </a:p>
          </p:txBody>
        </p:sp>
        <p:sp>
          <p:nvSpPr>
            <p:cNvPr id="155670" name="Rectangle 22"/>
            <p:cNvSpPr>
              <a:spLocks noChangeArrowheads="1"/>
            </p:cNvSpPr>
            <p:nvPr/>
          </p:nvSpPr>
          <p:spPr bwMode="auto">
            <a:xfrm>
              <a:off x="445" y="3002"/>
              <a:ext cx="249" cy="149"/>
            </a:xfrm>
            <a:prstGeom prst="rect">
              <a:avLst/>
            </a:prstGeom>
            <a:noFill/>
            <a:ln w="12700">
              <a:noFill/>
              <a:miter lim="800000"/>
              <a:headEnd/>
              <a:tailEnd/>
            </a:ln>
            <a:effectLst/>
          </p:spPr>
          <p:txBody>
            <a:bodyPr wrap="none" anchor="ctr"/>
            <a:lstStyle/>
            <a:p>
              <a:endParaRPr lang="zh-CN" altLang="en-US"/>
            </a:p>
          </p:txBody>
        </p:sp>
        <p:sp>
          <p:nvSpPr>
            <p:cNvPr id="155671" name="Rectangle 23"/>
            <p:cNvSpPr>
              <a:spLocks noChangeArrowheads="1"/>
            </p:cNvSpPr>
            <p:nvPr/>
          </p:nvSpPr>
          <p:spPr bwMode="auto">
            <a:xfrm>
              <a:off x="1148" y="3006"/>
              <a:ext cx="249" cy="150"/>
            </a:xfrm>
            <a:prstGeom prst="rect">
              <a:avLst/>
            </a:prstGeom>
            <a:noFill/>
            <a:ln w="12700">
              <a:noFill/>
              <a:miter lim="800000"/>
              <a:headEnd/>
              <a:tailEnd/>
            </a:ln>
            <a:effectLst/>
          </p:spPr>
          <p:txBody>
            <a:bodyPr wrap="none" anchor="ctr"/>
            <a:lstStyle/>
            <a:p>
              <a:endParaRPr lang="zh-CN" altLang="en-US"/>
            </a:p>
          </p:txBody>
        </p:sp>
        <p:sp>
          <p:nvSpPr>
            <p:cNvPr id="155672" name="Rectangle 24"/>
            <p:cNvSpPr>
              <a:spLocks noChangeArrowheads="1"/>
            </p:cNvSpPr>
            <p:nvPr/>
          </p:nvSpPr>
          <p:spPr bwMode="auto">
            <a:xfrm>
              <a:off x="1740" y="3006"/>
              <a:ext cx="250" cy="150"/>
            </a:xfrm>
            <a:prstGeom prst="rect">
              <a:avLst/>
            </a:prstGeom>
            <a:noFill/>
            <a:ln w="12700">
              <a:noFill/>
              <a:miter lim="800000"/>
              <a:headEnd/>
              <a:tailEnd/>
            </a:ln>
            <a:effectLst/>
          </p:spPr>
          <p:txBody>
            <a:bodyPr wrap="none" anchor="ctr"/>
            <a:lstStyle/>
            <a:p>
              <a:endParaRPr lang="zh-CN" altLang="en-US"/>
            </a:p>
          </p:txBody>
        </p:sp>
        <p:sp>
          <p:nvSpPr>
            <p:cNvPr id="155673" name="AutoShape 25"/>
            <p:cNvSpPr>
              <a:spLocks noChangeArrowheads="1"/>
            </p:cNvSpPr>
            <p:nvPr/>
          </p:nvSpPr>
          <p:spPr bwMode="auto">
            <a:xfrm>
              <a:off x="2505" y="2870"/>
              <a:ext cx="270" cy="256"/>
            </a:xfrm>
            <a:prstGeom prst="triangle">
              <a:avLst>
                <a:gd name="adj" fmla="val 49995"/>
              </a:avLst>
            </a:prstGeom>
            <a:solidFill>
              <a:srgbClr val="FC0128"/>
            </a:solidFill>
            <a:ln w="12700">
              <a:solidFill>
                <a:schemeClr val="tx1"/>
              </a:solidFill>
              <a:miter lim="800000"/>
              <a:headEnd/>
              <a:tailEnd/>
            </a:ln>
            <a:effectLst/>
          </p:spPr>
          <p:txBody>
            <a:bodyPr wrap="none" anchor="ctr"/>
            <a:lstStyle/>
            <a:p>
              <a:endParaRPr lang="zh-CN" altLang="en-US"/>
            </a:p>
          </p:txBody>
        </p:sp>
        <p:sp>
          <p:nvSpPr>
            <p:cNvPr id="155674" name="Oval 26"/>
            <p:cNvSpPr>
              <a:spLocks noChangeArrowheads="1"/>
            </p:cNvSpPr>
            <p:nvPr/>
          </p:nvSpPr>
          <p:spPr bwMode="auto">
            <a:xfrm>
              <a:off x="2767" y="2904"/>
              <a:ext cx="167" cy="201"/>
            </a:xfrm>
            <a:prstGeom prst="ellipse">
              <a:avLst/>
            </a:prstGeom>
            <a:solidFill>
              <a:srgbClr val="FAFD00"/>
            </a:solidFill>
            <a:ln w="12700">
              <a:solidFill>
                <a:schemeClr val="tx1"/>
              </a:solidFill>
              <a:round/>
              <a:headEnd/>
              <a:tailEnd/>
            </a:ln>
            <a:effectLst/>
          </p:spPr>
          <p:txBody>
            <a:bodyPr wrap="none" anchor="ctr"/>
            <a:lstStyle/>
            <a:p>
              <a:endParaRPr lang="zh-CN" altLang="en-US"/>
            </a:p>
          </p:txBody>
        </p:sp>
        <p:sp>
          <p:nvSpPr>
            <p:cNvPr id="155675" name="Oval 27"/>
            <p:cNvSpPr>
              <a:spLocks noChangeArrowheads="1"/>
            </p:cNvSpPr>
            <p:nvPr/>
          </p:nvSpPr>
          <p:spPr bwMode="auto">
            <a:xfrm>
              <a:off x="2982" y="2904"/>
              <a:ext cx="167" cy="201"/>
            </a:xfrm>
            <a:prstGeom prst="ellipse">
              <a:avLst/>
            </a:prstGeom>
            <a:solidFill>
              <a:srgbClr val="FAFD00"/>
            </a:solidFill>
            <a:ln w="12700">
              <a:solidFill>
                <a:schemeClr val="tx1"/>
              </a:solidFill>
              <a:round/>
              <a:headEnd/>
              <a:tailEnd/>
            </a:ln>
            <a:effectLst/>
          </p:spPr>
          <p:txBody>
            <a:bodyPr wrap="none" anchor="ctr"/>
            <a:lstStyle/>
            <a:p>
              <a:endParaRPr lang="zh-CN" altLang="en-US"/>
            </a:p>
          </p:txBody>
        </p:sp>
        <p:sp>
          <p:nvSpPr>
            <p:cNvPr id="155676" name="Rectangle 28"/>
            <p:cNvSpPr>
              <a:spLocks noChangeArrowheads="1"/>
            </p:cNvSpPr>
            <p:nvPr/>
          </p:nvSpPr>
          <p:spPr bwMode="auto">
            <a:xfrm>
              <a:off x="2518" y="3010"/>
              <a:ext cx="250" cy="150"/>
            </a:xfrm>
            <a:prstGeom prst="rect">
              <a:avLst/>
            </a:prstGeom>
            <a:noFill/>
            <a:ln w="12700">
              <a:noFill/>
              <a:miter lim="800000"/>
              <a:headEnd/>
              <a:tailEnd/>
            </a:ln>
            <a:effectLst/>
          </p:spPr>
          <p:txBody>
            <a:bodyPr wrap="none" anchor="ctr"/>
            <a:lstStyle/>
            <a:p>
              <a:endParaRPr lang="zh-CN" altLang="en-US"/>
            </a:p>
          </p:txBody>
        </p:sp>
        <p:sp>
          <p:nvSpPr>
            <p:cNvPr id="155677" name="Rectangle 29"/>
            <p:cNvSpPr>
              <a:spLocks noChangeArrowheads="1"/>
            </p:cNvSpPr>
            <p:nvPr/>
          </p:nvSpPr>
          <p:spPr bwMode="auto">
            <a:xfrm>
              <a:off x="1890" y="1764"/>
              <a:ext cx="250" cy="152"/>
            </a:xfrm>
            <a:prstGeom prst="rect">
              <a:avLst/>
            </a:prstGeom>
            <a:noFill/>
            <a:ln w="12700">
              <a:noFill/>
              <a:miter lim="800000"/>
              <a:headEnd/>
              <a:tailEnd/>
            </a:ln>
            <a:effectLst/>
          </p:spPr>
          <p:txBody>
            <a:bodyPr wrap="none" anchor="ctr"/>
            <a:lstStyle/>
            <a:p>
              <a:endParaRPr lang="zh-CN" altLang="en-US"/>
            </a:p>
          </p:txBody>
        </p:sp>
        <p:sp>
          <p:nvSpPr>
            <p:cNvPr id="155678" name="AutoShape 30"/>
            <p:cNvSpPr>
              <a:spLocks noChangeArrowheads="1"/>
            </p:cNvSpPr>
            <p:nvPr/>
          </p:nvSpPr>
          <p:spPr bwMode="auto">
            <a:xfrm>
              <a:off x="1495" y="2228"/>
              <a:ext cx="269" cy="256"/>
            </a:xfrm>
            <a:prstGeom prst="triangle">
              <a:avLst>
                <a:gd name="adj" fmla="val 49995"/>
              </a:avLst>
            </a:prstGeom>
            <a:solidFill>
              <a:srgbClr val="FC0128"/>
            </a:solidFill>
            <a:ln w="12700">
              <a:solidFill>
                <a:schemeClr val="tx1"/>
              </a:solidFill>
              <a:miter lim="800000"/>
              <a:headEnd/>
              <a:tailEnd/>
            </a:ln>
            <a:effectLst/>
          </p:spPr>
          <p:txBody>
            <a:bodyPr wrap="none" anchor="ctr"/>
            <a:lstStyle/>
            <a:p>
              <a:endParaRPr lang="zh-CN" altLang="en-US"/>
            </a:p>
          </p:txBody>
        </p:sp>
        <p:sp>
          <p:nvSpPr>
            <p:cNvPr id="155679" name="AutoShape 31"/>
            <p:cNvSpPr>
              <a:spLocks noChangeArrowheads="1"/>
            </p:cNvSpPr>
            <p:nvPr/>
          </p:nvSpPr>
          <p:spPr bwMode="auto">
            <a:xfrm>
              <a:off x="2086" y="2228"/>
              <a:ext cx="270" cy="256"/>
            </a:xfrm>
            <a:prstGeom prst="triangle">
              <a:avLst>
                <a:gd name="adj" fmla="val 49995"/>
              </a:avLst>
            </a:prstGeom>
            <a:solidFill>
              <a:srgbClr val="FC0128"/>
            </a:solidFill>
            <a:ln w="12700">
              <a:solidFill>
                <a:schemeClr val="tx1"/>
              </a:solidFill>
              <a:miter lim="800000"/>
              <a:headEnd/>
              <a:tailEnd/>
            </a:ln>
            <a:effectLst/>
          </p:spPr>
          <p:txBody>
            <a:bodyPr wrap="none" anchor="ctr"/>
            <a:lstStyle/>
            <a:p>
              <a:endParaRPr lang="zh-CN" altLang="en-US"/>
            </a:p>
          </p:txBody>
        </p:sp>
        <p:sp>
          <p:nvSpPr>
            <p:cNvPr id="155680" name="Oval 32"/>
            <p:cNvSpPr>
              <a:spLocks noChangeArrowheads="1"/>
            </p:cNvSpPr>
            <p:nvPr/>
          </p:nvSpPr>
          <p:spPr bwMode="auto">
            <a:xfrm>
              <a:off x="1756" y="2263"/>
              <a:ext cx="168" cy="202"/>
            </a:xfrm>
            <a:prstGeom prst="ellipse">
              <a:avLst/>
            </a:prstGeom>
            <a:solidFill>
              <a:srgbClr val="FAFD00"/>
            </a:solidFill>
            <a:ln w="12700">
              <a:solidFill>
                <a:schemeClr val="tx1"/>
              </a:solidFill>
              <a:round/>
              <a:headEnd/>
              <a:tailEnd/>
            </a:ln>
            <a:effectLst/>
          </p:spPr>
          <p:txBody>
            <a:bodyPr wrap="none" anchor="ctr"/>
            <a:lstStyle/>
            <a:p>
              <a:endParaRPr lang="zh-CN" altLang="en-US"/>
            </a:p>
          </p:txBody>
        </p:sp>
        <p:sp>
          <p:nvSpPr>
            <p:cNvPr id="155681" name="Oval 33"/>
            <p:cNvSpPr>
              <a:spLocks noChangeArrowheads="1"/>
            </p:cNvSpPr>
            <p:nvPr/>
          </p:nvSpPr>
          <p:spPr bwMode="auto">
            <a:xfrm>
              <a:off x="2348" y="2263"/>
              <a:ext cx="167" cy="202"/>
            </a:xfrm>
            <a:prstGeom prst="ellipse">
              <a:avLst/>
            </a:prstGeom>
            <a:solidFill>
              <a:srgbClr val="FAFD00"/>
            </a:solidFill>
            <a:ln w="12700">
              <a:solidFill>
                <a:schemeClr val="tx1"/>
              </a:solidFill>
              <a:round/>
              <a:headEnd/>
              <a:tailEnd/>
            </a:ln>
            <a:effectLst/>
          </p:spPr>
          <p:txBody>
            <a:bodyPr wrap="none" anchor="ctr"/>
            <a:lstStyle/>
            <a:p>
              <a:endParaRPr lang="zh-CN" altLang="en-US"/>
            </a:p>
          </p:txBody>
        </p:sp>
        <p:sp>
          <p:nvSpPr>
            <p:cNvPr id="155682" name="Oval 34"/>
            <p:cNvSpPr>
              <a:spLocks noChangeArrowheads="1"/>
            </p:cNvSpPr>
            <p:nvPr/>
          </p:nvSpPr>
          <p:spPr bwMode="auto">
            <a:xfrm>
              <a:off x="2564" y="2263"/>
              <a:ext cx="166" cy="202"/>
            </a:xfrm>
            <a:prstGeom prst="ellipse">
              <a:avLst/>
            </a:prstGeom>
            <a:solidFill>
              <a:srgbClr val="FAFD00"/>
            </a:solidFill>
            <a:ln w="12700">
              <a:solidFill>
                <a:schemeClr val="tx1"/>
              </a:solidFill>
              <a:round/>
              <a:headEnd/>
              <a:tailEnd/>
            </a:ln>
            <a:effectLst/>
          </p:spPr>
          <p:txBody>
            <a:bodyPr wrap="none" anchor="ctr"/>
            <a:lstStyle/>
            <a:p>
              <a:endParaRPr lang="zh-CN" altLang="en-US"/>
            </a:p>
          </p:txBody>
        </p:sp>
        <p:sp>
          <p:nvSpPr>
            <p:cNvPr id="155683" name="Rectangle 35"/>
            <p:cNvSpPr>
              <a:spLocks noChangeArrowheads="1"/>
            </p:cNvSpPr>
            <p:nvPr/>
          </p:nvSpPr>
          <p:spPr bwMode="auto">
            <a:xfrm>
              <a:off x="1511" y="2373"/>
              <a:ext cx="250" cy="149"/>
            </a:xfrm>
            <a:prstGeom prst="rect">
              <a:avLst/>
            </a:prstGeom>
            <a:noFill/>
            <a:ln w="12700">
              <a:noFill/>
              <a:miter lim="800000"/>
              <a:headEnd/>
              <a:tailEnd/>
            </a:ln>
            <a:effectLst/>
          </p:spPr>
          <p:txBody>
            <a:bodyPr wrap="none" anchor="ctr"/>
            <a:lstStyle/>
            <a:p>
              <a:endParaRPr lang="zh-CN" altLang="en-US"/>
            </a:p>
          </p:txBody>
        </p:sp>
        <p:sp>
          <p:nvSpPr>
            <p:cNvPr id="155684" name="Rectangle 36"/>
            <p:cNvSpPr>
              <a:spLocks noChangeArrowheads="1"/>
            </p:cNvSpPr>
            <p:nvPr/>
          </p:nvSpPr>
          <p:spPr bwMode="auto">
            <a:xfrm>
              <a:off x="2104" y="2373"/>
              <a:ext cx="249" cy="149"/>
            </a:xfrm>
            <a:prstGeom prst="rect">
              <a:avLst/>
            </a:prstGeom>
            <a:noFill/>
            <a:ln w="12700">
              <a:noFill/>
              <a:miter lim="800000"/>
              <a:headEnd/>
              <a:tailEnd/>
            </a:ln>
            <a:effectLst/>
          </p:spPr>
          <p:txBody>
            <a:bodyPr wrap="none" anchor="ctr"/>
            <a:lstStyle/>
            <a:p>
              <a:endParaRPr lang="zh-CN" altLang="en-US"/>
            </a:p>
          </p:txBody>
        </p:sp>
        <p:sp>
          <p:nvSpPr>
            <p:cNvPr id="155685" name="Rectangle 37"/>
            <p:cNvSpPr>
              <a:spLocks noChangeArrowheads="1"/>
            </p:cNvSpPr>
            <p:nvPr/>
          </p:nvSpPr>
          <p:spPr bwMode="auto">
            <a:xfrm>
              <a:off x="2467" y="2194"/>
              <a:ext cx="249" cy="151"/>
            </a:xfrm>
            <a:prstGeom prst="rect">
              <a:avLst/>
            </a:prstGeom>
            <a:noFill/>
            <a:ln w="12700">
              <a:noFill/>
              <a:miter lim="800000"/>
              <a:headEnd/>
              <a:tailEnd/>
            </a:ln>
            <a:effectLst/>
          </p:spPr>
          <p:txBody>
            <a:bodyPr wrap="none" anchor="ctr"/>
            <a:lstStyle/>
            <a:p>
              <a:endParaRPr lang="zh-CN" altLang="en-US"/>
            </a:p>
          </p:txBody>
        </p:sp>
        <p:sp>
          <p:nvSpPr>
            <p:cNvPr id="155686" name="Line 38"/>
            <p:cNvSpPr>
              <a:spLocks noChangeShapeType="1"/>
            </p:cNvSpPr>
            <p:nvPr/>
          </p:nvSpPr>
          <p:spPr bwMode="auto">
            <a:xfrm>
              <a:off x="2233" y="2496"/>
              <a:ext cx="398" cy="370"/>
            </a:xfrm>
            <a:prstGeom prst="line">
              <a:avLst/>
            </a:prstGeom>
            <a:noFill/>
            <a:ln w="12700">
              <a:solidFill>
                <a:schemeClr val="tx1"/>
              </a:solidFill>
              <a:round/>
              <a:headEnd/>
              <a:tailEnd/>
            </a:ln>
            <a:effectLst/>
          </p:spPr>
          <p:txBody>
            <a:bodyPr wrap="none" anchor="ctr"/>
            <a:lstStyle/>
            <a:p>
              <a:endParaRPr lang="zh-CN" altLang="en-US"/>
            </a:p>
          </p:txBody>
        </p:sp>
        <p:sp>
          <p:nvSpPr>
            <p:cNvPr id="155687" name="AutoShape 39"/>
            <p:cNvSpPr>
              <a:spLocks noChangeArrowheads="1"/>
            </p:cNvSpPr>
            <p:nvPr/>
          </p:nvSpPr>
          <p:spPr bwMode="auto">
            <a:xfrm>
              <a:off x="779" y="2232"/>
              <a:ext cx="269" cy="257"/>
            </a:xfrm>
            <a:prstGeom prst="triangle">
              <a:avLst>
                <a:gd name="adj" fmla="val 49995"/>
              </a:avLst>
            </a:prstGeom>
            <a:solidFill>
              <a:srgbClr val="FC0128"/>
            </a:solidFill>
            <a:ln w="12700">
              <a:solidFill>
                <a:schemeClr val="tx1"/>
              </a:solidFill>
              <a:miter lim="800000"/>
              <a:headEnd/>
              <a:tailEnd/>
            </a:ln>
            <a:effectLst/>
          </p:spPr>
          <p:txBody>
            <a:bodyPr wrap="none" anchor="ctr"/>
            <a:lstStyle/>
            <a:p>
              <a:endParaRPr lang="zh-CN" altLang="en-US"/>
            </a:p>
          </p:txBody>
        </p:sp>
        <p:sp>
          <p:nvSpPr>
            <p:cNvPr id="155688" name="Oval 40"/>
            <p:cNvSpPr>
              <a:spLocks noChangeArrowheads="1"/>
            </p:cNvSpPr>
            <p:nvPr/>
          </p:nvSpPr>
          <p:spPr bwMode="auto">
            <a:xfrm>
              <a:off x="1040" y="2268"/>
              <a:ext cx="168" cy="201"/>
            </a:xfrm>
            <a:prstGeom prst="ellipse">
              <a:avLst/>
            </a:prstGeom>
            <a:solidFill>
              <a:srgbClr val="FAFD00"/>
            </a:solidFill>
            <a:ln w="12700">
              <a:solidFill>
                <a:schemeClr val="tx1"/>
              </a:solidFill>
              <a:round/>
              <a:headEnd/>
              <a:tailEnd/>
            </a:ln>
            <a:effectLst/>
          </p:spPr>
          <p:txBody>
            <a:bodyPr wrap="none" anchor="ctr"/>
            <a:lstStyle/>
            <a:p>
              <a:endParaRPr lang="zh-CN" altLang="en-US"/>
            </a:p>
          </p:txBody>
        </p:sp>
        <p:sp>
          <p:nvSpPr>
            <p:cNvPr id="155689" name="Oval 41"/>
            <p:cNvSpPr>
              <a:spLocks noChangeArrowheads="1"/>
            </p:cNvSpPr>
            <p:nvPr/>
          </p:nvSpPr>
          <p:spPr bwMode="auto">
            <a:xfrm>
              <a:off x="1256" y="2268"/>
              <a:ext cx="167" cy="201"/>
            </a:xfrm>
            <a:prstGeom prst="ellipse">
              <a:avLst/>
            </a:prstGeom>
            <a:solidFill>
              <a:srgbClr val="FAFD00"/>
            </a:solidFill>
            <a:ln w="12700">
              <a:solidFill>
                <a:schemeClr val="tx1"/>
              </a:solidFill>
              <a:round/>
              <a:headEnd/>
              <a:tailEnd/>
            </a:ln>
            <a:effectLst/>
          </p:spPr>
          <p:txBody>
            <a:bodyPr wrap="none" anchor="ctr"/>
            <a:lstStyle/>
            <a:p>
              <a:endParaRPr lang="zh-CN" altLang="en-US"/>
            </a:p>
          </p:txBody>
        </p:sp>
        <p:sp>
          <p:nvSpPr>
            <p:cNvPr id="155690" name="Rectangle 42"/>
            <p:cNvSpPr>
              <a:spLocks noChangeArrowheads="1"/>
            </p:cNvSpPr>
            <p:nvPr/>
          </p:nvSpPr>
          <p:spPr bwMode="auto">
            <a:xfrm>
              <a:off x="796" y="2377"/>
              <a:ext cx="250" cy="150"/>
            </a:xfrm>
            <a:prstGeom prst="rect">
              <a:avLst/>
            </a:prstGeom>
            <a:noFill/>
            <a:ln w="12700">
              <a:noFill/>
              <a:miter lim="800000"/>
              <a:headEnd/>
              <a:tailEnd/>
            </a:ln>
            <a:effectLst/>
          </p:spPr>
          <p:txBody>
            <a:bodyPr wrap="none" anchor="ctr"/>
            <a:lstStyle/>
            <a:p>
              <a:endParaRPr lang="zh-CN" altLang="en-US"/>
            </a:p>
          </p:txBody>
        </p:sp>
        <p:sp>
          <p:nvSpPr>
            <p:cNvPr id="155691" name="Rectangle 43"/>
            <p:cNvSpPr>
              <a:spLocks noChangeArrowheads="1"/>
            </p:cNvSpPr>
            <p:nvPr/>
          </p:nvSpPr>
          <p:spPr bwMode="auto">
            <a:xfrm>
              <a:off x="1160" y="2198"/>
              <a:ext cx="249" cy="151"/>
            </a:xfrm>
            <a:prstGeom prst="rect">
              <a:avLst/>
            </a:prstGeom>
            <a:noFill/>
            <a:ln w="12700">
              <a:noFill/>
              <a:miter lim="800000"/>
              <a:headEnd/>
              <a:tailEnd/>
            </a:ln>
            <a:effectLst/>
          </p:spPr>
          <p:txBody>
            <a:bodyPr wrap="none" anchor="ctr"/>
            <a:lstStyle/>
            <a:p>
              <a:endParaRPr lang="zh-CN" altLang="en-US"/>
            </a:p>
          </p:txBody>
        </p:sp>
        <p:sp>
          <p:nvSpPr>
            <p:cNvPr id="155692" name="AutoShape 44"/>
            <p:cNvSpPr>
              <a:spLocks noChangeArrowheads="1"/>
            </p:cNvSpPr>
            <p:nvPr/>
          </p:nvSpPr>
          <p:spPr bwMode="auto">
            <a:xfrm>
              <a:off x="1898" y="1718"/>
              <a:ext cx="269" cy="257"/>
            </a:xfrm>
            <a:prstGeom prst="triangle">
              <a:avLst>
                <a:gd name="adj" fmla="val 49995"/>
              </a:avLst>
            </a:prstGeom>
            <a:solidFill>
              <a:srgbClr val="FC0128"/>
            </a:solidFill>
            <a:ln w="12700">
              <a:solidFill>
                <a:schemeClr val="tx1"/>
              </a:solidFill>
              <a:miter lim="800000"/>
              <a:headEnd/>
              <a:tailEnd/>
            </a:ln>
            <a:effectLst/>
          </p:spPr>
          <p:txBody>
            <a:bodyPr wrap="none" anchor="ctr"/>
            <a:lstStyle/>
            <a:p>
              <a:endParaRPr lang="zh-CN" altLang="en-US"/>
            </a:p>
          </p:txBody>
        </p:sp>
        <p:sp>
          <p:nvSpPr>
            <p:cNvPr id="155693" name="Oval 45"/>
            <p:cNvSpPr>
              <a:spLocks noChangeArrowheads="1"/>
            </p:cNvSpPr>
            <p:nvPr/>
          </p:nvSpPr>
          <p:spPr bwMode="auto">
            <a:xfrm>
              <a:off x="2159" y="1753"/>
              <a:ext cx="168" cy="202"/>
            </a:xfrm>
            <a:prstGeom prst="ellipse">
              <a:avLst/>
            </a:prstGeom>
            <a:solidFill>
              <a:srgbClr val="FAFD00"/>
            </a:solidFill>
            <a:ln w="12700">
              <a:solidFill>
                <a:schemeClr val="tx1"/>
              </a:solidFill>
              <a:round/>
              <a:headEnd/>
              <a:tailEnd/>
            </a:ln>
            <a:effectLst/>
          </p:spPr>
          <p:txBody>
            <a:bodyPr wrap="none" anchor="ctr"/>
            <a:lstStyle/>
            <a:p>
              <a:endParaRPr lang="zh-CN" altLang="en-US"/>
            </a:p>
          </p:txBody>
        </p:sp>
        <p:sp>
          <p:nvSpPr>
            <p:cNvPr id="155694" name="Rectangle 46"/>
            <p:cNvSpPr>
              <a:spLocks noChangeArrowheads="1"/>
            </p:cNvSpPr>
            <p:nvPr/>
          </p:nvSpPr>
          <p:spPr bwMode="auto">
            <a:xfrm>
              <a:off x="1914" y="1863"/>
              <a:ext cx="249" cy="150"/>
            </a:xfrm>
            <a:prstGeom prst="rect">
              <a:avLst/>
            </a:prstGeom>
            <a:noFill/>
            <a:ln w="12700">
              <a:noFill/>
              <a:miter lim="800000"/>
              <a:headEnd/>
              <a:tailEnd/>
            </a:ln>
            <a:effectLst/>
          </p:spPr>
          <p:txBody>
            <a:bodyPr wrap="none" anchor="ctr"/>
            <a:lstStyle/>
            <a:p>
              <a:endParaRPr lang="zh-CN" altLang="en-US"/>
            </a:p>
          </p:txBody>
        </p:sp>
        <p:sp>
          <p:nvSpPr>
            <p:cNvPr id="155695" name="AutoShape 47"/>
            <p:cNvSpPr>
              <a:spLocks noChangeArrowheads="1"/>
            </p:cNvSpPr>
            <p:nvPr/>
          </p:nvSpPr>
          <p:spPr bwMode="auto">
            <a:xfrm>
              <a:off x="1181" y="1723"/>
              <a:ext cx="270" cy="256"/>
            </a:xfrm>
            <a:prstGeom prst="triangle">
              <a:avLst>
                <a:gd name="adj" fmla="val 49995"/>
              </a:avLst>
            </a:prstGeom>
            <a:solidFill>
              <a:srgbClr val="FC0128"/>
            </a:solidFill>
            <a:ln w="12700">
              <a:solidFill>
                <a:schemeClr val="tx1"/>
              </a:solidFill>
              <a:miter lim="800000"/>
              <a:headEnd/>
              <a:tailEnd/>
            </a:ln>
            <a:effectLst/>
          </p:spPr>
          <p:txBody>
            <a:bodyPr wrap="none" anchor="ctr"/>
            <a:lstStyle/>
            <a:p>
              <a:endParaRPr lang="zh-CN" altLang="en-US"/>
            </a:p>
          </p:txBody>
        </p:sp>
        <p:sp>
          <p:nvSpPr>
            <p:cNvPr id="155696" name="Oval 48"/>
            <p:cNvSpPr>
              <a:spLocks noChangeArrowheads="1"/>
            </p:cNvSpPr>
            <p:nvPr/>
          </p:nvSpPr>
          <p:spPr bwMode="auto">
            <a:xfrm>
              <a:off x="1443" y="1757"/>
              <a:ext cx="167" cy="202"/>
            </a:xfrm>
            <a:prstGeom prst="ellipse">
              <a:avLst/>
            </a:prstGeom>
            <a:solidFill>
              <a:srgbClr val="FAFD00"/>
            </a:solidFill>
            <a:ln w="12700">
              <a:solidFill>
                <a:schemeClr val="tx1"/>
              </a:solidFill>
              <a:round/>
              <a:headEnd/>
              <a:tailEnd/>
            </a:ln>
            <a:effectLst/>
          </p:spPr>
          <p:txBody>
            <a:bodyPr wrap="none" anchor="ctr"/>
            <a:lstStyle/>
            <a:p>
              <a:endParaRPr lang="zh-CN" altLang="en-US"/>
            </a:p>
          </p:txBody>
        </p:sp>
        <p:sp>
          <p:nvSpPr>
            <p:cNvPr id="155697" name="Oval 49"/>
            <p:cNvSpPr>
              <a:spLocks noChangeArrowheads="1"/>
            </p:cNvSpPr>
            <p:nvPr/>
          </p:nvSpPr>
          <p:spPr bwMode="auto">
            <a:xfrm>
              <a:off x="1659" y="1757"/>
              <a:ext cx="167" cy="202"/>
            </a:xfrm>
            <a:prstGeom prst="ellipse">
              <a:avLst/>
            </a:prstGeom>
            <a:solidFill>
              <a:srgbClr val="FAFD00"/>
            </a:solidFill>
            <a:ln w="12700">
              <a:solidFill>
                <a:schemeClr val="tx1"/>
              </a:solidFill>
              <a:round/>
              <a:headEnd/>
              <a:tailEnd/>
            </a:ln>
            <a:effectLst/>
          </p:spPr>
          <p:txBody>
            <a:bodyPr wrap="none" anchor="ctr"/>
            <a:lstStyle/>
            <a:p>
              <a:endParaRPr lang="zh-CN" altLang="en-US"/>
            </a:p>
          </p:txBody>
        </p:sp>
        <p:sp>
          <p:nvSpPr>
            <p:cNvPr id="155698" name="Rectangle 50"/>
            <p:cNvSpPr>
              <a:spLocks noChangeArrowheads="1"/>
            </p:cNvSpPr>
            <p:nvPr/>
          </p:nvSpPr>
          <p:spPr bwMode="auto">
            <a:xfrm>
              <a:off x="1199" y="1867"/>
              <a:ext cx="250" cy="150"/>
            </a:xfrm>
            <a:prstGeom prst="rect">
              <a:avLst/>
            </a:prstGeom>
            <a:noFill/>
            <a:ln w="12700">
              <a:noFill/>
              <a:miter lim="800000"/>
              <a:headEnd/>
              <a:tailEnd/>
            </a:ln>
            <a:effectLst/>
          </p:spPr>
          <p:txBody>
            <a:bodyPr wrap="none" anchor="ctr"/>
            <a:lstStyle/>
            <a:p>
              <a:endParaRPr lang="zh-CN" altLang="en-US"/>
            </a:p>
          </p:txBody>
        </p:sp>
        <p:sp>
          <p:nvSpPr>
            <p:cNvPr id="155699" name="Rectangle 51"/>
            <p:cNvSpPr>
              <a:spLocks noChangeArrowheads="1"/>
            </p:cNvSpPr>
            <p:nvPr/>
          </p:nvSpPr>
          <p:spPr bwMode="auto">
            <a:xfrm>
              <a:off x="1562" y="1689"/>
              <a:ext cx="250" cy="150"/>
            </a:xfrm>
            <a:prstGeom prst="rect">
              <a:avLst/>
            </a:prstGeom>
            <a:noFill/>
            <a:ln w="12700">
              <a:noFill/>
              <a:miter lim="800000"/>
              <a:headEnd/>
              <a:tailEnd/>
            </a:ln>
            <a:effectLst/>
          </p:spPr>
          <p:txBody>
            <a:bodyPr wrap="none" anchor="ctr"/>
            <a:lstStyle/>
            <a:p>
              <a:endParaRPr lang="zh-CN" altLang="en-US"/>
            </a:p>
          </p:txBody>
        </p:sp>
        <p:sp>
          <p:nvSpPr>
            <p:cNvPr id="155700" name="Line 52"/>
            <p:cNvSpPr>
              <a:spLocks noChangeShapeType="1"/>
            </p:cNvSpPr>
            <p:nvPr/>
          </p:nvSpPr>
          <p:spPr bwMode="auto">
            <a:xfrm flipH="1">
              <a:off x="898" y="1991"/>
              <a:ext cx="406" cy="249"/>
            </a:xfrm>
            <a:prstGeom prst="line">
              <a:avLst/>
            </a:prstGeom>
            <a:noFill/>
            <a:ln w="12700">
              <a:solidFill>
                <a:schemeClr val="tx1"/>
              </a:solidFill>
              <a:round/>
              <a:headEnd/>
              <a:tailEnd/>
            </a:ln>
            <a:effectLst/>
          </p:spPr>
          <p:txBody>
            <a:bodyPr wrap="none" anchor="ctr"/>
            <a:lstStyle/>
            <a:p>
              <a:endParaRPr lang="zh-CN" altLang="en-US"/>
            </a:p>
          </p:txBody>
        </p:sp>
        <p:sp>
          <p:nvSpPr>
            <p:cNvPr id="155701" name="Line 53"/>
            <p:cNvSpPr>
              <a:spLocks noChangeShapeType="1"/>
            </p:cNvSpPr>
            <p:nvPr/>
          </p:nvSpPr>
          <p:spPr bwMode="auto">
            <a:xfrm>
              <a:off x="1297" y="1987"/>
              <a:ext cx="319" cy="236"/>
            </a:xfrm>
            <a:prstGeom prst="line">
              <a:avLst/>
            </a:prstGeom>
            <a:noFill/>
            <a:ln w="12700">
              <a:solidFill>
                <a:schemeClr val="tx1"/>
              </a:solidFill>
              <a:round/>
              <a:headEnd/>
              <a:tailEnd/>
            </a:ln>
            <a:effectLst/>
          </p:spPr>
          <p:txBody>
            <a:bodyPr wrap="none" anchor="ctr"/>
            <a:lstStyle/>
            <a:p>
              <a:endParaRPr lang="zh-CN" altLang="en-US"/>
            </a:p>
          </p:txBody>
        </p:sp>
        <p:sp>
          <p:nvSpPr>
            <p:cNvPr id="155702" name="Line 54"/>
            <p:cNvSpPr>
              <a:spLocks noChangeShapeType="1"/>
            </p:cNvSpPr>
            <p:nvPr/>
          </p:nvSpPr>
          <p:spPr bwMode="auto">
            <a:xfrm>
              <a:off x="2039" y="1987"/>
              <a:ext cx="170" cy="244"/>
            </a:xfrm>
            <a:prstGeom prst="line">
              <a:avLst/>
            </a:prstGeom>
            <a:noFill/>
            <a:ln w="12700">
              <a:solidFill>
                <a:schemeClr val="tx1"/>
              </a:solidFill>
              <a:round/>
              <a:headEnd/>
              <a:tailEnd/>
            </a:ln>
            <a:effectLst/>
          </p:spPr>
          <p:txBody>
            <a:bodyPr wrap="none" anchor="ctr"/>
            <a:lstStyle/>
            <a:p>
              <a:endParaRPr lang="zh-CN" altLang="en-US"/>
            </a:p>
          </p:txBody>
        </p:sp>
        <p:sp>
          <p:nvSpPr>
            <p:cNvPr id="155703" name="Line 55"/>
            <p:cNvSpPr>
              <a:spLocks noChangeShapeType="1"/>
            </p:cNvSpPr>
            <p:nvPr/>
          </p:nvSpPr>
          <p:spPr bwMode="auto">
            <a:xfrm flipH="1">
              <a:off x="1304" y="1426"/>
              <a:ext cx="553" cy="299"/>
            </a:xfrm>
            <a:prstGeom prst="line">
              <a:avLst/>
            </a:prstGeom>
            <a:noFill/>
            <a:ln w="12700">
              <a:solidFill>
                <a:schemeClr val="tx1"/>
              </a:solidFill>
              <a:round/>
              <a:headEnd/>
              <a:tailEnd/>
            </a:ln>
            <a:effectLst/>
          </p:spPr>
          <p:txBody>
            <a:bodyPr wrap="none" anchor="ctr"/>
            <a:lstStyle/>
            <a:p>
              <a:endParaRPr lang="zh-CN" altLang="en-US"/>
            </a:p>
          </p:txBody>
        </p:sp>
        <p:sp>
          <p:nvSpPr>
            <p:cNvPr id="155704" name="Line 56"/>
            <p:cNvSpPr>
              <a:spLocks noChangeShapeType="1"/>
            </p:cNvSpPr>
            <p:nvPr/>
          </p:nvSpPr>
          <p:spPr bwMode="auto">
            <a:xfrm>
              <a:off x="1885" y="1426"/>
              <a:ext cx="142" cy="287"/>
            </a:xfrm>
            <a:prstGeom prst="line">
              <a:avLst/>
            </a:prstGeom>
            <a:noFill/>
            <a:ln w="12700">
              <a:solidFill>
                <a:schemeClr val="tx1"/>
              </a:solidFill>
              <a:round/>
              <a:headEnd/>
              <a:tailEnd/>
            </a:ln>
            <a:effectLst/>
          </p:spPr>
          <p:txBody>
            <a:bodyPr wrap="none" anchor="ctr"/>
            <a:lstStyle/>
            <a:p>
              <a:endParaRPr lang="zh-CN" altLang="en-US"/>
            </a:p>
          </p:txBody>
        </p:sp>
      </p:grpSp>
      <p:sp>
        <p:nvSpPr>
          <p:cNvPr id="155706" name="Text Box 58"/>
          <p:cNvSpPr txBox="1">
            <a:spLocks noChangeArrowheads="1"/>
          </p:cNvSpPr>
          <p:nvPr/>
        </p:nvSpPr>
        <p:spPr bwMode="auto">
          <a:xfrm>
            <a:off x="3749675" y="3768725"/>
            <a:ext cx="533400" cy="301625"/>
          </a:xfrm>
          <a:prstGeom prst="rect">
            <a:avLst/>
          </a:prstGeom>
          <a:noFill/>
          <a:ln w="9525">
            <a:noFill/>
            <a:miter lim="800000"/>
            <a:headEnd/>
            <a:tailEnd/>
          </a:ln>
          <a:effectLst/>
        </p:spPr>
        <p:txBody>
          <a:bodyPr wrap="none" lIns="0" tIns="0" rIns="0" bIns="0">
            <a:spAutoFit/>
          </a:bodyPr>
          <a:lstStyle/>
          <a:p>
            <a:pPr eaLnBrk="1" latinLnBrk="1" hangingPunct="1">
              <a:lnSpc>
                <a:spcPct val="110000"/>
              </a:lnSpc>
              <a:buClr>
                <a:srgbClr val="808080"/>
              </a:buClr>
              <a:buSzPct val="90000"/>
              <a:buFont typeface="Monotype Sorts" pitchFamily="2" charset="2"/>
              <a:buNone/>
            </a:pPr>
            <a:r>
              <a:rPr kumimoji="1" lang="en-US" altLang="ko-KR" sz="1800" b="1">
                <a:solidFill>
                  <a:schemeClr val="bg1"/>
                </a:solidFill>
                <a:ea typeface="Gulim" pitchFamily="34" charset="-127"/>
              </a:rPr>
              <a:t>BOM</a:t>
            </a:r>
            <a:endParaRPr kumimoji="1" lang="en-US" altLang="ko-KR" sz="1800">
              <a:solidFill>
                <a:schemeClr val="bg1"/>
              </a:solidFill>
              <a:ea typeface="Gulim" pitchFamily="34" charset="-127"/>
            </a:endParaRPr>
          </a:p>
        </p:txBody>
      </p:sp>
      <p:sp>
        <p:nvSpPr>
          <p:cNvPr id="155707" name="Line 59"/>
          <p:cNvSpPr>
            <a:spLocks noChangeShapeType="1"/>
          </p:cNvSpPr>
          <p:nvPr/>
        </p:nvSpPr>
        <p:spPr bwMode="auto">
          <a:xfrm>
            <a:off x="5537200" y="4310063"/>
            <a:ext cx="403225" cy="71437"/>
          </a:xfrm>
          <a:prstGeom prst="line">
            <a:avLst/>
          </a:prstGeom>
          <a:noFill/>
          <a:ln w="38100">
            <a:solidFill>
              <a:srgbClr val="990000"/>
            </a:solidFill>
            <a:round/>
            <a:headEnd type="triangle" w="med" len="med"/>
            <a:tailEnd type="triangle" w="med" len="med"/>
          </a:ln>
          <a:effectLst/>
        </p:spPr>
        <p:txBody>
          <a:bodyPr wrap="none" lIns="0" tIns="0" rIns="0" bIns="0" anchor="ctr"/>
          <a:lstStyle/>
          <a:p>
            <a:endParaRPr lang="zh-CN" altLang="en-US"/>
          </a:p>
        </p:txBody>
      </p:sp>
      <p:sp>
        <p:nvSpPr>
          <p:cNvPr id="155708" name="Line 60"/>
          <p:cNvSpPr>
            <a:spLocks noChangeShapeType="1"/>
          </p:cNvSpPr>
          <p:nvPr/>
        </p:nvSpPr>
        <p:spPr bwMode="auto">
          <a:xfrm flipV="1">
            <a:off x="3851275" y="4886325"/>
            <a:ext cx="228600" cy="360363"/>
          </a:xfrm>
          <a:prstGeom prst="line">
            <a:avLst/>
          </a:prstGeom>
          <a:noFill/>
          <a:ln w="38100">
            <a:solidFill>
              <a:srgbClr val="990000"/>
            </a:solidFill>
            <a:round/>
            <a:headEnd type="triangle" w="med" len="med"/>
            <a:tailEnd type="triangle" w="med" len="med"/>
          </a:ln>
          <a:effectLst/>
        </p:spPr>
        <p:txBody>
          <a:bodyPr wrap="none" lIns="0" tIns="0" rIns="0" bIns="0" anchor="ctr"/>
          <a:lstStyle/>
          <a:p>
            <a:endParaRPr lang="zh-CN" altLang="en-US"/>
          </a:p>
        </p:txBody>
      </p:sp>
      <p:sp>
        <p:nvSpPr>
          <p:cNvPr id="155709" name="Line 61"/>
          <p:cNvSpPr>
            <a:spLocks noChangeShapeType="1"/>
          </p:cNvSpPr>
          <p:nvPr/>
        </p:nvSpPr>
        <p:spPr bwMode="auto">
          <a:xfrm flipH="1" flipV="1">
            <a:off x="5148263" y="4886325"/>
            <a:ext cx="287337" cy="360363"/>
          </a:xfrm>
          <a:prstGeom prst="line">
            <a:avLst/>
          </a:prstGeom>
          <a:noFill/>
          <a:ln w="38100">
            <a:solidFill>
              <a:srgbClr val="990000"/>
            </a:solidFill>
            <a:round/>
            <a:headEnd type="triangle" w="med" len="med"/>
            <a:tailEnd type="triangle" w="med" len="med"/>
          </a:ln>
          <a:effectLst/>
        </p:spPr>
        <p:txBody>
          <a:bodyPr wrap="none" lIns="0" tIns="0" rIns="0" bIns="0" anchor="ctr"/>
          <a:lstStyle/>
          <a:p>
            <a:endParaRPr lang="zh-CN" altLang="en-US"/>
          </a:p>
        </p:txBody>
      </p:sp>
      <p:sp>
        <p:nvSpPr>
          <p:cNvPr id="155710" name="Rectangle 62"/>
          <p:cNvSpPr>
            <a:spLocks noChangeArrowheads="1"/>
          </p:cNvSpPr>
          <p:nvPr/>
        </p:nvSpPr>
        <p:spPr bwMode="auto">
          <a:xfrm>
            <a:off x="2627313" y="1862138"/>
            <a:ext cx="1439862" cy="792162"/>
          </a:xfrm>
          <a:prstGeom prst="rect">
            <a:avLst/>
          </a:prstGeom>
          <a:solidFill>
            <a:srgbClr val="FFFFFF"/>
          </a:solidFill>
          <a:ln w="9525">
            <a:solidFill>
              <a:schemeClr val="tx1"/>
            </a:solidFill>
            <a:miter lim="800000"/>
            <a:headEnd/>
            <a:tailEnd/>
          </a:ln>
          <a:effectLst/>
        </p:spPr>
        <p:txBody>
          <a:bodyPr wrap="none" lIns="0" tIns="0" rIns="0" bIns="0" anchor="ctr"/>
          <a:lstStyle/>
          <a:p>
            <a:pPr algn="ctr" eaLnBrk="1" latinLnBrk="1" hangingPunct="1">
              <a:lnSpc>
                <a:spcPct val="110000"/>
              </a:lnSpc>
              <a:buClr>
                <a:srgbClr val="808080"/>
              </a:buClr>
              <a:buSzPct val="90000"/>
              <a:buFont typeface="Monotype Sorts" pitchFamily="2" charset="2"/>
              <a:buNone/>
            </a:pPr>
            <a:r>
              <a:rPr kumimoji="1" lang="zh-CN" altLang="en-US" sz="1200" b="1" dirty="0" smtClean="0">
                <a:ea typeface="Gulim" pitchFamily="34" charset="-127"/>
              </a:rPr>
              <a:t>商业计划</a:t>
            </a:r>
            <a:endParaRPr kumimoji="1" lang="en-US" altLang="ko-KR" sz="1200" b="1" dirty="0">
              <a:ea typeface="Gulim" pitchFamily="34" charset="-127"/>
            </a:endParaRPr>
          </a:p>
          <a:p>
            <a:pPr algn="ctr" eaLnBrk="1" latinLnBrk="1" hangingPunct="1">
              <a:lnSpc>
                <a:spcPct val="110000"/>
              </a:lnSpc>
              <a:buClr>
                <a:srgbClr val="808080"/>
              </a:buClr>
              <a:buSzPct val="90000"/>
              <a:buFont typeface="Monotype Sorts" pitchFamily="2" charset="2"/>
              <a:buNone/>
            </a:pPr>
            <a:r>
              <a:rPr kumimoji="1" lang="zh-CN" altLang="en-US" sz="1200" b="1" dirty="0" smtClean="0">
                <a:ea typeface="Gulim" pitchFamily="34" charset="-127"/>
              </a:rPr>
              <a:t>投资回报</a:t>
            </a:r>
            <a:endParaRPr kumimoji="1" lang="en-US" altLang="ko-KR" sz="1200" b="1" dirty="0">
              <a:ea typeface="Gulim" pitchFamily="34" charset="-127"/>
            </a:endParaRPr>
          </a:p>
          <a:p>
            <a:pPr algn="ctr" eaLnBrk="1" latinLnBrk="1" hangingPunct="1">
              <a:lnSpc>
                <a:spcPct val="110000"/>
              </a:lnSpc>
              <a:buClr>
                <a:srgbClr val="808080"/>
              </a:buClr>
              <a:buSzPct val="90000"/>
              <a:buFont typeface="Monotype Sorts" pitchFamily="2" charset="2"/>
              <a:buNone/>
            </a:pPr>
            <a:r>
              <a:rPr kumimoji="1" lang="zh-CN" altLang="en-US" sz="1200" b="1" dirty="0" smtClean="0">
                <a:ea typeface="Gulim" pitchFamily="34" charset="-127"/>
              </a:rPr>
              <a:t>产品资料</a:t>
            </a:r>
            <a:endParaRPr kumimoji="1" lang="en-US" altLang="ko-KR" sz="1200" b="1" dirty="0">
              <a:ea typeface="Gulim" pitchFamily="34" charset="-127"/>
            </a:endParaRPr>
          </a:p>
        </p:txBody>
      </p:sp>
      <p:sp>
        <p:nvSpPr>
          <p:cNvPr id="155711" name="Rectangle 63"/>
          <p:cNvSpPr>
            <a:spLocks noChangeArrowheads="1"/>
          </p:cNvSpPr>
          <p:nvPr/>
        </p:nvSpPr>
        <p:spPr bwMode="auto">
          <a:xfrm>
            <a:off x="2627313" y="1557338"/>
            <a:ext cx="1439862" cy="304800"/>
          </a:xfrm>
          <a:prstGeom prst="rect">
            <a:avLst/>
          </a:prstGeom>
          <a:solidFill>
            <a:srgbClr val="EAEAEA"/>
          </a:solidFill>
          <a:ln w="9525">
            <a:solidFill>
              <a:schemeClr val="tx1"/>
            </a:solidFill>
            <a:miter lim="800000"/>
            <a:headEnd/>
            <a:tailEnd/>
          </a:ln>
          <a:effectLst/>
        </p:spPr>
        <p:txBody>
          <a:bodyPr wrap="none" lIns="0" tIns="0" rIns="0" bIns="0" anchor="ctr"/>
          <a:lstStyle/>
          <a:p>
            <a:pPr algn="ctr" eaLnBrk="1" latinLnBrk="1" hangingPunct="1">
              <a:lnSpc>
                <a:spcPct val="80000"/>
              </a:lnSpc>
              <a:buClr>
                <a:srgbClr val="808080"/>
              </a:buClr>
              <a:buSzPct val="90000"/>
              <a:buFont typeface="Monotype Sorts" pitchFamily="2" charset="2"/>
              <a:buNone/>
            </a:pPr>
            <a:r>
              <a:rPr kumimoji="1" lang="en-US" altLang="ko-KR" sz="1200" b="1" dirty="0">
                <a:ea typeface="Gulim" pitchFamily="34" charset="-127"/>
              </a:rPr>
              <a:t>Product Planning</a:t>
            </a:r>
          </a:p>
        </p:txBody>
      </p:sp>
      <p:sp>
        <p:nvSpPr>
          <p:cNvPr id="155712" name="Rectangle 64"/>
          <p:cNvSpPr>
            <a:spLocks noChangeArrowheads="1"/>
          </p:cNvSpPr>
          <p:nvPr/>
        </p:nvSpPr>
        <p:spPr bwMode="auto">
          <a:xfrm>
            <a:off x="1403350" y="3086100"/>
            <a:ext cx="1439863" cy="792163"/>
          </a:xfrm>
          <a:prstGeom prst="rect">
            <a:avLst/>
          </a:prstGeom>
          <a:solidFill>
            <a:srgbClr val="FFFFFF"/>
          </a:solidFill>
          <a:ln w="9525">
            <a:solidFill>
              <a:schemeClr val="tx1"/>
            </a:solidFill>
            <a:miter lim="800000"/>
            <a:headEnd/>
            <a:tailEnd/>
          </a:ln>
          <a:effectLst/>
        </p:spPr>
        <p:txBody>
          <a:bodyPr wrap="none" lIns="0" tIns="0" rIns="0" bIns="0" anchor="ctr"/>
          <a:lstStyle/>
          <a:p>
            <a:pPr algn="ctr" eaLnBrk="1" latinLnBrk="1" hangingPunct="1">
              <a:buClr>
                <a:srgbClr val="808080"/>
              </a:buClr>
              <a:buSzPct val="90000"/>
              <a:buFont typeface="Monotype Sorts" pitchFamily="2" charset="2"/>
              <a:buNone/>
            </a:pPr>
            <a:r>
              <a:rPr kumimoji="1" lang="zh-CN" altLang="en-US" sz="1200" b="1" dirty="0" smtClean="0">
                <a:ea typeface="Gulim" pitchFamily="34" charset="-127"/>
              </a:rPr>
              <a:t>设计目标</a:t>
            </a:r>
            <a:endParaRPr kumimoji="1" lang="en-US" altLang="ko-KR" sz="1200" b="1" dirty="0">
              <a:ea typeface="Gulim" pitchFamily="34" charset="-127"/>
            </a:endParaRPr>
          </a:p>
          <a:p>
            <a:pPr algn="ctr" eaLnBrk="1" latinLnBrk="1" hangingPunct="1">
              <a:buClr>
                <a:srgbClr val="808080"/>
              </a:buClr>
              <a:buSzPct val="90000"/>
              <a:buFont typeface="Monotype Sorts" pitchFamily="2" charset="2"/>
              <a:buNone/>
            </a:pPr>
            <a:r>
              <a:rPr kumimoji="1" lang="zh-CN" altLang="en-US" sz="1200" b="1" dirty="0" smtClean="0">
                <a:ea typeface="Gulim" pitchFamily="34" charset="-127"/>
              </a:rPr>
              <a:t>工程成本</a:t>
            </a:r>
            <a:r>
              <a:rPr kumimoji="1" lang="en-US" altLang="zh-CN" sz="1200" b="1" dirty="0" smtClean="0">
                <a:ea typeface="Gulim" pitchFamily="34" charset="-127"/>
              </a:rPr>
              <a:t>/</a:t>
            </a:r>
            <a:r>
              <a:rPr kumimoji="1" lang="zh-CN" altLang="en-US" sz="1200" b="1" dirty="0" smtClean="0">
                <a:ea typeface="Gulim" pitchFamily="34" charset="-127"/>
              </a:rPr>
              <a:t>比重</a:t>
            </a:r>
            <a:endParaRPr kumimoji="1" lang="en-US" altLang="ko-KR" sz="1200" b="1" dirty="0">
              <a:ea typeface="Gulim" pitchFamily="34" charset="-127"/>
            </a:endParaRPr>
          </a:p>
          <a:p>
            <a:pPr algn="ctr" eaLnBrk="1" latinLnBrk="1" hangingPunct="1">
              <a:buClr>
                <a:srgbClr val="808080"/>
              </a:buClr>
              <a:buSzPct val="90000"/>
              <a:buFont typeface="Monotype Sorts" pitchFamily="2" charset="2"/>
              <a:buNone/>
            </a:pPr>
            <a:r>
              <a:rPr kumimoji="1" lang="zh-CN" altLang="en-US" sz="1200" b="1" dirty="0" smtClean="0">
                <a:ea typeface="Gulim" pitchFamily="34" charset="-127"/>
              </a:rPr>
              <a:t>设计型号</a:t>
            </a:r>
            <a:r>
              <a:rPr kumimoji="1" lang="en-US" altLang="ko-KR" sz="1200" b="1" dirty="0" smtClean="0">
                <a:ea typeface="Gulim" pitchFamily="34" charset="-127"/>
              </a:rPr>
              <a:t>.</a:t>
            </a:r>
            <a:endParaRPr kumimoji="1" lang="en-US" altLang="ko-KR" sz="1200" b="1" dirty="0">
              <a:ea typeface="Gulim" pitchFamily="34" charset="-127"/>
            </a:endParaRPr>
          </a:p>
          <a:p>
            <a:pPr algn="ctr" eaLnBrk="1" latinLnBrk="1" hangingPunct="1">
              <a:buClr>
                <a:srgbClr val="808080"/>
              </a:buClr>
              <a:buSzPct val="90000"/>
              <a:buFont typeface="Monotype Sorts" pitchFamily="2" charset="2"/>
              <a:buNone/>
            </a:pPr>
            <a:r>
              <a:rPr kumimoji="1" lang="zh-CN" altLang="en-US" sz="1200" b="1" dirty="0" smtClean="0">
                <a:ea typeface="Gulim" pitchFamily="34" charset="-127"/>
              </a:rPr>
              <a:t>产品数据</a:t>
            </a:r>
            <a:endParaRPr kumimoji="1" lang="en-US" altLang="ko-KR" sz="1200" b="1" dirty="0">
              <a:ea typeface="Gulim" pitchFamily="34" charset="-127"/>
            </a:endParaRPr>
          </a:p>
        </p:txBody>
      </p:sp>
      <p:sp>
        <p:nvSpPr>
          <p:cNvPr id="155713" name="Rectangle 65"/>
          <p:cNvSpPr>
            <a:spLocks noChangeArrowheads="1"/>
          </p:cNvSpPr>
          <p:nvPr/>
        </p:nvSpPr>
        <p:spPr bwMode="auto">
          <a:xfrm>
            <a:off x="1403350" y="2781300"/>
            <a:ext cx="1439863" cy="304800"/>
          </a:xfrm>
          <a:prstGeom prst="rect">
            <a:avLst/>
          </a:prstGeom>
          <a:solidFill>
            <a:srgbClr val="EAEAEA"/>
          </a:solidFill>
          <a:ln w="9525">
            <a:solidFill>
              <a:schemeClr val="tx1"/>
            </a:solidFill>
            <a:miter lim="800000"/>
            <a:headEnd/>
            <a:tailEnd/>
          </a:ln>
          <a:effectLst/>
        </p:spPr>
        <p:txBody>
          <a:bodyPr wrap="none" lIns="0" tIns="0" rIns="0" bIns="0" anchor="ctr"/>
          <a:lstStyle/>
          <a:p>
            <a:pPr algn="ctr" eaLnBrk="1" latinLnBrk="1" hangingPunct="1">
              <a:lnSpc>
                <a:spcPct val="80000"/>
              </a:lnSpc>
              <a:buClr>
                <a:srgbClr val="808080"/>
              </a:buClr>
              <a:buSzPct val="90000"/>
              <a:buFont typeface="Monotype Sorts" pitchFamily="2" charset="2"/>
              <a:buNone/>
            </a:pPr>
            <a:r>
              <a:rPr kumimoji="1" lang="en-US" altLang="ko-KR" sz="1200" b="1">
                <a:ea typeface="Gulim" pitchFamily="34" charset="-127"/>
              </a:rPr>
              <a:t>R&amp;D</a:t>
            </a:r>
          </a:p>
        </p:txBody>
      </p:sp>
      <p:sp>
        <p:nvSpPr>
          <p:cNvPr id="155714" name="Rectangle 66"/>
          <p:cNvSpPr>
            <a:spLocks noChangeArrowheads="1"/>
          </p:cNvSpPr>
          <p:nvPr/>
        </p:nvSpPr>
        <p:spPr bwMode="auto">
          <a:xfrm>
            <a:off x="1403350" y="4759325"/>
            <a:ext cx="1439863" cy="487363"/>
          </a:xfrm>
          <a:prstGeom prst="rect">
            <a:avLst/>
          </a:prstGeom>
          <a:solidFill>
            <a:srgbClr val="FFFFFF"/>
          </a:solidFill>
          <a:ln w="9525">
            <a:solidFill>
              <a:schemeClr val="tx1"/>
            </a:solidFill>
            <a:miter lim="800000"/>
            <a:headEnd/>
            <a:tailEnd/>
          </a:ln>
          <a:effectLst/>
        </p:spPr>
        <p:txBody>
          <a:bodyPr wrap="none" lIns="0" tIns="0" rIns="0" bIns="0" anchor="ctr"/>
          <a:lstStyle/>
          <a:p>
            <a:pPr algn="ctr" eaLnBrk="1" latinLnBrk="1" hangingPunct="1">
              <a:buClr>
                <a:srgbClr val="808080"/>
              </a:buClr>
              <a:buSzPct val="90000"/>
              <a:buFont typeface="Monotype Sorts" pitchFamily="2" charset="2"/>
              <a:buNone/>
            </a:pPr>
            <a:r>
              <a:rPr kumimoji="1" lang="zh-CN" altLang="en-US" sz="1200" b="1" dirty="0" smtClean="0">
                <a:ea typeface="Gulim" pitchFamily="34" charset="-127"/>
              </a:rPr>
              <a:t>工艺设计</a:t>
            </a:r>
            <a:endParaRPr kumimoji="1" lang="en-US" altLang="ko-KR" sz="1200" b="1" dirty="0">
              <a:ea typeface="Gulim" pitchFamily="34" charset="-127"/>
            </a:endParaRPr>
          </a:p>
          <a:p>
            <a:pPr algn="ctr" eaLnBrk="1" latinLnBrk="1" hangingPunct="1">
              <a:buClr>
                <a:srgbClr val="808080"/>
              </a:buClr>
              <a:buSzPct val="90000"/>
              <a:buFont typeface="Monotype Sorts" pitchFamily="2" charset="2"/>
              <a:buNone/>
            </a:pPr>
            <a:r>
              <a:rPr kumimoji="1" lang="zh-CN" altLang="en-US" sz="1200" b="1" dirty="0" smtClean="0">
                <a:ea typeface="Gulim" pitchFamily="34" charset="-127"/>
              </a:rPr>
              <a:t>操作手册</a:t>
            </a:r>
            <a:endParaRPr kumimoji="1" lang="en-US" altLang="ko-KR" sz="1200" b="1" dirty="0">
              <a:ea typeface="Gulim" pitchFamily="34" charset="-127"/>
            </a:endParaRPr>
          </a:p>
        </p:txBody>
      </p:sp>
      <p:sp>
        <p:nvSpPr>
          <p:cNvPr id="155715" name="Rectangle 67"/>
          <p:cNvSpPr>
            <a:spLocks noChangeArrowheads="1"/>
          </p:cNvSpPr>
          <p:nvPr/>
        </p:nvSpPr>
        <p:spPr bwMode="auto">
          <a:xfrm>
            <a:off x="1403350" y="4454525"/>
            <a:ext cx="1439863" cy="304800"/>
          </a:xfrm>
          <a:prstGeom prst="rect">
            <a:avLst/>
          </a:prstGeom>
          <a:solidFill>
            <a:srgbClr val="EAEAEA"/>
          </a:solidFill>
          <a:ln w="9525">
            <a:solidFill>
              <a:schemeClr val="tx1"/>
            </a:solidFill>
            <a:miter lim="800000"/>
            <a:headEnd/>
            <a:tailEnd/>
          </a:ln>
          <a:effectLst/>
        </p:spPr>
        <p:txBody>
          <a:bodyPr wrap="none" lIns="0" tIns="0" rIns="0" bIns="0" anchor="ctr"/>
          <a:lstStyle/>
          <a:p>
            <a:pPr algn="ctr" eaLnBrk="1" latinLnBrk="1" hangingPunct="1">
              <a:lnSpc>
                <a:spcPct val="80000"/>
              </a:lnSpc>
              <a:buClr>
                <a:srgbClr val="808080"/>
              </a:buClr>
              <a:buSzPct val="90000"/>
              <a:buFont typeface="Monotype Sorts" pitchFamily="2" charset="2"/>
              <a:buNone/>
            </a:pPr>
            <a:r>
              <a:rPr kumimoji="1" lang="en-US" altLang="ko-KR" sz="1200" b="1">
                <a:ea typeface="Gulim" pitchFamily="34" charset="-127"/>
              </a:rPr>
              <a:t>Production Engrg</a:t>
            </a:r>
          </a:p>
        </p:txBody>
      </p:sp>
      <p:sp>
        <p:nvSpPr>
          <p:cNvPr id="155716" name="Rectangle 68"/>
          <p:cNvSpPr>
            <a:spLocks noChangeArrowheads="1"/>
          </p:cNvSpPr>
          <p:nvPr/>
        </p:nvSpPr>
        <p:spPr bwMode="auto">
          <a:xfrm>
            <a:off x="2700338" y="5622925"/>
            <a:ext cx="1439862" cy="792163"/>
          </a:xfrm>
          <a:prstGeom prst="rect">
            <a:avLst/>
          </a:prstGeom>
          <a:solidFill>
            <a:srgbClr val="FFFFFF"/>
          </a:solidFill>
          <a:ln w="9525">
            <a:solidFill>
              <a:schemeClr val="tx1"/>
            </a:solidFill>
            <a:miter lim="800000"/>
            <a:headEnd/>
            <a:tailEnd/>
          </a:ln>
          <a:effectLst/>
        </p:spPr>
        <p:txBody>
          <a:bodyPr wrap="none" lIns="0" tIns="0" rIns="0" bIns="0" anchor="ctr"/>
          <a:lstStyle/>
          <a:p>
            <a:pPr algn="ctr" eaLnBrk="1" latinLnBrk="1" hangingPunct="1">
              <a:buClr>
                <a:srgbClr val="808080"/>
              </a:buClr>
              <a:buSzPct val="90000"/>
              <a:buFont typeface="Monotype Sorts" pitchFamily="2" charset="2"/>
              <a:buNone/>
            </a:pPr>
            <a:r>
              <a:rPr kumimoji="1" lang="zh-CN" altLang="en-US" sz="1200" b="1" dirty="0" smtClean="0">
                <a:ea typeface="Gulim" pitchFamily="34" charset="-127"/>
              </a:rPr>
              <a:t>生产计划</a:t>
            </a:r>
            <a:endParaRPr kumimoji="1" lang="en-US" altLang="ko-KR" sz="1200" b="1" dirty="0">
              <a:ea typeface="Gulim" pitchFamily="34" charset="-127"/>
            </a:endParaRPr>
          </a:p>
          <a:p>
            <a:pPr algn="ctr" eaLnBrk="1" latinLnBrk="1" hangingPunct="1">
              <a:buClr>
                <a:srgbClr val="808080"/>
              </a:buClr>
              <a:buSzPct val="90000"/>
              <a:buFont typeface="Monotype Sorts" pitchFamily="2" charset="2"/>
              <a:buNone/>
            </a:pPr>
            <a:r>
              <a:rPr kumimoji="1" lang="zh-CN" altLang="en-US" sz="1200" b="1" dirty="0" smtClean="0">
                <a:ea typeface="Gulim" pitchFamily="34" charset="-127"/>
              </a:rPr>
              <a:t>工序</a:t>
            </a:r>
            <a:endParaRPr kumimoji="1" lang="ko-KR" altLang="en-US" sz="1200" b="1" dirty="0">
              <a:ea typeface="Gulim" pitchFamily="34" charset="-127"/>
            </a:endParaRPr>
          </a:p>
          <a:p>
            <a:pPr algn="ctr" eaLnBrk="1" latinLnBrk="1" hangingPunct="1">
              <a:buClr>
                <a:srgbClr val="808080"/>
              </a:buClr>
              <a:buSzPct val="90000"/>
              <a:buFont typeface="Monotype Sorts" pitchFamily="2" charset="2"/>
              <a:buNone/>
            </a:pPr>
            <a:r>
              <a:rPr kumimoji="1" lang="zh-CN" altLang="en-US" sz="1200" b="1" dirty="0" smtClean="0">
                <a:ea typeface="Gulim" pitchFamily="34" charset="-127"/>
              </a:rPr>
              <a:t>流水线控制</a:t>
            </a:r>
            <a:endParaRPr kumimoji="1" lang="en-US" altLang="ko-KR" sz="1200" b="1" dirty="0">
              <a:ea typeface="Gulim" pitchFamily="34" charset="-127"/>
            </a:endParaRPr>
          </a:p>
        </p:txBody>
      </p:sp>
      <p:sp>
        <p:nvSpPr>
          <p:cNvPr id="155717" name="Rectangle 69"/>
          <p:cNvSpPr>
            <a:spLocks noChangeArrowheads="1"/>
          </p:cNvSpPr>
          <p:nvPr/>
        </p:nvSpPr>
        <p:spPr bwMode="auto">
          <a:xfrm>
            <a:off x="2700338" y="5318125"/>
            <a:ext cx="1439862" cy="304800"/>
          </a:xfrm>
          <a:prstGeom prst="rect">
            <a:avLst/>
          </a:prstGeom>
          <a:solidFill>
            <a:srgbClr val="EAEAEA"/>
          </a:solidFill>
          <a:ln w="9525">
            <a:solidFill>
              <a:schemeClr val="tx1"/>
            </a:solidFill>
            <a:miter lim="800000"/>
            <a:headEnd/>
            <a:tailEnd/>
          </a:ln>
          <a:effectLst/>
        </p:spPr>
        <p:txBody>
          <a:bodyPr wrap="none" lIns="0" tIns="0" rIns="0" bIns="0" anchor="ctr"/>
          <a:lstStyle/>
          <a:p>
            <a:pPr algn="ctr" eaLnBrk="1" latinLnBrk="1" hangingPunct="1">
              <a:lnSpc>
                <a:spcPct val="80000"/>
              </a:lnSpc>
              <a:buClr>
                <a:srgbClr val="808080"/>
              </a:buClr>
              <a:buSzPct val="90000"/>
              <a:buFont typeface="Monotype Sorts" pitchFamily="2" charset="2"/>
              <a:buNone/>
            </a:pPr>
            <a:r>
              <a:rPr kumimoji="1" lang="en-US" altLang="ko-KR" sz="1200" b="1">
                <a:ea typeface="Gulim" pitchFamily="34" charset="-127"/>
              </a:rPr>
              <a:t>Manufacturing</a:t>
            </a:r>
          </a:p>
        </p:txBody>
      </p:sp>
      <p:sp>
        <p:nvSpPr>
          <p:cNvPr id="155718" name="Rectangle 70"/>
          <p:cNvSpPr>
            <a:spLocks noChangeArrowheads="1"/>
          </p:cNvSpPr>
          <p:nvPr/>
        </p:nvSpPr>
        <p:spPr bwMode="auto">
          <a:xfrm>
            <a:off x="5148263" y="5694363"/>
            <a:ext cx="1439862" cy="792162"/>
          </a:xfrm>
          <a:prstGeom prst="rect">
            <a:avLst/>
          </a:prstGeom>
          <a:solidFill>
            <a:srgbClr val="FFFFFF"/>
          </a:solidFill>
          <a:ln w="9525">
            <a:solidFill>
              <a:schemeClr val="tx1"/>
            </a:solidFill>
            <a:miter lim="800000"/>
            <a:headEnd/>
            <a:tailEnd/>
          </a:ln>
          <a:effectLst/>
        </p:spPr>
        <p:txBody>
          <a:bodyPr wrap="none" lIns="0" tIns="0" rIns="0" bIns="0" anchor="ctr"/>
          <a:lstStyle/>
          <a:p>
            <a:pPr algn="ctr" eaLnBrk="1" latinLnBrk="1" hangingPunct="1">
              <a:buClr>
                <a:srgbClr val="808080"/>
              </a:buClr>
              <a:buSzPct val="90000"/>
              <a:buFont typeface="Monotype Sorts" pitchFamily="2" charset="2"/>
              <a:buNone/>
            </a:pPr>
            <a:r>
              <a:rPr kumimoji="1" lang="zh-CN" altLang="en-US" sz="1200" b="1" dirty="0" smtClean="0">
                <a:ea typeface="Gulim" pitchFamily="34" charset="-127"/>
              </a:rPr>
              <a:t>交付物计划</a:t>
            </a:r>
            <a:endParaRPr kumimoji="1" lang="en-US" altLang="ko-KR" sz="1200" b="1" dirty="0">
              <a:ea typeface="Gulim" pitchFamily="34" charset="-127"/>
            </a:endParaRPr>
          </a:p>
          <a:p>
            <a:pPr algn="ctr" eaLnBrk="1" latinLnBrk="1" hangingPunct="1">
              <a:buClr>
                <a:srgbClr val="808080"/>
              </a:buClr>
              <a:buSzPct val="90000"/>
              <a:buFont typeface="Monotype Sorts" pitchFamily="2" charset="2"/>
              <a:buNone/>
            </a:pPr>
            <a:r>
              <a:rPr kumimoji="1" lang="zh-CN" altLang="en-US" sz="1200" b="1" dirty="0" smtClean="0">
                <a:ea typeface="Gulim" pitchFamily="34" charset="-127"/>
              </a:rPr>
              <a:t>部件研制流程</a:t>
            </a:r>
            <a:endParaRPr kumimoji="1" lang="en-US" altLang="ko-KR" sz="1200" b="1" dirty="0">
              <a:ea typeface="Gulim" pitchFamily="34" charset="-127"/>
            </a:endParaRPr>
          </a:p>
          <a:p>
            <a:pPr algn="ctr" eaLnBrk="1" latinLnBrk="1" hangingPunct="1">
              <a:buClr>
                <a:srgbClr val="808080"/>
              </a:buClr>
              <a:buSzPct val="90000"/>
              <a:buFont typeface="Monotype Sorts" pitchFamily="2" charset="2"/>
              <a:buNone/>
            </a:pPr>
            <a:r>
              <a:rPr kumimoji="1" lang="zh-CN" altLang="en-US" sz="1200" b="1" dirty="0" smtClean="0">
                <a:ea typeface="Gulim" pitchFamily="34" charset="-127"/>
              </a:rPr>
              <a:t>库存量</a:t>
            </a:r>
            <a:r>
              <a:rPr kumimoji="1" lang="en-US" altLang="zh-CN" sz="1200" b="1" dirty="0" smtClean="0">
                <a:ea typeface="Gulim" pitchFamily="34" charset="-127"/>
              </a:rPr>
              <a:t>/</a:t>
            </a:r>
            <a:r>
              <a:rPr kumimoji="1" lang="zh-CN" altLang="en-US" sz="1200" b="1" dirty="0" smtClean="0">
                <a:ea typeface="Gulim" pitchFamily="34" charset="-127"/>
              </a:rPr>
              <a:t>批量</a:t>
            </a:r>
            <a:r>
              <a:rPr kumimoji="1" lang="en-US" altLang="zh-CN" sz="1200" b="1" dirty="0" smtClean="0">
                <a:ea typeface="Gulim" pitchFamily="34" charset="-127"/>
              </a:rPr>
              <a:t>/</a:t>
            </a:r>
            <a:r>
              <a:rPr kumimoji="1" lang="zh-CN" altLang="en-US" sz="1200" b="1" dirty="0" smtClean="0">
                <a:ea typeface="Gulim" pitchFamily="34" charset="-127"/>
              </a:rPr>
              <a:t>前置时间</a:t>
            </a:r>
            <a:endParaRPr kumimoji="1" lang="ko-KR" altLang="en-US" sz="1200" b="1" dirty="0">
              <a:ea typeface="Gulim" pitchFamily="34" charset="-127"/>
            </a:endParaRPr>
          </a:p>
          <a:p>
            <a:pPr algn="ctr" eaLnBrk="1" latinLnBrk="1" hangingPunct="1">
              <a:buClr>
                <a:srgbClr val="808080"/>
              </a:buClr>
              <a:buSzPct val="90000"/>
              <a:buFont typeface="Monotype Sorts" pitchFamily="2" charset="2"/>
              <a:buNone/>
            </a:pPr>
            <a:r>
              <a:rPr kumimoji="1" lang="zh-CN" altLang="en-US" sz="1200" b="1" dirty="0" smtClean="0">
                <a:ea typeface="Gulim" pitchFamily="34" charset="-127"/>
              </a:rPr>
              <a:t>部件成本</a:t>
            </a:r>
            <a:endParaRPr kumimoji="1" lang="en-US" altLang="ko-KR" sz="1200" b="1" dirty="0">
              <a:ea typeface="Gulim" pitchFamily="34" charset="-127"/>
            </a:endParaRPr>
          </a:p>
        </p:txBody>
      </p:sp>
      <p:sp>
        <p:nvSpPr>
          <p:cNvPr id="155719" name="Rectangle 71"/>
          <p:cNvSpPr>
            <a:spLocks noChangeArrowheads="1"/>
          </p:cNvSpPr>
          <p:nvPr/>
        </p:nvSpPr>
        <p:spPr bwMode="auto">
          <a:xfrm>
            <a:off x="5148263" y="5389563"/>
            <a:ext cx="1439862" cy="304800"/>
          </a:xfrm>
          <a:prstGeom prst="rect">
            <a:avLst/>
          </a:prstGeom>
          <a:solidFill>
            <a:srgbClr val="EAEAEA"/>
          </a:solidFill>
          <a:ln w="9525">
            <a:solidFill>
              <a:schemeClr val="tx1"/>
            </a:solidFill>
            <a:miter lim="800000"/>
            <a:headEnd/>
            <a:tailEnd/>
          </a:ln>
          <a:effectLst/>
        </p:spPr>
        <p:txBody>
          <a:bodyPr wrap="none" lIns="0" tIns="0" rIns="0" bIns="0" anchor="ctr"/>
          <a:lstStyle/>
          <a:p>
            <a:pPr algn="ctr" eaLnBrk="1" latinLnBrk="1" hangingPunct="1">
              <a:lnSpc>
                <a:spcPct val="80000"/>
              </a:lnSpc>
              <a:buClr>
                <a:srgbClr val="808080"/>
              </a:buClr>
              <a:buSzPct val="90000"/>
              <a:buFont typeface="Monotype Sorts" pitchFamily="2" charset="2"/>
              <a:buNone/>
            </a:pPr>
            <a:r>
              <a:rPr kumimoji="1" lang="en-US" altLang="ko-KR" sz="1200" b="1">
                <a:ea typeface="Gulim" pitchFamily="34" charset="-127"/>
              </a:rPr>
              <a:t>Procurement</a:t>
            </a:r>
          </a:p>
        </p:txBody>
      </p:sp>
      <p:sp>
        <p:nvSpPr>
          <p:cNvPr id="155720" name="Rectangle 72"/>
          <p:cNvSpPr>
            <a:spLocks noChangeArrowheads="1"/>
          </p:cNvSpPr>
          <p:nvPr/>
        </p:nvSpPr>
        <p:spPr bwMode="auto">
          <a:xfrm>
            <a:off x="4932363" y="1862138"/>
            <a:ext cx="1439862" cy="647700"/>
          </a:xfrm>
          <a:prstGeom prst="rect">
            <a:avLst/>
          </a:prstGeom>
          <a:solidFill>
            <a:srgbClr val="FFFFFF"/>
          </a:solidFill>
          <a:ln w="9525">
            <a:solidFill>
              <a:schemeClr val="tx1"/>
            </a:solidFill>
            <a:miter lim="800000"/>
            <a:headEnd/>
            <a:tailEnd/>
          </a:ln>
          <a:effectLst/>
        </p:spPr>
        <p:txBody>
          <a:bodyPr wrap="none" lIns="0" tIns="0" rIns="0" bIns="0" anchor="ctr"/>
          <a:lstStyle/>
          <a:p>
            <a:pPr algn="ctr" eaLnBrk="1" latinLnBrk="1" hangingPunct="1">
              <a:lnSpc>
                <a:spcPct val="110000"/>
              </a:lnSpc>
              <a:buClr>
                <a:srgbClr val="808080"/>
              </a:buClr>
              <a:buSzPct val="90000"/>
              <a:buFont typeface="Monotype Sorts" pitchFamily="2" charset="2"/>
              <a:buNone/>
            </a:pPr>
            <a:r>
              <a:rPr kumimoji="1" lang="zh-CN" altLang="en-US" sz="1200" b="1" dirty="0" smtClean="0">
                <a:ea typeface="Gulim" pitchFamily="34" charset="-127"/>
              </a:rPr>
              <a:t>实际成本</a:t>
            </a:r>
            <a:endParaRPr kumimoji="1" lang="en-US" altLang="ko-KR" sz="1200" b="1" dirty="0">
              <a:ea typeface="Gulim" pitchFamily="34" charset="-127"/>
            </a:endParaRPr>
          </a:p>
          <a:p>
            <a:pPr algn="ctr" eaLnBrk="1" latinLnBrk="1" hangingPunct="1">
              <a:lnSpc>
                <a:spcPct val="110000"/>
              </a:lnSpc>
              <a:buClr>
                <a:srgbClr val="808080"/>
              </a:buClr>
              <a:buSzPct val="90000"/>
              <a:buFont typeface="Monotype Sorts" pitchFamily="2" charset="2"/>
              <a:buNone/>
            </a:pPr>
            <a:r>
              <a:rPr kumimoji="1" lang="zh-CN" altLang="en-US" sz="1200" b="1" dirty="0" smtClean="0">
                <a:ea typeface="Gulim" pitchFamily="34" charset="-127"/>
              </a:rPr>
              <a:t>成本分析</a:t>
            </a:r>
            <a:endParaRPr kumimoji="1" lang="en-US" altLang="ko-KR" sz="1200" b="1" dirty="0">
              <a:ea typeface="Gulim" pitchFamily="34" charset="-127"/>
            </a:endParaRPr>
          </a:p>
          <a:p>
            <a:pPr algn="ctr" eaLnBrk="1" latinLnBrk="1" hangingPunct="1">
              <a:lnSpc>
                <a:spcPct val="110000"/>
              </a:lnSpc>
              <a:buClr>
                <a:srgbClr val="808080"/>
              </a:buClr>
              <a:buSzPct val="90000"/>
              <a:buFont typeface="Monotype Sorts" pitchFamily="2" charset="2"/>
              <a:buNone/>
            </a:pPr>
            <a:r>
              <a:rPr kumimoji="1" lang="zh-CN" altLang="en-US" sz="1200" b="1" dirty="0" smtClean="0">
                <a:ea typeface="Gulim" pitchFamily="34" charset="-127"/>
              </a:rPr>
              <a:t>管理报表</a:t>
            </a:r>
            <a:endParaRPr kumimoji="1" lang="en-US" altLang="ko-KR" sz="1200" b="1" dirty="0">
              <a:ea typeface="Gulim" pitchFamily="34" charset="-127"/>
            </a:endParaRPr>
          </a:p>
        </p:txBody>
      </p:sp>
      <p:sp>
        <p:nvSpPr>
          <p:cNvPr id="155721" name="Rectangle 73"/>
          <p:cNvSpPr>
            <a:spLocks noChangeArrowheads="1"/>
          </p:cNvSpPr>
          <p:nvPr/>
        </p:nvSpPr>
        <p:spPr bwMode="auto">
          <a:xfrm>
            <a:off x="4932363" y="1557338"/>
            <a:ext cx="1439862" cy="304800"/>
          </a:xfrm>
          <a:prstGeom prst="rect">
            <a:avLst/>
          </a:prstGeom>
          <a:solidFill>
            <a:srgbClr val="EAEAEA"/>
          </a:solidFill>
          <a:ln w="9525">
            <a:solidFill>
              <a:schemeClr val="tx1"/>
            </a:solidFill>
            <a:miter lim="800000"/>
            <a:headEnd/>
            <a:tailEnd/>
          </a:ln>
          <a:effectLst/>
        </p:spPr>
        <p:txBody>
          <a:bodyPr wrap="none" lIns="0" tIns="0" rIns="0" bIns="0" anchor="ctr"/>
          <a:lstStyle/>
          <a:p>
            <a:pPr algn="ctr" eaLnBrk="1" latinLnBrk="1" hangingPunct="1">
              <a:lnSpc>
                <a:spcPct val="80000"/>
              </a:lnSpc>
              <a:buClr>
                <a:srgbClr val="808080"/>
              </a:buClr>
              <a:buSzPct val="90000"/>
              <a:buFont typeface="Monotype Sorts" pitchFamily="2" charset="2"/>
              <a:buNone/>
            </a:pPr>
            <a:r>
              <a:rPr kumimoji="1" lang="en-US" altLang="ko-KR" sz="1200" b="1">
                <a:ea typeface="Gulim" pitchFamily="34" charset="-127"/>
              </a:rPr>
              <a:t>Finance</a:t>
            </a:r>
          </a:p>
        </p:txBody>
      </p:sp>
      <p:sp>
        <p:nvSpPr>
          <p:cNvPr id="155722" name="Rectangle 74"/>
          <p:cNvSpPr>
            <a:spLocks noChangeArrowheads="1"/>
          </p:cNvSpPr>
          <p:nvPr/>
        </p:nvSpPr>
        <p:spPr bwMode="auto">
          <a:xfrm>
            <a:off x="6372225" y="4597400"/>
            <a:ext cx="1439863" cy="488950"/>
          </a:xfrm>
          <a:prstGeom prst="rect">
            <a:avLst/>
          </a:prstGeom>
          <a:solidFill>
            <a:srgbClr val="FFFFFF"/>
          </a:solidFill>
          <a:ln w="9525">
            <a:solidFill>
              <a:schemeClr val="tx1"/>
            </a:solidFill>
            <a:miter lim="800000"/>
            <a:headEnd/>
            <a:tailEnd/>
          </a:ln>
          <a:effectLst/>
        </p:spPr>
        <p:txBody>
          <a:bodyPr wrap="none" lIns="0" tIns="0" rIns="0" bIns="0" anchor="ctr"/>
          <a:lstStyle/>
          <a:p>
            <a:pPr algn="ctr" eaLnBrk="1" latinLnBrk="1" hangingPunct="1">
              <a:buClr>
                <a:srgbClr val="808080"/>
              </a:buClr>
              <a:buSzPct val="90000"/>
              <a:buFont typeface="Monotype Sorts" pitchFamily="2" charset="2"/>
              <a:buNone/>
            </a:pPr>
            <a:r>
              <a:rPr kumimoji="1" lang="zh-CN" altLang="en-US" sz="1200" b="1" dirty="0" smtClean="0">
                <a:ea typeface="Gulim" pitchFamily="34" charset="-127"/>
              </a:rPr>
              <a:t>销售型号</a:t>
            </a:r>
            <a:r>
              <a:rPr kumimoji="1" lang="en-US" altLang="ko-KR" sz="1200" b="1" dirty="0" smtClean="0">
                <a:ea typeface="Gulim" pitchFamily="34" charset="-127"/>
              </a:rPr>
              <a:t>.</a:t>
            </a:r>
            <a:endParaRPr kumimoji="1" lang="en-US" altLang="ko-KR" sz="1200" b="1" dirty="0">
              <a:ea typeface="Gulim" pitchFamily="34" charset="-127"/>
            </a:endParaRPr>
          </a:p>
          <a:p>
            <a:pPr algn="ctr" eaLnBrk="1" latinLnBrk="1" hangingPunct="1">
              <a:buClr>
                <a:srgbClr val="808080"/>
              </a:buClr>
              <a:buSzPct val="90000"/>
              <a:buFont typeface="Monotype Sorts" pitchFamily="2" charset="2"/>
              <a:buNone/>
            </a:pPr>
            <a:r>
              <a:rPr kumimoji="1" lang="zh-CN" altLang="en-US" sz="1200" b="1" dirty="0" smtClean="0">
                <a:ea typeface="Gulim" pitchFamily="34" charset="-127"/>
              </a:rPr>
              <a:t>销售预测</a:t>
            </a:r>
            <a:endParaRPr kumimoji="1" lang="en-US" altLang="ko-KR" sz="1200" b="1" dirty="0">
              <a:ea typeface="Gulim" pitchFamily="34" charset="-127"/>
            </a:endParaRPr>
          </a:p>
        </p:txBody>
      </p:sp>
      <p:sp>
        <p:nvSpPr>
          <p:cNvPr id="155723" name="Rectangle 75"/>
          <p:cNvSpPr>
            <a:spLocks noChangeArrowheads="1"/>
          </p:cNvSpPr>
          <p:nvPr/>
        </p:nvSpPr>
        <p:spPr bwMode="auto">
          <a:xfrm>
            <a:off x="6372225" y="4292600"/>
            <a:ext cx="1439863" cy="304800"/>
          </a:xfrm>
          <a:prstGeom prst="rect">
            <a:avLst/>
          </a:prstGeom>
          <a:solidFill>
            <a:srgbClr val="EAEAEA"/>
          </a:solidFill>
          <a:ln w="9525">
            <a:solidFill>
              <a:schemeClr val="tx1"/>
            </a:solidFill>
            <a:miter lim="800000"/>
            <a:headEnd/>
            <a:tailEnd/>
          </a:ln>
          <a:effectLst/>
        </p:spPr>
        <p:txBody>
          <a:bodyPr wrap="none" lIns="0" tIns="0" rIns="0" bIns="0" anchor="ctr"/>
          <a:lstStyle/>
          <a:p>
            <a:pPr algn="ctr" eaLnBrk="1" latinLnBrk="1" hangingPunct="1">
              <a:lnSpc>
                <a:spcPct val="80000"/>
              </a:lnSpc>
              <a:buClr>
                <a:srgbClr val="808080"/>
              </a:buClr>
              <a:buSzPct val="90000"/>
              <a:buFont typeface="Monotype Sorts" pitchFamily="2" charset="2"/>
              <a:buNone/>
            </a:pPr>
            <a:r>
              <a:rPr kumimoji="1" lang="en-US" altLang="ko-KR" sz="1200" b="1">
                <a:ea typeface="Gulim" pitchFamily="34" charset="-127"/>
              </a:rPr>
              <a:t>Sales</a:t>
            </a:r>
          </a:p>
        </p:txBody>
      </p:sp>
      <p:sp>
        <p:nvSpPr>
          <p:cNvPr id="155724" name="Rectangle 76"/>
          <p:cNvSpPr>
            <a:spLocks noChangeArrowheads="1"/>
          </p:cNvSpPr>
          <p:nvPr/>
        </p:nvSpPr>
        <p:spPr bwMode="auto">
          <a:xfrm>
            <a:off x="6300788" y="2941638"/>
            <a:ext cx="1439862" cy="792162"/>
          </a:xfrm>
          <a:prstGeom prst="rect">
            <a:avLst/>
          </a:prstGeom>
          <a:solidFill>
            <a:srgbClr val="FFFFFF"/>
          </a:solidFill>
          <a:ln w="9525">
            <a:solidFill>
              <a:schemeClr val="tx1"/>
            </a:solidFill>
            <a:miter lim="800000"/>
            <a:headEnd/>
            <a:tailEnd/>
          </a:ln>
          <a:effectLst/>
        </p:spPr>
        <p:txBody>
          <a:bodyPr wrap="none" lIns="0" tIns="0" rIns="0" bIns="0" anchor="ctr"/>
          <a:lstStyle/>
          <a:p>
            <a:pPr algn="ctr" eaLnBrk="1" latinLnBrk="1" hangingPunct="1">
              <a:lnSpc>
                <a:spcPct val="110000"/>
              </a:lnSpc>
              <a:buClr>
                <a:srgbClr val="808080"/>
              </a:buClr>
              <a:buSzPct val="90000"/>
              <a:buFont typeface="Monotype Sorts" pitchFamily="2" charset="2"/>
              <a:buNone/>
            </a:pPr>
            <a:r>
              <a:rPr kumimoji="1" lang="zh-CN" altLang="en-US" sz="1200" b="1" dirty="0" smtClean="0">
                <a:ea typeface="Gulim" pitchFamily="34" charset="-127"/>
              </a:rPr>
              <a:t>面向服务的部件</a:t>
            </a:r>
            <a:endParaRPr kumimoji="1" lang="en-US" altLang="zh-CN" sz="1200" b="1" dirty="0" smtClean="0">
              <a:ea typeface="Gulim" pitchFamily="34" charset="-127"/>
            </a:endParaRPr>
          </a:p>
          <a:p>
            <a:pPr algn="ctr" eaLnBrk="1" latinLnBrk="1" hangingPunct="1">
              <a:lnSpc>
                <a:spcPct val="110000"/>
              </a:lnSpc>
              <a:buClr>
                <a:srgbClr val="808080"/>
              </a:buClr>
              <a:buSzPct val="90000"/>
              <a:buFont typeface="Monotype Sorts" pitchFamily="2" charset="2"/>
              <a:buNone/>
            </a:pPr>
            <a:r>
              <a:rPr kumimoji="1" lang="zh-CN" altLang="en-US" sz="1200" b="1" dirty="0" smtClean="0">
                <a:ea typeface="Gulim" pitchFamily="34" charset="-127"/>
              </a:rPr>
              <a:t>服务手册</a:t>
            </a:r>
            <a:endParaRPr kumimoji="1" lang="en-US" altLang="ko-KR" sz="1200" b="1" dirty="0">
              <a:ea typeface="Gulim" pitchFamily="34" charset="-127"/>
            </a:endParaRPr>
          </a:p>
          <a:p>
            <a:pPr algn="ctr" eaLnBrk="1" latinLnBrk="1" hangingPunct="1">
              <a:lnSpc>
                <a:spcPct val="110000"/>
              </a:lnSpc>
              <a:buClr>
                <a:srgbClr val="808080"/>
              </a:buClr>
              <a:buSzPct val="90000"/>
              <a:buFont typeface="Monotype Sorts" pitchFamily="2" charset="2"/>
              <a:buNone/>
            </a:pPr>
            <a:r>
              <a:rPr kumimoji="1" lang="zh-CN" altLang="en-US" sz="1200" b="1" dirty="0" smtClean="0">
                <a:ea typeface="Gulim" pitchFamily="34" charset="-127"/>
              </a:rPr>
              <a:t>分类</a:t>
            </a:r>
            <a:endParaRPr kumimoji="1" lang="en-US" altLang="ko-KR" sz="1200" b="1" dirty="0">
              <a:ea typeface="Gulim" pitchFamily="34" charset="-127"/>
            </a:endParaRPr>
          </a:p>
        </p:txBody>
      </p:sp>
      <p:sp>
        <p:nvSpPr>
          <p:cNvPr id="155725" name="Rectangle 77"/>
          <p:cNvSpPr>
            <a:spLocks noChangeArrowheads="1"/>
          </p:cNvSpPr>
          <p:nvPr/>
        </p:nvSpPr>
        <p:spPr bwMode="auto">
          <a:xfrm>
            <a:off x="6300788" y="2636838"/>
            <a:ext cx="1439862" cy="304800"/>
          </a:xfrm>
          <a:prstGeom prst="rect">
            <a:avLst/>
          </a:prstGeom>
          <a:solidFill>
            <a:srgbClr val="EAEAEA"/>
          </a:solidFill>
          <a:ln w="9525">
            <a:solidFill>
              <a:schemeClr val="tx1"/>
            </a:solidFill>
            <a:miter lim="800000"/>
            <a:headEnd/>
            <a:tailEnd/>
          </a:ln>
          <a:effectLst/>
        </p:spPr>
        <p:txBody>
          <a:bodyPr wrap="none" lIns="0" tIns="0" rIns="0" bIns="0" anchor="ctr"/>
          <a:lstStyle/>
          <a:p>
            <a:pPr algn="ctr" eaLnBrk="1" latinLnBrk="1" hangingPunct="1">
              <a:lnSpc>
                <a:spcPct val="80000"/>
              </a:lnSpc>
              <a:buClr>
                <a:srgbClr val="808080"/>
              </a:buClr>
              <a:buSzPct val="90000"/>
              <a:buFont typeface="Monotype Sorts" pitchFamily="2" charset="2"/>
              <a:buNone/>
            </a:pPr>
            <a:r>
              <a:rPr kumimoji="1" lang="en-US" altLang="ko-KR" sz="1200" b="1">
                <a:ea typeface="Gulim" pitchFamily="34" charset="-127"/>
              </a:rPr>
              <a:t>After Service</a:t>
            </a:r>
          </a:p>
        </p:txBody>
      </p:sp>
      <p:sp>
        <p:nvSpPr>
          <p:cNvPr id="155726" name="Line 78"/>
          <p:cNvSpPr>
            <a:spLocks noChangeShapeType="1"/>
          </p:cNvSpPr>
          <p:nvPr/>
        </p:nvSpPr>
        <p:spPr bwMode="auto">
          <a:xfrm flipV="1">
            <a:off x="5537200" y="3589338"/>
            <a:ext cx="403225" cy="144462"/>
          </a:xfrm>
          <a:prstGeom prst="line">
            <a:avLst/>
          </a:prstGeom>
          <a:noFill/>
          <a:ln w="38100">
            <a:solidFill>
              <a:srgbClr val="990000"/>
            </a:solidFill>
            <a:round/>
            <a:headEnd type="triangle" w="med" len="med"/>
            <a:tailEnd type="triangle" w="med" len="med"/>
          </a:ln>
          <a:effectLst/>
        </p:spPr>
        <p:txBody>
          <a:bodyPr wrap="none" lIns="0" tIns="0" rIns="0" bIns="0" anchor="ctr"/>
          <a:lstStyle/>
          <a:p>
            <a:endParaRPr lang="zh-CN" altLang="en-US"/>
          </a:p>
        </p:txBody>
      </p:sp>
      <p:sp>
        <p:nvSpPr>
          <p:cNvPr id="155727" name="Line 79"/>
          <p:cNvSpPr>
            <a:spLocks noChangeShapeType="1"/>
          </p:cNvSpPr>
          <p:nvPr/>
        </p:nvSpPr>
        <p:spPr bwMode="auto">
          <a:xfrm>
            <a:off x="3851275" y="2797175"/>
            <a:ext cx="228600" cy="360363"/>
          </a:xfrm>
          <a:prstGeom prst="line">
            <a:avLst/>
          </a:prstGeom>
          <a:noFill/>
          <a:ln w="38100">
            <a:solidFill>
              <a:srgbClr val="990000"/>
            </a:solidFill>
            <a:round/>
            <a:headEnd type="triangle" w="med" len="med"/>
            <a:tailEnd type="triangle" w="med" len="med"/>
          </a:ln>
          <a:effectLst/>
        </p:spPr>
        <p:txBody>
          <a:bodyPr wrap="none" lIns="0" tIns="0" rIns="0" bIns="0" anchor="ctr"/>
          <a:lstStyle/>
          <a:p>
            <a:endParaRPr lang="zh-CN" altLang="en-US"/>
          </a:p>
        </p:txBody>
      </p:sp>
      <p:sp>
        <p:nvSpPr>
          <p:cNvPr id="155728" name="Line 80"/>
          <p:cNvSpPr>
            <a:spLocks noChangeShapeType="1"/>
          </p:cNvSpPr>
          <p:nvPr/>
        </p:nvSpPr>
        <p:spPr bwMode="auto">
          <a:xfrm flipH="1">
            <a:off x="5076825" y="2797175"/>
            <a:ext cx="287338" cy="360363"/>
          </a:xfrm>
          <a:prstGeom prst="line">
            <a:avLst/>
          </a:prstGeom>
          <a:noFill/>
          <a:ln w="38100">
            <a:solidFill>
              <a:srgbClr val="990000"/>
            </a:solidFill>
            <a:round/>
            <a:headEnd type="triangle" w="med" len="med"/>
            <a:tailEnd type="triangle" w="med" len="med"/>
          </a:ln>
          <a:effectLst/>
        </p:spPr>
        <p:txBody>
          <a:bodyPr wrap="none" lIns="0" tIns="0" rIns="0" bIns="0" anchor="ctr"/>
          <a:lstStyle/>
          <a:p>
            <a:endParaRPr lang="zh-CN" altLang="en-US"/>
          </a:p>
        </p:txBody>
      </p:sp>
      <p:sp>
        <p:nvSpPr>
          <p:cNvPr id="155729" name="Line 81"/>
          <p:cNvSpPr>
            <a:spLocks noChangeShapeType="1"/>
          </p:cNvSpPr>
          <p:nvPr/>
        </p:nvSpPr>
        <p:spPr bwMode="auto">
          <a:xfrm flipV="1">
            <a:off x="3132138" y="4381500"/>
            <a:ext cx="403225" cy="144463"/>
          </a:xfrm>
          <a:prstGeom prst="line">
            <a:avLst/>
          </a:prstGeom>
          <a:noFill/>
          <a:ln w="38100">
            <a:solidFill>
              <a:srgbClr val="990000"/>
            </a:solidFill>
            <a:round/>
            <a:headEnd type="triangle" w="med" len="med"/>
            <a:tailEnd type="triangle" w="med" len="med"/>
          </a:ln>
          <a:effectLst/>
        </p:spPr>
        <p:txBody>
          <a:bodyPr wrap="none" lIns="0" tIns="0" rIns="0" bIns="0" anchor="ctr"/>
          <a:lstStyle/>
          <a:p>
            <a:endParaRPr lang="zh-CN" altLang="en-US"/>
          </a:p>
        </p:txBody>
      </p:sp>
      <p:sp>
        <p:nvSpPr>
          <p:cNvPr id="155730" name="Line 82"/>
          <p:cNvSpPr>
            <a:spLocks noChangeShapeType="1"/>
          </p:cNvSpPr>
          <p:nvPr/>
        </p:nvSpPr>
        <p:spPr bwMode="auto">
          <a:xfrm>
            <a:off x="3059113" y="3662363"/>
            <a:ext cx="403225" cy="71437"/>
          </a:xfrm>
          <a:prstGeom prst="line">
            <a:avLst/>
          </a:prstGeom>
          <a:noFill/>
          <a:ln w="38100">
            <a:solidFill>
              <a:srgbClr val="990000"/>
            </a:solidFill>
            <a:round/>
            <a:headEnd type="triangle" w="med" len="med"/>
            <a:tailEnd type="triangle" w="med" len="med"/>
          </a:ln>
          <a:effectLst/>
        </p:spPr>
        <p:txBody>
          <a:bodyPr wrap="none" lIns="0" tIns="0" rIns="0" bIns="0" anchor="ctr"/>
          <a:lstStyle/>
          <a:p>
            <a:endParaRPr lang="zh-CN" altLang="en-US"/>
          </a:p>
        </p:txBody>
      </p:sp>
      <p:pic>
        <p:nvPicPr>
          <p:cNvPr id="86"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1202969">
            <a:off x="4359899" y="3298492"/>
            <a:ext cx="726196" cy="470165"/>
          </a:xfrm>
          <a:prstGeom prst="rect">
            <a:avLst/>
          </a:prstGeom>
          <a:noFill/>
          <a:ln w="9525">
            <a:noFill/>
            <a:miter lim="800000"/>
            <a:headEnd/>
            <a:tailEnd/>
          </a:ln>
          <a:effectLst/>
        </p:spPr>
      </p:pic>
      <p:sp>
        <p:nvSpPr>
          <p:cNvPr id="85"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为什么需要</a:t>
            </a: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BOM</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管理</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55"/>
          <p:cNvSpPr>
            <a:spLocks noChangeArrowheads="1"/>
          </p:cNvSpPr>
          <p:nvPr/>
        </p:nvSpPr>
        <p:spPr bwMode="auto">
          <a:xfrm>
            <a:off x="0" y="5386753"/>
            <a:ext cx="9144000" cy="679267"/>
          </a:xfrm>
          <a:prstGeom prst="rect">
            <a:avLst/>
          </a:prstGeom>
          <a:solidFill>
            <a:schemeClr val="bg1">
              <a:lumMod val="95000"/>
            </a:schemeClr>
          </a:solidFill>
          <a:ln w="19050" algn="ctr">
            <a:noFill/>
            <a:round/>
            <a:headEnd/>
            <a:tailEnd/>
          </a:ln>
        </p:spPr>
        <p:txBody>
          <a:bodyPr lIns="92075" tIns="46038" rIns="92075" bIns="46038" anchor="ctr">
            <a:noAutofit/>
          </a:bodyPr>
          <a:lstStyle/>
          <a:p>
            <a:pPr fontAlgn="auto">
              <a:spcBef>
                <a:spcPts val="0"/>
              </a:spcBef>
              <a:spcAft>
                <a:spcPts val="0"/>
              </a:spcAft>
            </a:pPr>
            <a:endParaRPr lang="en-US" b="1" dirty="0">
              <a:solidFill>
                <a:srgbClr val="4D4D4F"/>
              </a:solidFill>
              <a:latin typeface="Arial"/>
              <a:ea typeface="MS PGothic" pitchFamily="34" charset="-128"/>
            </a:endParaRPr>
          </a:p>
        </p:txBody>
      </p:sp>
      <p:sp>
        <p:nvSpPr>
          <p:cNvPr id="22532" name="Rectangle 53"/>
          <p:cNvSpPr>
            <a:spLocks noChangeArrowheads="1"/>
          </p:cNvSpPr>
          <p:nvPr/>
        </p:nvSpPr>
        <p:spPr bwMode="auto">
          <a:xfrm>
            <a:off x="0" y="3547673"/>
            <a:ext cx="9144000" cy="1371600"/>
          </a:xfrm>
          <a:prstGeom prst="rect">
            <a:avLst/>
          </a:prstGeom>
          <a:solidFill>
            <a:schemeClr val="bg1">
              <a:lumMod val="95000"/>
            </a:schemeClr>
          </a:solidFill>
          <a:ln w="19050" algn="ctr">
            <a:noFill/>
            <a:round/>
            <a:headEnd/>
            <a:tailEnd/>
          </a:ln>
        </p:spPr>
        <p:txBody>
          <a:bodyPr lIns="92075" tIns="46038" rIns="92075" bIns="46038" anchor="ctr">
            <a:noAutofit/>
          </a:bodyPr>
          <a:lstStyle/>
          <a:p>
            <a:pPr fontAlgn="auto">
              <a:spcBef>
                <a:spcPts val="0"/>
              </a:spcBef>
              <a:spcAft>
                <a:spcPts val="0"/>
              </a:spcAft>
            </a:pPr>
            <a:endParaRPr lang="en-US" b="1" dirty="0">
              <a:solidFill>
                <a:srgbClr val="4D4D4F"/>
              </a:solidFill>
              <a:latin typeface="Arial"/>
              <a:ea typeface="MS PGothic" pitchFamily="34" charset="-128"/>
            </a:endParaRPr>
          </a:p>
        </p:txBody>
      </p:sp>
      <p:sp>
        <p:nvSpPr>
          <p:cNvPr id="22533" name="Rectangle 56"/>
          <p:cNvSpPr>
            <a:spLocks noChangeArrowheads="1"/>
          </p:cNvSpPr>
          <p:nvPr/>
        </p:nvSpPr>
        <p:spPr bwMode="auto">
          <a:xfrm>
            <a:off x="0" y="1498914"/>
            <a:ext cx="9144000" cy="1591559"/>
          </a:xfrm>
          <a:prstGeom prst="rect">
            <a:avLst/>
          </a:prstGeom>
          <a:solidFill>
            <a:schemeClr val="bg1">
              <a:lumMod val="95000"/>
            </a:schemeClr>
          </a:solidFill>
          <a:ln w="19050" algn="ctr">
            <a:noFill/>
            <a:round/>
            <a:headEnd/>
            <a:tailEnd/>
          </a:ln>
        </p:spPr>
        <p:txBody>
          <a:bodyPr lIns="92075" tIns="46038" rIns="92075" bIns="46038" anchor="ctr">
            <a:noAutofit/>
          </a:bodyPr>
          <a:lstStyle/>
          <a:p>
            <a:pPr fontAlgn="auto">
              <a:spcBef>
                <a:spcPts val="0"/>
              </a:spcBef>
              <a:spcAft>
                <a:spcPts val="0"/>
              </a:spcAft>
            </a:pPr>
            <a:endParaRPr lang="en-US" b="1" dirty="0">
              <a:solidFill>
                <a:srgbClr val="4D4D4F"/>
              </a:solidFill>
              <a:latin typeface="Arial"/>
              <a:ea typeface="MS PGothic" pitchFamily="34" charset="-128"/>
            </a:endParaRPr>
          </a:p>
        </p:txBody>
      </p:sp>
      <p:grpSp>
        <p:nvGrpSpPr>
          <p:cNvPr id="2" name="Group 66"/>
          <p:cNvGrpSpPr/>
          <p:nvPr/>
        </p:nvGrpSpPr>
        <p:grpSpPr>
          <a:xfrm>
            <a:off x="1231900" y="1224195"/>
            <a:ext cx="6368010" cy="5561353"/>
            <a:chOff x="1231900" y="1071794"/>
            <a:chExt cx="6368010" cy="5741233"/>
          </a:xfrm>
        </p:grpSpPr>
        <p:cxnSp>
          <p:nvCxnSpPr>
            <p:cNvPr id="22535" name="Straight Connector 84"/>
            <p:cNvCxnSpPr>
              <a:cxnSpLocks noChangeShapeType="1"/>
            </p:cNvCxnSpPr>
            <p:nvPr/>
          </p:nvCxnSpPr>
          <p:spPr bwMode="auto">
            <a:xfrm rot="5400000">
              <a:off x="3457081" y="3936496"/>
              <a:ext cx="5720753" cy="1587"/>
            </a:xfrm>
            <a:prstGeom prst="line">
              <a:avLst/>
            </a:prstGeom>
            <a:noFill/>
            <a:ln w="6350" algn="ctr">
              <a:solidFill>
                <a:srgbClr val="89A2B3"/>
              </a:solidFill>
              <a:round/>
              <a:headEnd/>
              <a:tailEnd/>
            </a:ln>
          </p:spPr>
        </p:cxnSp>
        <p:cxnSp>
          <p:nvCxnSpPr>
            <p:cNvPr id="22537" name="Straight Connector 79"/>
            <p:cNvCxnSpPr>
              <a:cxnSpLocks noChangeShapeType="1"/>
            </p:cNvCxnSpPr>
            <p:nvPr/>
          </p:nvCxnSpPr>
          <p:spPr bwMode="auto">
            <a:xfrm rot="5400000">
              <a:off x="903527" y="3932230"/>
              <a:ext cx="5722459" cy="1587"/>
            </a:xfrm>
            <a:prstGeom prst="line">
              <a:avLst/>
            </a:prstGeom>
            <a:noFill/>
            <a:ln w="6350" algn="ctr">
              <a:solidFill>
                <a:srgbClr val="89A2B3"/>
              </a:solidFill>
              <a:round/>
              <a:headEnd/>
              <a:tailEnd/>
            </a:ln>
          </p:spPr>
        </p:cxnSp>
        <p:cxnSp>
          <p:nvCxnSpPr>
            <p:cNvPr id="22538" name="Straight Connector 83"/>
            <p:cNvCxnSpPr>
              <a:cxnSpLocks noChangeShapeType="1"/>
            </p:cNvCxnSpPr>
            <p:nvPr/>
          </p:nvCxnSpPr>
          <p:spPr bwMode="auto">
            <a:xfrm rot="5400000">
              <a:off x="2179143" y="3936496"/>
              <a:ext cx="5720753" cy="1588"/>
            </a:xfrm>
            <a:prstGeom prst="line">
              <a:avLst/>
            </a:prstGeom>
            <a:noFill/>
            <a:ln w="6350" algn="ctr">
              <a:solidFill>
                <a:srgbClr val="89A2B3"/>
              </a:solidFill>
              <a:round/>
              <a:headEnd/>
              <a:tailEnd/>
            </a:ln>
          </p:spPr>
        </p:cxnSp>
        <p:cxnSp>
          <p:nvCxnSpPr>
            <p:cNvPr id="22539" name="Straight Connector 81"/>
            <p:cNvCxnSpPr>
              <a:cxnSpLocks noChangeShapeType="1"/>
            </p:cNvCxnSpPr>
            <p:nvPr/>
          </p:nvCxnSpPr>
          <p:spPr bwMode="auto">
            <a:xfrm rot="5400000">
              <a:off x="-364032" y="3936496"/>
              <a:ext cx="5720753" cy="1588"/>
            </a:xfrm>
            <a:prstGeom prst="line">
              <a:avLst/>
            </a:prstGeom>
            <a:noFill/>
            <a:ln w="6350" algn="ctr">
              <a:solidFill>
                <a:srgbClr val="89A2B3"/>
              </a:solidFill>
              <a:round/>
              <a:headEnd/>
              <a:tailEnd/>
            </a:ln>
          </p:spPr>
        </p:cxnSp>
        <p:cxnSp>
          <p:nvCxnSpPr>
            <p:cNvPr id="22540" name="Straight Connector 82"/>
            <p:cNvCxnSpPr>
              <a:cxnSpLocks noChangeShapeType="1"/>
            </p:cNvCxnSpPr>
            <p:nvPr/>
          </p:nvCxnSpPr>
          <p:spPr bwMode="auto">
            <a:xfrm rot="5400000">
              <a:off x="-1628536" y="3951003"/>
              <a:ext cx="5722460" cy="1588"/>
            </a:xfrm>
            <a:prstGeom prst="line">
              <a:avLst/>
            </a:prstGeom>
            <a:noFill/>
            <a:ln w="6350" algn="ctr">
              <a:solidFill>
                <a:srgbClr val="89A2B3"/>
              </a:solidFill>
              <a:round/>
              <a:headEnd/>
              <a:tailEnd/>
            </a:ln>
          </p:spPr>
        </p:cxnSp>
        <p:cxnSp>
          <p:nvCxnSpPr>
            <p:cNvPr id="71" name="Straight Connector 84"/>
            <p:cNvCxnSpPr>
              <a:cxnSpLocks noChangeShapeType="1"/>
            </p:cNvCxnSpPr>
            <p:nvPr/>
          </p:nvCxnSpPr>
          <p:spPr bwMode="auto">
            <a:xfrm rot="5400000">
              <a:off x="4738740" y="3936496"/>
              <a:ext cx="5720753" cy="1587"/>
            </a:xfrm>
            <a:prstGeom prst="line">
              <a:avLst/>
            </a:prstGeom>
            <a:noFill/>
            <a:ln w="6350" algn="ctr">
              <a:solidFill>
                <a:srgbClr val="89A2B3"/>
              </a:solidFill>
              <a:round/>
              <a:headEnd/>
              <a:tailEnd/>
            </a:ln>
          </p:spPr>
        </p:cxnSp>
      </p:grpSp>
      <p:sp>
        <p:nvSpPr>
          <p:cNvPr id="3102" name="AutoShape 8"/>
          <p:cNvSpPr>
            <a:spLocks noChangeArrowheads="1"/>
          </p:cNvSpPr>
          <p:nvPr/>
        </p:nvSpPr>
        <p:spPr bwMode="auto">
          <a:xfrm>
            <a:off x="3856038" y="1259463"/>
            <a:ext cx="1154112" cy="257175"/>
          </a:xfrm>
          <a:prstGeom prst="chevron">
            <a:avLst>
              <a:gd name="adj" fmla="val 30781"/>
            </a:avLst>
          </a:prstGeom>
          <a:noFill/>
          <a:ln w="9525" algn="ctr">
            <a:noFill/>
            <a:miter lim="800000"/>
            <a:headEnd/>
            <a:tailEnd/>
          </a:ln>
        </p:spPr>
        <p:txBody>
          <a:bodyPr/>
          <a:lstStyle/>
          <a:p>
            <a:pPr fontAlgn="auto">
              <a:lnSpc>
                <a:spcPct val="90000"/>
              </a:lnSpc>
              <a:spcBef>
                <a:spcPts val="0"/>
              </a:spcBef>
              <a:spcAft>
                <a:spcPts val="0"/>
              </a:spcAft>
              <a:defRPr/>
            </a:pPr>
            <a:r>
              <a:rPr lang="zh-CN" altLang="en-US" sz="1000" spc="50" dirty="0" smtClean="0">
                <a:solidFill>
                  <a:srgbClr val="4D4D4F"/>
                </a:solidFill>
                <a:latin typeface="微软雅黑" pitchFamily="34" charset="-122"/>
                <a:ea typeface="微软雅黑" pitchFamily="34" charset="-122"/>
              </a:rPr>
              <a:t>设计</a:t>
            </a:r>
            <a:endParaRPr lang="en-US" altLang="en-US" sz="1000" spc="50" dirty="0">
              <a:solidFill>
                <a:srgbClr val="4D4D4F"/>
              </a:solidFill>
              <a:latin typeface="微软雅黑" pitchFamily="34" charset="-122"/>
              <a:ea typeface="微软雅黑" pitchFamily="34" charset="-122"/>
            </a:endParaRPr>
          </a:p>
        </p:txBody>
      </p:sp>
      <p:sp>
        <p:nvSpPr>
          <p:cNvPr id="3103" name="Rectangle 9"/>
          <p:cNvSpPr>
            <a:spLocks noChangeArrowheads="1"/>
          </p:cNvSpPr>
          <p:nvPr/>
        </p:nvSpPr>
        <p:spPr bwMode="auto">
          <a:xfrm>
            <a:off x="1380510" y="1262638"/>
            <a:ext cx="455254" cy="231475"/>
          </a:xfrm>
          <a:prstGeom prst="rect">
            <a:avLst/>
          </a:prstGeom>
          <a:noFill/>
          <a:ln w="19050">
            <a:noFill/>
            <a:miter lim="800000"/>
            <a:headEnd/>
            <a:tailEnd/>
          </a:ln>
        </p:spPr>
        <p:txBody>
          <a:bodyPr wrap="none" lIns="92075" tIns="46038" rIns="92075" bIns="46038">
            <a:spAutoFit/>
          </a:bodyPr>
          <a:lstStyle/>
          <a:p>
            <a:pPr algn="ctr" fontAlgn="auto">
              <a:lnSpc>
                <a:spcPct val="90000"/>
              </a:lnSpc>
              <a:spcBef>
                <a:spcPts val="0"/>
              </a:spcBef>
              <a:spcAft>
                <a:spcPts val="0"/>
              </a:spcAft>
              <a:defRPr/>
            </a:pPr>
            <a:r>
              <a:rPr lang="zh-CN" altLang="en-US" sz="1000" spc="50" dirty="0" smtClean="0">
                <a:solidFill>
                  <a:srgbClr val="4D4D4F"/>
                </a:solidFill>
                <a:latin typeface="微软雅黑" pitchFamily="34" charset="-122"/>
                <a:ea typeface="微软雅黑" pitchFamily="34" charset="-122"/>
              </a:rPr>
              <a:t>计划</a:t>
            </a:r>
            <a:endParaRPr lang="en-US" altLang="en-US" sz="1000" spc="50" dirty="0">
              <a:solidFill>
                <a:srgbClr val="4D4D4F"/>
              </a:solidFill>
              <a:latin typeface="微软雅黑" pitchFamily="34" charset="-122"/>
              <a:ea typeface="微软雅黑" pitchFamily="34" charset="-122"/>
            </a:endParaRPr>
          </a:p>
        </p:txBody>
      </p:sp>
      <p:sp>
        <p:nvSpPr>
          <p:cNvPr id="3104" name="Rectangle 10"/>
          <p:cNvSpPr>
            <a:spLocks noChangeArrowheads="1"/>
          </p:cNvSpPr>
          <p:nvPr/>
        </p:nvSpPr>
        <p:spPr bwMode="auto">
          <a:xfrm>
            <a:off x="2644775" y="1261050"/>
            <a:ext cx="455253" cy="231475"/>
          </a:xfrm>
          <a:prstGeom prst="rect">
            <a:avLst/>
          </a:prstGeom>
          <a:noFill/>
          <a:ln w="19050">
            <a:noFill/>
            <a:miter lim="800000"/>
            <a:headEnd/>
            <a:tailEnd/>
          </a:ln>
        </p:spPr>
        <p:txBody>
          <a:bodyPr wrap="none" lIns="92075" tIns="46038" rIns="92075" bIns="46038">
            <a:spAutoFit/>
          </a:bodyPr>
          <a:lstStyle/>
          <a:p>
            <a:pPr fontAlgn="auto">
              <a:lnSpc>
                <a:spcPct val="90000"/>
              </a:lnSpc>
              <a:spcBef>
                <a:spcPts val="0"/>
              </a:spcBef>
              <a:spcAft>
                <a:spcPts val="0"/>
              </a:spcAft>
              <a:defRPr/>
            </a:pPr>
            <a:r>
              <a:rPr lang="zh-CN" altLang="en-US" sz="1000" spc="50" dirty="0" smtClean="0">
                <a:solidFill>
                  <a:srgbClr val="4D4D4F"/>
                </a:solidFill>
                <a:latin typeface="微软雅黑" pitchFamily="34" charset="-122"/>
                <a:ea typeface="微软雅黑" pitchFamily="34" charset="-122"/>
              </a:rPr>
              <a:t>概念</a:t>
            </a:r>
            <a:endParaRPr lang="en-US" altLang="en-US" sz="1000" spc="50" dirty="0">
              <a:solidFill>
                <a:srgbClr val="4D4D4F"/>
              </a:solidFill>
              <a:latin typeface="微软雅黑" pitchFamily="34" charset="-122"/>
              <a:ea typeface="微软雅黑" pitchFamily="34" charset="-122"/>
            </a:endParaRPr>
          </a:p>
        </p:txBody>
      </p:sp>
      <p:sp>
        <p:nvSpPr>
          <p:cNvPr id="3105" name="Rectangle 11"/>
          <p:cNvSpPr>
            <a:spLocks noChangeArrowheads="1"/>
          </p:cNvSpPr>
          <p:nvPr/>
        </p:nvSpPr>
        <p:spPr bwMode="auto">
          <a:xfrm>
            <a:off x="7762875" y="1264225"/>
            <a:ext cx="957263" cy="231475"/>
          </a:xfrm>
          <a:prstGeom prst="rect">
            <a:avLst/>
          </a:prstGeom>
          <a:noFill/>
          <a:ln w="19050">
            <a:noFill/>
            <a:miter lim="800000"/>
            <a:headEnd/>
            <a:tailEnd/>
          </a:ln>
        </p:spPr>
        <p:txBody>
          <a:bodyPr lIns="92075" tIns="46038" rIns="92075" bIns="46038">
            <a:spAutoFit/>
          </a:bodyPr>
          <a:lstStyle/>
          <a:p>
            <a:pPr fontAlgn="auto">
              <a:lnSpc>
                <a:spcPct val="90000"/>
              </a:lnSpc>
              <a:spcBef>
                <a:spcPts val="0"/>
              </a:spcBef>
              <a:spcAft>
                <a:spcPts val="0"/>
              </a:spcAft>
              <a:defRPr/>
            </a:pPr>
            <a:r>
              <a:rPr lang="zh-CN" altLang="en-US" sz="1000" spc="50" dirty="0" smtClean="0">
                <a:solidFill>
                  <a:srgbClr val="4D4D4F"/>
                </a:solidFill>
                <a:latin typeface="微软雅黑" pitchFamily="34" charset="-122"/>
                <a:ea typeface="微软雅黑" pitchFamily="34" charset="-122"/>
              </a:rPr>
              <a:t>服务</a:t>
            </a:r>
            <a:endParaRPr lang="en-US" altLang="en-US" sz="1000" spc="50" dirty="0">
              <a:solidFill>
                <a:srgbClr val="4D4D4F"/>
              </a:solidFill>
              <a:latin typeface="微软雅黑" pitchFamily="34" charset="-122"/>
              <a:ea typeface="微软雅黑" pitchFamily="34" charset="-122"/>
            </a:endParaRPr>
          </a:p>
        </p:txBody>
      </p:sp>
      <p:sp>
        <p:nvSpPr>
          <p:cNvPr id="3106" name="Rectangle 12"/>
          <p:cNvSpPr>
            <a:spLocks noChangeArrowheads="1"/>
          </p:cNvSpPr>
          <p:nvPr/>
        </p:nvSpPr>
        <p:spPr bwMode="auto">
          <a:xfrm>
            <a:off x="5186363" y="1262638"/>
            <a:ext cx="742950" cy="231475"/>
          </a:xfrm>
          <a:prstGeom prst="rect">
            <a:avLst/>
          </a:prstGeom>
          <a:noFill/>
          <a:ln w="19050">
            <a:noFill/>
            <a:miter lim="800000"/>
            <a:headEnd/>
            <a:tailEnd/>
          </a:ln>
        </p:spPr>
        <p:txBody>
          <a:bodyPr lIns="92075" tIns="46038" rIns="92075" bIns="46038">
            <a:spAutoFit/>
          </a:bodyPr>
          <a:lstStyle/>
          <a:p>
            <a:pPr fontAlgn="auto">
              <a:lnSpc>
                <a:spcPct val="90000"/>
              </a:lnSpc>
              <a:spcBef>
                <a:spcPts val="0"/>
              </a:spcBef>
              <a:spcAft>
                <a:spcPts val="0"/>
              </a:spcAft>
              <a:defRPr/>
            </a:pPr>
            <a:r>
              <a:rPr lang="zh-CN" altLang="en-US" sz="1000" spc="50" dirty="0" smtClean="0">
                <a:solidFill>
                  <a:srgbClr val="4D4D4F"/>
                </a:solidFill>
                <a:latin typeface="微软雅黑" pitchFamily="34" charset="-122"/>
                <a:ea typeface="微软雅黑" pitchFamily="34" charset="-122"/>
              </a:rPr>
              <a:t>验证</a:t>
            </a:r>
            <a:endParaRPr lang="en-US" altLang="en-US" sz="1000" spc="50" dirty="0">
              <a:solidFill>
                <a:srgbClr val="4D4D4F"/>
              </a:solidFill>
              <a:latin typeface="微软雅黑" pitchFamily="34" charset="-122"/>
              <a:ea typeface="微软雅黑" pitchFamily="34" charset="-122"/>
            </a:endParaRPr>
          </a:p>
        </p:txBody>
      </p:sp>
      <p:sp>
        <p:nvSpPr>
          <p:cNvPr id="3124" name="AutoShape 49"/>
          <p:cNvSpPr>
            <a:spLocks noChangeArrowheads="1"/>
          </p:cNvSpPr>
          <p:nvPr/>
        </p:nvSpPr>
        <p:spPr bwMode="auto">
          <a:xfrm>
            <a:off x="6362700" y="1267550"/>
            <a:ext cx="1160463" cy="231475"/>
          </a:xfrm>
          <a:prstGeom prst="chevron">
            <a:avLst>
              <a:gd name="adj" fmla="val 34134"/>
            </a:avLst>
          </a:prstGeom>
          <a:noFill/>
          <a:ln w="19050" algn="ctr">
            <a:noFill/>
            <a:miter lim="800000"/>
            <a:headEnd/>
            <a:tailEnd/>
          </a:ln>
        </p:spPr>
        <p:txBody>
          <a:bodyPr lIns="92075" tIns="46038" rIns="92075" bIns="46038" anchor="ctr">
            <a:spAutoFit/>
          </a:bodyPr>
          <a:lstStyle/>
          <a:p>
            <a:pPr fontAlgn="auto">
              <a:lnSpc>
                <a:spcPct val="90000"/>
              </a:lnSpc>
              <a:spcBef>
                <a:spcPts val="0"/>
              </a:spcBef>
              <a:spcAft>
                <a:spcPts val="0"/>
              </a:spcAft>
              <a:defRPr/>
            </a:pPr>
            <a:r>
              <a:rPr lang="en-US" sz="1000" spc="50" dirty="0">
                <a:solidFill>
                  <a:srgbClr val="4D4D4F"/>
                </a:solidFill>
                <a:latin typeface="Arial"/>
                <a:ea typeface="MS PGothic" pitchFamily="34" charset="-128"/>
              </a:rPr>
              <a:t> </a:t>
            </a:r>
            <a:r>
              <a:rPr lang="zh-CN" altLang="en-US" sz="1000" spc="50" dirty="0" smtClean="0">
                <a:solidFill>
                  <a:srgbClr val="4D4D4F"/>
                </a:solidFill>
                <a:latin typeface="微软雅黑" pitchFamily="34" charset="-122"/>
                <a:ea typeface="微软雅黑" pitchFamily="34" charset="-122"/>
              </a:rPr>
              <a:t>生产</a:t>
            </a:r>
            <a:endParaRPr lang="en-US" altLang="en-US" sz="1000" spc="50" dirty="0">
              <a:solidFill>
                <a:srgbClr val="4D4D4F"/>
              </a:solidFill>
              <a:latin typeface="微软雅黑" pitchFamily="34" charset="-122"/>
              <a:ea typeface="微软雅黑" pitchFamily="34" charset="-122"/>
            </a:endParaRPr>
          </a:p>
        </p:txBody>
      </p:sp>
      <p:sp>
        <p:nvSpPr>
          <p:cNvPr id="100" name="Rectangle 9"/>
          <p:cNvSpPr>
            <a:spLocks noChangeArrowheads="1"/>
          </p:cNvSpPr>
          <p:nvPr/>
        </p:nvSpPr>
        <p:spPr bwMode="auto">
          <a:xfrm>
            <a:off x="297904" y="1241997"/>
            <a:ext cx="765594" cy="245325"/>
          </a:xfrm>
          <a:prstGeom prst="rect">
            <a:avLst/>
          </a:prstGeom>
          <a:noFill/>
          <a:ln w="19050">
            <a:noFill/>
            <a:miter lim="800000"/>
            <a:headEnd/>
            <a:tailEnd/>
          </a:ln>
        </p:spPr>
        <p:txBody>
          <a:bodyPr wrap="none" lIns="92075" tIns="46038" rIns="92075" bIns="46038">
            <a:spAutoFit/>
          </a:bodyPr>
          <a:lstStyle/>
          <a:p>
            <a:pPr algn="ctr" fontAlgn="auto">
              <a:lnSpc>
                <a:spcPct val="90000"/>
              </a:lnSpc>
              <a:spcBef>
                <a:spcPts val="0"/>
              </a:spcBef>
              <a:spcAft>
                <a:spcPts val="0"/>
              </a:spcAft>
              <a:defRPr/>
            </a:pPr>
            <a:r>
              <a:rPr lang="zh-CN" altLang="en-US" sz="1100" kern="900" spc="30" dirty="0" smtClean="0">
                <a:solidFill>
                  <a:srgbClr val="0067B4"/>
                </a:solidFill>
                <a:latin typeface="微软雅黑" pitchFamily="34" charset="-122"/>
                <a:ea typeface="微软雅黑" pitchFamily="34" charset="-122"/>
              </a:rPr>
              <a:t>组织架构</a:t>
            </a:r>
            <a:endParaRPr lang="en-US" altLang="en-US" sz="1100" kern="900" spc="30" dirty="0">
              <a:solidFill>
                <a:srgbClr val="0067B4"/>
              </a:solidFill>
              <a:latin typeface="微软雅黑" pitchFamily="34" charset="-122"/>
              <a:ea typeface="微软雅黑" pitchFamily="34" charset="-122"/>
            </a:endParaRPr>
          </a:p>
        </p:txBody>
      </p:sp>
      <p:sp>
        <p:nvSpPr>
          <p:cNvPr id="22598" name="Isosceles Triangle 100"/>
          <p:cNvSpPr>
            <a:spLocks noChangeArrowheads="1"/>
          </p:cNvSpPr>
          <p:nvPr/>
        </p:nvSpPr>
        <p:spPr bwMode="auto">
          <a:xfrm rot="10800000">
            <a:off x="109200" y="1310561"/>
            <a:ext cx="136962" cy="117824"/>
          </a:xfrm>
          <a:prstGeom prst="triangle">
            <a:avLst>
              <a:gd name="adj" fmla="val 50000"/>
            </a:avLst>
          </a:prstGeom>
          <a:solidFill>
            <a:schemeClr val="accent6"/>
          </a:solidFill>
          <a:ln w="19050" algn="ctr">
            <a:noFill/>
            <a:round/>
            <a:headEnd/>
            <a:tailEnd/>
          </a:ln>
        </p:spPr>
        <p:txBody>
          <a:bodyPr lIns="92075" tIns="46038" rIns="92075" bIns="46038" anchor="ctr">
            <a:spAutoFit/>
          </a:bodyPr>
          <a:lstStyle/>
          <a:p>
            <a:pPr fontAlgn="auto">
              <a:spcBef>
                <a:spcPts val="0"/>
              </a:spcBef>
              <a:spcAft>
                <a:spcPts val="0"/>
              </a:spcAft>
            </a:pPr>
            <a:endParaRPr lang="en-US" b="1" dirty="0">
              <a:solidFill>
                <a:srgbClr val="4D4D4F"/>
              </a:solidFill>
              <a:latin typeface="Arial"/>
              <a:ea typeface="MS PGothic" pitchFamily="34" charset="-128"/>
            </a:endParaRPr>
          </a:p>
        </p:txBody>
      </p:sp>
      <p:sp>
        <p:nvSpPr>
          <p:cNvPr id="22549" name="Isosceles Triangle 101"/>
          <p:cNvSpPr>
            <a:spLocks noChangeArrowheads="1"/>
          </p:cNvSpPr>
          <p:nvPr/>
        </p:nvSpPr>
        <p:spPr bwMode="auto">
          <a:xfrm rot="5400000">
            <a:off x="1296988" y="1316613"/>
            <a:ext cx="136525" cy="117475"/>
          </a:xfrm>
          <a:prstGeom prst="triangle">
            <a:avLst>
              <a:gd name="adj" fmla="val 50000"/>
            </a:avLst>
          </a:prstGeom>
          <a:solidFill>
            <a:schemeClr val="accent6"/>
          </a:solidFill>
          <a:ln w="19050" algn="ctr">
            <a:noFill/>
            <a:round/>
            <a:headEnd/>
            <a:tailEnd/>
          </a:ln>
        </p:spPr>
        <p:txBody>
          <a:bodyPr lIns="92075" tIns="46038" rIns="92075" bIns="46038" anchor="ctr">
            <a:spAutoFit/>
          </a:bodyPr>
          <a:lstStyle/>
          <a:p>
            <a:pPr fontAlgn="auto">
              <a:spcBef>
                <a:spcPts val="0"/>
              </a:spcBef>
              <a:spcAft>
                <a:spcPts val="0"/>
              </a:spcAft>
            </a:pPr>
            <a:endParaRPr lang="en-US" b="1" dirty="0">
              <a:solidFill>
                <a:srgbClr val="4D4D4F"/>
              </a:solidFill>
              <a:latin typeface="Arial"/>
              <a:ea typeface="MS PGothic" pitchFamily="34" charset="-128"/>
            </a:endParaRPr>
          </a:p>
        </p:txBody>
      </p:sp>
      <p:sp>
        <p:nvSpPr>
          <p:cNvPr id="22550" name="Isosceles Triangle 102"/>
          <p:cNvSpPr>
            <a:spLocks noChangeArrowheads="1"/>
          </p:cNvSpPr>
          <p:nvPr/>
        </p:nvSpPr>
        <p:spPr bwMode="auto">
          <a:xfrm rot="5400000">
            <a:off x="2559051" y="1316612"/>
            <a:ext cx="138112" cy="119063"/>
          </a:xfrm>
          <a:prstGeom prst="triangle">
            <a:avLst>
              <a:gd name="adj" fmla="val 50000"/>
            </a:avLst>
          </a:prstGeom>
          <a:solidFill>
            <a:schemeClr val="accent6"/>
          </a:solidFill>
          <a:ln w="19050" algn="ctr">
            <a:noFill/>
            <a:round/>
            <a:headEnd/>
            <a:tailEnd/>
          </a:ln>
        </p:spPr>
        <p:txBody>
          <a:bodyPr lIns="92075" tIns="46038" rIns="92075" bIns="46038" anchor="ctr">
            <a:spAutoFit/>
          </a:bodyPr>
          <a:lstStyle/>
          <a:p>
            <a:pPr fontAlgn="auto">
              <a:spcBef>
                <a:spcPts val="0"/>
              </a:spcBef>
              <a:spcAft>
                <a:spcPts val="0"/>
              </a:spcAft>
            </a:pPr>
            <a:endParaRPr lang="en-US" b="1" dirty="0">
              <a:solidFill>
                <a:srgbClr val="4D4D4F"/>
              </a:solidFill>
              <a:latin typeface="Arial"/>
              <a:ea typeface="MS PGothic" pitchFamily="34" charset="-128"/>
            </a:endParaRPr>
          </a:p>
        </p:txBody>
      </p:sp>
      <p:sp>
        <p:nvSpPr>
          <p:cNvPr id="22551" name="Isosceles Triangle 103"/>
          <p:cNvSpPr>
            <a:spLocks noChangeArrowheads="1"/>
          </p:cNvSpPr>
          <p:nvPr/>
        </p:nvSpPr>
        <p:spPr bwMode="auto">
          <a:xfrm rot="5400000">
            <a:off x="3846513" y="1316613"/>
            <a:ext cx="138112" cy="119062"/>
          </a:xfrm>
          <a:prstGeom prst="triangle">
            <a:avLst>
              <a:gd name="adj" fmla="val 50000"/>
            </a:avLst>
          </a:prstGeom>
          <a:solidFill>
            <a:schemeClr val="accent6"/>
          </a:solidFill>
          <a:ln w="19050" algn="ctr">
            <a:noFill/>
            <a:round/>
            <a:headEnd/>
            <a:tailEnd/>
          </a:ln>
        </p:spPr>
        <p:txBody>
          <a:bodyPr lIns="92075" tIns="46038" rIns="92075" bIns="46038" anchor="ctr">
            <a:spAutoFit/>
          </a:bodyPr>
          <a:lstStyle/>
          <a:p>
            <a:pPr fontAlgn="auto">
              <a:spcBef>
                <a:spcPts val="0"/>
              </a:spcBef>
              <a:spcAft>
                <a:spcPts val="0"/>
              </a:spcAft>
            </a:pPr>
            <a:endParaRPr lang="en-US" b="1" dirty="0">
              <a:solidFill>
                <a:srgbClr val="4D4D4F"/>
              </a:solidFill>
              <a:latin typeface="Arial"/>
              <a:ea typeface="MS PGothic" pitchFamily="34" charset="-128"/>
            </a:endParaRPr>
          </a:p>
        </p:txBody>
      </p:sp>
      <p:sp>
        <p:nvSpPr>
          <p:cNvPr id="22552" name="Isosceles Triangle 104"/>
          <p:cNvSpPr>
            <a:spLocks noChangeArrowheads="1"/>
          </p:cNvSpPr>
          <p:nvPr/>
        </p:nvSpPr>
        <p:spPr bwMode="auto">
          <a:xfrm rot="5400000">
            <a:off x="5109369" y="1320581"/>
            <a:ext cx="136525" cy="119063"/>
          </a:xfrm>
          <a:prstGeom prst="triangle">
            <a:avLst>
              <a:gd name="adj" fmla="val 50000"/>
            </a:avLst>
          </a:prstGeom>
          <a:solidFill>
            <a:schemeClr val="accent6"/>
          </a:solidFill>
          <a:ln w="19050" algn="ctr">
            <a:noFill/>
            <a:round/>
            <a:headEnd/>
            <a:tailEnd/>
          </a:ln>
        </p:spPr>
        <p:txBody>
          <a:bodyPr lIns="92075" tIns="46038" rIns="92075" bIns="46038" anchor="ctr">
            <a:spAutoFit/>
          </a:bodyPr>
          <a:lstStyle/>
          <a:p>
            <a:pPr fontAlgn="auto">
              <a:spcBef>
                <a:spcPts val="0"/>
              </a:spcBef>
              <a:spcAft>
                <a:spcPts val="0"/>
              </a:spcAft>
            </a:pPr>
            <a:endParaRPr lang="en-US" b="1" dirty="0">
              <a:solidFill>
                <a:srgbClr val="4D4D4F"/>
              </a:solidFill>
              <a:latin typeface="Arial"/>
              <a:ea typeface="MS PGothic" pitchFamily="34" charset="-128"/>
            </a:endParaRPr>
          </a:p>
        </p:txBody>
      </p:sp>
      <p:sp>
        <p:nvSpPr>
          <p:cNvPr id="22553" name="Isosceles Triangle 105"/>
          <p:cNvSpPr>
            <a:spLocks noChangeArrowheads="1"/>
          </p:cNvSpPr>
          <p:nvPr/>
        </p:nvSpPr>
        <p:spPr bwMode="auto">
          <a:xfrm rot="5400000">
            <a:off x="6388894" y="1315819"/>
            <a:ext cx="136525" cy="119063"/>
          </a:xfrm>
          <a:prstGeom prst="triangle">
            <a:avLst>
              <a:gd name="adj" fmla="val 50000"/>
            </a:avLst>
          </a:prstGeom>
          <a:solidFill>
            <a:schemeClr val="accent6"/>
          </a:solidFill>
          <a:ln w="19050" algn="ctr">
            <a:noFill/>
            <a:round/>
            <a:headEnd/>
            <a:tailEnd/>
          </a:ln>
        </p:spPr>
        <p:txBody>
          <a:bodyPr lIns="92075" tIns="46038" rIns="92075" bIns="46038" anchor="ctr">
            <a:spAutoFit/>
          </a:bodyPr>
          <a:lstStyle/>
          <a:p>
            <a:pPr fontAlgn="auto">
              <a:spcBef>
                <a:spcPts val="0"/>
              </a:spcBef>
              <a:spcAft>
                <a:spcPts val="0"/>
              </a:spcAft>
            </a:pPr>
            <a:endParaRPr lang="en-US" b="1" dirty="0">
              <a:solidFill>
                <a:srgbClr val="4D4D4F"/>
              </a:solidFill>
              <a:latin typeface="Arial"/>
              <a:ea typeface="MS PGothic" pitchFamily="34" charset="-128"/>
            </a:endParaRPr>
          </a:p>
        </p:txBody>
      </p:sp>
      <p:sp>
        <p:nvSpPr>
          <p:cNvPr id="22554" name="Isosceles Triangle 106"/>
          <p:cNvSpPr>
            <a:spLocks noChangeArrowheads="1"/>
          </p:cNvSpPr>
          <p:nvPr/>
        </p:nvSpPr>
        <p:spPr bwMode="auto">
          <a:xfrm rot="5400000">
            <a:off x="7672388" y="1316613"/>
            <a:ext cx="136525" cy="117475"/>
          </a:xfrm>
          <a:prstGeom prst="triangle">
            <a:avLst>
              <a:gd name="adj" fmla="val 50000"/>
            </a:avLst>
          </a:prstGeom>
          <a:solidFill>
            <a:schemeClr val="accent6"/>
          </a:solidFill>
          <a:ln w="19050" algn="ctr">
            <a:noFill/>
            <a:round/>
            <a:headEnd/>
            <a:tailEnd/>
          </a:ln>
        </p:spPr>
        <p:txBody>
          <a:bodyPr lIns="92075" tIns="46038" rIns="92075" bIns="46038" anchor="ctr">
            <a:spAutoFit/>
          </a:bodyPr>
          <a:lstStyle/>
          <a:p>
            <a:pPr fontAlgn="auto">
              <a:spcBef>
                <a:spcPts val="0"/>
              </a:spcBef>
              <a:spcAft>
                <a:spcPts val="0"/>
              </a:spcAft>
            </a:pPr>
            <a:endParaRPr lang="en-US" b="1" dirty="0">
              <a:solidFill>
                <a:srgbClr val="4D4D4F"/>
              </a:solidFill>
              <a:latin typeface="Arial"/>
              <a:ea typeface="MS PGothic" pitchFamily="34" charset="-128"/>
            </a:endParaRPr>
          </a:p>
        </p:txBody>
      </p:sp>
      <p:sp>
        <p:nvSpPr>
          <p:cNvPr id="3084" name="Rectangle 18"/>
          <p:cNvSpPr>
            <a:spLocks noChangeArrowheads="1"/>
          </p:cNvSpPr>
          <p:nvPr/>
        </p:nvSpPr>
        <p:spPr bwMode="auto">
          <a:xfrm>
            <a:off x="1841500" y="3344975"/>
            <a:ext cx="4295775" cy="165100"/>
          </a:xfrm>
          <a:prstGeom prst="rect">
            <a:avLst/>
          </a:prstGeom>
          <a:solidFill>
            <a:srgbClr val="CBE62D">
              <a:lumMod val="60000"/>
              <a:lumOff val="40000"/>
            </a:srgbClr>
          </a:solidFill>
          <a:ln w="19050" algn="ctr">
            <a:noFill/>
            <a:miter lim="800000"/>
            <a:headEnd/>
            <a:tailEnd/>
          </a:ln>
          <a:effectLst>
            <a:glow rad="101600">
              <a:srgbClr val="40637A">
                <a:satMod val="175000"/>
                <a:alpha val="40000"/>
              </a:srgbClr>
            </a:glow>
          </a:effectLst>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000000"/>
                </a:solidFill>
                <a:latin typeface="微软雅黑" pitchFamily="34" charset="-122"/>
                <a:ea typeface="微软雅黑" pitchFamily="34" charset="-122"/>
                <a:cs typeface="Arial" charset="0"/>
              </a:rPr>
              <a:t>要求捕捉和管理</a:t>
            </a:r>
            <a:endParaRPr lang="en-US" altLang="en-US" sz="1150" kern="700" spc="30" dirty="0">
              <a:solidFill>
                <a:srgbClr val="000000"/>
              </a:solidFill>
              <a:latin typeface="微软雅黑" pitchFamily="34" charset="-122"/>
              <a:ea typeface="微软雅黑" pitchFamily="34" charset="-122"/>
              <a:cs typeface="Arial" charset="0"/>
            </a:endParaRPr>
          </a:p>
        </p:txBody>
      </p:sp>
      <p:sp>
        <p:nvSpPr>
          <p:cNvPr id="3086" name="Rectangle 20"/>
          <p:cNvSpPr>
            <a:spLocks noChangeArrowheads="1"/>
          </p:cNvSpPr>
          <p:nvPr/>
        </p:nvSpPr>
        <p:spPr bwMode="auto">
          <a:xfrm>
            <a:off x="1317625" y="3138765"/>
            <a:ext cx="2897188" cy="165100"/>
          </a:xfrm>
          <a:prstGeom prst="rect">
            <a:avLst/>
          </a:prstGeom>
          <a:solidFill>
            <a:srgbClr val="8BA1AF">
              <a:lumMod val="60000"/>
              <a:lumOff val="40000"/>
            </a:srgbClr>
          </a:solidFill>
          <a:ln w="19050" algn="ctr">
            <a:noFill/>
            <a:miter lim="800000"/>
            <a:headEnd/>
            <a:tailEnd/>
          </a:ln>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FFFFFF"/>
                </a:solidFill>
                <a:latin typeface="微软雅黑" pitchFamily="34" charset="-122"/>
                <a:ea typeface="微软雅黑" pitchFamily="34" charset="-122"/>
                <a:cs typeface="Arial" charset="0"/>
              </a:rPr>
              <a:t>方案响应</a:t>
            </a:r>
            <a:endParaRPr lang="en-US" altLang="en-US" sz="1150" kern="700" spc="30" dirty="0" smtClean="0">
              <a:solidFill>
                <a:srgbClr val="FFFFFF"/>
              </a:solidFill>
              <a:latin typeface="微软雅黑" pitchFamily="34" charset="-122"/>
              <a:ea typeface="微软雅黑" pitchFamily="34" charset="-122"/>
              <a:cs typeface="Arial" charset="0"/>
            </a:endParaRPr>
          </a:p>
        </p:txBody>
      </p:sp>
      <p:sp>
        <p:nvSpPr>
          <p:cNvPr id="3100" name="Rectangle 70"/>
          <p:cNvSpPr>
            <a:spLocks noChangeArrowheads="1"/>
          </p:cNvSpPr>
          <p:nvPr/>
        </p:nvSpPr>
        <p:spPr bwMode="auto">
          <a:xfrm>
            <a:off x="3270250" y="5859032"/>
            <a:ext cx="4333875" cy="165100"/>
          </a:xfrm>
          <a:prstGeom prst="rect">
            <a:avLst/>
          </a:prstGeom>
          <a:solidFill>
            <a:srgbClr val="8BA1AF">
              <a:lumMod val="60000"/>
              <a:lumOff val="40000"/>
            </a:srgbClr>
          </a:solidFill>
          <a:ln w="19050" algn="ctr">
            <a:noFill/>
            <a:miter lim="800000"/>
            <a:headEnd/>
            <a:tailEnd/>
          </a:ln>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FFFFFF"/>
                </a:solidFill>
                <a:latin typeface="微软雅黑" pitchFamily="34" charset="-122"/>
                <a:ea typeface="微软雅黑" pitchFamily="34" charset="-122"/>
                <a:cs typeface="Arial" charset="0"/>
              </a:rPr>
              <a:t>制造外包</a:t>
            </a:r>
            <a:endParaRPr lang="en-US" altLang="en-US" sz="1150" kern="700" spc="30" dirty="0" smtClean="0">
              <a:solidFill>
                <a:srgbClr val="FFFFFF"/>
              </a:solidFill>
              <a:latin typeface="微软雅黑" pitchFamily="34" charset="-122"/>
              <a:ea typeface="微软雅黑" pitchFamily="34" charset="-122"/>
              <a:cs typeface="Arial" charset="0"/>
            </a:endParaRPr>
          </a:p>
        </p:txBody>
      </p:sp>
      <p:sp>
        <p:nvSpPr>
          <p:cNvPr id="3098" name="Rectangle 68"/>
          <p:cNvSpPr>
            <a:spLocks noChangeArrowheads="1"/>
          </p:cNvSpPr>
          <p:nvPr/>
        </p:nvSpPr>
        <p:spPr bwMode="auto">
          <a:xfrm>
            <a:off x="3271838" y="5645327"/>
            <a:ext cx="3030537" cy="165100"/>
          </a:xfrm>
          <a:prstGeom prst="rect">
            <a:avLst/>
          </a:prstGeom>
          <a:solidFill>
            <a:srgbClr val="8BA1AF">
              <a:lumMod val="60000"/>
              <a:lumOff val="40000"/>
            </a:srgbClr>
          </a:solidFill>
          <a:ln w="19050" algn="ctr">
            <a:noFill/>
            <a:miter lim="800000"/>
            <a:headEnd/>
            <a:tailEnd/>
          </a:ln>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FFFFFF"/>
                </a:solidFill>
                <a:latin typeface="微软雅黑" pitchFamily="34" charset="-122"/>
                <a:ea typeface="微软雅黑" pitchFamily="34" charset="-122"/>
                <a:cs typeface="Arial" charset="0"/>
              </a:rPr>
              <a:t>模具设计和制造</a:t>
            </a:r>
            <a:endParaRPr lang="en-US" altLang="en-US" sz="1150" kern="700" spc="30" dirty="0" smtClean="0">
              <a:solidFill>
                <a:srgbClr val="FFFFFF"/>
              </a:solidFill>
              <a:latin typeface="微软雅黑" pitchFamily="34" charset="-122"/>
              <a:ea typeface="微软雅黑" pitchFamily="34" charset="-122"/>
              <a:cs typeface="Arial" charset="0"/>
            </a:endParaRPr>
          </a:p>
        </p:txBody>
      </p:sp>
      <p:sp>
        <p:nvSpPr>
          <p:cNvPr id="3099" name="Rectangle 69"/>
          <p:cNvSpPr>
            <a:spLocks noChangeArrowheads="1"/>
          </p:cNvSpPr>
          <p:nvPr/>
        </p:nvSpPr>
        <p:spPr bwMode="auto">
          <a:xfrm>
            <a:off x="3270250" y="5431622"/>
            <a:ext cx="4325938" cy="165100"/>
          </a:xfrm>
          <a:prstGeom prst="rect">
            <a:avLst/>
          </a:prstGeom>
          <a:solidFill>
            <a:srgbClr val="CBE62D">
              <a:lumMod val="60000"/>
              <a:lumOff val="40000"/>
            </a:srgbClr>
          </a:solidFill>
          <a:ln w="19050" algn="ctr">
            <a:noFill/>
            <a:miter lim="800000"/>
            <a:headEnd/>
            <a:tailEnd/>
          </a:ln>
          <a:effectLst>
            <a:glow rad="101600">
              <a:srgbClr val="40637A">
                <a:satMod val="175000"/>
                <a:alpha val="40000"/>
              </a:srgbClr>
            </a:glow>
          </a:effectLst>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000000"/>
                </a:solidFill>
                <a:latin typeface="微软雅黑" pitchFamily="34" charset="-122"/>
                <a:ea typeface="微软雅黑" pitchFamily="34" charset="-122"/>
                <a:cs typeface="Arial" charset="0"/>
              </a:rPr>
              <a:t>制造过程管理</a:t>
            </a:r>
            <a:endParaRPr lang="en-US" altLang="en-US" sz="1150" kern="700" spc="30" dirty="0">
              <a:solidFill>
                <a:srgbClr val="000000"/>
              </a:solidFill>
              <a:latin typeface="微软雅黑" pitchFamily="34" charset="-122"/>
              <a:ea typeface="微软雅黑" pitchFamily="34" charset="-122"/>
              <a:cs typeface="Arial" charset="0"/>
            </a:endParaRPr>
          </a:p>
        </p:txBody>
      </p:sp>
      <p:sp>
        <p:nvSpPr>
          <p:cNvPr id="81" name="Title 80"/>
          <p:cNvSpPr>
            <a:spLocks noGrp="1"/>
          </p:cNvSpPr>
          <p:nvPr>
            <p:ph type="title"/>
          </p:nvPr>
        </p:nvSpPr>
        <p:spPr>
          <a:xfrm>
            <a:off x="92075" y="782638"/>
            <a:ext cx="7612063" cy="457200"/>
          </a:xfrm>
        </p:spPr>
        <p:txBody>
          <a:bodyPr/>
          <a:lstStyle/>
          <a:p>
            <a:pPr>
              <a:buFont typeface="Wingdings" pitchFamily="2" charset="2"/>
              <a:buChar char="ü"/>
            </a:pPr>
            <a:r>
              <a:rPr lang="zh-CN" altLang="en-US" sz="2200" dirty="0" smtClean="0"/>
              <a:t>在产品研发过程中产生的各种产品结构</a:t>
            </a:r>
            <a:endParaRPr lang="en-US" altLang="zh-CN" sz="2200" dirty="0"/>
          </a:p>
        </p:txBody>
      </p:sp>
      <p:sp>
        <p:nvSpPr>
          <p:cNvPr id="3077" name="Rectangle 13"/>
          <p:cNvSpPr>
            <a:spLocks noChangeArrowheads="1"/>
          </p:cNvSpPr>
          <p:nvPr/>
        </p:nvSpPr>
        <p:spPr bwMode="auto">
          <a:xfrm>
            <a:off x="2941638" y="2437690"/>
            <a:ext cx="6202362" cy="165100"/>
          </a:xfrm>
          <a:prstGeom prst="rect">
            <a:avLst/>
          </a:prstGeom>
          <a:solidFill>
            <a:srgbClr val="8BA1AF">
              <a:lumMod val="60000"/>
              <a:lumOff val="40000"/>
            </a:srgbClr>
          </a:solidFill>
          <a:ln w="19050" algn="ctr">
            <a:noFill/>
            <a:miter lim="800000"/>
            <a:headEnd/>
            <a:tailEnd/>
          </a:ln>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FFFFFF"/>
                </a:solidFill>
                <a:latin typeface="微软雅黑" pitchFamily="34" charset="-122"/>
                <a:ea typeface="微软雅黑" pitchFamily="34" charset="-122"/>
                <a:cs typeface="Arial" charset="0"/>
              </a:rPr>
              <a:t>法规遵循管理</a:t>
            </a:r>
            <a:endParaRPr lang="en-US" altLang="en-US" sz="1150" kern="700" spc="30" dirty="0" smtClean="0">
              <a:solidFill>
                <a:srgbClr val="FFFFFF"/>
              </a:solidFill>
              <a:latin typeface="微软雅黑" pitchFamily="34" charset="-122"/>
              <a:ea typeface="微软雅黑" pitchFamily="34" charset="-122"/>
              <a:cs typeface="Arial" charset="0"/>
            </a:endParaRPr>
          </a:p>
        </p:txBody>
      </p:sp>
      <p:sp>
        <p:nvSpPr>
          <p:cNvPr id="3078" name="Rectangle 14"/>
          <p:cNvSpPr>
            <a:spLocks noChangeArrowheads="1"/>
          </p:cNvSpPr>
          <p:nvPr/>
        </p:nvSpPr>
        <p:spPr bwMode="auto">
          <a:xfrm>
            <a:off x="1316038" y="1552890"/>
            <a:ext cx="7827962" cy="165100"/>
          </a:xfrm>
          <a:prstGeom prst="rect">
            <a:avLst/>
          </a:prstGeom>
          <a:solidFill>
            <a:srgbClr val="8BA1AF">
              <a:lumMod val="60000"/>
              <a:lumOff val="40000"/>
            </a:srgbClr>
          </a:solidFill>
          <a:ln w="19050" algn="ctr">
            <a:noFill/>
            <a:miter lim="800000"/>
            <a:headEnd/>
            <a:tailEnd/>
          </a:ln>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FFFFFF"/>
                </a:solidFill>
                <a:latin typeface="微软雅黑" pitchFamily="34" charset="-122"/>
                <a:ea typeface="微软雅黑" pitchFamily="34" charset="-122"/>
                <a:cs typeface="Arial" charset="0"/>
              </a:rPr>
              <a:t>投资组合管理</a:t>
            </a:r>
            <a:endParaRPr lang="en-US" altLang="en-US" sz="1150" kern="700" spc="30" dirty="0">
              <a:solidFill>
                <a:srgbClr val="FFFFFF"/>
              </a:solidFill>
              <a:latin typeface="微软雅黑" pitchFamily="34" charset="-122"/>
              <a:ea typeface="微软雅黑" pitchFamily="34" charset="-122"/>
              <a:cs typeface="Arial" charset="0"/>
            </a:endParaRPr>
          </a:p>
        </p:txBody>
      </p:sp>
      <p:sp>
        <p:nvSpPr>
          <p:cNvPr id="3079" name="Rectangle 15"/>
          <p:cNvSpPr>
            <a:spLocks noChangeArrowheads="1"/>
          </p:cNvSpPr>
          <p:nvPr/>
        </p:nvSpPr>
        <p:spPr bwMode="auto">
          <a:xfrm>
            <a:off x="2946400" y="2658890"/>
            <a:ext cx="6197600" cy="165100"/>
          </a:xfrm>
          <a:prstGeom prst="rect">
            <a:avLst/>
          </a:prstGeom>
          <a:solidFill>
            <a:srgbClr val="8BA1AF">
              <a:lumMod val="60000"/>
              <a:lumOff val="40000"/>
            </a:srgbClr>
          </a:solidFill>
          <a:ln w="19050" algn="ctr">
            <a:noFill/>
            <a:miter lim="800000"/>
            <a:headEnd/>
            <a:tailEnd/>
          </a:ln>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FFFFFF"/>
                </a:solidFill>
                <a:latin typeface="微软雅黑" pitchFamily="34" charset="-122"/>
                <a:ea typeface="微软雅黑" pitchFamily="34" charset="-122"/>
                <a:cs typeface="Arial" charset="0"/>
              </a:rPr>
              <a:t>质量与可靠性管理</a:t>
            </a:r>
            <a:endParaRPr lang="en-US" altLang="en-US" sz="1150" kern="700" spc="30" dirty="0" smtClean="0">
              <a:solidFill>
                <a:srgbClr val="FFFFFF"/>
              </a:solidFill>
              <a:latin typeface="微软雅黑" pitchFamily="34" charset="-122"/>
              <a:ea typeface="微软雅黑" pitchFamily="34" charset="-122"/>
              <a:cs typeface="Arial" charset="0"/>
            </a:endParaRPr>
          </a:p>
        </p:txBody>
      </p:sp>
      <p:sp>
        <p:nvSpPr>
          <p:cNvPr id="3080" name="Rectangle 26"/>
          <p:cNvSpPr>
            <a:spLocks noChangeArrowheads="1"/>
          </p:cNvSpPr>
          <p:nvPr/>
        </p:nvSpPr>
        <p:spPr bwMode="auto">
          <a:xfrm>
            <a:off x="2954338" y="2880090"/>
            <a:ext cx="6189662" cy="165100"/>
          </a:xfrm>
          <a:prstGeom prst="rect">
            <a:avLst/>
          </a:prstGeom>
          <a:solidFill>
            <a:srgbClr val="CBE62D">
              <a:lumMod val="60000"/>
              <a:lumOff val="40000"/>
            </a:srgbClr>
          </a:solidFill>
          <a:ln w="19050" algn="ctr">
            <a:noFill/>
            <a:miter lim="800000"/>
            <a:headEnd/>
            <a:tailEnd/>
          </a:ln>
          <a:effectLst>
            <a:glow rad="101600">
              <a:srgbClr val="40637A">
                <a:satMod val="175000"/>
                <a:alpha val="40000"/>
              </a:srgbClr>
            </a:glow>
          </a:effectLst>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000000"/>
                </a:solidFill>
                <a:latin typeface="微软雅黑" pitchFamily="34" charset="-122"/>
                <a:ea typeface="微软雅黑" pitchFamily="34" charset="-122"/>
                <a:cs typeface="Arial" charset="0"/>
              </a:rPr>
              <a:t>变更和配置管理</a:t>
            </a:r>
            <a:endParaRPr lang="en-US" altLang="en-US" sz="1150" kern="700" spc="30" dirty="0" smtClean="0">
              <a:solidFill>
                <a:srgbClr val="000000"/>
              </a:solidFill>
              <a:latin typeface="微软雅黑" pitchFamily="34" charset="-122"/>
              <a:ea typeface="微软雅黑" pitchFamily="34" charset="-122"/>
              <a:cs typeface="Arial" charset="0"/>
            </a:endParaRPr>
          </a:p>
        </p:txBody>
      </p:sp>
      <p:sp>
        <p:nvSpPr>
          <p:cNvPr id="3082" name="Rectangle 16"/>
          <p:cNvSpPr>
            <a:spLocks noChangeArrowheads="1"/>
          </p:cNvSpPr>
          <p:nvPr/>
        </p:nvSpPr>
        <p:spPr bwMode="auto">
          <a:xfrm>
            <a:off x="1841500" y="1774090"/>
            <a:ext cx="6035675" cy="165100"/>
          </a:xfrm>
          <a:prstGeom prst="rect">
            <a:avLst/>
          </a:prstGeom>
          <a:solidFill>
            <a:srgbClr val="8BA1AF">
              <a:lumMod val="60000"/>
              <a:lumOff val="40000"/>
            </a:srgbClr>
          </a:solidFill>
          <a:ln w="19050" algn="ctr">
            <a:noFill/>
            <a:miter lim="800000"/>
            <a:headEnd/>
            <a:tailEnd/>
          </a:ln>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FFFFFF"/>
                </a:solidFill>
                <a:ea typeface="ＭＳ Ｐゴシック" pitchFamily="34" charset="-128"/>
                <a:cs typeface="Arial" charset="0"/>
              </a:rPr>
              <a:t>项目群管理</a:t>
            </a:r>
            <a:endParaRPr lang="en-US" altLang="en-US" sz="1150" kern="700" spc="30" dirty="0">
              <a:solidFill>
                <a:srgbClr val="FFFFFF"/>
              </a:solidFill>
              <a:ea typeface="ＭＳ Ｐゴシック" pitchFamily="34" charset="-128"/>
              <a:cs typeface="Arial" charset="0"/>
            </a:endParaRPr>
          </a:p>
        </p:txBody>
      </p:sp>
      <p:sp>
        <p:nvSpPr>
          <p:cNvPr id="3083" name="Rectangle 17"/>
          <p:cNvSpPr>
            <a:spLocks noChangeArrowheads="1"/>
          </p:cNvSpPr>
          <p:nvPr/>
        </p:nvSpPr>
        <p:spPr bwMode="auto">
          <a:xfrm>
            <a:off x="1835150" y="1995290"/>
            <a:ext cx="6035675" cy="165100"/>
          </a:xfrm>
          <a:prstGeom prst="rect">
            <a:avLst/>
          </a:prstGeom>
          <a:solidFill>
            <a:srgbClr val="8BA1AF">
              <a:lumMod val="60000"/>
              <a:lumOff val="40000"/>
            </a:srgbClr>
          </a:solidFill>
          <a:ln w="19050" algn="ctr">
            <a:noFill/>
            <a:miter lim="800000"/>
            <a:headEnd/>
            <a:tailEnd/>
          </a:ln>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FFFFFF"/>
                </a:solidFill>
                <a:ea typeface="ＭＳ Ｐゴシック" pitchFamily="34" charset="-128"/>
                <a:cs typeface="Arial" charset="0"/>
              </a:rPr>
              <a:t>项目管理</a:t>
            </a:r>
            <a:endParaRPr lang="en-US" altLang="en-US" sz="1150" kern="700" spc="30" dirty="0" smtClean="0">
              <a:solidFill>
                <a:srgbClr val="FFFFFF"/>
              </a:solidFill>
              <a:ea typeface="ＭＳ Ｐゴシック" pitchFamily="34" charset="-128"/>
              <a:cs typeface="Arial" charset="0"/>
            </a:endParaRPr>
          </a:p>
        </p:txBody>
      </p:sp>
      <p:sp>
        <p:nvSpPr>
          <p:cNvPr id="3087" name="Rectangle 21"/>
          <p:cNvSpPr>
            <a:spLocks noChangeArrowheads="1"/>
          </p:cNvSpPr>
          <p:nvPr/>
        </p:nvSpPr>
        <p:spPr bwMode="auto">
          <a:xfrm>
            <a:off x="2063750" y="3603650"/>
            <a:ext cx="1976438" cy="165100"/>
          </a:xfrm>
          <a:prstGeom prst="rect">
            <a:avLst/>
          </a:prstGeom>
          <a:solidFill>
            <a:srgbClr val="CBE62D">
              <a:lumMod val="60000"/>
              <a:lumOff val="40000"/>
            </a:srgbClr>
          </a:solidFill>
          <a:ln w="19050" algn="ctr">
            <a:noFill/>
            <a:miter lim="800000"/>
            <a:headEnd/>
            <a:tailEnd/>
          </a:ln>
          <a:effectLst>
            <a:glow rad="101600">
              <a:srgbClr val="40637A">
                <a:satMod val="175000"/>
                <a:alpha val="40000"/>
              </a:srgbClr>
            </a:glow>
          </a:effectLst>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000000"/>
                </a:solidFill>
                <a:latin typeface="微软雅黑" pitchFamily="34" charset="-122"/>
                <a:ea typeface="微软雅黑" pitchFamily="34" charset="-122"/>
                <a:cs typeface="Arial" charset="0"/>
              </a:rPr>
              <a:t>概念设计</a:t>
            </a:r>
            <a:endParaRPr lang="en-US" altLang="en-US" sz="1150" kern="700" spc="30" dirty="0" smtClean="0">
              <a:solidFill>
                <a:srgbClr val="000000"/>
              </a:solidFill>
              <a:latin typeface="微软雅黑" pitchFamily="34" charset="-122"/>
              <a:ea typeface="微软雅黑" pitchFamily="34" charset="-122"/>
              <a:cs typeface="Arial" charset="0"/>
            </a:endParaRPr>
          </a:p>
        </p:txBody>
      </p:sp>
      <p:sp>
        <p:nvSpPr>
          <p:cNvPr id="3088" name="Rectangle 22"/>
          <p:cNvSpPr>
            <a:spLocks noChangeArrowheads="1"/>
          </p:cNvSpPr>
          <p:nvPr/>
        </p:nvSpPr>
        <p:spPr bwMode="auto">
          <a:xfrm>
            <a:off x="2968625" y="3823351"/>
            <a:ext cx="1500188" cy="165100"/>
          </a:xfrm>
          <a:prstGeom prst="rect">
            <a:avLst/>
          </a:prstGeom>
          <a:solidFill>
            <a:srgbClr val="CBE62D">
              <a:lumMod val="60000"/>
              <a:lumOff val="40000"/>
            </a:srgbClr>
          </a:solidFill>
          <a:ln w="19050" algn="ctr">
            <a:noFill/>
            <a:miter lim="800000"/>
            <a:headEnd/>
            <a:tailEnd/>
          </a:ln>
          <a:effectLst>
            <a:glow rad="101600">
              <a:srgbClr val="40637A">
                <a:satMod val="175000"/>
                <a:alpha val="40000"/>
              </a:srgbClr>
            </a:glow>
          </a:effectLst>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000000"/>
                </a:solidFill>
                <a:latin typeface="微软雅黑" pitchFamily="34" charset="-122"/>
                <a:ea typeface="微软雅黑" pitchFamily="34" charset="-122"/>
                <a:cs typeface="Arial" charset="0"/>
              </a:rPr>
              <a:t>系统设计</a:t>
            </a:r>
            <a:endParaRPr lang="en-US" altLang="en-US" sz="1150" kern="700" spc="30" dirty="0">
              <a:solidFill>
                <a:srgbClr val="000000"/>
              </a:solidFill>
              <a:latin typeface="微软雅黑" pitchFamily="34" charset="-122"/>
              <a:ea typeface="微软雅黑" pitchFamily="34" charset="-122"/>
              <a:cs typeface="Arial" charset="0"/>
            </a:endParaRPr>
          </a:p>
        </p:txBody>
      </p:sp>
      <p:sp>
        <p:nvSpPr>
          <p:cNvPr id="3089" name="Rectangle 23"/>
          <p:cNvSpPr>
            <a:spLocks noChangeArrowheads="1"/>
          </p:cNvSpPr>
          <p:nvPr/>
        </p:nvSpPr>
        <p:spPr bwMode="auto">
          <a:xfrm>
            <a:off x="3913188" y="4043052"/>
            <a:ext cx="1270000" cy="165100"/>
          </a:xfrm>
          <a:prstGeom prst="rect">
            <a:avLst/>
          </a:prstGeom>
          <a:solidFill>
            <a:srgbClr val="CBE62D">
              <a:lumMod val="60000"/>
              <a:lumOff val="40000"/>
            </a:srgbClr>
          </a:solidFill>
          <a:ln w="19050" algn="ctr">
            <a:noFill/>
            <a:miter lim="800000"/>
            <a:headEnd/>
            <a:tailEnd/>
          </a:ln>
          <a:effectLst>
            <a:glow rad="101600">
              <a:srgbClr val="40637A">
                <a:satMod val="175000"/>
                <a:alpha val="40000"/>
              </a:srgbClr>
            </a:glow>
          </a:effectLst>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000000"/>
                </a:solidFill>
                <a:latin typeface="微软雅黑" pitchFamily="34" charset="-122"/>
                <a:ea typeface="微软雅黑" pitchFamily="34" charset="-122"/>
                <a:cs typeface="Arial" charset="0"/>
              </a:rPr>
              <a:t>详细设计</a:t>
            </a:r>
            <a:endParaRPr lang="en-US" altLang="en-US" sz="1150" kern="700" spc="30" dirty="0">
              <a:solidFill>
                <a:srgbClr val="000000"/>
              </a:solidFill>
              <a:latin typeface="微软雅黑" pitchFamily="34" charset="-122"/>
              <a:ea typeface="微软雅黑" pitchFamily="34" charset="-122"/>
              <a:cs typeface="Arial" charset="0"/>
            </a:endParaRPr>
          </a:p>
        </p:txBody>
      </p:sp>
      <p:sp>
        <p:nvSpPr>
          <p:cNvPr id="3090" name="Rectangle 24"/>
          <p:cNvSpPr>
            <a:spLocks noChangeArrowheads="1"/>
          </p:cNvSpPr>
          <p:nvPr/>
        </p:nvSpPr>
        <p:spPr bwMode="auto">
          <a:xfrm>
            <a:off x="2706688" y="4262753"/>
            <a:ext cx="3556000" cy="165100"/>
          </a:xfrm>
          <a:prstGeom prst="rect">
            <a:avLst/>
          </a:prstGeom>
          <a:solidFill>
            <a:srgbClr val="CBE62D">
              <a:lumMod val="60000"/>
              <a:lumOff val="40000"/>
            </a:srgbClr>
          </a:solidFill>
          <a:ln w="19050" algn="ctr">
            <a:noFill/>
            <a:miter lim="800000"/>
            <a:headEnd/>
            <a:tailEnd/>
          </a:ln>
          <a:effectLst>
            <a:glow rad="101600">
              <a:srgbClr val="40637A">
                <a:satMod val="175000"/>
                <a:alpha val="40000"/>
              </a:srgbClr>
            </a:glow>
          </a:effectLst>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000000"/>
                </a:solidFill>
                <a:latin typeface="微软雅黑" pitchFamily="34" charset="-122"/>
                <a:ea typeface="微软雅黑" pitchFamily="34" charset="-122"/>
                <a:cs typeface="Arial" charset="0"/>
              </a:rPr>
              <a:t>验证和确认</a:t>
            </a:r>
            <a:endParaRPr lang="en-US" altLang="en-US" sz="1150" kern="700" spc="30" dirty="0">
              <a:solidFill>
                <a:srgbClr val="000000"/>
              </a:solidFill>
              <a:latin typeface="微软雅黑" pitchFamily="34" charset="-122"/>
              <a:ea typeface="微软雅黑" pitchFamily="34" charset="-122"/>
              <a:cs typeface="Arial" charset="0"/>
            </a:endParaRPr>
          </a:p>
        </p:txBody>
      </p:sp>
      <p:sp>
        <p:nvSpPr>
          <p:cNvPr id="3091" name="Rectangle 25"/>
          <p:cNvSpPr>
            <a:spLocks noChangeArrowheads="1"/>
          </p:cNvSpPr>
          <p:nvPr/>
        </p:nvSpPr>
        <p:spPr bwMode="auto">
          <a:xfrm>
            <a:off x="2193925" y="4702155"/>
            <a:ext cx="4064000" cy="165100"/>
          </a:xfrm>
          <a:prstGeom prst="rect">
            <a:avLst/>
          </a:prstGeom>
          <a:solidFill>
            <a:srgbClr val="8BA1AF">
              <a:lumMod val="60000"/>
              <a:lumOff val="40000"/>
            </a:srgbClr>
          </a:solidFill>
          <a:ln w="19050" algn="ctr">
            <a:noFill/>
            <a:miter lim="800000"/>
            <a:headEnd/>
            <a:tailEnd/>
          </a:ln>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FFFFFF"/>
                </a:solidFill>
                <a:latin typeface="微软雅黑" pitchFamily="34" charset="-122"/>
                <a:ea typeface="微软雅黑" pitchFamily="34" charset="-122"/>
                <a:cs typeface="Arial" charset="0"/>
              </a:rPr>
              <a:t>设计外包</a:t>
            </a:r>
            <a:endParaRPr lang="en-US" altLang="en-US" sz="1150" kern="700" spc="30" dirty="0" smtClean="0">
              <a:solidFill>
                <a:srgbClr val="FFFFFF"/>
              </a:solidFill>
              <a:latin typeface="微软雅黑" pitchFamily="34" charset="-122"/>
              <a:ea typeface="微软雅黑" pitchFamily="34" charset="-122"/>
              <a:cs typeface="Arial" charset="0"/>
            </a:endParaRPr>
          </a:p>
        </p:txBody>
      </p:sp>
      <p:sp>
        <p:nvSpPr>
          <p:cNvPr id="3093" name="Rectangle 59"/>
          <p:cNvSpPr>
            <a:spLocks noChangeArrowheads="1"/>
          </p:cNvSpPr>
          <p:nvPr/>
        </p:nvSpPr>
        <p:spPr bwMode="auto">
          <a:xfrm>
            <a:off x="3560943" y="4482454"/>
            <a:ext cx="4035991" cy="165100"/>
          </a:xfrm>
          <a:prstGeom prst="rect">
            <a:avLst/>
          </a:prstGeom>
          <a:solidFill>
            <a:srgbClr val="8BA1AF">
              <a:lumMod val="60000"/>
              <a:lumOff val="40000"/>
            </a:srgbClr>
          </a:solidFill>
          <a:ln w="19050" algn="ctr">
            <a:noFill/>
            <a:miter lim="800000"/>
            <a:headEnd/>
            <a:tailEnd/>
          </a:ln>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FFFFFF"/>
                </a:solidFill>
                <a:latin typeface="微软雅黑" pitchFamily="34" charset="-122"/>
                <a:ea typeface="微软雅黑" pitchFamily="34" charset="-122"/>
                <a:cs typeface="Arial" charset="0"/>
              </a:rPr>
              <a:t>变型设计和生成</a:t>
            </a:r>
            <a:endParaRPr lang="en-US" altLang="en-US" sz="1150" kern="700" spc="30" dirty="0" smtClean="0">
              <a:solidFill>
                <a:srgbClr val="FFFFFF"/>
              </a:solidFill>
              <a:latin typeface="微软雅黑" pitchFamily="34" charset="-122"/>
              <a:ea typeface="微软雅黑" pitchFamily="34" charset="-122"/>
              <a:cs typeface="Arial" charset="0"/>
            </a:endParaRPr>
          </a:p>
        </p:txBody>
      </p:sp>
      <p:sp>
        <p:nvSpPr>
          <p:cNvPr id="3081" name="Rectangle 6"/>
          <p:cNvSpPr>
            <a:spLocks noChangeArrowheads="1"/>
          </p:cNvSpPr>
          <p:nvPr/>
        </p:nvSpPr>
        <p:spPr bwMode="auto">
          <a:xfrm>
            <a:off x="2936875" y="5174535"/>
            <a:ext cx="6207125" cy="163512"/>
          </a:xfrm>
          <a:prstGeom prst="rect">
            <a:avLst/>
          </a:prstGeom>
          <a:solidFill>
            <a:srgbClr val="8BA1AF">
              <a:lumMod val="60000"/>
              <a:lumOff val="40000"/>
            </a:srgbClr>
          </a:solidFill>
          <a:ln w="19050" algn="ctr">
            <a:noFill/>
            <a:miter lim="800000"/>
            <a:headEnd/>
            <a:tailEnd/>
          </a:ln>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FFFFFF"/>
                </a:solidFill>
                <a:latin typeface="微软雅黑" pitchFamily="34" charset="-122"/>
                <a:ea typeface="微软雅黑" pitchFamily="34" charset="-122"/>
                <a:cs typeface="Arial" charset="0"/>
              </a:rPr>
              <a:t>组件和供应商管理</a:t>
            </a:r>
            <a:endParaRPr lang="en-US" altLang="en-US" sz="1150" kern="700" spc="30" dirty="0" smtClean="0">
              <a:solidFill>
                <a:srgbClr val="FFFFFF"/>
              </a:solidFill>
              <a:latin typeface="微软雅黑" pitchFamily="34" charset="-122"/>
              <a:ea typeface="微软雅黑" pitchFamily="34" charset="-122"/>
              <a:cs typeface="Arial" charset="0"/>
            </a:endParaRPr>
          </a:p>
        </p:txBody>
      </p:sp>
      <p:sp>
        <p:nvSpPr>
          <p:cNvPr id="3092" name="Rectangle 27"/>
          <p:cNvSpPr>
            <a:spLocks noChangeArrowheads="1"/>
          </p:cNvSpPr>
          <p:nvPr/>
        </p:nvSpPr>
        <p:spPr bwMode="auto">
          <a:xfrm>
            <a:off x="2325688" y="4960830"/>
            <a:ext cx="3976687" cy="165100"/>
          </a:xfrm>
          <a:prstGeom prst="rect">
            <a:avLst/>
          </a:prstGeom>
          <a:solidFill>
            <a:srgbClr val="8BA1AF">
              <a:lumMod val="60000"/>
              <a:lumOff val="40000"/>
            </a:srgbClr>
          </a:solidFill>
          <a:ln w="19050" algn="ctr">
            <a:noFill/>
            <a:miter lim="800000"/>
            <a:headEnd/>
            <a:tailEnd/>
          </a:ln>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FFFFFF"/>
                </a:solidFill>
                <a:latin typeface="微软雅黑" pitchFamily="34" charset="-122"/>
                <a:ea typeface="微软雅黑" pitchFamily="34" charset="-122"/>
                <a:cs typeface="Arial" charset="0"/>
              </a:rPr>
              <a:t>早期采购</a:t>
            </a:r>
            <a:endParaRPr lang="en-US" altLang="en-US" sz="1150" kern="700" spc="30" dirty="0" smtClean="0">
              <a:solidFill>
                <a:srgbClr val="FFFFFF"/>
              </a:solidFill>
              <a:latin typeface="微软雅黑" pitchFamily="34" charset="-122"/>
              <a:ea typeface="微软雅黑" pitchFamily="34" charset="-122"/>
              <a:cs typeface="Arial" charset="0"/>
            </a:endParaRPr>
          </a:p>
        </p:txBody>
      </p:sp>
      <p:sp>
        <p:nvSpPr>
          <p:cNvPr id="3094" name="Rectangle 28"/>
          <p:cNvSpPr>
            <a:spLocks noChangeArrowheads="1"/>
          </p:cNvSpPr>
          <p:nvPr/>
        </p:nvSpPr>
        <p:spPr bwMode="auto">
          <a:xfrm>
            <a:off x="3857625" y="6102717"/>
            <a:ext cx="2944813" cy="165100"/>
          </a:xfrm>
          <a:prstGeom prst="rect">
            <a:avLst/>
          </a:prstGeom>
          <a:solidFill>
            <a:srgbClr val="8BA1AF">
              <a:lumMod val="60000"/>
              <a:lumOff val="40000"/>
            </a:srgbClr>
          </a:solidFill>
          <a:ln w="19050" algn="ctr">
            <a:noFill/>
            <a:miter lim="800000"/>
            <a:headEnd/>
            <a:tailEnd/>
          </a:ln>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FFFFFF"/>
                </a:solidFill>
                <a:latin typeface="微软雅黑" pitchFamily="34" charset="-122"/>
                <a:ea typeface="微软雅黑" pitchFamily="34" charset="-122"/>
                <a:cs typeface="Arial" charset="0"/>
              </a:rPr>
              <a:t>产品支持分析和规划</a:t>
            </a:r>
            <a:endParaRPr lang="en-US" altLang="en-US" sz="1150" kern="700" spc="30" dirty="0" smtClean="0">
              <a:solidFill>
                <a:srgbClr val="FFFFFF"/>
              </a:solidFill>
              <a:latin typeface="微软雅黑" pitchFamily="34" charset="-122"/>
              <a:ea typeface="微软雅黑" pitchFamily="34" charset="-122"/>
              <a:cs typeface="Arial" charset="0"/>
            </a:endParaRPr>
          </a:p>
        </p:txBody>
      </p:sp>
      <p:sp>
        <p:nvSpPr>
          <p:cNvPr id="3096" name="Rectangle 30"/>
          <p:cNvSpPr>
            <a:spLocks noChangeArrowheads="1"/>
          </p:cNvSpPr>
          <p:nvPr/>
        </p:nvSpPr>
        <p:spPr bwMode="auto">
          <a:xfrm>
            <a:off x="4286250" y="6323912"/>
            <a:ext cx="3309938" cy="165100"/>
          </a:xfrm>
          <a:prstGeom prst="rect">
            <a:avLst/>
          </a:prstGeom>
          <a:solidFill>
            <a:srgbClr val="CBE62D">
              <a:lumMod val="60000"/>
              <a:lumOff val="40000"/>
            </a:srgbClr>
          </a:solidFill>
          <a:ln w="19050" algn="ctr">
            <a:noFill/>
            <a:miter lim="800000"/>
            <a:headEnd/>
            <a:tailEnd/>
          </a:ln>
          <a:effectLst>
            <a:glow rad="101600">
              <a:srgbClr val="40637A">
                <a:satMod val="175000"/>
                <a:alpha val="40000"/>
              </a:srgbClr>
            </a:glow>
          </a:effectLst>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000000"/>
                </a:solidFill>
                <a:latin typeface="微软雅黑" pitchFamily="34" charset="-122"/>
                <a:ea typeface="微软雅黑" pitchFamily="34" charset="-122"/>
                <a:cs typeface="Arial" charset="0"/>
              </a:rPr>
              <a:t>技术信息创建和交付</a:t>
            </a:r>
            <a:endParaRPr lang="en-US" altLang="en-US" sz="1150" kern="700" spc="30" dirty="0">
              <a:solidFill>
                <a:srgbClr val="000000"/>
              </a:solidFill>
              <a:latin typeface="微软雅黑" pitchFamily="34" charset="-122"/>
              <a:ea typeface="微软雅黑" pitchFamily="34" charset="-122"/>
              <a:cs typeface="Arial" charset="0"/>
            </a:endParaRPr>
          </a:p>
        </p:txBody>
      </p:sp>
      <p:sp>
        <p:nvSpPr>
          <p:cNvPr id="3097" name="Rectangle 57"/>
          <p:cNvSpPr>
            <a:spLocks noChangeArrowheads="1"/>
          </p:cNvSpPr>
          <p:nvPr/>
        </p:nvSpPr>
        <p:spPr bwMode="auto">
          <a:xfrm>
            <a:off x="6429375" y="6545107"/>
            <a:ext cx="2714625" cy="165100"/>
          </a:xfrm>
          <a:prstGeom prst="rect">
            <a:avLst/>
          </a:prstGeom>
          <a:solidFill>
            <a:srgbClr val="8BA1AF">
              <a:lumMod val="60000"/>
              <a:lumOff val="40000"/>
            </a:srgbClr>
          </a:solidFill>
          <a:ln w="19050" algn="ctr">
            <a:noFill/>
            <a:miter lim="800000"/>
            <a:headEnd/>
            <a:tailEnd/>
          </a:ln>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FFFFFF"/>
                </a:solidFill>
                <a:latin typeface="微软雅黑" pitchFamily="34" charset="-122"/>
                <a:ea typeface="微软雅黑" pitchFamily="34" charset="-122"/>
                <a:cs typeface="Arial" charset="0"/>
              </a:rPr>
              <a:t>性能分析及反馈</a:t>
            </a:r>
            <a:endParaRPr lang="en-US" altLang="en-US" sz="1150" kern="700" spc="30" dirty="0" smtClean="0">
              <a:solidFill>
                <a:srgbClr val="FFFFFF"/>
              </a:solidFill>
              <a:latin typeface="微软雅黑" pitchFamily="34" charset="-122"/>
              <a:ea typeface="微软雅黑" pitchFamily="34" charset="-122"/>
              <a:cs typeface="Arial" charset="0"/>
            </a:endParaRPr>
          </a:p>
        </p:txBody>
      </p:sp>
      <p:sp>
        <p:nvSpPr>
          <p:cNvPr id="62" name="Rectangle 13"/>
          <p:cNvSpPr>
            <a:spLocks noChangeArrowheads="1"/>
          </p:cNvSpPr>
          <p:nvPr/>
        </p:nvSpPr>
        <p:spPr bwMode="auto">
          <a:xfrm>
            <a:off x="2135493" y="2216490"/>
            <a:ext cx="7008507" cy="165100"/>
          </a:xfrm>
          <a:prstGeom prst="rect">
            <a:avLst/>
          </a:prstGeom>
          <a:solidFill>
            <a:srgbClr val="8BA1AF">
              <a:lumMod val="60000"/>
              <a:lumOff val="40000"/>
            </a:srgbClr>
          </a:solidFill>
          <a:ln w="19050" algn="ctr">
            <a:noFill/>
            <a:miter lim="800000"/>
            <a:headEnd/>
            <a:tailEnd/>
          </a:ln>
        </p:spPr>
        <p:txBody>
          <a:bodyPr lIns="92075" tIns="0" rIns="92075" bIns="0" anchor="ctr"/>
          <a:lstStyle/>
          <a:p>
            <a:pPr eaLnBrk="0" fontAlgn="auto" hangingPunct="0">
              <a:lnSpc>
                <a:spcPct val="90000"/>
              </a:lnSpc>
              <a:spcBef>
                <a:spcPts val="0"/>
              </a:spcBef>
              <a:spcAft>
                <a:spcPts val="0"/>
              </a:spcAft>
              <a:defRPr/>
            </a:pPr>
            <a:r>
              <a:rPr lang="zh-CN" altLang="en-US" sz="1150" kern="700" spc="30" dirty="0" smtClean="0">
                <a:solidFill>
                  <a:srgbClr val="FFFFFF"/>
                </a:solidFill>
                <a:latin typeface="微软雅黑" pitchFamily="34" charset="-122"/>
                <a:ea typeface="微软雅黑" pitchFamily="34" charset="-122"/>
                <a:cs typeface="Arial" charset="0"/>
              </a:rPr>
              <a:t>适航管理</a:t>
            </a:r>
            <a:endParaRPr lang="en-US" altLang="en-US" sz="1150" kern="700" spc="30" dirty="0" smtClean="0">
              <a:solidFill>
                <a:srgbClr val="FFFFFF"/>
              </a:solidFill>
              <a:latin typeface="微软雅黑" pitchFamily="34" charset="-122"/>
              <a:ea typeface="微软雅黑" pitchFamily="34" charset="-122"/>
              <a:cs typeface="Arial" charset="0"/>
            </a:endParaRPr>
          </a:p>
        </p:txBody>
      </p:sp>
      <p:cxnSp>
        <p:nvCxnSpPr>
          <p:cNvPr id="64" name="Straight Connector 63"/>
          <p:cNvCxnSpPr/>
          <p:nvPr/>
        </p:nvCxnSpPr>
        <p:spPr>
          <a:xfrm>
            <a:off x="1229193" y="1233659"/>
            <a:ext cx="7914807" cy="0"/>
          </a:xfrm>
          <a:prstGeom prst="line">
            <a:avLst/>
          </a:prstGeom>
          <a:noFill/>
          <a:ln w="6350" algn="ctr">
            <a:solidFill>
              <a:srgbClr val="89A2B3"/>
            </a:solidFill>
            <a:round/>
            <a:headEnd/>
            <a:tailEnd/>
          </a:ln>
        </p:spPr>
      </p:cxnSp>
      <p:sp>
        <p:nvSpPr>
          <p:cNvPr id="66" name="TextBox 65"/>
          <p:cNvSpPr txBox="1"/>
          <p:nvPr/>
        </p:nvSpPr>
        <p:spPr>
          <a:xfrm>
            <a:off x="5584756" y="1088210"/>
            <a:ext cx="784830" cy="138499"/>
          </a:xfrm>
          <a:prstGeom prst="rect">
            <a:avLst/>
          </a:prstGeom>
          <a:solidFill>
            <a:schemeClr val="bg1"/>
          </a:solidFill>
        </p:spPr>
        <p:txBody>
          <a:bodyPr wrap="none" lIns="45720" tIns="0" rIns="45720" bIns="0" rtlCol="0">
            <a:spAutoFit/>
          </a:bodyPr>
          <a:lstStyle/>
          <a:p>
            <a:pPr algn="ctr" fontAlgn="auto">
              <a:spcBef>
                <a:spcPts val="0"/>
              </a:spcBef>
              <a:spcAft>
                <a:spcPts val="0"/>
              </a:spcAft>
            </a:pPr>
            <a:r>
              <a:rPr lang="zh-CN" altLang="en-US" sz="900" b="1" dirty="0" smtClean="0">
                <a:solidFill>
                  <a:srgbClr val="4D4D4F"/>
                </a:solidFill>
                <a:latin typeface="Arial"/>
                <a:ea typeface="MS PGothic" pitchFamily="34" charset="-128"/>
              </a:rPr>
              <a:t>产品生命周期</a:t>
            </a:r>
            <a:endParaRPr lang="en-US" sz="900" b="1" dirty="0" smtClean="0">
              <a:solidFill>
                <a:srgbClr val="4D4D4F"/>
              </a:solidFill>
              <a:latin typeface="Arial"/>
              <a:ea typeface="MS PGothic" pitchFamily="34" charset="-128"/>
            </a:endParaRPr>
          </a:p>
        </p:txBody>
      </p:sp>
      <p:sp>
        <p:nvSpPr>
          <p:cNvPr id="59" name="Text Box 38"/>
          <p:cNvSpPr txBox="1">
            <a:spLocks noChangeArrowheads="1"/>
          </p:cNvSpPr>
          <p:nvPr/>
        </p:nvSpPr>
        <p:spPr bwMode="auto">
          <a:xfrm>
            <a:off x="126713" y="4164224"/>
            <a:ext cx="1227138" cy="152349"/>
          </a:xfrm>
          <a:prstGeom prst="rect">
            <a:avLst/>
          </a:prstGeom>
          <a:noFill/>
          <a:ln w="19050" algn="ctr">
            <a:noFill/>
            <a:prstDash val="sysDot"/>
            <a:miter lim="800000"/>
            <a:headEnd/>
            <a:tailEnd/>
          </a:ln>
        </p:spPr>
        <p:txBody>
          <a:bodyPr lIns="0" tIns="0" rIns="0" bIns="0">
            <a:spAutoFit/>
          </a:bodyPr>
          <a:lstStyle/>
          <a:p>
            <a:pPr fontAlgn="auto">
              <a:lnSpc>
                <a:spcPct val="90000"/>
              </a:lnSpc>
              <a:spcBef>
                <a:spcPts val="0"/>
              </a:spcBef>
              <a:spcAft>
                <a:spcPts val="0"/>
              </a:spcAft>
              <a:defRPr/>
            </a:pPr>
            <a:r>
              <a:rPr lang="zh-CN" altLang="en-US" sz="1100" kern="900" spc="30" dirty="0" smtClean="0">
                <a:solidFill>
                  <a:srgbClr val="0067B4"/>
                </a:solidFill>
                <a:latin typeface="微软雅黑" pitchFamily="34" charset="-122"/>
                <a:ea typeface="微软雅黑" pitchFamily="34" charset="-122"/>
              </a:rPr>
              <a:t>工程</a:t>
            </a:r>
            <a:endParaRPr lang="en-US" altLang="en-US" sz="1100" kern="900" spc="30" dirty="0" smtClean="0">
              <a:solidFill>
                <a:srgbClr val="0067B4"/>
              </a:solidFill>
              <a:latin typeface="微软雅黑" pitchFamily="34" charset="-122"/>
              <a:ea typeface="微软雅黑" pitchFamily="34" charset="-122"/>
            </a:endParaRPr>
          </a:p>
        </p:txBody>
      </p:sp>
      <p:sp>
        <p:nvSpPr>
          <p:cNvPr id="60" name="Text Box 36"/>
          <p:cNvSpPr txBox="1">
            <a:spLocks noChangeArrowheads="1"/>
          </p:cNvSpPr>
          <p:nvPr/>
        </p:nvSpPr>
        <p:spPr bwMode="auto">
          <a:xfrm>
            <a:off x="102901" y="2228850"/>
            <a:ext cx="861935" cy="152349"/>
          </a:xfrm>
          <a:prstGeom prst="rect">
            <a:avLst/>
          </a:prstGeom>
          <a:noFill/>
          <a:ln w="19050">
            <a:noFill/>
            <a:prstDash val="sysDot"/>
            <a:miter lim="800000"/>
            <a:headEnd/>
            <a:tailEnd/>
          </a:ln>
        </p:spPr>
        <p:txBody>
          <a:bodyPr wrap="square" lIns="0" tIns="0" rIns="0" bIns="0">
            <a:spAutoFit/>
          </a:bodyPr>
          <a:lstStyle/>
          <a:p>
            <a:pPr fontAlgn="auto">
              <a:lnSpc>
                <a:spcPct val="90000"/>
              </a:lnSpc>
              <a:spcBef>
                <a:spcPts val="0"/>
              </a:spcBef>
              <a:spcAft>
                <a:spcPts val="0"/>
              </a:spcAft>
              <a:defRPr/>
            </a:pPr>
            <a:r>
              <a:rPr lang="zh-CN" altLang="en-US" sz="1100" kern="900" spc="30" dirty="0" smtClean="0">
                <a:solidFill>
                  <a:srgbClr val="0067B4"/>
                </a:solidFill>
                <a:latin typeface="微软雅黑" pitchFamily="34" charset="-122"/>
                <a:ea typeface="微软雅黑" pitchFamily="34" charset="-122"/>
              </a:rPr>
              <a:t>管理层</a:t>
            </a:r>
            <a:endParaRPr lang="en-US" sz="1100" kern="900" spc="30" dirty="0">
              <a:solidFill>
                <a:srgbClr val="0067B4"/>
              </a:solidFill>
              <a:latin typeface="微软雅黑" pitchFamily="34" charset="-122"/>
              <a:ea typeface="微软雅黑" pitchFamily="34" charset="-122"/>
            </a:endParaRPr>
          </a:p>
        </p:txBody>
      </p:sp>
      <p:sp>
        <p:nvSpPr>
          <p:cNvPr id="61" name="Text Box 37"/>
          <p:cNvSpPr txBox="1">
            <a:spLocks noChangeArrowheads="1"/>
          </p:cNvSpPr>
          <p:nvPr/>
        </p:nvSpPr>
        <p:spPr bwMode="auto">
          <a:xfrm>
            <a:off x="112425" y="3183651"/>
            <a:ext cx="392400" cy="304699"/>
          </a:xfrm>
          <a:prstGeom prst="rect">
            <a:avLst/>
          </a:prstGeom>
          <a:noFill/>
          <a:ln w="19050" algn="ctr">
            <a:noFill/>
            <a:prstDash val="sysDot"/>
            <a:miter lim="800000"/>
            <a:headEnd/>
            <a:tailEnd/>
          </a:ln>
        </p:spPr>
        <p:txBody>
          <a:bodyPr wrap="square" lIns="0" tIns="0" rIns="0" bIns="0">
            <a:spAutoFit/>
          </a:bodyPr>
          <a:lstStyle/>
          <a:p>
            <a:pPr fontAlgn="auto">
              <a:lnSpc>
                <a:spcPct val="90000"/>
              </a:lnSpc>
              <a:spcBef>
                <a:spcPts val="0"/>
              </a:spcBef>
              <a:spcAft>
                <a:spcPts val="0"/>
              </a:spcAft>
              <a:defRPr/>
            </a:pPr>
            <a:r>
              <a:rPr lang="zh-CN" altLang="en-US" sz="1100" kern="900" spc="30" dirty="0" smtClean="0">
                <a:solidFill>
                  <a:srgbClr val="0067B4"/>
                </a:solidFill>
                <a:latin typeface="微软雅黑" pitchFamily="34" charset="-122"/>
                <a:ea typeface="微软雅黑" pitchFamily="34" charset="-122"/>
              </a:rPr>
              <a:t>市场</a:t>
            </a:r>
            <a:endParaRPr lang="en-US" altLang="zh-CN" sz="1100" kern="900" spc="30" dirty="0" smtClean="0">
              <a:solidFill>
                <a:srgbClr val="0067B4"/>
              </a:solidFill>
              <a:latin typeface="微软雅黑" pitchFamily="34" charset="-122"/>
              <a:ea typeface="微软雅黑" pitchFamily="34" charset="-122"/>
            </a:endParaRPr>
          </a:p>
          <a:p>
            <a:pPr fontAlgn="auto">
              <a:lnSpc>
                <a:spcPct val="90000"/>
              </a:lnSpc>
              <a:spcBef>
                <a:spcPts val="0"/>
              </a:spcBef>
              <a:spcAft>
                <a:spcPts val="0"/>
              </a:spcAft>
              <a:defRPr/>
            </a:pPr>
            <a:r>
              <a:rPr lang="zh-CN" altLang="en-US" sz="1100" kern="900" spc="30" dirty="0" smtClean="0">
                <a:solidFill>
                  <a:srgbClr val="0067B4"/>
                </a:solidFill>
                <a:latin typeface="微软雅黑" pitchFamily="34" charset="-122"/>
                <a:ea typeface="微软雅黑" pitchFamily="34" charset="-122"/>
              </a:rPr>
              <a:t>营销</a:t>
            </a:r>
            <a:endParaRPr lang="en-US" altLang="en-US" sz="1100" kern="900" spc="30" dirty="0" smtClean="0">
              <a:solidFill>
                <a:srgbClr val="0067B4"/>
              </a:solidFill>
              <a:latin typeface="微软雅黑" pitchFamily="34" charset="-122"/>
              <a:ea typeface="微软雅黑" pitchFamily="34" charset="-122"/>
            </a:endParaRPr>
          </a:p>
        </p:txBody>
      </p:sp>
      <p:sp>
        <p:nvSpPr>
          <p:cNvPr id="63" name="Text Box 39"/>
          <p:cNvSpPr txBox="1">
            <a:spLocks noChangeArrowheads="1"/>
          </p:cNvSpPr>
          <p:nvPr/>
        </p:nvSpPr>
        <p:spPr bwMode="auto">
          <a:xfrm>
            <a:off x="162320" y="5083764"/>
            <a:ext cx="735013" cy="152349"/>
          </a:xfrm>
          <a:prstGeom prst="rect">
            <a:avLst/>
          </a:prstGeom>
          <a:noFill/>
          <a:ln w="19050" algn="ctr">
            <a:noFill/>
            <a:prstDash val="sysDot"/>
            <a:miter lim="800000"/>
            <a:headEnd/>
            <a:tailEnd/>
          </a:ln>
        </p:spPr>
        <p:txBody>
          <a:bodyPr lIns="0" tIns="0" rIns="0" bIns="0">
            <a:spAutoFit/>
          </a:bodyPr>
          <a:lstStyle/>
          <a:p>
            <a:pPr fontAlgn="auto">
              <a:lnSpc>
                <a:spcPct val="90000"/>
              </a:lnSpc>
              <a:spcBef>
                <a:spcPts val="0"/>
              </a:spcBef>
              <a:spcAft>
                <a:spcPts val="0"/>
              </a:spcAft>
              <a:defRPr/>
            </a:pPr>
            <a:r>
              <a:rPr lang="zh-CN" altLang="en-US" sz="1100" kern="900" spc="30" dirty="0" smtClean="0">
                <a:solidFill>
                  <a:srgbClr val="0067B4"/>
                </a:solidFill>
                <a:latin typeface="微软雅黑" pitchFamily="34" charset="-122"/>
                <a:ea typeface="微软雅黑" pitchFamily="34" charset="-122"/>
              </a:rPr>
              <a:t>采购</a:t>
            </a:r>
            <a:endParaRPr lang="en-US" altLang="en-US" sz="1100" kern="900" spc="30" dirty="0" smtClean="0">
              <a:solidFill>
                <a:srgbClr val="0067B4"/>
              </a:solidFill>
              <a:latin typeface="微软雅黑" pitchFamily="34" charset="-122"/>
              <a:ea typeface="微软雅黑" pitchFamily="34" charset="-122"/>
            </a:endParaRPr>
          </a:p>
        </p:txBody>
      </p:sp>
      <p:sp>
        <p:nvSpPr>
          <p:cNvPr id="68" name="Text Box 40"/>
          <p:cNvSpPr txBox="1">
            <a:spLocks noChangeArrowheads="1"/>
          </p:cNvSpPr>
          <p:nvPr/>
        </p:nvSpPr>
        <p:spPr bwMode="auto">
          <a:xfrm>
            <a:off x="139982" y="5633893"/>
            <a:ext cx="1069975" cy="152349"/>
          </a:xfrm>
          <a:prstGeom prst="rect">
            <a:avLst/>
          </a:prstGeom>
          <a:noFill/>
          <a:ln w="19050" algn="ctr">
            <a:noFill/>
            <a:prstDash val="sysDot"/>
            <a:miter lim="800000"/>
            <a:headEnd/>
            <a:tailEnd/>
          </a:ln>
        </p:spPr>
        <p:txBody>
          <a:bodyPr lIns="0" tIns="0" rIns="0" bIns="0">
            <a:spAutoFit/>
          </a:bodyPr>
          <a:lstStyle/>
          <a:p>
            <a:pPr fontAlgn="auto">
              <a:lnSpc>
                <a:spcPct val="90000"/>
              </a:lnSpc>
              <a:spcBef>
                <a:spcPts val="0"/>
              </a:spcBef>
              <a:spcAft>
                <a:spcPts val="0"/>
              </a:spcAft>
              <a:defRPr/>
            </a:pPr>
            <a:r>
              <a:rPr lang="zh-CN" altLang="en-US" sz="1100" kern="900" spc="30" dirty="0" smtClean="0">
                <a:solidFill>
                  <a:srgbClr val="0067B4"/>
                </a:solidFill>
                <a:latin typeface="微软雅黑" pitchFamily="34" charset="-122"/>
                <a:ea typeface="微软雅黑" pitchFamily="34" charset="-122"/>
              </a:rPr>
              <a:t>制造</a:t>
            </a:r>
            <a:endParaRPr lang="en-US" altLang="en-US" sz="1100" kern="900" spc="30" dirty="0">
              <a:solidFill>
                <a:srgbClr val="0067B4"/>
              </a:solidFill>
              <a:latin typeface="微软雅黑" pitchFamily="34" charset="-122"/>
              <a:ea typeface="微软雅黑" pitchFamily="34" charset="-122"/>
            </a:endParaRPr>
          </a:p>
        </p:txBody>
      </p:sp>
      <p:sp>
        <p:nvSpPr>
          <p:cNvPr id="69" name="Text Box 41"/>
          <p:cNvSpPr txBox="1">
            <a:spLocks noChangeArrowheads="1"/>
          </p:cNvSpPr>
          <p:nvPr/>
        </p:nvSpPr>
        <p:spPr bwMode="auto">
          <a:xfrm>
            <a:off x="139982" y="6348281"/>
            <a:ext cx="665163" cy="152349"/>
          </a:xfrm>
          <a:prstGeom prst="rect">
            <a:avLst/>
          </a:prstGeom>
          <a:noFill/>
          <a:ln w="19050" algn="ctr">
            <a:noFill/>
            <a:prstDash val="sysDot"/>
            <a:miter lim="800000"/>
            <a:headEnd/>
            <a:tailEnd/>
          </a:ln>
        </p:spPr>
        <p:txBody>
          <a:bodyPr lIns="0" tIns="0" rIns="0" bIns="0">
            <a:spAutoFit/>
          </a:bodyPr>
          <a:lstStyle/>
          <a:p>
            <a:pPr fontAlgn="auto">
              <a:lnSpc>
                <a:spcPct val="90000"/>
              </a:lnSpc>
              <a:spcBef>
                <a:spcPts val="0"/>
              </a:spcBef>
              <a:spcAft>
                <a:spcPts val="0"/>
              </a:spcAft>
              <a:defRPr/>
            </a:pPr>
            <a:r>
              <a:rPr lang="zh-CN" altLang="en-US" sz="1100" kern="900" spc="30" dirty="0" smtClean="0">
                <a:solidFill>
                  <a:srgbClr val="0067B4"/>
                </a:solidFill>
                <a:latin typeface="微软雅黑" pitchFamily="34" charset="-122"/>
                <a:ea typeface="微软雅黑" pitchFamily="34" charset="-122"/>
              </a:rPr>
              <a:t>服务</a:t>
            </a:r>
            <a:endParaRPr lang="en-US" altLang="en-US" sz="1100" kern="900" spc="30" dirty="0">
              <a:solidFill>
                <a:srgbClr val="0067B4"/>
              </a:solidFill>
              <a:latin typeface="微软雅黑" pitchFamily="34" charset="-122"/>
              <a:ea typeface="微软雅黑" pitchFamily="34" charset="-122"/>
            </a:endParaRPr>
          </a:p>
        </p:txBody>
      </p:sp>
      <p:pic>
        <p:nvPicPr>
          <p:cNvPr id="67" name="Picture 75" descr="Management.png"/>
          <p:cNvPicPr>
            <a:picLocks noChangeAspect="1"/>
          </p:cNvPicPr>
          <p:nvPr/>
        </p:nvPicPr>
        <p:blipFill>
          <a:blip r:embed="rId9" cstate="print"/>
          <a:srcRect/>
          <a:stretch>
            <a:fillRect/>
          </a:stretch>
        </p:blipFill>
        <p:spPr bwMode="auto">
          <a:xfrm>
            <a:off x="592157" y="1996579"/>
            <a:ext cx="655209" cy="571849"/>
          </a:xfrm>
          <a:prstGeom prst="rect">
            <a:avLst/>
          </a:prstGeom>
          <a:noFill/>
          <a:ln w="9525">
            <a:noFill/>
            <a:miter lim="800000"/>
            <a:headEnd/>
            <a:tailEnd/>
          </a:ln>
        </p:spPr>
      </p:pic>
      <p:pic>
        <p:nvPicPr>
          <p:cNvPr id="70" name="Picture 76" descr="Sales.png"/>
          <p:cNvPicPr>
            <a:picLocks noChangeAspect="1"/>
          </p:cNvPicPr>
          <p:nvPr/>
        </p:nvPicPr>
        <p:blipFill>
          <a:blip r:embed="rId10" cstate="print"/>
          <a:srcRect/>
          <a:stretch>
            <a:fillRect/>
          </a:stretch>
        </p:blipFill>
        <p:spPr bwMode="auto">
          <a:xfrm>
            <a:off x="602053" y="3055938"/>
            <a:ext cx="558391" cy="569912"/>
          </a:xfrm>
          <a:prstGeom prst="rect">
            <a:avLst/>
          </a:prstGeom>
          <a:noFill/>
          <a:ln w="9525">
            <a:noFill/>
            <a:miter lim="800000"/>
            <a:headEnd/>
            <a:tailEnd/>
          </a:ln>
        </p:spPr>
      </p:pic>
      <p:pic>
        <p:nvPicPr>
          <p:cNvPr id="72" name="Picture 74" descr="Engineering.png"/>
          <p:cNvPicPr>
            <a:picLocks noChangeAspect="1"/>
          </p:cNvPicPr>
          <p:nvPr/>
        </p:nvPicPr>
        <p:blipFill>
          <a:blip r:embed="rId11" cstate="print"/>
          <a:srcRect/>
          <a:stretch>
            <a:fillRect/>
          </a:stretch>
        </p:blipFill>
        <p:spPr bwMode="auto">
          <a:xfrm>
            <a:off x="505064" y="3938465"/>
            <a:ext cx="699558" cy="797508"/>
          </a:xfrm>
          <a:prstGeom prst="rect">
            <a:avLst/>
          </a:prstGeom>
          <a:noFill/>
          <a:ln w="9525">
            <a:noFill/>
            <a:miter lim="800000"/>
            <a:headEnd/>
            <a:tailEnd/>
          </a:ln>
        </p:spPr>
      </p:pic>
      <p:pic>
        <p:nvPicPr>
          <p:cNvPr id="73" name="Picture 86" descr="Sourcing.png"/>
          <p:cNvPicPr>
            <a:picLocks noChangeAspect="1"/>
          </p:cNvPicPr>
          <p:nvPr/>
        </p:nvPicPr>
        <p:blipFill>
          <a:blip r:embed="rId12" cstate="print"/>
          <a:srcRect/>
          <a:stretch>
            <a:fillRect/>
          </a:stretch>
        </p:blipFill>
        <p:spPr bwMode="auto">
          <a:xfrm>
            <a:off x="543760" y="4911725"/>
            <a:ext cx="614058" cy="485775"/>
          </a:xfrm>
          <a:prstGeom prst="rect">
            <a:avLst/>
          </a:prstGeom>
          <a:noFill/>
          <a:ln w="9525">
            <a:noFill/>
            <a:miter lim="800000"/>
            <a:headEnd/>
            <a:tailEnd/>
          </a:ln>
        </p:spPr>
      </p:pic>
      <p:pic>
        <p:nvPicPr>
          <p:cNvPr id="74" name="Picture 90" descr="Manufacturing.png"/>
          <p:cNvPicPr>
            <a:picLocks noChangeAspect="1"/>
          </p:cNvPicPr>
          <p:nvPr/>
        </p:nvPicPr>
        <p:blipFill>
          <a:blip r:embed="rId13" cstate="print"/>
          <a:srcRect/>
          <a:stretch>
            <a:fillRect/>
          </a:stretch>
        </p:blipFill>
        <p:spPr bwMode="auto">
          <a:xfrm>
            <a:off x="606175" y="5502238"/>
            <a:ext cx="557760" cy="477875"/>
          </a:xfrm>
          <a:prstGeom prst="rect">
            <a:avLst/>
          </a:prstGeom>
          <a:noFill/>
          <a:ln w="9525">
            <a:noFill/>
            <a:miter lim="800000"/>
            <a:headEnd/>
            <a:tailEnd/>
          </a:ln>
        </p:spPr>
      </p:pic>
      <p:pic>
        <p:nvPicPr>
          <p:cNvPr id="75" name="Picture 88" descr="Service.png"/>
          <p:cNvPicPr>
            <a:picLocks noChangeAspect="1"/>
          </p:cNvPicPr>
          <p:nvPr/>
        </p:nvPicPr>
        <p:blipFill>
          <a:blip r:embed="rId14" cstate="print"/>
          <a:srcRect/>
          <a:stretch>
            <a:fillRect/>
          </a:stretch>
        </p:blipFill>
        <p:spPr bwMode="auto">
          <a:xfrm>
            <a:off x="531813" y="6081713"/>
            <a:ext cx="587414" cy="706553"/>
          </a:xfrm>
          <a:prstGeom prst="rect">
            <a:avLst/>
          </a:prstGeom>
          <a:noFill/>
          <a:ln w="9525">
            <a:noFill/>
            <a:miter lim="800000"/>
            <a:headEnd/>
            <a:tailEnd/>
          </a:ln>
        </p:spPr>
      </p:pic>
      <p:grpSp>
        <p:nvGrpSpPr>
          <p:cNvPr id="83" name="Group 431"/>
          <p:cNvGrpSpPr/>
          <p:nvPr/>
        </p:nvGrpSpPr>
        <p:grpSpPr>
          <a:xfrm>
            <a:off x="197510" y="3266846"/>
            <a:ext cx="1532054" cy="685800"/>
            <a:chOff x="299922" y="2905353"/>
            <a:chExt cx="1470355" cy="685800"/>
          </a:xfrm>
        </p:grpSpPr>
        <p:sp>
          <p:nvSpPr>
            <p:cNvPr id="84" name="Rounded Rectangular Callout 119"/>
            <p:cNvSpPr>
              <a:spLocks noChangeArrowheads="1"/>
            </p:cNvSpPr>
            <p:nvPr>
              <p:custDataLst>
                <p:tags r:id="rId6"/>
              </p:custDataLst>
            </p:nvPr>
          </p:nvSpPr>
          <p:spPr bwMode="auto">
            <a:xfrm>
              <a:off x="299922" y="2905353"/>
              <a:ext cx="1470355" cy="685800"/>
            </a:xfrm>
            <a:prstGeom prst="wedgeRoundRectCallout">
              <a:avLst>
                <a:gd name="adj1" fmla="val 137099"/>
                <a:gd name="adj2" fmla="val 47368"/>
                <a:gd name="adj3" fmla="val 16667"/>
              </a:avLst>
            </a:prstGeom>
            <a:solidFill>
              <a:srgbClr val="AFB7BE">
                <a:lumMod val="20000"/>
                <a:lumOff val="80000"/>
              </a:srgbClr>
            </a:solidFill>
            <a:ln w="9525" cap="flat" cmpd="sng" algn="ctr">
              <a:solidFill>
                <a:srgbClr val="92D050"/>
              </a:solidFill>
              <a:prstDash val="solid"/>
            </a:ln>
            <a:effectLst>
              <a:outerShdw blurRad="40000" dist="20000" dir="5400000" rotWithShape="0">
                <a:srgbClr val="000000">
                  <a:alpha val="38000"/>
                </a:srgbClr>
              </a:outerShdw>
            </a:effectLst>
          </p:spPr>
          <p:txBody>
            <a:bodyPr lIns="0" tIns="0" rIns="0" bIns="0" rtlCol="0" anchor="ctr"/>
            <a:lstStyle/>
            <a:p>
              <a:pPr marL="117475" fontAlgn="auto">
                <a:lnSpc>
                  <a:spcPts val="1600"/>
                </a:lnSpc>
                <a:spcBef>
                  <a:spcPts val="0"/>
                </a:spcBef>
                <a:spcAft>
                  <a:spcPts val="0"/>
                </a:spcAft>
                <a:defRPr/>
              </a:pPr>
              <a:r>
                <a:rPr lang="zh-CN" altLang="en-US" sz="1200" i="1" kern="0" dirty="0" smtClean="0">
                  <a:solidFill>
                    <a:srgbClr val="40637A"/>
                  </a:solidFill>
                  <a:latin typeface="微软雅黑" pitchFamily="34" charset="-122"/>
                  <a:ea typeface="微软雅黑" pitchFamily="34" charset="-122"/>
                </a:rPr>
                <a:t>面向功能</a:t>
              </a:r>
              <a:r>
                <a:rPr lang="en-US" altLang="zh-CN" sz="1200" i="1" kern="0" dirty="0" smtClean="0">
                  <a:solidFill>
                    <a:srgbClr val="40637A"/>
                  </a:solidFill>
                  <a:latin typeface="微软雅黑" pitchFamily="34" charset="-122"/>
                  <a:ea typeface="微软雅黑" pitchFamily="34" charset="-122"/>
                </a:rPr>
                <a:t>/</a:t>
              </a:r>
              <a:r>
                <a:rPr lang="zh-CN" altLang="en-US" sz="1200" i="1" kern="0" dirty="0" smtClean="0">
                  <a:solidFill>
                    <a:srgbClr val="40637A"/>
                  </a:solidFill>
                  <a:latin typeface="微软雅黑" pitchFamily="34" charset="-122"/>
                  <a:ea typeface="微软雅黑" pitchFamily="34" charset="-122"/>
                </a:rPr>
                <a:t>系统</a:t>
              </a:r>
              <a:endParaRPr lang="en-US" altLang="zh-CN" sz="1200" i="1" kern="0" dirty="0" smtClean="0">
                <a:solidFill>
                  <a:srgbClr val="40637A"/>
                </a:solidFill>
                <a:latin typeface="微软雅黑" pitchFamily="34" charset="-122"/>
                <a:ea typeface="微软雅黑" pitchFamily="34" charset="-122"/>
              </a:endParaRPr>
            </a:p>
            <a:p>
              <a:pPr marL="117475" fontAlgn="auto">
                <a:lnSpc>
                  <a:spcPts val="1600"/>
                </a:lnSpc>
                <a:spcBef>
                  <a:spcPts val="0"/>
                </a:spcBef>
                <a:spcAft>
                  <a:spcPts val="0"/>
                </a:spcAft>
                <a:defRPr/>
              </a:pPr>
              <a:r>
                <a:rPr lang="zh-CN" altLang="en-US" sz="1200" i="1" kern="0" dirty="0" smtClean="0">
                  <a:solidFill>
                    <a:srgbClr val="40637A"/>
                  </a:solidFill>
                  <a:latin typeface="微软雅黑" pitchFamily="34" charset="-122"/>
                  <a:ea typeface="微软雅黑" pitchFamily="34" charset="-122"/>
                </a:rPr>
                <a:t>的产品结构</a:t>
              </a:r>
              <a:endParaRPr lang="en-US" altLang="en-US" sz="1200" i="1" kern="0" dirty="0" smtClean="0">
                <a:solidFill>
                  <a:srgbClr val="40637A"/>
                </a:solidFill>
                <a:latin typeface="微软雅黑" pitchFamily="34" charset="-122"/>
                <a:ea typeface="微软雅黑" pitchFamily="34" charset="-122"/>
              </a:endParaRPr>
            </a:p>
          </p:txBody>
        </p:sp>
        <p:grpSp>
          <p:nvGrpSpPr>
            <p:cNvPr id="85" name="Group 281"/>
            <p:cNvGrpSpPr/>
            <p:nvPr/>
          </p:nvGrpSpPr>
          <p:grpSpPr>
            <a:xfrm>
              <a:off x="1351595" y="2953056"/>
              <a:ext cx="344023" cy="568872"/>
              <a:chOff x="373805" y="2063145"/>
              <a:chExt cx="2154115" cy="2771606"/>
            </a:xfrm>
            <a:effectLst>
              <a:outerShdw blurRad="50800" dist="38100" dir="2700000" algn="tl" rotWithShape="0">
                <a:prstClr val="black">
                  <a:alpha val="40000"/>
                </a:prstClr>
              </a:outerShdw>
            </a:effectLst>
          </p:grpSpPr>
          <p:sp>
            <p:nvSpPr>
              <p:cNvPr id="86" name="Line 36"/>
              <p:cNvSpPr>
                <a:spLocks noChangeShapeType="1"/>
              </p:cNvSpPr>
              <p:nvPr/>
            </p:nvSpPr>
            <p:spPr bwMode="auto">
              <a:xfrm flipH="1">
                <a:off x="480777" y="2081687"/>
                <a:ext cx="814" cy="2651389"/>
              </a:xfrm>
              <a:prstGeom prst="line">
                <a:avLst/>
              </a:prstGeom>
              <a:solidFill>
                <a:srgbClr val="92D050"/>
              </a:solidFill>
              <a:ln w="9525">
                <a:solidFill>
                  <a:srgbClr val="000000"/>
                </a:solidFill>
                <a:round/>
                <a:headEnd/>
                <a:tailEnd/>
              </a:ln>
            </p:spPr>
            <p:txBody>
              <a:bodyPr wrap="square"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87" name="Line 56"/>
              <p:cNvSpPr>
                <a:spLocks noChangeShapeType="1"/>
              </p:cNvSpPr>
              <p:nvPr/>
            </p:nvSpPr>
            <p:spPr bwMode="auto">
              <a:xfrm flipH="1">
                <a:off x="1249127" y="3373118"/>
                <a:ext cx="2209" cy="585333"/>
              </a:xfrm>
              <a:prstGeom prst="line">
                <a:avLst/>
              </a:prstGeom>
              <a:solidFill>
                <a:srgbClr val="92D050"/>
              </a:solidFill>
              <a:ln w="9525">
                <a:solidFill>
                  <a:srgbClr val="000000"/>
                </a:solidFill>
                <a:round/>
                <a:headEnd/>
                <a:tailEnd/>
              </a:ln>
            </p:spPr>
            <p:txBody>
              <a:bodyPr wrap="square"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88" name="Line 37"/>
              <p:cNvSpPr>
                <a:spLocks noChangeShapeType="1"/>
              </p:cNvSpPr>
              <p:nvPr/>
            </p:nvSpPr>
            <p:spPr bwMode="auto">
              <a:xfrm>
                <a:off x="479000" y="2500173"/>
                <a:ext cx="168916" cy="0"/>
              </a:xfrm>
              <a:prstGeom prst="line">
                <a:avLst/>
              </a:prstGeom>
              <a:solidFill>
                <a:srgbClr val="92D050"/>
              </a:solid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89" name="Rectangle 38"/>
              <p:cNvSpPr>
                <a:spLocks noChangeArrowheads="1"/>
              </p:cNvSpPr>
              <p:nvPr/>
            </p:nvSpPr>
            <p:spPr bwMode="auto">
              <a:xfrm>
                <a:off x="642467" y="2409717"/>
                <a:ext cx="1101992" cy="195875"/>
              </a:xfrm>
              <a:prstGeom prst="rect">
                <a:avLst/>
              </a:prstGeom>
              <a:gradFill rotWithShape="0">
                <a:gsLst>
                  <a:gs pos="0">
                    <a:srgbClr val="DDFF87"/>
                  </a:gs>
                  <a:gs pos="100000">
                    <a:srgbClr val="FAFFC1"/>
                  </a:gs>
                </a:gsLst>
                <a:lin ang="2700000" scaled="1"/>
              </a:grad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128" charset="-128"/>
                </a:endParaRPr>
              </a:p>
            </p:txBody>
          </p:sp>
          <p:sp>
            <p:nvSpPr>
              <p:cNvPr id="90" name="Line 39"/>
              <p:cNvSpPr>
                <a:spLocks noChangeShapeType="1"/>
              </p:cNvSpPr>
              <p:nvPr/>
            </p:nvSpPr>
            <p:spPr bwMode="auto">
              <a:xfrm>
                <a:off x="473548" y="2899217"/>
                <a:ext cx="168916" cy="0"/>
              </a:xfrm>
              <a:prstGeom prst="line">
                <a:avLst/>
              </a:prstGeom>
              <a:solidFill>
                <a:srgbClr val="92D050"/>
              </a:solid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91" name="Rectangle 40"/>
              <p:cNvSpPr>
                <a:spLocks noChangeArrowheads="1"/>
              </p:cNvSpPr>
              <p:nvPr/>
            </p:nvSpPr>
            <p:spPr bwMode="auto">
              <a:xfrm>
                <a:off x="642467" y="2807274"/>
                <a:ext cx="1101992" cy="191877"/>
              </a:xfrm>
              <a:prstGeom prst="rect">
                <a:avLst/>
              </a:prstGeom>
              <a:gradFill rotWithShape="0">
                <a:gsLst>
                  <a:gs pos="0">
                    <a:srgbClr val="DDFF87"/>
                  </a:gs>
                  <a:gs pos="100000">
                    <a:srgbClr val="FAFFC1"/>
                  </a:gs>
                </a:gsLst>
                <a:lin ang="2700000" scaled="1"/>
              </a:grad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128" charset="-128"/>
                </a:endParaRPr>
              </a:p>
            </p:txBody>
          </p:sp>
          <p:sp>
            <p:nvSpPr>
              <p:cNvPr id="92" name="Line 43"/>
              <p:cNvSpPr>
                <a:spLocks noChangeShapeType="1"/>
              </p:cNvSpPr>
              <p:nvPr/>
            </p:nvSpPr>
            <p:spPr bwMode="auto">
              <a:xfrm>
                <a:off x="861256" y="3293745"/>
                <a:ext cx="168916" cy="0"/>
              </a:xfrm>
              <a:prstGeom prst="line">
                <a:avLst/>
              </a:prstGeom>
              <a:solidFill>
                <a:srgbClr val="92D050"/>
              </a:solid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93" name="Rectangle 44"/>
              <p:cNvSpPr>
                <a:spLocks noChangeArrowheads="1"/>
              </p:cNvSpPr>
              <p:nvPr/>
            </p:nvSpPr>
            <p:spPr bwMode="auto">
              <a:xfrm>
                <a:off x="1030176" y="3201802"/>
                <a:ext cx="1101992" cy="191877"/>
              </a:xfrm>
              <a:prstGeom prst="rect">
                <a:avLst/>
              </a:prstGeom>
              <a:gradFill rotWithShape="0">
                <a:gsLst>
                  <a:gs pos="0">
                    <a:srgbClr val="DDFF87"/>
                  </a:gs>
                  <a:gs pos="100000">
                    <a:srgbClr val="FAFFC1"/>
                  </a:gs>
                </a:gsLst>
                <a:lin ang="2700000" scaled="1"/>
              </a:grad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128" charset="-128"/>
                </a:endParaRPr>
              </a:p>
            </p:txBody>
          </p:sp>
          <p:sp>
            <p:nvSpPr>
              <p:cNvPr id="94" name="Rectangle 45"/>
              <p:cNvSpPr>
                <a:spLocks noChangeArrowheads="1"/>
              </p:cNvSpPr>
              <p:nvPr/>
            </p:nvSpPr>
            <p:spPr bwMode="auto">
              <a:xfrm>
                <a:off x="1010869" y="4266953"/>
                <a:ext cx="1101992" cy="191877"/>
              </a:xfrm>
              <a:prstGeom prst="rect">
                <a:avLst/>
              </a:prstGeom>
              <a:gradFill rotWithShape="0">
                <a:gsLst>
                  <a:gs pos="0">
                    <a:srgbClr val="DDFF87"/>
                  </a:gs>
                  <a:gs pos="100000">
                    <a:srgbClr val="FAFFC1"/>
                  </a:gs>
                </a:gsLst>
                <a:lin ang="2700000" scaled="1"/>
              </a:grad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128" charset="-128"/>
                </a:endParaRPr>
              </a:p>
            </p:txBody>
          </p:sp>
          <p:sp>
            <p:nvSpPr>
              <p:cNvPr id="95" name="Line 46"/>
              <p:cNvSpPr>
                <a:spLocks noChangeShapeType="1"/>
              </p:cNvSpPr>
              <p:nvPr/>
            </p:nvSpPr>
            <p:spPr bwMode="auto">
              <a:xfrm>
                <a:off x="859787" y="2999151"/>
                <a:ext cx="1990" cy="1352925"/>
              </a:xfrm>
              <a:prstGeom prst="line">
                <a:avLst/>
              </a:prstGeom>
              <a:solidFill>
                <a:srgbClr val="92D050"/>
              </a:solidFill>
              <a:ln w="9525">
                <a:solidFill>
                  <a:srgbClr val="000000"/>
                </a:solidFill>
                <a:round/>
                <a:headEnd/>
                <a:tailEnd/>
              </a:ln>
            </p:spPr>
            <p:txBody>
              <a:bodyPr wrap="square"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96" name="Rectangle 49"/>
              <p:cNvSpPr>
                <a:spLocks noChangeArrowheads="1"/>
              </p:cNvSpPr>
              <p:nvPr/>
            </p:nvSpPr>
            <p:spPr bwMode="auto">
              <a:xfrm>
                <a:off x="650866" y="4636874"/>
                <a:ext cx="1101992" cy="197877"/>
              </a:xfrm>
              <a:prstGeom prst="rect">
                <a:avLst/>
              </a:prstGeom>
              <a:gradFill rotWithShape="0">
                <a:gsLst>
                  <a:gs pos="0">
                    <a:srgbClr val="DDFF87"/>
                  </a:gs>
                  <a:gs pos="100000">
                    <a:srgbClr val="FAFFC1"/>
                  </a:gs>
                </a:gsLst>
                <a:lin ang="2700000" scaled="1"/>
              </a:grad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128" charset="-128"/>
                </a:endParaRPr>
              </a:p>
            </p:txBody>
          </p:sp>
          <p:sp>
            <p:nvSpPr>
              <p:cNvPr id="97" name="Line 50"/>
              <p:cNvSpPr>
                <a:spLocks noChangeShapeType="1"/>
              </p:cNvSpPr>
              <p:nvPr/>
            </p:nvSpPr>
            <p:spPr bwMode="auto">
              <a:xfrm>
                <a:off x="1252184" y="3613636"/>
                <a:ext cx="168916" cy="0"/>
              </a:xfrm>
              <a:prstGeom prst="line">
                <a:avLst/>
              </a:prstGeom>
              <a:solidFill>
                <a:srgbClr val="92D050"/>
              </a:solid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98" name="Rectangle 51"/>
              <p:cNvSpPr>
                <a:spLocks noChangeArrowheads="1"/>
              </p:cNvSpPr>
              <p:nvPr/>
            </p:nvSpPr>
            <p:spPr bwMode="auto">
              <a:xfrm>
                <a:off x="1425928" y="3515696"/>
                <a:ext cx="1101992" cy="197877"/>
              </a:xfrm>
              <a:prstGeom prst="rect">
                <a:avLst/>
              </a:prstGeom>
              <a:gradFill rotWithShape="0">
                <a:gsLst>
                  <a:gs pos="0">
                    <a:srgbClr val="DDFF87"/>
                  </a:gs>
                  <a:gs pos="100000">
                    <a:srgbClr val="FAFFC1"/>
                  </a:gs>
                </a:gsLst>
                <a:lin ang="2700000" scaled="1"/>
              </a:grad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128" charset="-128"/>
                </a:endParaRPr>
              </a:p>
            </p:txBody>
          </p:sp>
          <p:sp>
            <p:nvSpPr>
              <p:cNvPr id="99" name="Line 52"/>
              <p:cNvSpPr>
                <a:spLocks noChangeShapeType="1"/>
              </p:cNvSpPr>
              <p:nvPr/>
            </p:nvSpPr>
            <p:spPr bwMode="auto">
              <a:xfrm>
                <a:off x="1252184" y="3960170"/>
                <a:ext cx="168916" cy="0"/>
              </a:xfrm>
              <a:prstGeom prst="line">
                <a:avLst/>
              </a:prstGeom>
              <a:solidFill>
                <a:srgbClr val="92D050"/>
              </a:solid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101" name="Rectangle 53"/>
              <p:cNvSpPr>
                <a:spLocks noChangeArrowheads="1"/>
              </p:cNvSpPr>
              <p:nvPr/>
            </p:nvSpPr>
            <p:spPr bwMode="auto">
              <a:xfrm>
                <a:off x="1425928" y="3864232"/>
                <a:ext cx="1101992" cy="191877"/>
              </a:xfrm>
              <a:prstGeom prst="rect">
                <a:avLst/>
              </a:prstGeom>
              <a:gradFill rotWithShape="0">
                <a:gsLst>
                  <a:gs pos="0">
                    <a:srgbClr val="DDFF87"/>
                  </a:gs>
                  <a:gs pos="100000">
                    <a:srgbClr val="FAFFC1"/>
                  </a:gs>
                </a:gsLst>
                <a:lin ang="2700000" scaled="1"/>
              </a:grad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128" charset="-128"/>
                </a:endParaRPr>
              </a:p>
            </p:txBody>
          </p:sp>
          <p:sp>
            <p:nvSpPr>
              <p:cNvPr id="102" name="Line 58"/>
              <p:cNvSpPr>
                <a:spLocks noChangeShapeType="1"/>
              </p:cNvSpPr>
              <p:nvPr/>
            </p:nvSpPr>
            <p:spPr bwMode="auto">
              <a:xfrm>
                <a:off x="856446" y="4352901"/>
                <a:ext cx="151952" cy="0"/>
              </a:xfrm>
              <a:prstGeom prst="line">
                <a:avLst/>
              </a:prstGeom>
              <a:solidFill>
                <a:srgbClr val="92D050"/>
              </a:solid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103" name="Line 59"/>
              <p:cNvSpPr>
                <a:spLocks noChangeShapeType="1"/>
              </p:cNvSpPr>
              <p:nvPr/>
            </p:nvSpPr>
            <p:spPr bwMode="auto">
              <a:xfrm>
                <a:off x="479000" y="4738143"/>
                <a:ext cx="168916" cy="0"/>
              </a:xfrm>
              <a:prstGeom prst="line">
                <a:avLst/>
              </a:prstGeom>
              <a:solidFill>
                <a:srgbClr val="92D050"/>
              </a:solid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104" name="Rectangle 35"/>
              <p:cNvSpPr>
                <a:spLocks noChangeArrowheads="1"/>
              </p:cNvSpPr>
              <p:nvPr/>
            </p:nvSpPr>
            <p:spPr bwMode="auto">
              <a:xfrm>
                <a:off x="373805" y="2063145"/>
                <a:ext cx="1101989" cy="191879"/>
              </a:xfrm>
              <a:prstGeom prst="rect">
                <a:avLst/>
              </a:prstGeom>
              <a:gradFill rotWithShape="0">
                <a:gsLst>
                  <a:gs pos="0">
                    <a:srgbClr val="DDFF87"/>
                  </a:gs>
                  <a:gs pos="100000">
                    <a:srgbClr val="FAFFC1"/>
                  </a:gs>
                </a:gsLst>
                <a:lin ang="2700000" scaled="1"/>
              </a:grad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128" charset="-128"/>
                </a:endParaRPr>
              </a:p>
            </p:txBody>
          </p:sp>
        </p:grpSp>
      </p:grpSp>
      <p:grpSp>
        <p:nvGrpSpPr>
          <p:cNvPr id="105" name="Group 428"/>
          <p:cNvGrpSpPr/>
          <p:nvPr/>
        </p:nvGrpSpPr>
        <p:grpSpPr>
          <a:xfrm>
            <a:off x="965987" y="1747571"/>
            <a:ext cx="1714805" cy="685800"/>
            <a:chOff x="1752600" y="1143000"/>
            <a:chExt cx="1714805" cy="685800"/>
          </a:xfrm>
        </p:grpSpPr>
        <p:sp>
          <p:nvSpPr>
            <p:cNvPr id="106" name="Rounded Rectangular Callout 94"/>
            <p:cNvSpPr>
              <a:spLocks noChangeArrowheads="1"/>
            </p:cNvSpPr>
            <p:nvPr>
              <p:custDataLst>
                <p:tags r:id="rId5"/>
              </p:custDataLst>
            </p:nvPr>
          </p:nvSpPr>
          <p:spPr bwMode="auto">
            <a:xfrm>
              <a:off x="1752600" y="1143000"/>
              <a:ext cx="1714805" cy="685800"/>
            </a:xfrm>
            <a:prstGeom prst="wedgeRoundRectCallout">
              <a:avLst>
                <a:gd name="adj1" fmla="val 41394"/>
                <a:gd name="adj2" fmla="val 198734"/>
                <a:gd name="adj3" fmla="val 16667"/>
              </a:avLst>
            </a:prstGeom>
            <a:solidFill>
              <a:srgbClr val="AFB7BE">
                <a:lumMod val="20000"/>
                <a:lumOff val="80000"/>
              </a:srgbClr>
            </a:solidFill>
            <a:ln w="9525" cap="flat" cmpd="sng" algn="ctr">
              <a:solidFill>
                <a:srgbClr val="92D050"/>
              </a:solidFill>
              <a:prstDash val="solid"/>
            </a:ln>
            <a:effectLst>
              <a:outerShdw blurRad="40000" dist="20000" dir="5400000" rotWithShape="0">
                <a:srgbClr val="000000">
                  <a:alpha val="38000"/>
                </a:srgbClr>
              </a:outerShdw>
            </a:effectLst>
          </p:spPr>
          <p:txBody>
            <a:bodyPr lIns="0" tIns="0" rIns="0" bIns="0" rtlCol="0" anchor="ctr"/>
            <a:lstStyle/>
            <a:p>
              <a:pPr marL="117475" marR="0" lvl="0" indent="0" defTabSz="914400" eaLnBrk="1" fontAlgn="auto" latinLnBrk="0" hangingPunct="1">
                <a:lnSpc>
                  <a:spcPts val="1600"/>
                </a:lnSpc>
                <a:spcBef>
                  <a:spcPts val="0"/>
                </a:spcBef>
                <a:spcAft>
                  <a:spcPts val="0"/>
                </a:spcAft>
                <a:buClrTx/>
                <a:buSzTx/>
                <a:buFontTx/>
                <a:buNone/>
                <a:tabLst/>
                <a:defRPr/>
              </a:pPr>
              <a:r>
                <a:rPr kumimoji="0" lang="zh-CN" altLang="en-US" sz="1200" b="0" i="1" u="none" strike="noStrike" kern="0" cap="none" spc="0" normalizeH="0" baseline="0" noProof="0" dirty="0" smtClean="0">
                  <a:ln>
                    <a:noFill/>
                  </a:ln>
                  <a:solidFill>
                    <a:srgbClr val="40637A"/>
                  </a:solidFill>
                  <a:effectLst/>
                  <a:uLnTx/>
                  <a:uFillTx/>
                  <a:latin typeface="微软雅黑" pitchFamily="34" charset="-122"/>
                  <a:ea typeface="微软雅黑" pitchFamily="34" charset="-122"/>
                </a:rPr>
                <a:t>面向需求的</a:t>
              </a:r>
              <a:endParaRPr kumimoji="0" lang="en-US" altLang="zh-CN" sz="1200" b="0" i="1" u="none" strike="noStrike" kern="0" cap="none" spc="0" normalizeH="0" baseline="0" noProof="0" dirty="0" smtClean="0">
                <a:ln>
                  <a:noFill/>
                </a:ln>
                <a:solidFill>
                  <a:srgbClr val="40637A"/>
                </a:solidFill>
                <a:effectLst/>
                <a:uLnTx/>
                <a:uFillTx/>
                <a:latin typeface="微软雅黑" pitchFamily="34" charset="-122"/>
                <a:ea typeface="微软雅黑" pitchFamily="34" charset="-122"/>
              </a:endParaRPr>
            </a:p>
            <a:p>
              <a:pPr marL="117475" marR="0" lvl="0" indent="0" defTabSz="914400" eaLnBrk="1" fontAlgn="auto" latinLnBrk="0" hangingPunct="1">
                <a:lnSpc>
                  <a:spcPts val="1600"/>
                </a:lnSpc>
                <a:spcBef>
                  <a:spcPts val="0"/>
                </a:spcBef>
                <a:spcAft>
                  <a:spcPts val="0"/>
                </a:spcAft>
                <a:buClrTx/>
                <a:buSzTx/>
                <a:buFontTx/>
                <a:buNone/>
                <a:tabLst/>
                <a:defRPr/>
              </a:pPr>
              <a:r>
                <a:rPr kumimoji="0" lang="zh-CN" altLang="en-US" sz="1200" b="0" i="1" u="none" strike="noStrike" kern="0" cap="none" spc="0" normalizeH="0" baseline="0" noProof="0" dirty="0" smtClean="0">
                  <a:ln>
                    <a:noFill/>
                  </a:ln>
                  <a:solidFill>
                    <a:srgbClr val="40637A"/>
                  </a:solidFill>
                  <a:effectLst/>
                  <a:uLnTx/>
                  <a:uFillTx/>
                  <a:latin typeface="微软雅黑" pitchFamily="34" charset="-122"/>
                  <a:ea typeface="微软雅黑" pitchFamily="34" charset="-122"/>
                </a:rPr>
                <a:t>产品结构</a:t>
              </a:r>
              <a:endParaRPr kumimoji="0" lang="en-US" sz="1200" b="0" i="1" u="none" strike="noStrike" kern="0" cap="none" spc="0" normalizeH="0" baseline="0" noProof="0" dirty="0" smtClean="0">
                <a:ln>
                  <a:noFill/>
                </a:ln>
                <a:solidFill>
                  <a:srgbClr val="40637A"/>
                </a:solidFill>
                <a:effectLst/>
                <a:uLnTx/>
                <a:uFillTx/>
                <a:latin typeface="微软雅黑" pitchFamily="34" charset="-122"/>
                <a:ea typeface="微软雅黑" pitchFamily="34" charset="-122"/>
              </a:endParaRPr>
            </a:p>
          </p:txBody>
        </p:sp>
        <p:grpSp>
          <p:nvGrpSpPr>
            <p:cNvPr id="107" name="Group 322"/>
            <p:cNvGrpSpPr/>
            <p:nvPr/>
          </p:nvGrpSpPr>
          <p:grpSpPr>
            <a:xfrm>
              <a:off x="3055303" y="1177752"/>
              <a:ext cx="295058" cy="592535"/>
              <a:chOff x="180976" y="2488618"/>
              <a:chExt cx="941248" cy="2083496"/>
            </a:xfrm>
            <a:effectLst>
              <a:outerShdw blurRad="50800" dist="38100" dir="2700000" algn="tl" rotWithShape="0">
                <a:prstClr val="black">
                  <a:alpha val="40000"/>
                </a:prstClr>
              </a:outerShdw>
            </a:effectLst>
          </p:grpSpPr>
          <p:sp>
            <p:nvSpPr>
              <p:cNvPr id="108" name="Rectangle 10"/>
              <p:cNvSpPr>
                <a:spLocks noChangeArrowheads="1"/>
              </p:cNvSpPr>
              <p:nvPr/>
            </p:nvSpPr>
            <p:spPr bwMode="auto">
              <a:xfrm>
                <a:off x="180976" y="2488618"/>
                <a:ext cx="589494" cy="126852"/>
              </a:xfrm>
              <a:prstGeom prst="rect">
                <a:avLst/>
              </a:prstGeom>
              <a:gradFill rotWithShape="0">
                <a:gsLst>
                  <a:gs pos="0">
                    <a:srgbClr val="C5EEFE"/>
                  </a:gs>
                  <a:gs pos="50000">
                    <a:srgbClr val="A6D7D5"/>
                  </a:gs>
                  <a:gs pos="100000">
                    <a:srgbClr val="C5EEFE"/>
                  </a:gs>
                </a:gsLst>
                <a:lin ang="0" scaled="1"/>
              </a:gra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09" name="Line 11"/>
              <p:cNvSpPr>
                <a:spLocks noChangeShapeType="1"/>
              </p:cNvSpPr>
              <p:nvPr/>
            </p:nvSpPr>
            <p:spPr bwMode="auto">
              <a:xfrm>
                <a:off x="235222" y="2615470"/>
                <a:ext cx="0" cy="1211173"/>
              </a:xfrm>
              <a:prstGeom prst="line">
                <a:avLst/>
              </a:prstGeom>
              <a:no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0" name="Line 12"/>
              <p:cNvSpPr>
                <a:spLocks noChangeShapeType="1"/>
              </p:cNvSpPr>
              <p:nvPr/>
            </p:nvSpPr>
            <p:spPr bwMode="auto">
              <a:xfrm>
                <a:off x="234346" y="2768387"/>
                <a:ext cx="90971" cy="0"/>
              </a:xfrm>
              <a:prstGeom prst="line">
                <a:avLst/>
              </a:prstGeom>
              <a:no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1" name="Rectangle 13"/>
              <p:cNvSpPr>
                <a:spLocks noChangeArrowheads="1"/>
              </p:cNvSpPr>
              <p:nvPr/>
            </p:nvSpPr>
            <p:spPr bwMode="auto">
              <a:xfrm>
                <a:off x="325317" y="2704092"/>
                <a:ext cx="589494" cy="128589"/>
              </a:xfrm>
              <a:prstGeom prst="rect">
                <a:avLst/>
              </a:prstGeom>
              <a:gradFill rotWithShape="0">
                <a:gsLst>
                  <a:gs pos="0">
                    <a:srgbClr val="C5EEFE"/>
                  </a:gs>
                  <a:gs pos="50000">
                    <a:srgbClr val="A6D7D5"/>
                  </a:gs>
                  <a:gs pos="100000">
                    <a:srgbClr val="C5EEFE"/>
                  </a:gs>
                </a:gsLst>
                <a:lin ang="0" scaled="1"/>
              </a:gra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12" name="Line 14"/>
              <p:cNvSpPr>
                <a:spLocks noChangeShapeType="1"/>
              </p:cNvSpPr>
              <p:nvPr/>
            </p:nvSpPr>
            <p:spPr bwMode="auto">
              <a:xfrm>
                <a:off x="234346" y="3548612"/>
                <a:ext cx="90971" cy="0"/>
              </a:xfrm>
              <a:prstGeom prst="line">
                <a:avLst/>
              </a:prstGeom>
              <a:no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3" name="Rectangle 15"/>
              <p:cNvSpPr>
                <a:spLocks noChangeArrowheads="1"/>
              </p:cNvSpPr>
              <p:nvPr/>
            </p:nvSpPr>
            <p:spPr bwMode="auto">
              <a:xfrm>
                <a:off x="325317" y="3484318"/>
                <a:ext cx="589494" cy="130327"/>
              </a:xfrm>
              <a:prstGeom prst="rect">
                <a:avLst/>
              </a:prstGeom>
              <a:gradFill rotWithShape="0">
                <a:gsLst>
                  <a:gs pos="0">
                    <a:srgbClr val="C5EEFE"/>
                  </a:gs>
                  <a:gs pos="50000">
                    <a:srgbClr val="A6D7D5"/>
                  </a:gs>
                  <a:gs pos="100000">
                    <a:srgbClr val="C5EEFE"/>
                  </a:gs>
                </a:gsLst>
                <a:lin ang="0" scaled="1"/>
              </a:gra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14" name="Line 16"/>
              <p:cNvSpPr>
                <a:spLocks noChangeShapeType="1"/>
              </p:cNvSpPr>
              <p:nvPr/>
            </p:nvSpPr>
            <p:spPr bwMode="auto">
              <a:xfrm>
                <a:off x="232855" y="3822141"/>
                <a:ext cx="90971" cy="0"/>
              </a:xfrm>
              <a:prstGeom prst="line">
                <a:avLst/>
              </a:prstGeom>
              <a:no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5" name="Rectangle 17"/>
              <p:cNvSpPr>
                <a:spLocks noChangeArrowheads="1"/>
              </p:cNvSpPr>
              <p:nvPr/>
            </p:nvSpPr>
            <p:spPr bwMode="auto">
              <a:xfrm>
                <a:off x="323827" y="3758474"/>
                <a:ext cx="589494" cy="126852"/>
              </a:xfrm>
              <a:prstGeom prst="rect">
                <a:avLst/>
              </a:prstGeom>
              <a:gradFill rotWithShape="0">
                <a:gsLst>
                  <a:gs pos="0">
                    <a:srgbClr val="C5EEFE"/>
                  </a:gs>
                  <a:gs pos="50000">
                    <a:srgbClr val="A6D7D5"/>
                  </a:gs>
                  <a:gs pos="100000">
                    <a:srgbClr val="C5EEFE"/>
                  </a:gs>
                </a:gsLst>
                <a:lin ang="0" scaled="1"/>
              </a:gra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16" name="Line 18"/>
              <p:cNvSpPr>
                <a:spLocks noChangeShapeType="1"/>
              </p:cNvSpPr>
              <p:nvPr/>
            </p:nvSpPr>
            <p:spPr bwMode="auto">
              <a:xfrm>
                <a:off x="441760" y="3011664"/>
                <a:ext cx="90971" cy="0"/>
              </a:xfrm>
              <a:prstGeom prst="line">
                <a:avLst/>
              </a:prstGeom>
              <a:no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7" name="Rectangle 19"/>
              <p:cNvSpPr>
                <a:spLocks noChangeArrowheads="1"/>
              </p:cNvSpPr>
              <p:nvPr/>
            </p:nvSpPr>
            <p:spPr bwMode="auto">
              <a:xfrm>
                <a:off x="532730" y="2945632"/>
                <a:ext cx="589494" cy="132064"/>
              </a:xfrm>
              <a:prstGeom prst="rect">
                <a:avLst/>
              </a:prstGeom>
              <a:gradFill rotWithShape="0">
                <a:gsLst>
                  <a:gs pos="0">
                    <a:srgbClr val="C5EEFE"/>
                  </a:gs>
                  <a:gs pos="50000">
                    <a:srgbClr val="A6D7D5"/>
                  </a:gs>
                  <a:gs pos="100000">
                    <a:srgbClr val="C5EEFE"/>
                  </a:gs>
                </a:gsLst>
                <a:lin ang="0" scaled="1"/>
              </a:gra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18" name="Line 20"/>
              <p:cNvSpPr>
                <a:spLocks noChangeShapeType="1"/>
              </p:cNvSpPr>
              <p:nvPr/>
            </p:nvSpPr>
            <p:spPr bwMode="auto">
              <a:xfrm>
                <a:off x="441760" y="3239784"/>
                <a:ext cx="90971" cy="0"/>
              </a:xfrm>
              <a:prstGeom prst="line">
                <a:avLst/>
              </a:prstGeom>
              <a:no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9" name="Rectangle 21"/>
              <p:cNvSpPr>
                <a:spLocks noChangeArrowheads="1"/>
              </p:cNvSpPr>
              <p:nvPr/>
            </p:nvSpPr>
            <p:spPr bwMode="auto">
              <a:xfrm>
                <a:off x="532730" y="3175491"/>
                <a:ext cx="589494" cy="128589"/>
              </a:xfrm>
              <a:prstGeom prst="rect">
                <a:avLst/>
              </a:prstGeom>
              <a:gradFill rotWithShape="0">
                <a:gsLst>
                  <a:gs pos="0">
                    <a:srgbClr val="C5EEFE"/>
                  </a:gs>
                  <a:gs pos="50000">
                    <a:srgbClr val="A6D7D5"/>
                  </a:gs>
                  <a:gs pos="100000">
                    <a:srgbClr val="C5EEFE"/>
                  </a:gs>
                </a:gsLst>
                <a:lin ang="0" scaled="1"/>
              </a:gra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20" name="Line 22"/>
              <p:cNvSpPr>
                <a:spLocks noChangeShapeType="1"/>
              </p:cNvSpPr>
              <p:nvPr/>
            </p:nvSpPr>
            <p:spPr bwMode="auto">
              <a:xfrm>
                <a:off x="441760" y="4047329"/>
                <a:ext cx="90971" cy="0"/>
              </a:xfrm>
              <a:prstGeom prst="line">
                <a:avLst/>
              </a:prstGeom>
              <a:no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1" name="Rectangle 23"/>
              <p:cNvSpPr>
                <a:spLocks noChangeArrowheads="1"/>
              </p:cNvSpPr>
              <p:nvPr/>
            </p:nvSpPr>
            <p:spPr bwMode="auto">
              <a:xfrm>
                <a:off x="532730" y="3983036"/>
                <a:ext cx="589494" cy="130327"/>
              </a:xfrm>
              <a:prstGeom prst="rect">
                <a:avLst/>
              </a:prstGeom>
              <a:gradFill rotWithShape="0">
                <a:gsLst>
                  <a:gs pos="0">
                    <a:srgbClr val="C5EEFE"/>
                  </a:gs>
                  <a:gs pos="50000">
                    <a:srgbClr val="A6D7D5"/>
                  </a:gs>
                  <a:gs pos="100000">
                    <a:srgbClr val="C5EEFE"/>
                  </a:gs>
                </a:gsLst>
                <a:lin ang="0" scaled="1"/>
              </a:gra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22" name="Line 24"/>
              <p:cNvSpPr>
                <a:spLocks noChangeShapeType="1"/>
              </p:cNvSpPr>
              <p:nvPr/>
            </p:nvSpPr>
            <p:spPr bwMode="auto">
              <a:xfrm>
                <a:off x="441760" y="4279311"/>
                <a:ext cx="90971" cy="0"/>
              </a:xfrm>
              <a:prstGeom prst="line">
                <a:avLst/>
              </a:prstGeom>
              <a:no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3" name="Rectangle 25"/>
              <p:cNvSpPr>
                <a:spLocks noChangeArrowheads="1"/>
              </p:cNvSpPr>
              <p:nvPr/>
            </p:nvSpPr>
            <p:spPr bwMode="auto">
              <a:xfrm>
                <a:off x="532730" y="4215886"/>
                <a:ext cx="589494" cy="126852"/>
              </a:xfrm>
              <a:prstGeom prst="rect">
                <a:avLst/>
              </a:prstGeom>
              <a:gradFill rotWithShape="0">
                <a:gsLst>
                  <a:gs pos="0">
                    <a:srgbClr val="C5EEFE"/>
                  </a:gs>
                  <a:gs pos="50000">
                    <a:srgbClr val="A6D7D5"/>
                  </a:gs>
                  <a:gs pos="100000">
                    <a:srgbClr val="C5EEFE"/>
                  </a:gs>
                </a:gsLst>
                <a:lin ang="0" scaled="1"/>
              </a:gra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24" name="Rectangle 26"/>
              <p:cNvSpPr>
                <a:spLocks noChangeArrowheads="1"/>
              </p:cNvSpPr>
              <p:nvPr/>
            </p:nvSpPr>
            <p:spPr bwMode="auto">
              <a:xfrm>
                <a:off x="532730" y="4445262"/>
                <a:ext cx="589494" cy="126852"/>
              </a:xfrm>
              <a:prstGeom prst="rect">
                <a:avLst/>
              </a:prstGeom>
              <a:gradFill rotWithShape="0">
                <a:gsLst>
                  <a:gs pos="0">
                    <a:srgbClr val="C5EEFE"/>
                  </a:gs>
                  <a:gs pos="50000">
                    <a:srgbClr val="A6D7D5"/>
                  </a:gs>
                  <a:gs pos="100000">
                    <a:srgbClr val="C5EEFE"/>
                  </a:gs>
                </a:gsLst>
                <a:lin ang="0" scaled="1"/>
              </a:gra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25" name="Line 27"/>
              <p:cNvSpPr>
                <a:spLocks noChangeShapeType="1"/>
              </p:cNvSpPr>
              <p:nvPr/>
            </p:nvSpPr>
            <p:spPr bwMode="auto">
              <a:xfrm>
                <a:off x="441760" y="4520321"/>
                <a:ext cx="90971" cy="0"/>
              </a:xfrm>
              <a:prstGeom prst="line">
                <a:avLst/>
              </a:prstGeom>
              <a:no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6" name="Line 28"/>
              <p:cNvSpPr>
                <a:spLocks noChangeShapeType="1"/>
              </p:cNvSpPr>
              <p:nvPr/>
            </p:nvSpPr>
            <p:spPr bwMode="auto">
              <a:xfrm>
                <a:off x="440884" y="2837895"/>
                <a:ext cx="0" cy="404884"/>
              </a:xfrm>
              <a:prstGeom prst="line">
                <a:avLst/>
              </a:prstGeom>
              <a:no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7" name="Line 29"/>
              <p:cNvSpPr>
                <a:spLocks noChangeShapeType="1"/>
              </p:cNvSpPr>
              <p:nvPr/>
            </p:nvSpPr>
            <p:spPr bwMode="auto">
              <a:xfrm>
                <a:off x="440884" y="3887461"/>
                <a:ext cx="0" cy="634259"/>
              </a:xfrm>
              <a:prstGeom prst="line">
                <a:avLst/>
              </a:prstGeom>
              <a:no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128" name="Group 396"/>
          <p:cNvGrpSpPr/>
          <p:nvPr/>
        </p:nvGrpSpPr>
        <p:grpSpPr>
          <a:xfrm>
            <a:off x="6517203" y="3152599"/>
            <a:ext cx="1629461" cy="762000"/>
            <a:chOff x="6517203" y="3000199"/>
            <a:chExt cx="1629461" cy="762000"/>
          </a:xfrm>
        </p:grpSpPr>
        <p:sp>
          <p:nvSpPr>
            <p:cNvPr id="129" name="Rounded Rectangular Callout 370"/>
            <p:cNvSpPr>
              <a:spLocks noChangeArrowheads="1"/>
            </p:cNvSpPr>
            <p:nvPr>
              <p:custDataLst>
                <p:tags r:id="rId4"/>
              </p:custDataLst>
            </p:nvPr>
          </p:nvSpPr>
          <p:spPr bwMode="auto">
            <a:xfrm>
              <a:off x="6517203" y="3000199"/>
              <a:ext cx="1629461" cy="762000"/>
            </a:xfrm>
            <a:prstGeom prst="wedgeRoundRectCallout">
              <a:avLst>
                <a:gd name="adj1" fmla="val -129999"/>
                <a:gd name="adj2" fmla="val 80174"/>
                <a:gd name="adj3" fmla="val 16667"/>
              </a:avLst>
            </a:prstGeom>
            <a:solidFill>
              <a:srgbClr val="AFB7BE">
                <a:lumMod val="20000"/>
                <a:lumOff val="80000"/>
              </a:srgbClr>
            </a:solidFill>
            <a:ln w="9525" cap="flat" cmpd="sng" algn="ctr">
              <a:solidFill>
                <a:srgbClr val="92D050"/>
              </a:solidFill>
              <a:prstDash val="solid"/>
            </a:ln>
            <a:effectLst>
              <a:outerShdw blurRad="40000" dist="20000" dir="5400000" rotWithShape="0">
                <a:srgbClr val="000000">
                  <a:alpha val="38000"/>
                </a:srgbClr>
              </a:outerShdw>
            </a:effectLst>
          </p:spPr>
          <p:txBody>
            <a:bodyPr lIns="0" tIns="0" rIns="0" bIns="0" rtlCol="0" anchor="ctr"/>
            <a:lstStyle/>
            <a:p>
              <a:pPr marL="117475" fontAlgn="auto">
                <a:lnSpc>
                  <a:spcPts val="1600"/>
                </a:lnSpc>
                <a:spcBef>
                  <a:spcPts val="0"/>
                </a:spcBef>
                <a:spcAft>
                  <a:spcPts val="0"/>
                </a:spcAft>
                <a:defRPr/>
              </a:pPr>
              <a:r>
                <a:rPr lang="zh-CN" altLang="en-US" sz="1200" i="1" kern="0" dirty="0" smtClean="0">
                  <a:solidFill>
                    <a:srgbClr val="40637A"/>
                  </a:solidFill>
                  <a:latin typeface="微软雅黑" pitchFamily="34" charset="-122"/>
                  <a:ea typeface="微软雅黑" pitchFamily="34" charset="-122"/>
                </a:rPr>
                <a:t>面向工程的</a:t>
              </a:r>
              <a:endParaRPr lang="en-US" altLang="zh-CN" sz="1200" i="1" kern="0" dirty="0" smtClean="0">
                <a:solidFill>
                  <a:srgbClr val="40637A"/>
                </a:solidFill>
                <a:latin typeface="微软雅黑" pitchFamily="34" charset="-122"/>
                <a:ea typeface="微软雅黑" pitchFamily="34" charset="-122"/>
              </a:endParaRPr>
            </a:p>
            <a:p>
              <a:pPr marL="117475" fontAlgn="auto">
                <a:lnSpc>
                  <a:spcPts val="1600"/>
                </a:lnSpc>
                <a:spcBef>
                  <a:spcPts val="0"/>
                </a:spcBef>
                <a:spcAft>
                  <a:spcPts val="0"/>
                </a:spcAft>
                <a:defRPr/>
              </a:pPr>
              <a:r>
                <a:rPr lang="zh-CN" altLang="en-US" sz="1200" i="1" kern="0" dirty="0" smtClean="0">
                  <a:solidFill>
                    <a:srgbClr val="40637A"/>
                  </a:solidFill>
                  <a:latin typeface="微软雅黑" pitchFamily="34" charset="-122"/>
                  <a:ea typeface="微软雅黑" pitchFamily="34" charset="-122"/>
                </a:rPr>
                <a:t>产品结构</a:t>
              </a:r>
              <a:endParaRPr lang="en-US" altLang="en-US" sz="1200" i="1" kern="0" dirty="0">
                <a:solidFill>
                  <a:srgbClr val="40637A"/>
                </a:solidFill>
                <a:latin typeface="微软雅黑" pitchFamily="34" charset="-122"/>
                <a:ea typeface="微软雅黑" pitchFamily="34" charset="-122"/>
              </a:endParaRPr>
            </a:p>
          </p:txBody>
        </p:sp>
        <p:grpSp>
          <p:nvGrpSpPr>
            <p:cNvPr id="130" name="Group 343"/>
            <p:cNvGrpSpPr/>
            <p:nvPr/>
          </p:nvGrpSpPr>
          <p:grpSpPr>
            <a:xfrm>
              <a:off x="7707751" y="3032507"/>
              <a:ext cx="317023" cy="668994"/>
              <a:chOff x="3524251" y="2300023"/>
              <a:chExt cx="941248" cy="2462373"/>
            </a:xfrm>
            <a:gradFill flip="none" rotWithShape="1">
              <a:gsLst>
                <a:gs pos="0">
                  <a:srgbClr val="AFB7BE">
                    <a:lumMod val="40000"/>
                    <a:lumOff val="60000"/>
                    <a:shade val="30000"/>
                    <a:satMod val="115000"/>
                  </a:srgbClr>
                </a:gs>
                <a:gs pos="50000">
                  <a:srgbClr val="AFB7BE">
                    <a:lumMod val="40000"/>
                    <a:lumOff val="60000"/>
                    <a:shade val="67500"/>
                    <a:satMod val="115000"/>
                  </a:srgbClr>
                </a:gs>
                <a:gs pos="100000">
                  <a:srgbClr val="AFB7BE">
                    <a:lumMod val="40000"/>
                    <a:lumOff val="60000"/>
                    <a:shade val="100000"/>
                    <a:satMod val="115000"/>
                  </a:srgbClr>
                </a:gs>
              </a:gsLst>
              <a:lin ang="0" scaled="1"/>
              <a:tileRect/>
            </a:gradFill>
            <a:effectLst>
              <a:outerShdw blurRad="50800" dist="38100" dir="2700000" algn="tl" rotWithShape="0">
                <a:prstClr val="black">
                  <a:alpha val="40000"/>
                </a:prstClr>
              </a:outerShdw>
            </a:effectLst>
          </p:grpSpPr>
          <p:sp>
            <p:nvSpPr>
              <p:cNvPr id="131" name="Rectangle 10"/>
              <p:cNvSpPr>
                <a:spLocks noChangeArrowheads="1"/>
              </p:cNvSpPr>
              <p:nvPr/>
            </p:nvSpPr>
            <p:spPr bwMode="auto">
              <a:xfrm>
                <a:off x="3524251" y="2300023"/>
                <a:ext cx="589494" cy="126852"/>
              </a:xfrm>
              <a:prstGeom prst="rect">
                <a:avLst/>
              </a:prstGeom>
              <a:grp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32" name="Line 11"/>
              <p:cNvSpPr>
                <a:spLocks noChangeShapeType="1"/>
              </p:cNvSpPr>
              <p:nvPr/>
            </p:nvSpPr>
            <p:spPr bwMode="auto">
              <a:xfrm flipH="1">
                <a:off x="3576638" y="2428875"/>
                <a:ext cx="1587" cy="2271713"/>
              </a:xfrm>
              <a:prstGeom prst="line">
                <a:avLst/>
              </a:prstGeom>
              <a:grpFill/>
              <a:ln w="9525">
                <a:solidFill>
                  <a:srgbClr val="000000"/>
                </a:solidFill>
                <a:round/>
                <a:headEnd/>
                <a:tailEnd/>
              </a:ln>
            </p:spPr>
            <p:txBody>
              <a:bodyPr wrap="square"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3" name="Line 12"/>
              <p:cNvSpPr>
                <a:spLocks noChangeShapeType="1"/>
              </p:cNvSpPr>
              <p:nvPr/>
            </p:nvSpPr>
            <p:spPr bwMode="auto">
              <a:xfrm>
                <a:off x="3577621" y="2854112"/>
                <a:ext cx="90971"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4" name="Rectangle 13"/>
              <p:cNvSpPr>
                <a:spLocks noChangeArrowheads="1"/>
              </p:cNvSpPr>
              <p:nvPr/>
            </p:nvSpPr>
            <p:spPr bwMode="auto">
              <a:xfrm>
                <a:off x="3668592" y="2789817"/>
                <a:ext cx="589494" cy="128589"/>
              </a:xfrm>
              <a:prstGeom prst="rect">
                <a:avLst/>
              </a:prstGeom>
              <a:grp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35" name="Line 14"/>
              <p:cNvSpPr>
                <a:spLocks noChangeShapeType="1"/>
              </p:cNvSpPr>
              <p:nvPr/>
            </p:nvSpPr>
            <p:spPr bwMode="auto">
              <a:xfrm>
                <a:off x="3577621" y="3539077"/>
                <a:ext cx="90971"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6" name="Rectangle 15"/>
              <p:cNvSpPr>
                <a:spLocks noChangeArrowheads="1"/>
              </p:cNvSpPr>
              <p:nvPr/>
            </p:nvSpPr>
            <p:spPr bwMode="auto">
              <a:xfrm>
                <a:off x="3668592" y="3474783"/>
                <a:ext cx="589494" cy="130327"/>
              </a:xfrm>
              <a:prstGeom prst="rect">
                <a:avLst/>
              </a:prstGeom>
              <a:grp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37" name="Line 16"/>
              <p:cNvSpPr>
                <a:spLocks noChangeShapeType="1"/>
              </p:cNvSpPr>
              <p:nvPr/>
            </p:nvSpPr>
            <p:spPr bwMode="auto">
              <a:xfrm>
                <a:off x="3576130" y="3812606"/>
                <a:ext cx="90971"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8" name="Rectangle 17"/>
              <p:cNvSpPr>
                <a:spLocks noChangeArrowheads="1"/>
              </p:cNvSpPr>
              <p:nvPr/>
            </p:nvSpPr>
            <p:spPr bwMode="auto">
              <a:xfrm>
                <a:off x="3667102" y="3748939"/>
                <a:ext cx="589494" cy="126852"/>
              </a:xfrm>
              <a:prstGeom prst="rect">
                <a:avLst/>
              </a:prstGeom>
              <a:grp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39" name="Line 18"/>
              <p:cNvSpPr>
                <a:spLocks noChangeShapeType="1"/>
              </p:cNvSpPr>
              <p:nvPr/>
            </p:nvSpPr>
            <p:spPr bwMode="auto">
              <a:xfrm>
                <a:off x="3785035" y="3097389"/>
                <a:ext cx="90971"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0" name="Rectangle 19"/>
              <p:cNvSpPr>
                <a:spLocks noChangeArrowheads="1"/>
              </p:cNvSpPr>
              <p:nvPr/>
            </p:nvSpPr>
            <p:spPr bwMode="auto">
              <a:xfrm>
                <a:off x="3876005" y="3031357"/>
                <a:ext cx="589494" cy="132064"/>
              </a:xfrm>
              <a:prstGeom prst="rect">
                <a:avLst/>
              </a:prstGeom>
              <a:grp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41" name="Line 20"/>
              <p:cNvSpPr>
                <a:spLocks noChangeShapeType="1"/>
              </p:cNvSpPr>
              <p:nvPr/>
            </p:nvSpPr>
            <p:spPr bwMode="auto">
              <a:xfrm>
                <a:off x="3785035" y="3325509"/>
                <a:ext cx="90971"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2" name="Rectangle 21"/>
              <p:cNvSpPr>
                <a:spLocks noChangeArrowheads="1"/>
              </p:cNvSpPr>
              <p:nvPr/>
            </p:nvSpPr>
            <p:spPr bwMode="auto">
              <a:xfrm>
                <a:off x="3876005" y="3261216"/>
                <a:ext cx="589494" cy="128589"/>
              </a:xfrm>
              <a:prstGeom prst="rect">
                <a:avLst/>
              </a:prstGeom>
              <a:grp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43" name="Line 22"/>
              <p:cNvSpPr>
                <a:spLocks noChangeShapeType="1"/>
              </p:cNvSpPr>
              <p:nvPr/>
            </p:nvSpPr>
            <p:spPr bwMode="auto">
              <a:xfrm>
                <a:off x="3785035" y="4037794"/>
                <a:ext cx="90971"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4" name="Rectangle 23"/>
              <p:cNvSpPr>
                <a:spLocks noChangeArrowheads="1"/>
              </p:cNvSpPr>
              <p:nvPr/>
            </p:nvSpPr>
            <p:spPr bwMode="auto">
              <a:xfrm>
                <a:off x="3876005" y="3973501"/>
                <a:ext cx="589494" cy="130327"/>
              </a:xfrm>
              <a:prstGeom prst="rect">
                <a:avLst/>
              </a:prstGeom>
              <a:grp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45" name="Line 24"/>
              <p:cNvSpPr>
                <a:spLocks noChangeShapeType="1"/>
              </p:cNvSpPr>
              <p:nvPr/>
            </p:nvSpPr>
            <p:spPr bwMode="auto">
              <a:xfrm>
                <a:off x="3785035" y="4269776"/>
                <a:ext cx="90971"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6" name="Rectangle 25"/>
              <p:cNvSpPr>
                <a:spLocks noChangeArrowheads="1"/>
              </p:cNvSpPr>
              <p:nvPr/>
            </p:nvSpPr>
            <p:spPr bwMode="auto">
              <a:xfrm>
                <a:off x="3876005" y="4206351"/>
                <a:ext cx="589494" cy="126852"/>
              </a:xfrm>
              <a:prstGeom prst="rect">
                <a:avLst/>
              </a:prstGeom>
              <a:grp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47" name="Rectangle 26"/>
              <p:cNvSpPr>
                <a:spLocks noChangeArrowheads="1"/>
              </p:cNvSpPr>
              <p:nvPr/>
            </p:nvSpPr>
            <p:spPr bwMode="auto">
              <a:xfrm>
                <a:off x="3876005" y="4435727"/>
                <a:ext cx="589494" cy="126852"/>
              </a:xfrm>
              <a:prstGeom prst="rect">
                <a:avLst/>
              </a:prstGeom>
              <a:grp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48" name="Line 27"/>
              <p:cNvSpPr>
                <a:spLocks noChangeShapeType="1"/>
              </p:cNvSpPr>
              <p:nvPr/>
            </p:nvSpPr>
            <p:spPr bwMode="auto">
              <a:xfrm>
                <a:off x="3785035" y="4510786"/>
                <a:ext cx="90971"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9" name="Line 28"/>
              <p:cNvSpPr>
                <a:spLocks noChangeShapeType="1"/>
              </p:cNvSpPr>
              <p:nvPr/>
            </p:nvSpPr>
            <p:spPr bwMode="auto">
              <a:xfrm>
                <a:off x="3784159" y="2923620"/>
                <a:ext cx="0" cy="404884"/>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0" name="Line 29"/>
              <p:cNvSpPr>
                <a:spLocks noChangeShapeType="1"/>
              </p:cNvSpPr>
              <p:nvPr/>
            </p:nvSpPr>
            <p:spPr bwMode="auto">
              <a:xfrm>
                <a:off x="3784159" y="3877926"/>
                <a:ext cx="0" cy="634259"/>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1" name="Line 12"/>
              <p:cNvSpPr>
                <a:spLocks noChangeShapeType="1"/>
              </p:cNvSpPr>
              <p:nvPr/>
            </p:nvSpPr>
            <p:spPr bwMode="auto">
              <a:xfrm>
                <a:off x="3577621" y="2610272"/>
                <a:ext cx="90971"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2" name="Rectangle 13"/>
              <p:cNvSpPr>
                <a:spLocks noChangeArrowheads="1"/>
              </p:cNvSpPr>
              <p:nvPr/>
            </p:nvSpPr>
            <p:spPr bwMode="auto">
              <a:xfrm>
                <a:off x="3668592" y="2545977"/>
                <a:ext cx="589494" cy="128589"/>
              </a:xfrm>
              <a:prstGeom prst="rect">
                <a:avLst/>
              </a:prstGeom>
              <a:grp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53" name="Line 14"/>
              <p:cNvSpPr>
                <a:spLocks noChangeShapeType="1"/>
              </p:cNvSpPr>
              <p:nvPr/>
            </p:nvSpPr>
            <p:spPr bwMode="auto">
              <a:xfrm>
                <a:off x="3579998" y="4696363"/>
                <a:ext cx="90971"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4" name="Rectangle 15"/>
              <p:cNvSpPr>
                <a:spLocks noChangeArrowheads="1"/>
              </p:cNvSpPr>
              <p:nvPr/>
            </p:nvSpPr>
            <p:spPr bwMode="auto">
              <a:xfrm>
                <a:off x="3670969" y="4632069"/>
                <a:ext cx="589494" cy="130327"/>
              </a:xfrm>
              <a:prstGeom prst="rect">
                <a:avLst/>
              </a:prstGeom>
              <a:grp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grpSp>
      </p:grpSp>
      <p:grpSp>
        <p:nvGrpSpPr>
          <p:cNvPr id="155" name="Group 481"/>
          <p:cNvGrpSpPr/>
          <p:nvPr/>
        </p:nvGrpSpPr>
        <p:grpSpPr>
          <a:xfrm>
            <a:off x="636422" y="4453738"/>
            <a:ext cx="1534972" cy="833932"/>
            <a:chOff x="636422" y="4301338"/>
            <a:chExt cx="1534972" cy="833932"/>
          </a:xfrm>
        </p:grpSpPr>
        <p:sp>
          <p:nvSpPr>
            <p:cNvPr id="156" name="Rounded Rectangular Callout 118"/>
            <p:cNvSpPr>
              <a:spLocks noChangeArrowheads="1"/>
            </p:cNvSpPr>
            <p:nvPr>
              <p:custDataLst>
                <p:tags r:id="rId3"/>
              </p:custDataLst>
            </p:nvPr>
          </p:nvSpPr>
          <p:spPr bwMode="auto">
            <a:xfrm>
              <a:off x="636422" y="4301338"/>
              <a:ext cx="1534972" cy="833932"/>
            </a:xfrm>
            <a:prstGeom prst="wedgeRoundRectCallout">
              <a:avLst>
                <a:gd name="adj1" fmla="val 82103"/>
                <a:gd name="adj2" fmla="val -52900"/>
                <a:gd name="adj3" fmla="val 16667"/>
              </a:avLst>
            </a:prstGeom>
            <a:solidFill>
              <a:srgbClr val="AFB7BE">
                <a:lumMod val="20000"/>
                <a:lumOff val="80000"/>
              </a:srgbClr>
            </a:solidFill>
            <a:ln w="9525" cap="flat" cmpd="sng" algn="ctr">
              <a:solidFill>
                <a:srgbClr val="92D050"/>
              </a:solidFill>
              <a:prstDash val="solid"/>
            </a:ln>
            <a:effectLst>
              <a:outerShdw blurRad="40000" dist="20000" dir="5400000" rotWithShape="0">
                <a:srgbClr val="000000">
                  <a:alpha val="38000"/>
                </a:srgbClr>
              </a:outerShdw>
            </a:effectLst>
          </p:spPr>
          <p:txBody>
            <a:bodyPr lIns="0" tIns="0" rIns="0" bIns="0" rtlCol="0" anchor="ctr"/>
            <a:lstStyle/>
            <a:p>
              <a:pPr marL="117475" fontAlgn="auto">
                <a:lnSpc>
                  <a:spcPts val="1600"/>
                </a:lnSpc>
                <a:spcBef>
                  <a:spcPts val="0"/>
                </a:spcBef>
                <a:spcAft>
                  <a:spcPts val="0"/>
                </a:spcAft>
                <a:defRPr/>
              </a:pPr>
              <a:r>
                <a:rPr lang="zh-CN" altLang="en-US" sz="1200" i="1" kern="0" smtClean="0">
                  <a:solidFill>
                    <a:srgbClr val="40637A"/>
                  </a:solidFill>
                  <a:latin typeface="微软雅黑" pitchFamily="34" charset="-122"/>
                  <a:ea typeface="微软雅黑" pitchFamily="34" charset="-122"/>
                </a:rPr>
                <a:t>面向试验的</a:t>
              </a:r>
              <a:endParaRPr lang="en-US" altLang="zh-CN" sz="1200" i="1" kern="0" dirty="0" smtClean="0">
                <a:solidFill>
                  <a:srgbClr val="40637A"/>
                </a:solidFill>
                <a:latin typeface="微软雅黑" pitchFamily="34" charset="-122"/>
                <a:ea typeface="微软雅黑" pitchFamily="34" charset="-122"/>
              </a:endParaRPr>
            </a:p>
            <a:p>
              <a:pPr marL="117475" fontAlgn="auto">
                <a:lnSpc>
                  <a:spcPts val="1600"/>
                </a:lnSpc>
                <a:spcBef>
                  <a:spcPts val="0"/>
                </a:spcBef>
                <a:spcAft>
                  <a:spcPts val="0"/>
                </a:spcAft>
                <a:defRPr/>
              </a:pPr>
              <a:r>
                <a:rPr lang="zh-CN" altLang="en-US" sz="1200" i="1" kern="0" dirty="0" smtClean="0">
                  <a:solidFill>
                    <a:srgbClr val="40637A"/>
                  </a:solidFill>
                  <a:latin typeface="微软雅黑" pitchFamily="34" charset="-122"/>
                  <a:ea typeface="微软雅黑" pitchFamily="34" charset="-122"/>
                </a:rPr>
                <a:t>产品结构</a:t>
              </a:r>
              <a:endParaRPr lang="en-US" altLang="en-US" sz="1200" i="1" kern="0" dirty="0">
                <a:solidFill>
                  <a:srgbClr val="40637A"/>
                </a:solidFill>
                <a:latin typeface="微软雅黑" pitchFamily="34" charset="-122"/>
                <a:ea typeface="微软雅黑" pitchFamily="34" charset="-122"/>
              </a:endParaRPr>
            </a:p>
          </p:txBody>
        </p:sp>
        <p:grpSp>
          <p:nvGrpSpPr>
            <p:cNvPr id="157" name="Group 398"/>
            <p:cNvGrpSpPr/>
            <p:nvPr/>
          </p:nvGrpSpPr>
          <p:grpSpPr>
            <a:xfrm>
              <a:off x="1741020" y="4345218"/>
              <a:ext cx="424282" cy="728562"/>
              <a:chOff x="4979671" y="2891841"/>
              <a:chExt cx="1266342" cy="2584293"/>
            </a:xfrm>
            <a:effectLst>
              <a:outerShdw blurRad="50800" dist="38100" dir="2700000" algn="tl" rotWithShape="0">
                <a:prstClr val="black">
                  <a:alpha val="40000"/>
                </a:prstClr>
              </a:outerShdw>
            </a:effectLst>
          </p:grpSpPr>
          <p:sp>
            <p:nvSpPr>
              <p:cNvPr id="158" name="Rectangle 10"/>
              <p:cNvSpPr>
                <a:spLocks noChangeArrowheads="1"/>
              </p:cNvSpPr>
              <p:nvPr/>
            </p:nvSpPr>
            <p:spPr bwMode="auto">
              <a:xfrm>
                <a:off x="4979671" y="2891841"/>
                <a:ext cx="589494" cy="126852"/>
              </a:xfrm>
              <a:prstGeom prst="rect">
                <a:avLst/>
              </a:prstGeom>
              <a:solidFill>
                <a:srgbClr val="8BA1AF">
                  <a:lumMod val="20000"/>
                  <a:lumOff val="80000"/>
                </a:srgbClr>
              </a:soli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59" name="Line 11"/>
              <p:cNvSpPr>
                <a:spLocks noChangeShapeType="1"/>
              </p:cNvSpPr>
              <p:nvPr/>
            </p:nvSpPr>
            <p:spPr bwMode="auto">
              <a:xfrm flipH="1">
                <a:off x="5031581" y="3020693"/>
                <a:ext cx="2064" cy="2391888"/>
              </a:xfrm>
              <a:prstGeom prst="line">
                <a:avLst/>
              </a:prstGeom>
              <a:solidFill>
                <a:srgbClr val="8BA1AF">
                  <a:lumMod val="20000"/>
                  <a:lumOff val="80000"/>
                </a:srgbClr>
              </a:solidFill>
              <a:ln w="9525">
                <a:solidFill>
                  <a:srgbClr val="000000"/>
                </a:solidFill>
                <a:round/>
                <a:headEnd/>
                <a:tailEnd/>
              </a:ln>
            </p:spPr>
            <p:txBody>
              <a:bodyPr wrap="square"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0" name="Line 12"/>
              <p:cNvSpPr>
                <a:spLocks noChangeShapeType="1"/>
              </p:cNvSpPr>
              <p:nvPr/>
            </p:nvSpPr>
            <p:spPr bwMode="auto">
              <a:xfrm>
                <a:off x="5033041" y="3644050"/>
                <a:ext cx="90971" cy="0"/>
              </a:xfrm>
              <a:prstGeom prst="line">
                <a:avLst/>
              </a:prstGeom>
              <a:solidFill>
                <a:srgbClr val="8BA1AF">
                  <a:lumMod val="20000"/>
                  <a:lumOff val="80000"/>
                </a:srgbClr>
              </a:solid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1" name="Rectangle 13"/>
              <p:cNvSpPr>
                <a:spLocks noChangeArrowheads="1"/>
              </p:cNvSpPr>
              <p:nvPr/>
            </p:nvSpPr>
            <p:spPr bwMode="auto">
              <a:xfrm>
                <a:off x="5124012" y="3579755"/>
                <a:ext cx="589494" cy="128589"/>
              </a:xfrm>
              <a:prstGeom prst="rect">
                <a:avLst/>
              </a:prstGeom>
              <a:solidFill>
                <a:srgbClr val="8BA1AF">
                  <a:lumMod val="20000"/>
                  <a:lumOff val="80000"/>
                </a:srgbClr>
              </a:soli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62" name="Line 14"/>
              <p:cNvSpPr>
                <a:spLocks noChangeShapeType="1"/>
              </p:cNvSpPr>
              <p:nvPr/>
            </p:nvSpPr>
            <p:spPr bwMode="auto">
              <a:xfrm>
                <a:off x="5033041" y="4100415"/>
                <a:ext cx="90971" cy="0"/>
              </a:xfrm>
              <a:prstGeom prst="line">
                <a:avLst/>
              </a:prstGeom>
              <a:solidFill>
                <a:srgbClr val="8BA1AF">
                  <a:lumMod val="20000"/>
                  <a:lumOff val="80000"/>
                </a:srgbClr>
              </a:solid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3" name="Rectangle 15"/>
              <p:cNvSpPr>
                <a:spLocks noChangeArrowheads="1"/>
              </p:cNvSpPr>
              <p:nvPr/>
            </p:nvSpPr>
            <p:spPr bwMode="auto">
              <a:xfrm>
                <a:off x="5124012" y="4036121"/>
                <a:ext cx="589494" cy="130327"/>
              </a:xfrm>
              <a:prstGeom prst="rect">
                <a:avLst/>
              </a:prstGeom>
              <a:solidFill>
                <a:srgbClr val="8BA1AF">
                  <a:lumMod val="20000"/>
                  <a:lumOff val="80000"/>
                </a:srgbClr>
              </a:soli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64" name="Line 16"/>
              <p:cNvSpPr>
                <a:spLocks noChangeShapeType="1"/>
              </p:cNvSpPr>
              <p:nvPr/>
            </p:nvSpPr>
            <p:spPr bwMode="auto">
              <a:xfrm>
                <a:off x="5031550" y="4526344"/>
                <a:ext cx="90971" cy="0"/>
              </a:xfrm>
              <a:prstGeom prst="line">
                <a:avLst/>
              </a:prstGeom>
              <a:solidFill>
                <a:srgbClr val="8BA1AF">
                  <a:lumMod val="20000"/>
                  <a:lumOff val="80000"/>
                </a:srgbClr>
              </a:solid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5" name="Rectangle 17"/>
              <p:cNvSpPr>
                <a:spLocks noChangeArrowheads="1"/>
              </p:cNvSpPr>
              <p:nvPr/>
            </p:nvSpPr>
            <p:spPr bwMode="auto">
              <a:xfrm>
                <a:off x="5122522" y="4462677"/>
                <a:ext cx="589494" cy="126852"/>
              </a:xfrm>
              <a:prstGeom prst="rect">
                <a:avLst/>
              </a:prstGeom>
              <a:solidFill>
                <a:srgbClr val="8BA1AF">
                  <a:lumMod val="20000"/>
                  <a:lumOff val="80000"/>
                </a:srgbClr>
              </a:soli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66" name="Line 18"/>
              <p:cNvSpPr>
                <a:spLocks noChangeShapeType="1"/>
              </p:cNvSpPr>
              <p:nvPr/>
            </p:nvSpPr>
            <p:spPr bwMode="auto">
              <a:xfrm>
                <a:off x="5240455" y="3887327"/>
                <a:ext cx="90971" cy="0"/>
              </a:xfrm>
              <a:prstGeom prst="line">
                <a:avLst/>
              </a:prstGeom>
              <a:solidFill>
                <a:srgbClr val="8BA1AF">
                  <a:lumMod val="20000"/>
                  <a:lumOff val="80000"/>
                </a:srgbClr>
              </a:solid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7" name="Rectangle 19"/>
              <p:cNvSpPr>
                <a:spLocks noChangeArrowheads="1"/>
              </p:cNvSpPr>
              <p:nvPr/>
            </p:nvSpPr>
            <p:spPr bwMode="auto">
              <a:xfrm>
                <a:off x="5331425" y="3821295"/>
                <a:ext cx="589494" cy="132064"/>
              </a:xfrm>
              <a:prstGeom prst="rect">
                <a:avLst/>
              </a:prstGeom>
              <a:solidFill>
                <a:srgbClr val="8BA1AF">
                  <a:lumMod val="20000"/>
                  <a:lumOff val="80000"/>
                </a:srgbClr>
              </a:soli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68" name="Line 20"/>
              <p:cNvSpPr>
                <a:spLocks noChangeShapeType="1"/>
              </p:cNvSpPr>
              <p:nvPr/>
            </p:nvSpPr>
            <p:spPr bwMode="auto">
              <a:xfrm>
                <a:off x="5255695" y="4321187"/>
                <a:ext cx="90971" cy="0"/>
              </a:xfrm>
              <a:prstGeom prst="line">
                <a:avLst/>
              </a:prstGeom>
              <a:solidFill>
                <a:srgbClr val="8BA1AF">
                  <a:lumMod val="20000"/>
                  <a:lumOff val="80000"/>
                </a:srgbClr>
              </a:solid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9" name="Rectangle 21"/>
              <p:cNvSpPr>
                <a:spLocks noChangeArrowheads="1"/>
              </p:cNvSpPr>
              <p:nvPr/>
            </p:nvSpPr>
            <p:spPr bwMode="auto">
              <a:xfrm>
                <a:off x="5346665" y="4256894"/>
                <a:ext cx="589494" cy="128589"/>
              </a:xfrm>
              <a:prstGeom prst="rect">
                <a:avLst/>
              </a:prstGeom>
              <a:solidFill>
                <a:srgbClr val="8BA1AF">
                  <a:lumMod val="20000"/>
                  <a:lumOff val="80000"/>
                </a:srgbClr>
              </a:soli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70" name="Line 22"/>
              <p:cNvSpPr>
                <a:spLocks noChangeShapeType="1"/>
              </p:cNvSpPr>
              <p:nvPr/>
            </p:nvSpPr>
            <p:spPr bwMode="auto">
              <a:xfrm>
                <a:off x="5240455" y="4751532"/>
                <a:ext cx="90971" cy="0"/>
              </a:xfrm>
              <a:prstGeom prst="line">
                <a:avLst/>
              </a:prstGeom>
              <a:solidFill>
                <a:srgbClr val="8BA1AF">
                  <a:lumMod val="20000"/>
                  <a:lumOff val="80000"/>
                </a:srgbClr>
              </a:solid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1" name="Rectangle 23"/>
              <p:cNvSpPr>
                <a:spLocks noChangeArrowheads="1"/>
              </p:cNvSpPr>
              <p:nvPr/>
            </p:nvSpPr>
            <p:spPr bwMode="auto">
              <a:xfrm>
                <a:off x="5331425" y="4687239"/>
                <a:ext cx="589494" cy="130327"/>
              </a:xfrm>
              <a:prstGeom prst="rect">
                <a:avLst/>
              </a:prstGeom>
              <a:solidFill>
                <a:srgbClr val="8BA1AF">
                  <a:lumMod val="20000"/>
                  <a:lumOff val="80000"/>
                </a:srgbClr>
              </a:soli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72" name="Line 24"/>
              <p:cNvSpPr>
                <a:spLocks noChangeShapeType="1"/>
              </p:cNvSpPr>
              <p:nvPr/>
            </p:nvSpPr>
            <p:spPr bwMode="auto">
              <a:xfrm>
                <a:off x="5240455" y="4983514"/>
                <a:ext cx="90971" cy="0"/>
              </a:xfrm>
              <a:prstGeom prst="line">
                <a:avLst/>
              </a:prstGeom>
              <a:solidFill>
                <a:srgbClr val="8BA1AF">
                  <a:lumMod val="20000"/>
                  <a:lumOff val="80000"/>
                </a:srgbClr>
              </a:solid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3" name="Rectangle 25"/>
              <p:cNvSpPr>
                <a:spLocks noChangeArrowheads="1"/>
              </p:cNvSpPr>
              <p:nvPr/>
            </p:nvSpPr>
            <p:spPr bwMode="auto">
              <a:xfrm>
                <a:off x="5331425" y="4920089"/>
                <a:ext cx="589494" cy="126852"/>
              </a:xfrm>
              <a:prstGeom prst="rect">
                <a:avLst/>
              </a:prstGeom>
              <a:solidFill>
                <a:srgbClr val="8BA1AF">
                  <a:lumMod val="20000"/>
                  <a:lumOff val="80000"/>
                </a:srgbClr>
              </a:soli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74" name="Rectangle 26"/>
              <p:cNvSpPr>
                <a:spLocks noChangeArrowheads="1"/>
              </p:cNvSpPr>
              <p:nvPr/>
            </p:nvSpPr>
            <p:spPr bwMode="auto">
              <a:xfrm>
                <a:off x="5331425" y="5149465"/>
                <a:ext cx="589494" cy="126852"/>
              </a:xfrm>
              <a:prstGeom prst="rect">
                <a:avLst/>
              </a:prstGeom>
              <a:solidFill>
                <a:srgbClr val="8BA1AF">
                  <a:lumMod val="20000"/>
                  <a:lumOff val="80000"/>
                </a:srgbClr>
              </a:soli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75" name="Line 27"/>
              <p:cNvSpPr>
                <a:spLocks noChangeShapeType="1"/>
              </p:cNvSpPr>
              <p:nvPr/>
            </p:nvSpPr>
            <p:spPr bwMode="auto">
              <a:xfrm>
                <a:off x="5240455" y="5224524"/>
                <a:ext cx="90971" cy="0"/>
              </a:xfrm>
              <a:prstGeom prst="line">
                <a:avLst/>
              </a:prstGeom>
              <a:solidFill>
                <a:srgbClr val="8BA1AF">
                  <a:lumMod val="20000"/>
                  <a:lumOff val="80000"/>
                </a:srgbClr>
              </a:solid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6" name="Line 28"/>
              <p:cNvSpPr>
                <a:spLocks noChangeShapeType="1"/>
              </p:cNvSpPr>
              <p:nvPr/>
            </p:nvSpPr>
            <p:spPr bwMode="auto">
              <a:xfrm flipH="1">
                <a:off x="5238750" y="3713558"/>
                <a:ext cx="829" cy="172642"/>
              </a:xfrm>
              <a:prstGeom prst="line">
                <a:avLst/>
              </a:prstGeom>
              <a:solidFill>
                <a:srgbClr val="8BA1AF">
                  <a:lumMod val="20000"/>
                  <a:lumOff val="80000"/>
                </a:srgbClr>
              </a:solidFill>
              <a:ln w="9525">
                <a:solidFill>
                  <a:srgbClr val="000000"/>
                </a:solidFill>
                <a:round/>
                <a:headEnd/>
                <a:tailEnd/>
              </a:ln>
            </p:spPr>
            <p:txBody>
              <a:bodyPr wrap="square"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7" name="Line 29"/>
              <p:cNvSpPr>
                <a:spLocks noChangeShapeType="1"/>
              </p:cNvSpPr>
              <p:nvPr/>
            </p:nvSpPr>
            <p:spPr bwMode="auto">
              <a:xfrm>
                <a:off x="5239579" y="4591664"/>
                <a:ext cx="0" cy="634259"/>
              </a:xfrm>
              <a:prstGeom prst="line">
                <a:avLst/>
              </a:prstGeom>
              <a:solidFill>
                <a:srgbClr val="8BA1AF">
                  <a:lumMod val="20000"/>
                  <a:lumOff val="80000"/>
                </a:srgbClr>
              </a:solid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8" name="Line 12"/>
              <p:cNvSpPr>
                <a:spLocks noChangeShapeType="1"/>
              </p:cNvSpPr>
              <p:nvPr/>
            </p:nvSpPr>
            <p:spPr bwMode="auto">
              <a:xfrm>
                <a:off x="5033041" y="3202090"/>
                <a:ext cx="90971" cy="0"/>
              </a:xfrm>
              <a:prstGeom prst="line">
                <a:avLst/>
              </a:prstGeom>
              <a:solidFill>
                <a:srgbClr val="8BA1AF">
                  <a:lumMod val="20000"/>
                  <a:lumOff val="80000"/>
                </a:srgbClr>
              </a:solid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9" name="Rectangle 13"/>
              <p:cNvSpPr>
                <a:spLocks noChangeArrowheads="1"/>
              </p:cNvSpPr>
              <p:nvPr/>
            </p:nvSpPr>
            <p:spPr bwMode="auto">
              <a:xfrm>
                <a:off x="5124012" y="3137795"/>
                <a:ext cx="589494" cy="128589"/>
              </a:xfrm>
              <a:prstGeom prst="rect">
                <a:avLst/>
              </a:prstGeom>
              <a:solidFill>
                <a:srgbClr val="8BA1AF">
                  <a:lumMod val="20000"/>
                  <a:lumOff val="80000"/>
                </a:srgbClr>
              </a:soli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80" name="Line 14"/>
              <p:cNvSpPr>
                <a:spLocks noChangeShapeType="1"/>
              </p:cNvSpPr>
              <p:nvPr/>
            </p:nvSpPr>
            <p:spPr bwMode="auto">
              <a:xfrm>
                <a:off x="5035418" y="5410101"/>
                <a:ext cx="90971" cy="0"/>
              </a:xfrm>
              <a:prstGeom prst="line">
                <a:avLst/>
              </a:prstGeom>
              <a:solidFill>
                <a:srgbClr val="8BA1AF">
                  <a:lumMod val="20000"/>
                  <a:lumOff val="80000"/>
                </a:srgbClr>
              </a:solid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1" name="Rectangle 15"/>
              <p:cNvSpPr>
                <a:spLocks noChangeArrowheads="1"/>
              </p:cNvSpPr>
              <p:nvPr/>
            </p:nvSpPr>
            <p:spPr bwMode="auto">
              <a:xfrm>
                <a:off x="5126389" y="5345807"/>
                <a:ext cx="589494" cy="130327"/>
              </a:xfrm>
              <a:prstGeom prst="rect">
                <a:avLst/>
              </a:prstGeom>
              <a:solidFill>
                <a:srgbClr val="8BA1AF">
                  <a:lumMod val="20000"/>
                  <a:lumOff val="80000"/>
                </a:srgbClr>
              </a:soli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82" name="Line 12"/>
              <p:cNvSpPr>
                <a:spLocks noChangeShapeType="1"/>
              </p:cNvSpPr>
              <p:nvPr/>
            </p:nvSpPr>
            <p:spPr bwMode="auto">
              <a:xfrm>
                <a:off x="5240204" y="3415450"/>
                <a:ext cx="90971" cy="0"/>
              </a:xfrm>
              <a:prstGeom prst="line">
                <a:avLst/>
              </a:prstGeom>
              <a:solidFill>
                <a:srgbClr val="8BA1AF">
                  <a:lumMod val="20000"/>
                  <a:lumOff val="80000"/>
                </a:srgbClr>
              </a:solid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3" name="Rectangle 13"/>
              <p:cNvSpPr>
                <a:spLocks noChangeArrowheads="1"/>
              </p:cNvSpPr>
              <p:nvPr/>
            </p:nvSpPr>
            <p:spPr bwMode="auto">
              <a:xfrm>
                <a:off x="5331175" y="3351155"/>
                <a:ext cx="589494" cy="128589"/>
              </a:xfrm>
              <a:prstGeom prst="rect">
                <a:avLst/>
              </a:prstGeom>
              <a:solidFill>
                <a:srgbClr val="8BA1AF">
                  <a:lumMod val="20000"/>
                  <a:lumOff val="80000"/>
                </a:srgbClr>
              </a:soli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cxnSp>
            <p:nvCxnSpPr>
              <p:cNvPr id="184" name="Elbow Connector 425"/>
              <p:cNvCxnSpPr>
                <a:stCxn id="183" idx="1"/>
              </p:cNvCxnSpPr>
              <p:nvPr/>
            </p:nvCxnSpPr>
            <p:spPr bwMode="auto">
              <a:xfrm>
                <a:off x="5331613" y="3409950"/>
                <a:ext cx="914400" cy="914400"/>
              </a:xfrm>
              <a:prstGeom prst="bentConnector3">
                <a:avLst/>
              </a:prstGeom>
              <a:noFill/>
              <a:ln w="9525" cap="flat" cmpd="sng" algn="ctr">
                <a:noFill/>
                <a:prstDash val="solid"/>
                <a:round/>
                <a:headEnd type="none" w="med" len="med"/>
                <a:tailEnd type="none" w="med" len="med"/>
              </a:ln>
              <a:effectLst/>
            </p:spPr>
          </p:cxnSp>
          <p:sp>
            <p:nvSpPr>
              <p:cNvPr id="185" name="Line 28"/>
              <p:cNvSpPr>
                <a:spLocks noChangeShapeType="1"/>
              </p:cNvSpPr>
              <p:nvPr/>
            </p:nvSpPr>
            <p:spPr bwMode="auto">
              <a:xfrm flipH="1">
                <a:off x="5236369" y="3265883"/>
                <a:ext cx="829" cy="151211"/>
              </a:xfrm>
              <a:prstGeom prst="line">
                <a:avLst/>
              </a:prstGeom>
              <a:solidFill>
                <a:srgbClr val="8BA1AF">
                  <a:lumMod val="20000"/>
                  <a:lumOff val="80000"/>
                </a:srgbClr>
              </a:solidFill>
              <a:ln w="9525">
                <a:solidFill>
                  <a:srgbClr val="000000"/>
                </a:solidFill>
                <a:round/>
                <a:headEnd/>
                <a:tailEnd/>
              </a:ln>
            </p:spPr>
            <p:txBody>
              <a:bodyPr wrap="square"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6" name="Line 28"/>
              <p:cNvSpPr>
                <a:spLocks noChangeShapeType="1"/>
              </p:cNvSpPr>
              <p:nvPr/>
            </p:nvSpPr>
            <p:spPr bwMode="auto">
              <a:xfrm flipH="1">
                <a:off x="5255419" y="4167187"/>
                <a:ext cx="0" cy="152401"/>
              </a:xfrm>
              <a:prstGeom prst="line">
                <a:avLst/>
              </a:prstGeom>
              <a:solidFill>
                <a:srgbClr val="8BA1AF">
                  <a:lumMod val="20000"/>
                  <a:lumOff val="80000"/>
                </a:srgbClr>
              </a:solidFill>
              <a:ln w="9525">
                <a:solidFill>
                  <a:srgbClr val="000000"/>
                </a:solidFill>
                <a:round/>
                <a:headEnd/>
                <a:tailEnd/>
              </a:ln>
            </p:spPr>
            <p:txBody>
              <a:bodyPr wrap="square"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187" name="Group 482"/>
          <p:cNvGrpSpPr/>
          <p:nvPr/>
        </p:nvGrpSpPr>
        <p:grpSpPr>
          <a:xfrm>
            <a:off x="1141171" y="5785104"/>
            <a:ext cx="1792224" cy="863194"/>
            <a:chOff x="1141171" y="5632704"/>
            <a:chExt cx="1792224" cy="863194"/>
          </a:xfrm>
        </p:grpSpPr>
        <p:sp>
          <p:nvSpPr>
            <p:cNvPr id="188" name="Rounded Rectangular Callout 258"/>
            <p:cNvSpPr>
              <a:spLocks noChangeArrowheads="1"/>
            </p:cNvSpPr>
            <p:nvPr>
              <p:custDataLst>
                <p:tags r:id="rId2"/>
              </p:custDataLst>
            </p:nvPr>
          </p:nvSpPr>
          <p:spPr bwMode="auto">
            <a:xfrm>
              <a:off x="1141171" y="5632704"/>
              <a:ext cx="1792224" cy="863194"/>
            </a:xfrm>
            <a:prstGeom prst="wedgeRoundRectCallout">
              <a:avLst>
                <a:gd name="adj1" fmla="val 64712"/>
                <a:gd name="adj2" fmla="val -74012"/>
                <a:gd name="adj3" fmla="val 16667"/>
              </a:avLst>
            </a:prstGeom>
            <a:solidFill>
              <a:srgbClr val="AFB7BE">
                <a:lumMod val="20000"/>
                <a:lumOff val="80000"/>
              </a:srgbClr>
            </a:solidFill>
            <a:ln w="9525" cap="flat" cmpd="sng" algn="ctr">
              <a:solidFill>
                <a:srgbClr val="92D050"/>
              </a:solidFill>
              <a:prstDash val="solid"/>
            </a:ln>
            <a:effectLst>
              <a:outerShdw blurRad="40000" dist="20000" dir="5400000" rotWithShape="0">
                <a:srgbClr val="000000">
                  <a:alpha val="38000"/>
                </a:srgbClr>
              </a:outerShdw>
            </a:effectLst>
          </p:spPr>
          <p:txBody>
            <a:bodyPr lIns="0" tIns="0" rIns="0" bIns="0" rtlCol="0" anchor="ctr"/>
            <a:lstStyle/>
            <a:p>
              <a:pPr marL="117475" fontAlgn="auto">
                <a:lnSpc>
                  <a:spcPts val="1600"/>
                </a:lnSpc>
                <a:spcBef>
                  <a:spcPts val="0"/>
                </a:spcBef>
                <a:spcAft>
                  <a:spcPts val="0"/>
                </a:spcAft>
                <a:defRPr/>
              </a:pPr>
              <a:r>
                <a:rPr lang="zh-CN" altLang="en-US" sz="1200" i="1" kern="0" dirty="0" smtClean="0">
                  <a:solidFill>
                    <a:srgbClr val="40637A"/>
                  </a:solidFill>
                  <a:latin typeface="微软雅黑" pitchFamily="34" charset="-122"/>
                  <a:ea typeface="微软雅黑" pitchFamily="34" charset="-122"/>
                </a:rPr>
                <a:t>面向制造的</a:t>
              </a:r>
              <a:endParaRPr lang="en-US" altLang="zh-CN" sz="1200" i="1" kern="0" dirty="0" smtClean="0">
                <a:solidFill>
                  <a:srgbClr val="40637A"/>
                </a:solidFill>
                <a:latin typeface="微软雅黑" pitchFamily="34" charset="-122"/>
                <a:ea typeface="微软雅黑" pitchFamily="34" charset="-122"/>
              </a:endParaRPr>
            </a:p>
            <a:p>
              <a:pPr marL="117475" fontAlgn="auto">
                <a:lnSpc>
                  <a:spcPts val="1600"/>
                </a:lnSpc>
                <a:spcBef>
                  <a:spcPts val="0"/>
                </a:spcBef>
                <a:spcAft>
                  <a:spcPts val="0"/>
                </a:spcAft>
                <a:defRPr/>
              </a:pPr>
              <a:r>
                <a:rPr lang="zh-CN" altLang="en-US" sz="1200" i="1" kern="0" dirty="0" smtClean="0">
                  <a:solidFill>
                    <a:srgbClr val="40637A"/>
                  </a:solidFill>
                  <a:latin typeface="微软雅黑" pitchFamily="34" charset="-122"/>
                  <a:ea typeface="微软雅黑" pitchFamily="34" charset="-122"/>
                </a:rPr>
                <a:t>产品结构</a:t>
              </a:r>
              <a:endParaRPr lang="en-US" altLang="en-US" sz="1200" i="1" kern="0" dirty="0">
                <a:solidFill>
                  <a:srgbClr val="40637A"/>
                </a:solidFill>
                <a:latin typeface="微软雅黑" pitchFamily="34" charset="-122"/>
                <a:ea typeface="微软雅黑" pitchFamily="34" charset="-122"/>
              </a:endParaRPr>
            </a:p>
          </p:txBody>
        </p:sp>
        <p:grpSp>
          <p:nvGrpSpPr>
            <p:cNvPr id="189" name="Group 434"/>
            <p:cNvGrpSpPr/>
            <p:nvPr/>
          </p:nvGrpSpPr>
          <p:grpSpPr>
            <a:xfrm>
              <a:off x="2450056" y="5698541"/>
              <a:ext cx="401390" cy="706936"/>
              <a:chOff x="2083015" y="2520671"/>
              <a:chExt cx="1326935" cy="2451355"/>
            </a:xfrm>
            <a:gradFill flip="none" rotWithShape="1">
              <a:gsLst>
                <a:gs pos="0">
                  <a:srgbClr val="FF9933">
                    <a:tint val="66000"/>
                    <a:satMod val="160000"/>
                  </a:srgbClr>
                </a:gs>
                <a:gs pos="50000">
                  <a:srgbClr val="FF9933">
                    <a:tint val="44500"/>
                    <a:satMod val="160000"/>
                  </a:srgbClr>
                </a:gs>
                <a:gs pos="100000">
                  <a:srgbClr val="FF9933">
                    <a:tint val="23500"/>
                    <a:satMod val="160000"/>
                  </a:srgbClr>
                </a:gs>
              </a:gsLst>
              <a:lin ang="0" scaled="1"/>
              <a:tileRect/>
            </a:gradFill>
            <a:effectLst>
              <a:outerShdw blurRad="50800" dist="38100" dir="2700000" algn="tl" rotWithShape="0">
                <a:prstClr val="black">
                  <a:alpha val="40000"/>
                </a:prstClr>
              </a:outerShdw>
            </a:effectLst>
          </p:grpSpPr>
          <p:sp>
            <p:nvSpPr>
              <p:cNvPr id="190" name="Line 36"/>
              <p:cNvSpPr>
                <a:spLocks noChangeShapeType="1"/>
              </p:cNvSpPr>
              <p:nvPr/>
            </p:nvSpPr>
            <p:spPr bwMode="auto">
              <a:xfrm flipH="1">
                <a:off x="2147888" y="2532474"/>
                <a:ext cx="1524" cy="2377664"/>
              </a:xfrm>
              <a:prstGeom prst="line">
                <a:avLst/>
              </a:prstGeom>
              <a:grpFill/>
              <a:ln w="9525">
                <a:solidFill>
                  <a:srgbClr val="000000"/>
                </a:solidFill>
                <a:round/>
                <a:headEnd/>
                <a:tailEnd/>
              </a:ln>
            </p:spPr>
            <p:txBody>
              <a:bodyPr wrap="square"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191" name="Line 56"/>
              <p:cNvSpPr>
                <a:spLocks noChangeShapeType="1"/>
              </p:cNvSpPr>
              <p:nvPr/>
            </p:nvSpPr>
            <p:spPr bwMode="auto">
              <a:xfrm>
                <a:off x="2623574" y="3811233"/>
                <a:ext cx="0" cy="594159"/>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192" name="Line 37"/>
              <p:cNvSpPr>
                <a:spLocks noChangeShapeType="1"/>
              </p:cNvSpPr>
              <p:nvPr/>
            </p:nvSpPr>
            <p:spPr bwMode="auto">
              <a:xfrm>
                <a:off x="2147816" y="2798859"/>
                <a:ext cx="104053"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193" name="Rectangle 38"/>
              <p:cNvSpPr>
                <a:spLocks noChangeArrowheads="1"/>
              </p:cNvSpPr>
              <p:nvPr/>
            </p:nvSpPr>
            <p:spPr bwMode="auto">
              <a:xfrm>
                <a:off x="2248510" y="2741279"/>
                <a:ext cx="678828" cy="124684"/>
              </a:xfrm>
              <a:prstGeom prst="rect">
                <a:avLst/>
              </a:prstGeom>
              <a:grp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128" charset="-128"/>
                </a:endParaRPr>
              </a:p>
            </p:txBody>
          </p:sp>
          <p:sp>
            <p:nvSpPr>
              <p:cNvPr id="194" name="Line 39"/>
              <p:cNvSpPr>
                <a:spLocks noChangeShapeType="1"/>
              </p:cNvSpPr>
              <p:nvPr/>
            </p:nvSpPr>
            <p:spPr bwMode="auto">
              <a:xfrm>
                <a:off x="2144457" y="3335765"/>
                <a:ext cx="104053"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195" name="Rectangle 40"/>
              <p:cNvSpPr>
                <a:spLocks noChangeArrowheads="1"/>
              </p:cNvSpPr>
              <p:nvPr/>
            </p:nvSpPr>
            <p:spPr bwMode="auto">
              <a:xfrm>
                <a:off x="2248510" y="3277239"/>
                <a:ext cx="678828" cy="122139"/>
              </a:xfrm>
              <a:prstGeom prst="rect">
                <a:avLst/>
              </a:prstGeom>
              <a:grp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128" charset="-128"/>
                </a:endParaRPr>
              </a:p>
            </p:txBody>
          </p:sp>
          <p:sp>
            <p:nvSpPr>
              <p:cNvPr id="196" name="Line 41"/>
              <p:cNvSpPr>
                <a:spLocks noChangeShapeType="1"/>
              </p:cNvSpPr>
              <p:nvPr/>
            </p:nvSpPr>
            <p:spPr bwMode="auto">
              <a:xfrm>
                <a:off x="2383284" y="3553326"/>
                <a:ext cx="104053"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197" name="Rectangle 42"/>
              <p:cNvSpPr>
                <a:spLocks noChangeArrowheads="1"/>
              </p:cNvSpPr>
              <p:nvPr/>
            </p:nvSpPr>
            <p:spPr bwMode="auto">
              <a:xfrm>
                <a:off x="2487339" y="3490983"/>
                <a:ext cx="678828" cy="125957"/>
              </a:xfrm>
              <a:prstGeom prst="rect">
                <a:avLst/>
              </a:prstGeom>
              <a:grp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128" charset="-128"/>
                </a:endParaRPr>
              </a:p>
            </p:txBody>
          </p:sp>
          <p:sp>
            <p:nvSpPr>
              <p:cNvPr id="198" name="Line 43"/>
              <p:cNvSpPr>
                <a:spLocks noChangeShapeType="1"/>
              </p:cNvSpPr>
              <p:nvPr/>
            </p:nvSpPr>
            <p:spPr bwMode="auto">
              <a:xfrm>
                <a:off x="2383284" y="3760708"/>
                <a:ext cx="104053"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199" name="Rectangle 44"/>
              <p:cNvSpPr>
                <a:spLocks noChangeArrowheads="1"/>
              </p:cNvSpPr>
              <p:nvPr/>
            </p:nvSpPr>
            <p:spPr bwMode="auto">
              <a:xfrm>
                <a:off x="2487339" y="3702183"/>
                <a:ext cx="678828" cy="122139"/>
              </a:xfrm>
              <a:prstGeom prst="rect">
                <a:avLst/>
              </a:prstGeom>
              <a:grp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128" charset="-128"/>
                </a:endParaRPr>
              </a:p>
            </p:txBody>
          </p:sp>
          <p:sp>
            <p:nvSpPr>
              <p:cNvPr id="200" name="Rectangle 45"/>
              <p:cNvSpPr>
                <a:spLocks noChangeArrowheads="1"/>
              </p:cNvSpPr>
              <p:nvPr/>
            </p:nvSpPr>
            <p:spPr bwMode="auto">
              <a:xfrm>
                <a:off x="2475447" y="4610597"/>
                <a:ext cx="678828" cy="122139"/>
              </a:xfrm>
              <a:prstGeom prst="rect">
                <a:avLst/>
              </a:prstGeom>
              <a:grp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128" charset="-128"/>
                </a:endParaRPr>
              </a:p>
            </p:txBody>
          </p:sp>
          <p:sp>
            <p:nvSpPr>
              <p:cNvPr id="201" name="Line 46"/>
              <p:cNvSpPr>
                <a:spLocks noChangeShapeType="1"/>
              </p:cNvSpPr>
              <p:nvPr/>
            </p:nvSpPr>
            <p:spPr bwMode="auto">
              <a:xfrm>
                <a:off x="2382379" y="3399378"/>
                <a:ext cx="0" cy="125914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202" name="Line 47"/>
              <p:cNvSpPr>
                <a:spLocks noChangeShapeType="1"/>
              </p:cNvSpPr>
              <p:nvPr/>
            </p:nvSpPr>
            <p:spPr bwMode="auto">
              <a:xfrm>
                <a:off x="2150402" y="3041866"/>
                <a:ext cx="104053"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203" name="Rectangle 48"/>
              <p:cNvSpPr>
                <a:spLocks noChangeArrowheads="1"/>
              </p:cNvSpPr>
              <p:nvPr/>
            </p:nvSpPr>
            <p:spPr bwMode="auto">
              <a:xfrm>
                <a:off x="2254456" y="2978251"/>
                <a:ext cx="678828" cy="125957"/>
              </a:xfrm>
              <a:prstGeom prst="rect">
                <a:avLst/>
              </a:prstGeom>
              <a:grp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128" charset="-128"/>
                </a:endParaRPr>
              </a:p>
            </p:txBody>
          </p:sp>
          <p:sp>
            <p:nvSpPr>
              <p:cNvPr id="204" name="Rectangle 49"/>
              <p:cNvSpPr>
                <a:spLocks noChangeArrowheads="1"/>
              </p:cNvSpPr>
              <p:nvPr/>
            </p:nvSpPr>
            <p:spPr bwMode="auto">
              <a:xfrm>
                <a:off x="2253684" y="4846069"/>
                <a:ext cx="678828" cy="125957"/>
              </a:xfrm>
              <a:prstGeom prst="rect">
                <a:avLst/>
              </a:prstGeom>
              <a:grp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128" charset="-128"/>
                </a:endParaRPr>
              </a:p>
            </p:txBody>
          </p:sp>
          <p:sp>
            <p:nvSpPr>
              <p:cNvPr id="205" name="Line 50"/>
              <p:cNvSpPr>
                <a:spLocks noChangeShapeType="1"/>
              </p:cNvSpPr>
              <p:nvPr/>
            </p:nvSpPr>
            <p:spPr bwMode="auto">
              <a:xfrm>
                <a:off x="2624096" y="3964334"/>
                <a:ext cx="104053"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206" name="Rectangle 51"/>
              <p:cNvSpPr>
                <a:spLocks noChangeArrowheads="1"/>
              </p:cNvSpPr>
              <p:nvPr/>
            </p:nvSpPr>
            <p:spPr bwMode="auto">
              <a:xfrm>
                <a:off x="2731122" y="3901991"/>
                <a:ext cx="678828" cy="125957"/>
              </a:xfrm>
              <a:prstGeom prst="rect">
                <a:avLst/>
              </a:prstGeom>
              <a:grp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128" charset="-128"/>
                </a:endParaRPr>
              </a:p>
            </p:txBody>
          </p:sp>
          <p:sp>
            <p:nvSpPr>
              <p:cNvPr id="207" name="Line 52"/>
              <p:cNvSpPr>
                <a:spLocks noChangeShapeType="1"/>
              </p:cNvSpPr>
              <p:nvPr/>
            </p:nvSpPr>
            <p:spPr bwMode="auto">
              <a:xfrm>
                <a:off x="2624096" y="4184918"/>
                <a:ext cx="104053"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208" name="Rectangle 53"/>
              <p:cNvSpPr>
                <a:spLocks noChangeArrowheads="1"/>
              </p:cNvSpPr>
              <p:nvPr/>
            </p:nvSpPr>
            <p:spPr bwMode="auto">
              <a:xfrm>
                <a:off x="2731122" y="4123849"/>
                <a:ext cx="678828" cy="122139"/>
              </a:xfrm>
              <a:prstGeom prst="rect">
                <a:avLst/>
              </a:prstGeom>
              <a:grp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128" charset="-128"/>
                </a:endParaRPr>
              </a:p>
            </p:txBody>
          </p:sp>
          <p:sp>
            <p:nvSpPr>
              <p:cNvPr id="209" name="Line 55"/>
              <p:cNvSpPr>
                <a:spLocks noChangeShapeType="1"/>
              </p:cNvSpPr>
              <p:nvPr/>
            </p:nvSpPr>
            <p:spPr bwMode="auto">
              <a:xfrm>
                <a:off x="2624096" y="4402958"/>
                <a:ext cx="104053"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210" name="Line 58"/>
              <p:cNvSpPr>
                <a:spLocks noChangeShapeType="1"/>
              </p:cNvSpPr>
              <p:nvPr/>
            </p:nvSpPr>
            <p:spPr bwMode="auto">
              <a:xfrm>
                <a:off x="2380322" y="4665306"/>
                <a:ext cx="93603"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211" name="Line 59"/>
              <p:cNvSpPr>
                <a:spLocks noChangeShapeType="1"/>
              </p:cNvSpPr>
              <p:nvPr/>
            </p:nvSpPr>
            <p:spPr bwMode="auto">
              <a:xfrm>
                <a:off x="2147816" y="4910531"/>
                <a:ext cx="104053"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34" charset="-128"/>
                </a:endParaRPr>
              </a:p>
            </p:txBody>
          </p:sp>
          <p:sp>
            <p:nvSpPr>
              <p:cNvPr id="212" name="Rectangle 35"/>
              <p:cNvSpPr>
                <a:spLocks noChangeArrowheads="1"/>
              </p:cNvSpPr>
              <p:nvPr/>
            </p:nvSpPr>
            <p:spPr bwMode="auto">
              <a:xfrm>
                <a:off x="2083015" y="2520671"/>
                <a:ext cx="678828" cy="122139"/>
              </a:xfrm>
              <a:prstGeom prst="rect">
                <a:avLst/>
              </a:prstGeom>
              <a:grp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128" charset="-128"/>
                </a:endParaRPr>
              </a:p>
            </p:txBody>
          </p:sp>
          <p:sp>
            <p:nvSpPr>
              <p:cNvPr id="213" name="Rectangle 53"/>
              <p:cNvSpPr>
                <a:spLocks noChangeArrowheads="1"/>
              </p:cNvSpPr>
              <p:nvPr/>
            </p:nvSpPr>
            <p:spPr bwMode="auto">
              <a:xfrm>
                <a:off x="2731122" y="4341889"/>
                <a:ext cx="678828" cy="122139"/>
              </a:xfrm>
              <a:prstGeom prst="rect">
                <a:avLst/>
              </a:prstGeom>
              <a:grp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a typeface="ＭＳ Ｐゴシック" pitchFamily="-128" charset="-128"/>
                </a:endParaRPr>
              </a:p>
            </p:txBody>
          </p:sp>
        </p:grpSp>
      </p:grpSp>
      <p:grpSp>
        <p:nvGrpSpPr>
          <p:cNvPr id="214" name="Group 480"/>
          <p:cNvGrpSpPr/>
          <p:nvPr/>
        </p:nvGrpSpPr>
        <p:grpSpPr>
          <a:xfrm>
            <a:off x="6686092" y="5433975"/>
            <a:ext cx="1470355" cy="762000"/>
            <a:chOff x="6686092" y="5281575"/>
            <a:chExt cx="1470355" cy="762000"/>
          </a:xfrm>
        </p:grpSpPr>
        <p:sp>
          <p:nvSpPr>
            <p:cNvPr id="215" name="Rounded Rectangular Callout 259"/>
            <p:cNvSpPr>
              <a:spLocks noChangeArrowheads="1"/>
            </p:cNvSpPr>
            <p:nvPr>
              <p:custDataLst>
                <p:tags r:id="rId1"/>
              </p:custDataLst>
            </p:nvPr>
          </p:nvSpPr>
          <p:spPr bwMode="auto">
            <a:xfrm>
              <a:off x="6686092" y="5281575"/>
              <a:ext cx="1470355" cy="762000"/>
            </a:xfrm>
            <a:prstGeom prst="wedgeRoundRectCallout">
              <a:avLst>
                <a:gd name="adj1" fmla="val -34545"/>
                <a:gd name="adj2" fmla="val 77087"/>
                <a:gd name="adj3" fmla="val 16667"/>
              </a:avLst>
            </a:prstGeom>
            <a:solidFill>
              <a:srgbClr val="AFB7BE">
                <a:lumMod val="20000"/>
                <a:lumOff val="80000"/>
              </a:srgbClr>
            </a:solidFill>
            <a:ln w="9525" cap="flat" cmpd="sng" algn="ctr">
              <a:solidFill>
                <a:srgbClr val="92D050"/>
              </a:solidFill>
              <a:prstDash val="solid"/>
            </a:ln>
            <a:effectLst>
              <a:outerShdw blurRad="40000" dist="20000" dir="5400000" rotWithShape="0">
                <a:srgbClr val="000000">
                  <a:alpha val="38000"/>
                </a:srgbClr>
              </a:outerShdw>
            </a:effectLst>
          </p:spPr>
          <p:txBody>
            <a:bodyPr lIns="0" tIns="0" rIns="0" bIns="0" rtlCol="0" anchor="ctr"/>
            <a:lstStyle/>
            <a:p>
              <a:pPr marL="117475" fontAlgn="auto">
                <a:lnSpc>
                  <a:spcPts val="1600"/>
                </a:lnSpc>
                <a:spcBef>
                  <a:spcPts val="0"/>
                </a:spcBef>
                <a:spcAft>
                  <a:spcPts val="0"/>
                </a:spcAft>
                <a:defRPr/>
              </a:pPr>
              <a:r>
                <a:rPr lang="zh-CN" altLang="en-US" sz="1200" i="1" kern="0" dirty="0" smtClean="0">
                  <a:solidFill>
                    <a:srgbClr val="40637A"/>
                  </a:solidFill>
                  <a:latin typeface="微软雅黑" pitchFamily="34" charset="-122"/>
                  <a:ea typeface="微软雅黑" pitchFamily="34" charset="-122"/>
                </a:rPr>
                <a:t>面向服务的</a:t>
              </a:r>
              <a:endParaRPr lang="en-US" altLang="zh-CN" sz="1200" i="1" kern="0" dirty="0" smtClean="0">
                <a:solidFill>
                  <a:srgbClr val="40637A"/>
                </a:solidFill>
                <a:latin typeface="微软雅黑" pitchFamily="34" charset="-122"/>
                <a:ea typeface="微软雅黑" pitchFamily="34" charset="-122"/>
              </a:endParaRPr>
            </a:p>
            <a:p>
              <a:pPr marL="117475" fontAlgn="auto">
                <a:lnSpc>
                  <a:spcPts val="1600"/>
                </a:lnSpc>
                <a:spcBef>
                  <a:spcPts val="0"/>
                </a:spcBef>
                <a:spcAft>
                  <a:spcPts val="0"/>
                </a:spcAft>
                <a:defRPr/>
              </a:pPr>
              <a:r>
                <a:rPr lang="zh-CN" altLang="en-US" sz="1200" i="1" kern="0" dirty="0" smtClean="0">
                  <a:solidFill>
                    <a:srgbClr val="40637A"/>
                  </a:solidFill>
                  <a:latin typeface="微软雅黑" pitchFamily="34" charset="-122"/>
                  <a:ea typeface="微软雅黑" pitchFamily="34" charset="-122"/>
                </a:rPr>
                <a:t>产品结构</a:t>
              </a:r>
              <a:endParaRPr lang="en-US" altLang="en-US" sz="1200" i="1" kern="0" dirty="0">
                <a:solidFill>
                  <a:srgbClr val="40637A"/>
                </a:solidFill>
                <a:latin typeface="微软雅黑" pitchFamily="34" charset="-122"/>
                <a:ea typeface="微软雅黑" pitchFamily="34" charset="-122"/>
              </a:endParaRPr>
            </a:p>
          </p:txBody>
        </p:sp>
        <p:grpSp>
          <p:nvGrpSpPr>
            <p:cNvPr id="216" name="Group 459"/>
            <p:cNvGrpSpPr/>
            <p:nvPr/>
          </p:nvGrpSpPr>
          <p:grpSpPr>
            <a:xfrm>
              <a:off x="7709855" y="5362275"/>
              <a:ext cx="318832" cy="600845"/>
              <a:chOff x="180976" y="2488618"/>
              <a:chExt cx="941248" cy="2083496"/>
            </a:xfrm>
            <a:solidFill>
              <a:srgbClr val="FAFC9E"/>
            </a:solidFill>
            <a:effectLst>
              <a:outerShdw blurRad="50800" dist="38100" dir="2700000" algn="tl" rotWithShape="0">
                <a:prstClr val="black">
                  <a:alpha val="40000"/>
                </a:prstClr>
              </a:outerShdw>
            </a:effectLst>
          </p:grpSpPr>
          <p:sp>
            <p:nvSpPr>
              <p:cNvPr id="217" name="Rectangle 10"/>
              <p:cNvSpPr>
                <a:spLocks noChangeArrowheads="1"/>
              </p:cNvSpPr>
              <p:nvPr/>
            </p:nvSpPr>
            <p:spPr bwMode="auto">
              <a:xfrm>
                <a:off x="180976" y="2488618"/>
                <a:ext cx="589494" cy="126852"/>
              </a:xfrm>
              <a:prstGeom prst="rect">
                <a:avLst/>
              </a:prstGeom>
              <a:grp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218" name="Line 11"/>
              <p:cNvSpPr>
                <a:spLocks noChangeShapeType="1"/>
              </p:cNvSpPr>
              <p:nvPr/>
            </p:nvSpPr>
            <p:spPr bwMode="auto">
              <a:xfrm>
                <a:off x="235222" y="2615470"/>
                <a:ext cx="0" cy="1211173"/>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9" name="Line 12"/>
              <p:cNvSpPr>
                <a:spLocks noChangeShapeType="1"/>
              </p:cNvSpPr>
              <p:nvPr/>
            </p:nvSpPr>
            <p:spPr bwMode="auto">
              <a:xfrm>
                <a:off x="234346" y="2768387"/>
                <a:ext cx="90971"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0" name="Rectangle 13"/>
              <p:cNvSpPr>
                <a:spLocks noChangeArrowheads="1"/>
              </p:cNvSpPr>
              <p:nvPr/>
            </p:nvSpPr>
            <p:spPr bwMode="auto">
              <a:xfrm>
                <a:off x="325317" y="2704092"/>
                <a:ext cx="589494" cy="128589"/>
              </a:xfrm>
              <a:prstGeom prst="rect">
                <a:avLst/>
              </a:prstGeom>
              <a:grp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221" name="Line 14"/>
              <p:cNvSpPr>
                <a:spLocks noChangeShapeType="1"/>
              </p:cNvSpPr>
              <p:nvPr/>
            </p:nvSpPr>
            <p:spPr bwMode="auto">
              <a:xfrm>
                <a:off x="234346" y="3548612"/>
                <a:ext cx="90971"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2" name="Rectangle 15"/>
              <p:cNvSpPr>
                <a:spLocks noChangeArrowheads="1"/>
              </p:cNvSpPr>
              <p:nvPr/>
            </p:nvSpPr>
            <p:spPr bwMode="auto">
              <a:xfrm>
                <a:off x="325317" y="3484318"/>
                <a:ext cx="589494" cy="130327"/>
              </a:xfrm>
              <a:prstGeom prst="rect">
                <a:avLst/>
              </a:prstGeom>
              <a:grp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223" name="Line 16"/>
              <p:cNvSpPr>
                <a:spLocks noChangeShapeType="1"/>
              </p:cNvSpPr>
              <p:nvPr/>
            </p:nvSpPr>
            <p:spPr bwMode="auto">
              <a:xfrm>
                <a:off x="232855" y="3822141"/>
                <a:ext cx="90971"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4" name="Rectangle 17"/>
              <p:cNvSpPr>
                <a:spLocks noChangeArrowheads="1"/>
              </p:cNvSpPr>
              <p:nvPr/>
            </p:nvSpPr>
            <p:spPr bwMode="auto">
              <a:xfrm>
                <a:off x="323827" y="3758474"/>
                <a:ext cx="589494" cy="126852"/>
              </a:xfrm>
              <a:prstGeom prst="rect">
                <a:avLst/>
              </a:prstGeom>
              <a:grp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225" name="Line 18"/>
              <p:cNvSpPr>
                <a:spLocks noChangeShapeType="1"/>
              </p:cNvSpPr>
              <p:nvPr/>
            </p:nvSpPr>
            <p:spPr bwMode="auto">
              <a:xfrm>
                <a:off x="441760" y="3011664"/>
                <a:ext cx="90971"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6" name="Rectangle 19"/>
              <p:cNvSpPr>
                <a:spLocks noChangeArrowheads="1"/>
              </p:cNvSpPr>
              <p:nvPr/>
            </p:nvSpPr>
            <p:spPr bwMode="auto">
              <a:xfrm>
                <a:off x="532730" y="2945632"/>
                <a:ext cx="589494" cy="132064"/>
              </a:xfrm>
              <a:prstGeom prst="rect">
                <a:avLst/>
              </a:prstGeom>
              <a:grp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227" name="Line 20"/>
              <p:cNvSpPr>
                <a:spLocks noChangeShapeType="1"/>
              </p:cNvSpPr>
              <p:nvPr/>
            </p:nvSpPr>
            <p:spPr bwMode="auto">
              <a:xfrm>
                <a:off x="441760" y="3239784"/>
                <a:ext cx="90971"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8" name="Rectangle 21"/>
              <p:cNvSpPr>
                <a:spLocks noChangeArrowheads="1"/>
              </p:cNvSpPr>
              <p:nvPr/>
            </p:nvSpPr>
            <p:spPr bwMode="auto">
              <a:xfrm>
                <a:off x="532730" y="3175491"/>
                <a:ext cx="589494" cy="128589"/>
              </a:xfrm>
              <a:prstGeom prst="rect">
                <a:avLst/>
              </a:prstGeom>
              <a:grp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229" name="Line 22"/>
              <p:cNvSpPr>
                <a:spLocks noChangeShapeType="1"/>
              </p:cNvSpPr>
              <p:nvPr/>
            </p:nvSpPr>
            <p:spPr bwMode="auto">
              <a:xfrm>
                <a:off x="441760" y="4047329"/>
                <a:ext cx="90971"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0" name="Rectangle 23"/>
              <p:cNvSpPr>
                <a:spLocks noChangeArrowheads="1"/>
              </p:cNvSpPr>
              <p:nvPr/>
            </p:nvSpPr>
            <p:spPr bwMode="auto">
              <a:xfrm>
                <a:off x="532730" y="3983036"/>
                <a:ext cx="589494" cy="130327"/>
              </a:xfrm>
              <a:prstGeom prst="rect">
                <a:avLst/>
              </a:prstGeom>
              <a:grp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231" name="Line 24"/>
              <p:cNvSpPr>
                <a:spLocks noChangeShapeType="1"/>
              </p:cNvSpPr>
              <p:nvPr/>
            </p:nvSpPr>
            <p:spPr bwMode="auto">
              <a:xfrm>
                <a:off x="441760" y="4279311"/>
                <a:ext cx="90971"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2" name="Rectangle 25"/>
              <p:cNvSpPr>
                <a:spLocks noChangeArrowheads="1"/>
              </p:cNvSpPr>
              <p:nvPr/>
            </p:nvSpPr>
            <p:spPr bwMode="auto">
              <a:xfrm>
                <a:off x="532730" y="4215886"/>
                <a:ext cx="589494" cy="126852"/>
              </a:xfrm>
              <a:prstGeom prst="rect">
                <a:avLst/>
              </a:prstGeom>
              <a:grp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233" name="Rectangle 26"/>
              <p:cNvSpPr>
                <a:spLocks noChangeArrowheads="1"/>
              </p:cNvSpPr>
              <p:nvPr/>
            </p:nvSpPr>
            <p:spPr bwMode="auto">
              <a:xfrm>
                <a:off x="532730" y="4445262"/>
                <a:ext cx="589494" cy="126852"/>
              </a:xfrm>
              <a:prstGeom prst="rect">
                <a:avLst/>
              </a:prstGeom>
              <a:grp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234" name="Line 27"/>
              <p:cNvSpPr>
                <a:spLocks noChangeShapeType="1"/>
              </p:cNvSpPr>
              <p:nvPr/>
            </p:nvSpPr>
            <p:spPr bwMode="auto">
              <a:xfrm>
                <a:off x="441760" y="4520321"/>
                <a:ext cx="90971" cy="0"/>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5" name="Line 28"/>
              <p:cNvSpPr>
                <a:spLocks noChangeShapeType="1"/>
              </p:cNvSpPr>
              <p:nvPr/>
            </p:nvSpPr>
            <p:spPr bwMode="auto">
              <a:xfrm>
                <a:off x="440884" y="2837895"/>
                <a:ext cx="0" cy="404884"/>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6" name="Line 29"/>
              <p:cNvSpPr>
                <a:spLocks noChangeShapeType="1"/>
              </p:cNvSpPr>
              <p:nvPr/>
            </p:nvSpPr>
            <p:spPr bwMode="auto">
              <a:xfrm>
                <a:off x="440884" y="3887461"/>
                <a:ext cx="0" cy="634259"/>
              </a:xfrm>
              <a:prstGeom prst="line">
                <a:avLst/>
              </a:prstGeom>
              <a:grpFill/>
              <a:ln w="9525">
                <a:solidFill>
                  <a:srgbClr val="00000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p:nvSpPr>
          <p:cNvPr id="237"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eaLnBrk="0" hangingPunct="0">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3.3</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 </a:t>
            </a:r>
            <a:r>
              <a:rPr kumimoji="1" lang="en-US" altLang="zh-CN" sz="2400" dirty="0" err="1" smtClean="0">
                <a:effectLst>
                  <a:outerShdw blurRad="38100" dist="38100" dir="2700000" algn="tl">
                    <a:srgbClr val="C0C0C0"/>
                  </a:outerShdw>
                </a:effectLst>
                <a:latin typeface="Arial Narrow" pitchFamily="34" charset="0"/>
                <a:ea typeface="黑体" pitchFamily="2" charset="-122"/>
                <a:cs typeface="+mj-cs"/>
              </a:rPr>
              <a:t>xBOM</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的管理方式</a:t>
            </a:r>
          </a:p>
        </p:txBody>
      </p:sp>
    </p:spTree>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80"/>
          <p:cNvSpPr>
            <a:spLocks noGrp="1"/>
          </p:cNvSpPr>
          <p:nvPr>
            <p:ph type="title"/>
          </p:nvPr>
        </p:nvSpPr>
        <p:spPr>
          <a:xfrm>
            <a:off x="139900" y="763588"/>
            <a:ext cx="7612056" cy="457200"/>
          </a:xfrm>
        </p:spPr>
        <p:txBody>
          <a:bodyPr/>
          <a:lstStyle/>
          <a:p>
            <a:pPr>
              <a:buFont typeface="Wingdings" pitchFamily="2" charset="2"/>
              <a:buChar char="ü"/>
            </a:pPr>
            <a:r>
              <a:rPr lang="zh-CN" altLang="en-US" sz="2200" dirty="0" smtClean="0"/>
              <a:t>发动机研制过程中主要的</a:t>
            </a:r>
            <a:r>
              <a:rPr lang="en-US" altLang="zh-CN" sz="2200" dirty="0" err="1" smtClean="0"/>
              <a:t>xBOM</a:t>
            </a:r>
            <a:r>
              <a:rPr lang="zh-CN" altLang="en-US" sz="2200" dirty="0" smtClean="0"/>
              <a:t>管理示例：</a:t>
            </a:r>
            <a:endParaRPr lang="en-US" altLang="en-US" sz="2200" dirty="0"/>
          </a:p>
        </p:txBody>
      </p:sp>
      <p:sp>
        <p:nvSpPr>
          <p:cNvPr id="91" name="Rectangle 23"/>
          <p:cNvSpPr/>
          <p:nvPr/>
        </p:nvSpPr>
        <p:spPr bwMode="auto">
          <a:xfrm>
            <a:off x="2504196" y="3832713"/>
            <a:ext cx="2240692" cy="3039762"/>
          </a:xfrm>
          <a:prstGeom prst="rect">
            <a:avLst/>
          </a:prstGeom>
          <a:noFill/>
          <a:ln w="9525" cap="flat" cmpd="sng" algn="ctr">
            <a:noFill/>
            <a:prstDash val="solid"/>
            <a:round/>
            <a:headEnd type="none" w="med" len="med"/>
            <a:tailEnd type="none" w="med" len="med"/>
          </a:ln>
          <a:effectLst/>
        </p:spPr>
        <p:txBody>
          <a:bodyPr vert="horz" wrap="square" lIns="90478" tIns="44445" rIns="90478" bIns="44445"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2800" b="0" i="0" u="none" strike="noStrike" cap="none" normalizeH="0" baseline="0" dirty="0" smtClean="0">
              <a:ln>
                <a:noFill/>
              </a:ln>
              <a:solidFill>
                <a:schemeClr val="bg1"/>
              </a:solidFill>
              <a:effectLst/>
              <a:latin typeface="Arial" charset="0"/>
            </a:endParaRPr>
          </a:p>
        </p:txBody>
      </p:sp>
      <p:sp>
        <p:nvSpPr>
          <p:cNvPr id="23" name="Footer Placeholder 4"/>
          <p:cNvSpPr txBox="1">
            <a:spLocks noGrp="1"/>
          </p:cNvSpPr>
          <p:nvPr/>
        </p:nvSpPr>
        <p:spPr bwMode="auto">
          <a:xfrm>
            <a:off x="2376831" y="6607551"/>
            <a:ext cx="4498975" cy="109538"/>
          </a:xfrm>
          <a:prstGeom prst="rect">
            <a:avLst/>
          </a:prstGeom>
          <a:noFill/>
          <a:ln w="9525">
            <a:noFill/>
            <a:miter lim="800000"/>
            <a:headEnd/>
            <a:tailEnd/>
          </a:ln>
        </p:spPr>
        <p:txBody>
          <a:bodyPr lIns="0" tIns="0" rIns="0" bIns="0"/>
          <a:lstStyle/>
          <a:p>
            <a:pPr algn="ctr"/>
            <a:endParaRPr lang="en-US" altLang="zh-CN" sz="700" b="1"/>
          </a:p>
        </p:txBody>
      </p:sp>
      <p:sp>
        <p:nvSpPr>
          <p:cNvPr id="24" name="Rectangle 208"/>
          <p:cNvSpPr>
            <a:spLocks noChangeArrowheads="1"/>
          </p:cNvSpPr>
          <p:nvPr/>
        </p:nvSpPr>
        <p:spPr bwMode="auto">
          <a:xfrm>
            <a:off x="54318" y="1138614"/>
            <a:ext cx="7239000" cy="5595937"/>
          </a:xfrm>
          <a:prstGeom prst="rect">
            <a:avLst/>
          </a:prstGeom>
          <a:gradFill rotWithShape="1">
            <a:gsLst>
              <a:gs pos="0">
                <a:srgbClr val="CCFFFF"/>
              </a:gs>
              <a:gs pos="50000">
                <a:srgbClr val="F9FFFF"/>
              </a:gs>
              <a:gs pos="100000">
                <a:srgbClr val="CCFFFF"/>
              </a:gs>
            </a:gsLst>
            <a:lin ang="5400000" scaled="1"/>
          </a:gradFill>
          <a:ln w="19050">
            <a:solidFill>
              <a:srgbClr val="006699"/>
            </a:solidFill>
            <a:miter lim="800000"/>
            <a:headEnd/>
            <a:tailEnd/>
          </a:ln>
        </p:spPr>
        <p:txBody>
          <a:bodyPr wrap="none" anchor="ctr"/>
          <a:lstStyle/>
          <a:p>
            <a:endParaRPr lang="zh-CN" altLang="en-US">
              <a:ea typeface="黑体" pitchFamily="2" charset="-122"/>
            </a:endParaRPr>
          </a:p>
        </p:txBody>
      </p:sp>
      <p:sp>
        <p:nvSpPr>
          <p:cNvPr id="25" name="AutoShape 168"/>
          <p:cNvSpPr>
            <a:spLocks noChangeArrowheads="1"/>
          </p:cNvSpPr>
          <p:nvPr/>
        </p:nvSpPr>
        <p:spPr bwMode="auto">
          <a:xfrm>
            <a:off x="2645118" y="4391401"/>
            <a:ext cx="4419600" cy="1066800"/>
          </a:xfrm>
          <a:prstGeom prst="homePlate">
            <a:avLst>
              <a:gd name="adj" fmla="val 72231"/>
            </a:avLst>
          </a:prstGeom>
          <a:gradFill rotWithShape="1">
            <a:gsLst>
              <a:gs pos="0">
                <a:srgbClr val="EAEAEA"/>
              </a:gs>
              <a:gs pos="50000">
                <a:srgbClr val="F8F8F8"/>
              </a:gs>
              <a:gs pos="100000">
                <a:srgbClr val="EAEAEA"/>
              </a:gs>
            </a:gsLst>
            <a:lin ang="5400000" scaled="1"/>
          </a:gradFill>
          <a:ln w="9525">
            <a:solidFill>
              <a:srgbClr val="0000CC"/>
            </a:solidFill>
            <a:miter lim="800000"/>
            <a:headEnd/>
            <a:tailEnd/>
          </a:ln>
        </p:spPr>
        <p:txBody>
          <a:bodyPr wrap="none" anchor="ctr"/>
          <a:lstStyle/>
          <a:p>
            <a:endParaRPr lang="zh-CN" altLang="en-US">
              <a:ea typeface="黑体" pitchFamily="2" charset="-122"/>
            </a:endParaRPr>
          </a:p>
        </p:txBody>
      </p:sp>
      <p:sp>
        <p:nvSpPr>
          <p:cNvPr id="26" name="AutoShape 4"/>
          <p:cNvSpPr>
            <a:spLocks noChangeArrowheads="1"/>
          </p:cNvSpPr>
          <p:nvPr/>
        </p:nvSpPr>
        <p:spPr bwMode="auto">
          <a:xfrm>
            <a:off x="2264118" y="2915026"/>
            <a:ext cx="4419600" cy="1323975"/>
          </a:xfrm>
          <a:prstGeom prst="homePlate">
            <a:avLst>
              <a:gd name="adj" fmla="val 58201"/>
            </a:avLst>
          </a:prstGeom>
          <a:gradFill rotWithShape="1">
            <a:gsLst>
              <a:gs pos="0">
                <a:srgbClr val="EAEAEA"/>
              </a:gs>
              <a:gs pos="50000">
                <a:srgbClr val="F8F8F8"/>
              </a:gs>
              <a:gs pos="100000">
                <a:srgbClr val="EAEAEA"/>
              </a:gs>
            </a:gsLst>
            <a:lin ang="5400000" scaled="1"/>
          </a:gradFill>
          <a:ln w="9525">
            <a:solidFill>
              <a:srgbClr val="0000CC"/>
            </a:solidFill>
            <a:miter lim="800000"/>
            <a:headEnd/>
            <a:tailEnd/>
          </a:ln>
        </p:spPr>
        <p:txBody>
          <a:bodyPr wrap="none" anchor="ctr"/>
          <a:lstStyle/>
          <a:p>
            <a:endParaRPr lang="zh-CN" altLang="en-US">
              <a:ea typeface="黑体" pitchFamily="2" charset="-122"/>
            </a:endParaRPr>
          </a:p>
        </p:txBody>
      </p:sp>
      <p:sp>
        <p:nvSpPr>
          <p:cNvPr id="27" name="AutoShape 2"/>
          <p:cNvSpPr>
            <a:spLocks noChangeArrowheads="1"/>
          </p:cNvSpPr>
          <p:nvPr/>
        </p:nvSpPr>
        <p:spPr bwMode="auto">
          <a:xfrm>
            <a:off x="206718" y="1505326"/>
            <a:ext cx="6019800" cy="1133475"/>
          </a:xfrm>
          <a:prstGeom prst="homePlate">
            <a:avLst>
              <a:gd name="adj" fmla="val 86081"/>
            </a:avLst>
          </a:prstGeom>
          <a:gradFill rotWithShape="1">
            <a:gsLst>
              <a:gs pos="0">
                <a:srgbClr val="EAEAEA"/>
              </a:gs>
              <a:gs pos="50000">
                <a:srgbClr val="F8F8F8"/>
              </a:gs>
              <a:gs pos="100000">
                <a:srgbClr val="EAEAEA"/>
              </a:gs>
            </a:gsLst>
            <a:lin ang="5400000" scaled="1"/>
          </a:gradFill>
          <a:ln w="9525">
            <a:solidFill>
              <a:srgbClr val="0000CC"/>
            </a:solidFill>
            <a:miter lim="800000"/>
            <a:headEnd/>
            <a:tailEnd/>
          </a:ln>
        </p:spPr>
        <p:txBody>
          <a:bodyPr wrap="none" anchor="ctr"/>
          <a:lstStyle/>
          <a:p>
            <a:endParaRPr lang="zh-CN" altLang="en-US">
              <a:ea typeface="黑体" pitchFamily="2" charset="-122"/>
            </a:endParaRPr>
          </a:p>
        </p:txBody>
      </p:sp>
      <p:sp>
        <p:nvSpPr>
          <p:cNvPr id="28" name="Rectangle 63"/>
          <p:cNvSpPr>
            <a:spLocks noChangeArrowheads="1"/>
          </p:cNvSpPr>
          <p:nvPr/>
        </p:nvSpPr>
        <p:spPr bwMode="auto">
          <a:xfrm>
            <a:off x="378168" y="1725989"/>
            <a:ext cx="935038" cy="719137"/>
          </a:xfrm>
          <a:prstGeom prst="rect">
            <a:avLst/>
          </a:prstGeom>
          <a:gradFill rotWithShape="1">
            <a:gsLst>
              <a:gs pos="0">
                <a:srgbClr val="FFFF99"/>
              </a:gs>
              <a:gs pos="100000">
                <a:srgbClr val="FFFFE6"/>
              </a:gs>
            </a:gsLst>
            <a:lin ang="2700000" scaled="1"/>
          </a:gradFill>
          <a:ln w="9525">
            <a:solidFill>
              <a:srgbClr val="009900"/>
            </a:solidFill>
            <a:miter lim="800000"/>
            <a:headEnd/>
            <a:tailEnd/>
          </a:ln>
        </p:spPr>
        <p:txBody>
          <a:bodyPr wrap="none" anchor="ctr"/>
          <a:lstStyle/>
          <a:p>
            <a:endParaRPr lang="zh-CN" altLang="en-US">
              <a:ea typeface="黑体" pitchFamily="2" charset="-122"/>
            </a:endParaRPr>
          </a:p>
        </p:txBody>
      </p:sp>
      <p:sp>
        <p:nvSpPr>
          <p:cNvPr id="29" name="Oval 67"/>
          <p:cNvSpPr>
            <a:spLocks noChangeArrowheads="1"/>
          </p:cNvSpPr>
          <p:nvPr/>
        </p:nvSpPr>
        <p:spPr bwMode="auto">
          <a:xfrm>
            <a:off x="806793" y="1786314"/>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30" name="Oval 68"/>
          <p:cNvSpPr>
            <a:spLocks noChangeArrowheads="1"/>
          </p:cNvSpPr>
          <p:nvPr/>
        </p:nvSpPr>
        <p:spPr bwMode="auto">
          <a:xfrm>
            <a:off x="578193" y="2022851"/>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31" name="Oval 69"/>
          <p:cNvSpPr>
            <a:spLocks noChangeArrowheads="1"/>
          </p:cNvSpPr>
          <p:nvPr/>
        </p:nvSpPr>
        <p:spPr bwMode="auto">
          <a:xfrm>
            <a:off x="821081" y="2030789"/>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32" name="Oval 70"/>
          <p:cNvSpPr>
            <a:spLocks noChangeArrowheads="1"/>
          </p:cNvSpPr>
          <p:nvPr/>
        </p:nvSpPr>
        <p:spPr bwMode="auto">
          <a:xfrm>
            <a:off x="489293" y="2275264"/>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33" name="Oval 71"/>
          <p:cNvSpPr>
            <a:spLocks noChangeArrowheads="1"/>
          </p:cNvSpPr>
          <p:nvPr/>
        </p:nvSpPr>
        <p:spPr bwMode="auto">
          <a:xfrm>
            <a:off x="1041743" y="2038726"/>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34" name="Oval 72"/>
          <p:cNvSpPr>
            <a:spLocks noChangeArrowheads="1"/>
          </p:cNvSpPr>
          <p:nvPr/>
        </p:nvSpPr>
        <p:spPr bwMode="auto">
          <a:xfrm>
            <a:off x="702018" y="2283201"/>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35" name="Oval 73"/>
          <p:cNvSpPr>
            <a:spLocks noChangeArrowheads="1"/>
          </p:cNvSpPr>
          <p:nvPr/>
        </p:nvSpPr>
        <p:spPr bwMode="auto">
          <a:xfrm>
            <a:off x="884581" y="2283201"/>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36" name="Line 75"/>
          <p:cNvSpPr>
            <a:spLocks noChangeShapeType="1"/>
          </p:cNvSpPr>
          <p:nvPr/>
        </p:nvSpPr>
        <p:spPr bwMode="auto">
          <a:xfrm flipH="1">
            <a:off x="655981" y="1881564"/>
            <a:ext cx="188912" cy="149225"/>
          </a:xfrm>
          <a:prstGeom prst="line">
            <a:avLst/>
          </a:prstGeom>
          <a:noFill/>
          <a:ln w="9525">
            <a:solidFill>
              <a:srgbClr val="0033CC"/>
            </a:solidFill>
            <a:round/>
            <a:headEnd/>
            <a:tailEnd/>
          </a:ln>
        </p:spPr>
        <p:txBody>
          <a:bodyPr/>
          <a:lstStyle/>
          <a:p>
            <a:endParaRPr lang="zh-CN" altLang="en-US"/>
          </a:p>
        </p:txBody>
      </p:sp>
      <p:sp>
        <p:nvSpPr>
          <p:cNvPr id="37" name="Line 76"/>
          <p:cNvSpPr>
            <a:spLocks noChangeShapeType="1"/>
          </p:cNvSpPr>
          <p:nvPr/>
        </p:nvSpPr>
        <p:spPr bwMode="auto">
          <a:xfrm flipH="1">
            <a:off x="875056" y="1889501"/>
            <a:ext cx="0" cy="133350"/>
          </a:xfrm>
          <a:prstGeom prst="line">
            <a:avLst/>
          </a:prstGeom>
          <a:noFill/>
          <a:ln w="9525">
            <a:solidFill>
              <a:srgbClr val="0033CC"/>
            </a:solidFill>
            <a:round/>
            <a:headEnd/>
            <a:tailEnd/>
          </a:ln>
        </p:spPr>
        <p:txBody>
          <a:bodyPr/>
          <a:lstStyle/>
          <a:p>
            <a:endParaRPr lang="zh-CN" altLang="en-US"/>
          </a:p>
        </p:txBody>
      </p:sp>
      <p:sp>
        <p:nvSpPr>
          <p:cNvPr id="38" name="Line 77"/>
          <p:cNvSpPr>
            <a:spLocks noChangeShapeType="1"/>
          </p:cNvSpPr>
          <p:nvPr/>
        </p:nvSpPr>
        <p:spPr bwMode="auto">
          <a:xfrm>
            <a:off x="906806" y="1857751"/>
            <a:ext cx="165100" cy="173038"/>
          </a:xfrm>
          <a:prstGeom prst="line">
            <a:avLst/>
          </a:prstGeom>
          <a:noFill/>
          <a:ln w="9525">
            <a:solidFill>
              <a:srgbClr val="0033CC"/>
            </a:solidFill>
            <a:round/>
            <a:headEnd/>
            <a:tailEnd/>
          </a:ln>
        </p:spPr>
        <p:txBody>
          <a:bodyPr/>
          <a:lstStyle/>
          <a:p>
            <a:endParaRPr lang="zh-CN" altLang="en-US"/>
          </a:p>
        </p:txBody>
      </p:sp>
      <p:sp>
        <p:nvSpPr>
          <p:cNvPr id="39" name="Line 78"/>
          <p:cNvSpPr>
            <a:spLocks noChangeShapeType="1"/>
          </p:cNvSpPr>
          <p:nvPr/>
        </p:nvSpPr>
        <p:spPr bwMode="auto">
          <a:xfrm flipH="1">
            <a:off x="554381" y="2126039"/>
            <a:ext cx="46037" cy="157162"/>
          </a:xfrm>
          <a:prstGeom prst="line">
            <a:avLst/>
          </a:prstGeom>
          <a:noFill/>
          <a:ln w="9525">
            <a:solidFill>
              <a:srgbClr val="0033CC"/>
            </a:solidFill>
            <a:round/>
            <a:headEnd/>
            <a:tailEnd/>
          </a:ln>
        </p:spPr>
        <p:txBody>
          <a:bodyPr/>
          <a:lstStyle/>
          <a:p>
            <a:endParaRPr lang="zh-CN" altLang="en-US"/>
          </a:p>
        </p:txBody>
      </p:sp>
      <p:sp>
        <p:nvSpPr>
          <p:cNvPr id="40" name="Line 79"/>
          <p:cNvSpPr>
            <a:spLocks noChangeShapeType="1"/>
          </p:cNvSpPr>
          <p:nvPr/>
        </p:nvSpPr>
        <p:spPr bwMode="auto">
          <a:xfrm>
            <a:off x="648043" y="2116514"/>
            <a:ext cx="80963" cy="188912"/>
          </a:xfrm>
          <a:prstGeom prst="line">
            <a:avLst/>
          </a:prstGeom>
          <a:noFill/>
          <a:ln w="9525">
            <a:solidFill>
              <a:srgbClr val="0033CC"/>
            </a:solidFill>
            <a:round/>
            <a:headEnd/>
            <a:tailEnd/>
          </a:ln>
        </p:spPr>
        <p:txBody>
          <a:bodyPr/>
          <a:lstStyle/>
          <a:p>
            <a:endParaRPr lang="zh-CN" altLang="en-US"/>
          </a:p>
        </p:txBody>
      </p:sp>
      <p:sp>
        <p:nvSpPr>
          <p:cNvPr id="41" name="Line 81"/>
          <p:cNvSpPr>
            <a:spLocks noChangeShapeType="1"/>
          </p:cNvSpPr>
          <p:nvPr/>
        </p:nvSpPr>
        <p:spPr bwMode="auto">
          <a:xfrm flipH="1">
            <a:off x="957606" y="2124451"/>
            <a:ext cx="115887" cy="180975"/>
          </a:xfrm>
          <a:prstGeom prst="line">
            <a:avLst/>
          </a:prstGeom>
          <a:noFill/>
          <a:ln w="9525">
            <a:solidFill>
              <a:srgbClr val="0033CC"/>
            </a:solidFill>
            <a:round/>
            <a:headEnd/>
            <a:tailEnd/>
          </a:ln>
        </p:spPr>
        <p:txBody>
          <a:bodyPr/>
          <a:lstStyle/>
          <a:p>
            <a:endParaRPr lang="zh-CN" altLang="en-US"/>
          </a:p>
        </p:txBody>
      </p:sp>
      <p:sp>
        <p:nvSpPr>
          <p:cNvPr id="42" name="Text Box 79"/>
          <p:cNvSpPr txBox="1">
            <a:spLocks noChangeArrowheads="1"/>
          </p:cNvSpPr>
          <p:nvPr/>
        </p:nvSpPr>
        <p:spPr bwMode="auto">
          <a:xfrm>
            <a:off x="233706" y="2354639"/>
            <a:ext cx="1736725" cy="360362"/>
          </a:xfrm>
          <a:prstGeom prst="rect">
            <a:avLst/>
          </a:prstGeom>
          <a:noFill/>
          <a:ln w="9525" algn="ctr">
            <a:noFill/>
            <a:miter lim="800000"/>
            <a:headEnd/>
            <a:tailEnd/>
          </a:ln>
          <a:effectLst>
            <a:prstShdw prst="shdw17" dist="17961" dir="2700000">
              <a:srgbClr val="99CCFF">
                <a:gamma/>
                <a:shade val="60000"/>
                <a:invGamma/>
              </a:srgbClr>
            </a:prstShdw>
          </a:effectLst>
        </p:spPr>
        <p:txBody>
          <a:bodyPr anchor="ctr"/>
          <a:lstStyle/>
          <a:p>
            <a:pPr algn="ctr" fontAlgn="auto">
              <a:spcBef>
                <a:spcPct val="50000"/>
              </a:spcBef>
              <a:spcAft>
                <a:spcPts val="0"/>
              </a:spcAft>
              <a:defRPr/>
            </a:pPr>
            <a:r>
              <a:rPr lang="zh-CN" altLang="en-US" sz="1400" b="1" dirty="0">
                <a:solidFill>
                  <a:schemeClr val="accent2">
                    <a:lumMod val="75000"/>
                  </a:schemeClr>
                </a:solidFill>
                <a:latin typeface="+mn-lt"/>
                <a:ea typeface="楷体_GB2312" pitchFamily="49" charset="-122"/>
              </a:rPr>
              <a:t>定义视图（</a:t>
            </a:r>
            <a:r>
              <a:rPr lang="en-US" altLang="zh-CN" sz="1400" b="1" dirty="0">
                <a:solidFill>
                  <a:schemeClr val="accent2">
                    <a:lumMod val="75000"/>
                  </a:schemeClr>
                </a:solidFill>
                <a:latin typeface="+mn-lt"/>
                <a:ea typeface="楷体_GB2312" pitchFamily="49" charset="-122"/>
              </a:rPr>
              <a:t>DBOM</a:t>
            </a:r>
            <a:r>
              <a:rPr lang="zh-CN" altLang="en-US" sz="1400" b="1" dirty="0">
                <a:solidFill>
                  <a:schemeClr val="accent2">
                    <a:lumMod val="75000"/>
                  </a:schemeClr>
                </a:solidFill>
                <a:latin typeface="+mn-lt"/>
                <a:ea typeface="楷体_GB2312" pitchFamily="49" charset="-122"/>
              </a:rPr>
              <a:t>）</a:t>
            </a:r>
            <a:endParaRPr lang="en-US" altLang="zh-CN" sz="1400" b="1" dirty="0">
              <a:solidFill>
                <a:schemeClr val="accent2">
                  <a:lumMod val="75000"/>
                </a:schemeClr>
              </a:solidFill>
              <a:latin typeface="+mn-lt"/>
              <a:ea typeface="楷体_GB2312" pitchFamily="49" charset="-122"/>
            </a:endParaRPr>
          </a:p>
        </p:txBody>
      </p:sp>
      <p:grpSp>
        <p:nvGrpSpPr>
          <p:cNvPr id="43" name="组合 183"/>
          <p:cNvGrpSpPr>
            <a:grpSpLocks/>
          </p:cNvGrpSpPr>
          <p:nvPr/>
        </p:nvGrpSpPr>
        <p:grpSpPr bwMode="auto">
          <a:xfrm>
            <a:off x="1097306" y="1495801"/>
            <a:ext cx="3830637" cy="1074738"/>
            <a:chOff x="1042988" y="1600200"/>
            <a:chExt cx="3831157" cy="1074738"/>
          </a:xfrm>
        </p:grpSpPr>
        <p:sp>
          <p:nvSpPr>
            <p:cNvPr id="44" name="Oval 74"/>
            <p:cNvSpPr>
              <a:spLocks noChangeArrowheads="1"/>
            </p:cNvSpPr>
            <p:nvPr/>
          </p:nvSpPr>
          <p:spPr bwMode="auto">
            <a:xfrm>
              <a:off x="1042988" y="2387600"/>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45" name="Line 80"/>
            <p:cNvSpPr>
              <a:spLocks noChangeShapeType="1"/>
            </p:cNvSpPr>
            <p:nvPr/>
          </p:nvSpPr>
          <p:spPr bwMode="auto">
            <a:xfrm>
              <a:off x="1066801" y="2236788"/>
              <a:ext cx="41275" cy="180975"/>
            </a:xfrm>
            <a:prstGeom prst="line">
              <a:avLst/>
            </a:prstGeom>
            <a:noFill/>
            <a:ln w="9525">
              <a:solidFill>
                <a:srgbClr val="0033CC"/>
              </a:solidFill>
              <a:round/>
              <a:headEnd/>
              <a:tailEnd/>
            </a:ln>
          </p:spPr>
          <p:txBody>
            <a:bodyPr/>
            <a:lstStyle/>
            <a:p>
              <a:endParaRPr lang="zh-CN" altLang="en-US"/>
            </a:p>
          </p:txBody>
        </p:sp>
        <p:sp>
          <p:nvSpPr>
            <p:cNvPr id="46" name="Rectangle 46"/>
            <p:cNvSpPr>
              <a:spLocks noChangeArrowheads="1"/>
            </p:cNvSpPr>
            <p:nvPr/>
          </p:nvSpPr>
          <p:spPr bwMode="auto">
            <a:xfrm>
              <a:off x="2255838" y="1955800"/>
              <a:ext cx="935037" cy="719138"/>
            </a:xfrm>
            <a:prstGeom prst="rect">
              <a:avLst/>
            </a:prstGeom>
            <a:gradFill rotWithShape="1">
              <a:gsLst>
                <a:gs pos="0">
                  <a:srgbClr val="FFFF99"/>
                </a:gs>
                <a:gs pos="100000">
                  <a:srgbClr val="FFFFE6"/>
                </a:gs>
              </a:gsLst>
              <a:lin ang="2700000" scaled="1"/>
            </a:gradFill>
            <a:ln w="9525">
              <a:solidFill>
                <a:srgbClr val="009900"/>
              </a:solidFill>
              <a:miter lim="800000"/>
              <a:headEnd/>
              <a:tailEnd/>
            </a:ln>
          </p:spPr>
          <p:txBody>
            <a:bodyPr wrap="none" anchor="ctr"/>
            <a:lstStyle/>
            <a:p>
              <a:endParaRPr lang="zh-CN" altLang="en-US">
                <a:ea typeface="黑体" pitchFamily="2" charset="-122"/>
              </a:endParaRPr>
            </a:p>
          </p:txBody>
        </p:sp>
        <p:sp>
          <p:nvSpPr>
            <p:cNvPr id="47" name="Oval 67"/>
            <p:cNvSpPr>
              <a:spLocks noChangeArrowheads="1"/>
            </p:cNvSpPr>
            <p:nvPr/>
          </p:nvSpPr>
          <p:spPr bwMode="auto">
            <a:xfrm>
              <a:off x="2684463" y="2016125"/>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48" name="Oval 68"/>
            <p:cNvSpPr>
              <a:spLocks noChangeArrowheads="1"/>
            </p:cNvSpPr>
            <p:nvPr/>
          </p:nvSpPr>
          <p:spPr bwMode="auto">
            <a:xfrm>
              <a:off x="2455863" y="2252663"/>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49" name="Oval 69"/>
            <p:cNvSpPr>
              <a:spLocks noChangeArrowheads="1"/>
            </p:cNvSpPr>
            <p:nvPr/>
          </p:nvSpPr>
          <p:spPr bwMode="auto">
            <a:xfrm>
              <a:off x="2698750" y="2260600"/>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50" name="Oval 70"/>
            <p:cNvSpPr>
              <a:spLocks noChangeArrowheads="1"/>
            </p:cNvSpPr>
            <p:nvPr/>
          </p:nvSpPr>
          <p:spPr bwMode="auto">
            <a:xfrm>
              <a:off x="2366963" y="2505075"/>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51" name="Oval 71"/>
            <p:cNvSpPr>
              <a:spLocks noChangeArrowheads="1"/>
            </p:cNvSpPr>
            <p:nvPr/>
          </p:nvSpPr>
          <p:spPr bwMode="auto">
            <a:xfrm>
              <a:off x="2919413" y="2268538"/>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52" name="Oval 72"/>
            <p:cNvSpPr>
              <a:spLocks noChangeArrowheads="1"/>
            </p:cNvSpPr>
            <p:nvPr/>
          </p:nvSpPr>
          <p:spPr bwMode="auto">
            <a:xfrm>
              <a:off x="2579688" y="2513013"/>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53" name="Oval 73"/>
            <p:cNvSpPr>
              <a:spLocks noChangeArrowheads="1"/>
            </p:cNvSpPr>
            <p:nvPr/>
          </p:nvSpPr>
          <p:spPr bwMode="auto">
            <a:xfrm>
              <a:off x="2762250" y="2513013"/>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54" name="Oval 74"/>
            <p:cNvSpPr>
              <a:spLocks noChangeArrowheads="1"/>
            </p:cNvSpPr>
            <p:nvPr/>
          </p:nvSpPr>
          <p:spPr bwMode="auto">
            <a:xfrm>
              <a:off x="2974975" y="2513013"/>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55" name="Line 75"/>
            <p:cNvSpPr>
              <a:spLocks noChangeShapeType="1"/>
            </p:cNvSpPr>
            <p:nvPr/>
          </p:nvSpPr>
          <p:spPr bwMode="auto">
            <a:xfrm flipH="1">
              <a:off x="2533650" y="2111375"/>
              <a:ext cx="188912" cy="149225"/>
            </a:xfrm>
            <a:prstGeom prst="line">
              <a:avLst/>
            </a:prstGeom>
            <a:noFill/>
            <a:ln w="9525">
              <a:solidFill>
                <a:srgbClr val="0033CC"/>
              </a:solidFill>
              <a:round/>
              <a:headEnd/>
              <a:tailEnd/>
            </a:ln>
          </p:spPr>
          <p:txBody>
            <a:bodyPr/>
            <a:lstStyle/>
            <a:p>
              <a:endParaRPr lang="zh-CN" altLang="en-US"/>
            </a:p>
          </p:txBody>
        </p:sp>
        <p:sp>
          <p:nvSpPr>
            <p:cNvPr id="56" name="Line 76"/>
            <p:cNvSpPr>
              <a:spLocks noChangeShapeType="1"/>
            </p:cNvSpPr>
            <p:nvPr/>
          </p:nvSpPr>
          <p:spPr bwMode="auto">
            <a:xfrm flipH="1">
              <a:off x="2752725" y="2119313"/>
              <a:ext cx="0" cy="133350"/>
            </a:xfrm>
            <a:prstGeom prst="line">
              <a:avLst/>
            </a:prstGeom>
            <a:noFill/>
            <a:ln w="9525">
              <a:solidFill>
                <a:srgbClr val="0033CC"/>
              </a:solidFill>
              <a:round/>
              <a:headEnd/>
              <a:tailEnd/>
            </a:ln>
          </p:spPr>
          <p:txBody>
            <a:bodyPr/>
            <a:lstStyle/>
            <a:p>
              <a:endParaRPr lang="zh-CN" altLang="en-US"/>
            </a:p>
          </p:txBody>
        </p:sp>
        <p:sp>
          <p:nvSpPr>
            <p:cNvPr id="57" name="Line 77"/>
            <p:cNvSpPr>
              <a:spLocks noChangeShapeType="1"/>
            </p:cNvSpPr>
            <p:nvPr/>
          </p:nvSpPr>
          <p:spPr bwMode="auto">
            <a:xfrm>
              <a:off x="2784475" y="2087563"/>
              <a:ext cx="165100" cy="173038"/>
            </a:xfrm>
            <a:prstGeom prst="line">
              <a:avLst/>
            </a:prstGeom>
            <a:noFill/>
            <a:ln w="9525">
              <a:solidFill>
                <a:srgbClr val="0033CC"/>
              </a:solidFill>
              <a:round/>
              <a:headEnd/>
              <a:tailEnd/>
            </a:ln>
          </p:spPr>
          <p:txBody>
            <a:bodyPr/>
            <a:lstStyle/>
            <a:p>
              <a:endParaRPr lang="zh-CN" altLang="en-US"/>
            </a:p>
          </p:txBody>
        </p:sp>
        <p:sp>
          <p:nvSpPr>
            <p:cNvPr id="58" name="Line 78"/>
            <p:cNvSpPr>
              <a:spLocks noChangeShapeType="1"/>
            </p:cNvSpPr>
            <p:nvPr/>
          </p:nvSpPr>
          <p:spPr bwMode="auto">
            <a:xfrm flipH="1">
              <a:off x="2432050" y="2355850"/>
              <a:ext cx="46037" cy="157163"/>
            </a:xfrm>
            <a:prstGeom prst="line">
              <a:avLst/>
            </a:prstGeom>
            <a:noFill/>
            <a:ln w="9525">
              <a:solidFill>
                <a:srgbClr val="0033CC"/>
              </a:solidFill>
              <a:round/>
              <a:headEnd/>
              <a:tailEnd/>
            </a:ln>
          </p:spPr>
          <p:txBody>
            <a:bodyPr/>
            <a:lstStyle/>
            <a:p>
              <a:endParaRPr lang="zh-CN" altLang="en-US"/>
            </a:p>
          </p:txBody>
        </p:sp>
        <p:sp>
          <p:nvSpPr>
            <p:cNvPr id="59" name="Line 79"/>
            <p:cNvSpPr>
              <a:spLocks noChangeShapeType="1"/>
            </p:cNvSpPr>
            <p:nvPr/>
          </p:nvSpPr>
          <p:spPr bwMode="auto">
            <a:xfrm>
              <a:off x="2525713" y="2346325"/>
              <a:ext cx="80962" cy="188913"/>
            </a:xfrm>
            <a:prstGeom prst="line">
              <a:avLst/>
            </a:prstGeom>
            <a:noFill/>
            <a:ln w="9525">
              <a:solidFill>
                <a:srgbClr val="0033CC"/>
              </a:solidFill>
              <a:round/>
              <a:headEnd/>
              <a:tailEnd/>
            </a:ln>
          </p:spPr>
          <p:txBody>
            <a:bodyPr/>
            <a:lstStyle/>
            <a:p>
              <a:endParaRPr lang="zh-CN" altLang="en-US"/>
            </a:p>
          </p:txBody>
        </p:sp>
        <p:sp>
          <p:nvSpPr>
            <p:cNvPr id="60" name="Line 80"/>
            <p:cNvSpPr>
              <a:spLocks noChangeShapeType="1"/>
            </p:cNvSpPr>
            <p:nvPr/>
          </p:nvSpPr>
          <p:spPr bwMode="auto">
            <a:xfrm>
              <a:off x="2998788" y="2362200"/>
              <a:ext cx="41275" cy="180975"/>
            </a:xfrm>
            <a:prstGeom prst="line">
              <a:avLst/>
            </a:prstGeom>
            <a:noFill/>
            <a:ln w="9525">
              <a:solidFill>
                <a:srgbClr val="0033CC"/>
              </a:solidFill>
              <a:round/>
              <a:headEnd/>
              <a:tailEnd/>
            </a:ln>
          </p:spPr>
          <p:txBody>
            <a:bodyPr/>
            <a:lstStyle/>
            <a:p>
              <a:endParaRPr lang="zh-CN" altLang="en-US"/>
            </a:p>
          </p:txBody>
        </p:sp>
        <p:sp>
          <p:nvSpPr>
            <p:cNvPr id="61" name="Line 81"/>
            <p:cNvSpPr>
              <a:spLocks noChangeShapeType="1"/>
            </p:cNvSpPr>
            <p:nvPr/>
          </p:nvSpPr>
          <p:spPr bwMode="auto">
            <a:xfrm flipH="1">
              <a:off x="2835275" y="2354263"/>
              <a:ext cx="115887" cy="180975"/>
            </a:xfrm>
            <a:prstGeom prst="line">
              <a:avLst/>
            </a:prstGeom>
            <a:noFill/>
            <a:ln w="9525">
              <a:solidFill>
                <a:srgbClr val="0033CC"/>
              </a:solidFill>
              <a:round/>
              <a:headEnd/>
              <a:tailEnd/>
            </a:ln>
          </p:spPr>
          <p:txBody>
            <a:bodyPr/>
            <a:lstStyle/>
            <a:p>
              <a:endParaRPr lang="zh-CN" altLang="en-US"/>
            </a:p>
          </p:txBody>
        </p:sp>
        <p:sp>
          <p:nvSpPr>
            <p:cNvPr id="62" name="Text Box 62"/>
            <p:cNvSpPr txBox="1">
              <a:spLocks noChangeArrowheads="1"/>
            </p:cNvSpPr>
            <p:nvPr/>
          </p:nvSpPr>
          <p:spPr bwMode="auto">
            <a:xfrm>
              <a:off x="3119720" y="1949450"/>
              <a:ext cx="1754425" cy="360363"/>
            </a:xfrm>
            <a:prstGeom prst="rect">
              <a:avLst/>
            </a:prstGeom>
            <a:noFill/>
            <a:ln w="9525" algn="ctr">
              <a:noFill/>
              <a:miter lim="800000"/>
              <a:headEnd/>
              <a:tailEnd/>
            </a:ln>
            <a:effectLst>
              <a:prstShdw prst="shdw17" dist="17961" dir="2700000">
                <a:srgbClr val="99CCFF">
                  <a:gamma/>
                  <a:shade val="60000"/>
                  <a:invGamma/>
                </a:srgbClr>
              </a:prstShdw>
            </a:effectLst>
          </p:spPr>
          <p:txBody>
            <a:bodyPr anchor="ctr"/>
            <a:lstStyle/>
            <a:p>
              <a:pPr algn="ctr" fontAlgn="auto">
                <a:spcBef>
                  <a:spcPct val="50000"/>
                </a:spcBef>
                <a:spcAft>
                  <a:spcPts val="0"/>
                </a:spcAft>
                <a:defRPr/>
              </a:pPr>
              <a:r>
                <a:rPr lang="zh-CN" altLang="en-US" sz="1400" b="1" dirty="0">
                  <a:solidFill>
                    <a:schemeClr val="accent2">
                      <a:lumMod val="75000"/>
                    </a:schemeClr>
                  </a:solidFill>
                  <a:latin typeface="+mn-lt"/>
                  <a:ea typeface="楷体_GB2312" pitchFamily="49" charset="-122"/>
                </a:rPr>
                <a:t>设计视图（</a:t>
              </a:r>
              <a:r>
                <a:rPr lang="en-US" altLang="zh-CN" sz="1400" b="1" dirty="0">
                  <a:solidFill>
                    <a:schemeClr val="accent2">
                      <a:lumMod val="75000"/>
                    </a:schemeClr>
                  </a:solidFill>
                  <a:latin typeface="+mn-lt"/>
                  <a:ea typeface="楷体_GB2312" pitchFamily="49" charset="-122"/>
                </a:rPr>
                <a:t>EBOM</a:t>
              </a:r>
              <a:r>
                <a:rPr lang="zh-CN" altLang="en-US" sz="1400" b="1" dirty="0">
                  <a:solidFill>
                    <a:schemeClr val="accent2">
                      <a:lumMod val="75000"/>
                    </a:schemeClr>
                  </a:solidFill>
                  <a:latin typeface="+mn-lt"/>
                  <a:ea typeface="楷体_GB2312" pitchFamily="49" charset="-122"/>
                </a:rPr>
                <a:t>）</a:t>
              </a:r>
              <a:endParaRPr lang="en-US" altLang="zh-CN" sz="1400" b="1" dirty="0">
                <a:solidFill>
                  <a:schemeClr val="accent2">
                    <a:lumMod val="75000"/>
                  </a:schemeClr>
                </a:solidFill>
                <a:latin typeface="+mn-lt"/>
                <a:ea typeface="楷体_GB2312" pitchFamily="49" charset="-122"/>
              </a:endParaRPr>
            </a:p>
          </p:txBody>
        </p:sp>
        <p:cxnSp>
          <p:nvCxnSpPr>
            <p:cNvPr id="63" name="AutoShape 80"/>
            <p:cNvCxnSpPr>
              <a:cxnSpLocks noChangeShapeType="1"/>
              <a:stCxn id="28" idx="3"/>
              <a:endCxn id="46" idx="1"/>
            </p:cNvCxnSpPr>
            <p:nvPr/>
          </p:nvCxnSpPr>
          <p:spPr bwMode="auto">
            <a:xfrm>
              <a:off x="1258917" y="2199482"/>
              <a:ext cx="996920" cy="115887"/>
            </a:xfrm>
            <a:prstGeom prst="curvedConnector3">
              <a:avLst>
                <a:gd name="adj1" fmla="val 50000"/>
              </a:avLst>
            </a:prstGeom>
            <a:noFill/>
            <a:ln w="28575">
              <a:solidFill>
                <a:srgbClr val="009900"/>
              </a:solidFill>
              <a:round/>
              <a:headEnd/>
              <a:tailEnd type="stealth" w="med" len="lg"/>
            </a:ln>
          </p:spPr>
        </p:cxnSp>
        <p:sp>
          <p:nvSpPr>
            <p:cNvPr id="64" name="Rectangle 81"/>
            <p:cNvSpPr>
              <a:spLocks noChangeArrowheads="1"/>
            </p:cNvSpPr>
            <p:nvPr/>
          </p:nvSpPr>
          <p:spPr bwMode="auto">
            <a:xfrm>
              <a:off x="1295400" y="1600200"/>
              <a:ext cx="2209800" cy="830997"/>
            </a:xfrm>
            <a:prstGeom prst="rect">
              <a:avLst/>
            </a:prstGeom>
            <a:noFill/>
            <a:ln w="9525">
              <a:noFill/>
              <a:miter lim="800000"/>
              <a:headEnd/>
              <a:tailEnd/>
            </a:ln>
          </p:spPr>
          <p:txBody>
            <a:bodyPr lIns="0" rIns="0">
              <a:spAutoFit/>
            </a:bodyPr>
            <a:lstStyle/>
            <a:p>
              <a:pPr marL="85725" indent="-85725">
                <a:buFontTx/>
                <a:buChar char="•"/>
              </a:pPr>
              <a:r>
                <a:rPr lang="zh-CN" altLang="en-US" sz="1200" b="1">
                  <a:solidFill>
                    <a:srgbClr val="000066"/>
                  </a:solidFill>
                  <a:latin typeface="Calibri" pitchFamily="34" charset="0"/>
                  <a:ea typeface="华文楷体" pitchFamily="2" charset="-122"/>
                </a:rPr>
                <a:t>确定的设计方案</a:t>
              </a:r>
              <a:endParaRPr lang="en-US" altLang="zh-CN" sz="1200" b="1">
                <a:solidFill>
                  <a:srgbClr val="000066"/>
                </a:solidFill>
                <a:latin typeface="Calibri" pitchFamily="34" charset="0"/>
                <a:ea typeface="华文楷体" pitchFamily="2" charset="-122"/>
              </a:endParaRPr>
            </a:p>
            <a:p>
              <a:pPr marL="85725" indent="-85725">
                <a:buFontTx/>
                <a:buChar char="•"/>
              </a:pPr>
              <a:r>
                <a:rPr lang="zh-CN" altLang="en-US" sz="1200" b="1">
                  <a:solidFill>
                    <a:srgbClr val="000066"/>
                  </a:solidFill>
                  <a:latin typeface="Calibri" pitchFamily="34" charset="0"/>
                  <a:ea typeface="华文楷体" pitchFamily="2" charset="-122"/>
                </a:rPr>
                <a:t>面向详细设计的产品结构</a:t>
              </a:r>
              <a:endParaRPr lang="en-US" altLang="zh-CN" sz="1200" b="1">
                <a:solidFill>
                  <a:srgbClr val="000066"/>
                </a:solidFill>
                <a:latin typeface="Calibri" pitchFamily="34" charset="0"/>
                <a:ea typeface="华文楷体" pitchFamily="2" charset="-122"/>
              </a:endParaRPr>
            </a:p>
            <a:p>
              <a:pPr marL="85725" indent="-85725">
                <a:buFontTx/>
                <a:buChar char="•"/>
              </a:pPr>
              <a:r>
                <a:rPr lang="en-US" altLang="zh-CN" sz="1200" b="1">
                  <a:solidFill>
                    <a:srgbClr val="000066"/>
                  </a:solidFill>
                  <a:latin typeface="Calibri" pitchFamily="34" charset="0"/>
                  <a:ea typeface="华文楷体" pitchFamily="2" charset="-122"/>
                </a:rPr>
                <a:t>3D/2D/PL</a:t>
              </a:r>
            </a:p>
            <a:p>
              <a:pPr marL="85725" indent="-85725">
                <a:buFontTx/>
                <a:buChar char="•"/>
              </a:pPr>
              <a:r>
                <a:rPr lang="en-US" altLang="zh-CN" sz="1200" b="1">
                  <a:solidFill>
                    <a:srgbClr val="000066"/>
                  </a:solidFill>
                  <a:latin typeface="Calibri" pitchFamily="34" charset="0"/>
                  <a:ea typeface="华文楷体" pitchFamily="2" charset="-122"/>
                </a:rPr>
                <a:t>...</a:t>
              </a:r>
            </a:p>
          </p:txBody>
        </p:sp>
      </p:grpSp>
      <p:sp>
        <p:nvSpPr>
          <p:cNvPr id="65" name="Rectangle 82"/>
          <p:cNvSpPr>
            <a:spLocks noChangeArrowheads="1"/>
          </p:cNvSpPr>
          <p:nvPr/>
        </p:nvSpPr>
        <p:spPr bwMode="auto">
          <a:xfrm>
            <a:off x="4024656" y="1518026"/>
            <a:ext cx="1143000" cy="336550"/>
          </a:xfrm>
          <a:prstGeom prst="rect">
            <a:avLst/>
          </a:prstGeom>
          <a:noFill/>
          <a:ln w="9525">
            <a:noFill/>
            <a:miter lim="800000"/>
            <a:headEnd/>
            <a:tailEnd/>
          </a:ln>
        </p:spPr>
        <p:txBody>
          <a:bodyPr lIns="0" rIns="0">
            <a:spAutoFit/>
          </a:bodyPr>
          <a:lstStyle/>
          <a:p>
            <a:pPr marL="85725" indent="-85725" algn="ctr"/>
            <a:r>
              <a:rPr lang="zh-CN" altLang="en-US" sz="1600" b="1">
                <a:solidFill>
                  <a:srgbClr val="0000CC"/>
                </a:solidFill>
                <a:latin typeface="Calibri" pitchFamily="34" charset="0"/>
                <a:ea typeface="黑体" pitchFamily="2" charset="-122"/>
              </a:rPr>
              <a:t>设计</a:t>
            </a:r>
            <a:endParaRPr lang="en-US" altLang="zh-CN" sz="1600" b="1">
              <a:solidFill>
                <a:srgbClr val="0000CC"/>
              </a:solidFill>
              <a:latin typeface="Calibri" pitchFamily="34" charset="0"/>
              <a:ea typeface="黑体" pitchFamily="2" charset="-122"/>
            </a:endParaRPr>
          </a:p>
        </p:txBody>
      </p:sp>
      <p:sp>
        <p:nvSpPr>
          <p:cNvPr id="66" name="AutoShape 84"/>
          <p:cNvSpPr>
            <a:spLocks noChangeArrowheads="1"/>
          </p:cNvSpPr>
          <p:nvPr/>
        </p:nvSpPr>
        <p:spPr bwMode="auto">
          <a:xfrm>
            <a:off x="435318" y="5624889"/>
            <a:ext cx="5257800" cy="1052512"/>
          </a:xfrm>
          <a:prstGeom prst="homePlate">
            <a:avLst>
              <a:gd name="adj" fmla="val 87097"/>
            </a:avLst>
          </a:prstGeom>
          <a:gradFill rotWithShape="1">
            <a:gsLst>
              <a:gs pos="0">
                <a:srgbClr val="EAEAEA"/>
              </a:gs>
              <a:gs pos="50000">
                <a:srgbClr val="F8F8F8"/>
              </a:gs>
              <a:gs pos="100000">
                <a:srgbClr val="EAEAEA"/>
              </a:gs>
            </a:gsLst>
            <a:lin ang="5400000" scaled="1"/>
          </a:gradFill>
          <a:ln w="9525">
            <a:solidFill>
              <a:srgbClr val="0000CC"/>
            </a:solidFill>
            <a:miter lim="800000"/>
            <a:headEnd/>
            <a:tailEnd/>
          </a:ln>
        </p:spPr>
        <p:txBody>
          <a:bodyPr wrap="none" anchor="ctr"/>
          <a:lstStyle/>
          <a:p>
            <a:endParaRPr lang="zh-CN" altLang="en-US">
              <a:ea typeface="黑体" pitchFamily="2" charset="-122"/>
            </a:endParaRPr>
          </a:p>
        </p:txBody>
      </p:sp>
      <p:grpSp>
        <p:nvGrpSpPr>
          <p:cNvPr id="67" name="组合 194"/>
          <p:cNvGrpSpPr>
            <a:grpSpLocks/>
          </p:cNvGrpSpPr>
          <p:nvPr/>
        </p:nvGrpSpPr>
        <p:grpSpPr bwMode="auto">
          <a:xfrm>
            <a:off x="189256" y="2580064"/>
            <a:ext cx="2588191" cy="4137025"/>
            <a:chOff x="135172" y="2683671"/>
            <a:chExt cx="2588750" cy="4137938"/>
          </a:xfrm>
        </p:grpSpPr>
        <p:sp>
          <p:nvSpPr>
            <p:cNvPr id="68" name="Rectangle 85"/>
            <p:cNvSpPr>
              <a:spLocks noChangeArrowheads="1"/>
            </p:cNvSpPr>
            <p:nvPr/>
          </p:nvSpPr>
          <p:spPr bwMode="auto">
            <a:xfrm>
              <a:off x="762000" y="5761038"/>
              <a:ext cx="935037" cy="719137"/>
            </a:xfrm>
            <a:prstGeom prst="rect">
              <a:avLst/>
            </a:prstGeom>
            <a:gradFill rotWithShape="1">
              <a:gsLst>
                <a:gs pos="0">
                  <a:srgbClr val="FFFF99"/>
                </a:gs>
                <a:gs pos="100000">
                  <a:srgbClr val="FFFFE6"/>
                </a:gs>
              </a:gsLst>
              <a:lin ang="2700000" scaled="1"/>
            </a:gradFill>
            <a:ln w="9525">
              <a:solidFill>
                <a:srgbClr val="009900"/>
              </a:solidFill>
              <a:miter lim="800000"/>
              <a:headEnd/>
              <a:tailEnd/>
            </a:ln>
          </p:spPr>
          <p:txBody>
            <a:bodyPr wrap="none" anchor="ctr"/>
            <a:lstStyle/>
            <a:p>
              <a:endParaRPr lang="zh-CN" altLang="en-US">
                <a:ea typeface="黑体" pitchFamily="2" charset="-122"/>
              </a:endParaRPr>
            </a:p>
          </p:txBody>
        </p:sp>
        <p:sp>
          <p:nvSpPr>
            <p:cNvPr id="69" name="Oval 67"/>
            <p:cNvSpPr>
              <a:spLocks noChangeArrowheads="1"/>
            </p:cNvSpPr>
            <p:nvPr/>
          </p:nvSpPr>
          <p:spPr bwMode="auto">
            <a:xfrm>
              <a:off x="1190625" y="5821363"/>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71" name="Oval 68"/>
            <p:cNvSpPr>
              <a:spLocks noChangeArrowheads="1"/>
            </p:cNvSpPr>
            <p:nvPr/>
          </p:nvSpPr>
          <p:spPr bwMode="auto">
            <a:xfrm>
              <a:off x="962025" y="6057900"/>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92" name="Oval 69"/>
            <p:cNvSpPr>
              <a:spLocks noChangeArrowheads="1"/>
            </p:cNvSpPr>
            <p:nvPr/>
          </p:nvSpPr>
          <p:spPr bwMode="auto">
            <a:xfrm>
              <a:off x="1204913" y="6065838"/>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93" name="Oval 70"/>
            <p:cNvSpPr>
              <a:spLocks noChangeArrowheads="1"/>
            </p:cNvSpPr>
            <p:nvPr/>
          </p:nvSpPr>
          <p:spPr bwMode="auto">
            <a:xfrm>
              <a:off x="873125" y="6310313"/>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94" name="Oval 71"/>
            <p:cNvSpPr>
              <a:spLocks noChangeArrowheads="1"/>
            </p:cNvSpPr>
            <p:nvPr/>
          </p:nvSpPr>
          <p:spPr bwMode="auto">
            <a:xfrm>
              <a:off x="1425575" y="6073775"/>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95" name="Oval 72"/>
            <p:cNvSpPr>
              <a:spLocks noChangeArrowheads="1"/>
            </p:cNvSpPr>
            <p:nvPr/>
          </p:nvSpPr>
          <p:spPr bwMode="auto">
            <a:xfrm>
              <a:off x="1085850" y="6318250"/>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96" name="Oval 73"/>
            <p:cNvSpPr>
              <a:spLocks noChangeArrowheads="1"/>
            </p:cNvSpPr>
            <p:nvPr/>
          </p:nvSpPr>
          <p:spPr bwMode="auto">
            <a:xfrm>
              <a:off x="1268413" y="6318250"/>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97" name="Oval 74"/>
            <p:cNvSpPr>
              <a:spLocks noChangeArrowheads="1"/>
            </p:cNvSpPr>
            <p:nvPr/>
          </p:nvSpPr>
          <p:spPr bwMode="auto">
            <a:xfrm>
              <a:off x="1481138" y="6318250"/>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98" name="Line 75"/>
            <p:cNvSpPr>
              <a:spLocks noChangeShapeType="1"/>
            </p:cNvSpPr>
            <p:nvPr/>
          </p:nvSpPr>
          <p:spPr bwMode="auto">
            <a:xfrm flipH="1">
              <a:off x="1039813" y="5916613"/>
              <a:ext cx="188912" cy="149225"/>
            </a:xfrm>
            <a:prstGeom prst="line">
              <a:avLst/>
            </a:prstGeom>
            <a:noFill/>
            <a:ln w="9525">
              <a:solidFill>
                <a:srgbClr val="0033CC"/>
              </a:solidFill>
              <a:round/>
              <a:headEnd/>
              <a:tailEnd/>
            </a:ln>
          </p:spPr>
          <p:txBody>
            <a:bodyPr/>
            <a:lstStyle/>
            <a:p>
              <a:endParaRPr lang="zh-CN" altLang="en-US"/>
            </a:p>
          </p:txBody>
        </p:sp>
        <p:sp>
          <p:nvSpPr>
            <p:cNvPr id="99" name="Line 76"/>
            <p:cNvSpPr>
              <a:spLocks noChangeShapeType="1"/>
            </p:cNvSpPr>
            <p:nvPr/>
          </p:nvSpPr>
          <p:spPr bwMode="auto">
            <a:xfrm flipH="1">
              <a:off x="1258888" y="5924550"/>
              <a:ext cx="0" cy="133350"/>
            </a:xfrm>
            <a:prstGeom prst="line">
              <a:avLst/>
            </a:prstGeom>
            <a:noFill/>
            <a:ln w="9525">
              <a:solidFill>
                <a:srgbClr val="0033CC"/>
              </a:solidFill>
              <a:round/>
              <a:headEnd/>
              <a:tailEnd/>
            </a:ln>
          </p:spPr>
          <p:txBody>
            <a:bodyPr/>
            <a:lstStyle/>
            <a:p>
              <a:endParaRPr lang="zh-CN" altLang="en-US"/>
            </a:p>
          </p:txBody>
        </p:sp>
        <p:sp>
          <p:nvSpPr>
            <p:cNvPr id="100" name="Line 77"/>
            <p:cNvSpPr>
              <a:spLocks noChangeShapeType="1"/>
            </p:cNvSpPr>
            <p:nvPr/>
          </p:nvSpPr>
          <p:spPr bwMode="auto">
            <a:xfrm>
              <a:off x="1290638" y="5892800"/>
              <a:ext cx="165100" cy="173037"/>
            </a:xfrm>
            <a:prstGeom prst="line">
              <a:avLst/>
            </a:prstGeom>
            <a:noFill/>
            <a:ln w="9525">
              <a:solidFill>
                <a:srgbClr val="0033CC"/>
              </a:solidFill>
              <a:round/>
              <a:headEnd/>
              <a:tailEnd/>
            </a:ln>
          </p:spPr>
          <p:txBody>
            <a:bodyPr/>
            <a:lstStyle/>
            <a:p>
              <a:endParaRPr lang="zh-CN" altLang="en-US"/>
            </a:p>
          </p:txBody>
        </p:sp>
        <p:sp>
          <p:nvSpPr>
            <p:cNvPr id="101" name="Line 78"/>
            <p:cNvSpPr>
              <a:spLocks noChangeShapeType="1"/>
            </p:cNvSpPr>
            <p:nvPr/>
          </p:nvSpPr>
          <p:spPr bwMode="auto">
            <a:xfrm flipH="1">
              <a:off x="938213" y="6161088"/>
              <a:ext cx="46037" cy="157162"/>
            </a:xfrm>
            <a:prstGeom prst="line">
              <a:avLst/>
            </a:prstGeom>
            <a:noFill/>
            <a:ln w="9525">
              <a:solidFill>
                <a:srgbClr val="0033CC"/>
              </a:solidFill>
              <a:round/>
              <a:headEnd/>
              <a:tailEnd/>
            </a:ln>
          </p:spPr>
          <p:txBody>
            <a:bodyPr/>
            <a:lstStyle/>
            <a:p>
              <a:endParaRPr lang="zh-CN" altLang="en-US"/>
            </a:p>
          </p:txBody>
        </p:sp>
        <p:sp>
          <p:nvSpPr>
            <p:cNvPr id="102" name="Line 79"/>
            <p:cNvSpPr>
              <a:spLocks noChangeShapeType="1"/>
            </p:cNvSpPr>
            <p:nvPr/>
          </p:nvSpPr>
          <p:spPr bwMode="auto">
            <a:xfrm>
              <a:off x="1031875" y="6151563"/>
              <a:ext cx="80962" cy="188912"/>
            </a:xfrm>
            <a:prstGeom prst="line">
              <a:avLst/>
            </a:prstGeom>
            <a:noFill/>
            <a:ln w="9525">
              <a:solidFill>
                <a:srgbClr val="0033CC"/>
              </a:solidFill>
              <a:round/>
              <a:headEnd/>
              <a:tailEnd/>
            </a:ln>
          </p:spPr>
          <p:txBody>
            <a:bodyPr/>
            <a:lstStyle/>
            <a:p>
              <a:endParaRPr lang="zh-CN" altLang="en-US"/>
            </a:p>
          </p:txBody>
        </p:sp>
        <p:sp>
          <p:nvSpPr>
            <p:cNvPr id="103" name="Line 80"/>
            <p:cNvSpPr>
              <a:spLocks noChangeShapeType="1"/>
            </p:cNvSpPr>
            <p:nvPr/>
          </p:nvSpPr>
          <p:spPr bwMode="auto">
            <a:xfrm>
              <a:off x="1504950" y="6167438"/>
              <a:ext cx="41275" cy="180975"/>
            </a:xfrm>
            <a:prstGeom prst="line">
              <a:avLst/>
            </a:prstGeom>
            <a:noFill/>
            <a:ln w="9525">
              <a:solidFill>
                <a:srgbClr val="0033CC"/>
              </a:solidFill>
              <a:round/>
              <a:headEnd/>
              <a:tailEnd/>
            </a:ln>
          </p:spPr>
          <p:txBody>
            <a:bodyPr/>
            <a:lstStyle/>
            <a:p>
              <a:endParaRPr lang="zh-CN" altLang="en-US"/>
            </a:p>
          </p:txBody>
        </p:sp>
        <p:sp>
          <p:nvSpPr>
            <p:cNvPr id="104" name="Line 81"/>
            <p:cNvSpPr>
              <a:spLocks noChangeShapeType="1"/>
            </p:cNvSpPr>
            <p:nvPr/>
          </p:nvSpPr>
          <p:spPr bwMode="auto">
            <a:xfrm flipH="1">
              <a:off x="1341438" y="6159500"/>
              <a:ext cx="115887" cy="180975"/>
            </a:xfrm>
            <a:prstGeom prst="line">
              <a:avLst/>
            </a:prstGeom>
            <a:noFill/>
            <a:ln w="9525">
              <a:solidFill>
                <a:srgbClr val="0033CC"/>
              </a:solidFill>
              <a:round/>
              <a:headEnd/>
              <a:tailEnd/>
            </a:ln>
          </p:spPr>
          <p:txBody>
            <a:bodyPr/>
            <a:lstStyle/>
            <a:p>
              <a:endParaRPr lang="zh-CN" altLang="en-US"/>
            </a:p>
          </p:txBody>
        </p:sp>
        <p:sp>
          <p:nvSpPr>
            <p:cNvPr id="105" name="Text Box 101"/>
            <p:cNvSpPr txBox="1">
              <a:spLocks noChangeArrowheads="1"/>
            </p:cNvSpPr>
            <p:nvPr/>
          </p:nvSpPr>
          <p:spPr bwMode="auto">
            <a:xfrm>
              <a:off x="135172" y="6461166"/>
              <a:ext cx="1845073" cy="360443"/>
            </a:xfrm>
            <a:prstGeom prst="rect">
              <a:avLst/>
            </a:prstGeom>
            <a:noFill/>
            <a:ln w="9525" algn="ctr">
              <a:noFill/>
              <a:miter lim="800000"/>
              <a:headEnd/>
              <a:tailEnd/>
            </a:ln>
            <a:effectLst>
              <a:prstShdw prst="shdw17" dist="17961" dir="2700000">
                <a:srgbClr val="99CCFF">
                  <a:gamma/>
                  <a:shade val="60000"/>
                  <a:invGamma/>
                </a:srgbClr>
              </a:prstShdw>
            </a:effectLst>
          </p:spPr>
          <p:txBody>
            <a:bodyPr anchor="ctr"/>
            <a:lstStyle/>
            <a:p>
              <a:pPr algn="ctr" fontAlgn="auto">
                <a:spcBef>
                  <a:spcPct val="50000"/>
                </a:spcBef>
                <a:spcAft>
                  <a:spcPts val="0"/>
                </a:spcAft>
                <a:defRPr/>
              </a:pPr>
              <a:r>
                <a:rPr lang="zh-CN" altLang="en-US" sz="1400" b="1" dirty="0">
                  <a:solidFill>
                    <a:schemeClr val="accent2">
                      <a:lumMod val="75000"/>
                    </a:schemeClr>
                  </a:solidFill>
                  <a:latin typeface="+mn-lt"/>
                  <a:ea typeface="楷体_GB2312" pitchFamily="49" charset="-122"/>
                </a:rPr>
                <a:t>服务视图（</a:t>
              </a:r>
              <a:r>
                <a:rPr lang="en-US" altLang="zh-CN" sz="1400" b="1" dirty="0">
                  <a:solidFill>
                    <a:schemeClr val="accent2">
                      <a:lumMod val="75000"/>
                    </a:schemeClr>
                  </a:solidFill>
                  <a:latin typeface="+mn-lt"/>
                  <a:ea typeface="楷体_GB2312" pitchFamily="49" charset="-122"/>
                </a:rPr>
                <a:t>SBOM</a:t>
              </a:r>
              <a:r>
                <a:rPr lang="zh-CN" altLang="en-US" sz="1400" b="1" dirty="0">
                  <a:solidFill>
                    <a:schemeClr val="accent2">
                      <a:lumMod val="75000"/>
                    </a:schemeClr>
                  </a:solidFill>
                  <a:latin typeface="+mn-lt"/>
                  <a:ea typeface="楷体_GB2312" pitchFamily="49" charset="-122"/>
                </a:rPr>
                <a:t>）</a:t>
              </a:r>
              <a:endParaRPr lang="en-US" altLang="zh-CN" sz="1400" b="1" dirty="0">
                <a:solidFill>
                  <a:schemeClr val="accent2">
                    <a:lumMod val="75000"/>
                  </a:schemeClr>
                </a:solidFill>
                <a:latin typeface="+mn-lt"/>
                <a:ea typeface="楷体_GB2312" pitchFamily="49" charset="-122"/>
              </a:endParaRPr>
            </a:p>
          </p:txBody>
        </p:sp>
        <p:cxnSp>
          <p:nvCxnSpPr>
            <p:cNvPr id="106" name="AutoShape 119"/>
            <p:cNvCxnSpPr>
              <a:cxnSpLocks noChangeShapeType="1"/>
              <a:stCxn id="46" idx="2"/>
              <a:endCxn id="68" idx="0"/>
            </p:cNvCxnSpPr>
            <p:nvPr/>
          </p:nvCxnSpPr>
          <p:spPr bwMode="auto">
            <a:xfrm rot="5400000">
              <a:off x="438037" y="3475154"/>
              <a:ext cx="3077367" cy="1494402"/>
            </a:xfrm>
            <a:prstGeom prst="curvedConnector3">
              <a:avLst>
                <a:gd name="adj1" fmla="val 50000"/>
              </a:avLst>
            </a:prstGeom>
            <a:noFill/>
            <a:ln w="28575">
              <a:solidFill>
                <a:srgbClr val="009900"/>
              </a:solidFill>
              <a:round/>
              <a:headEnd/>
              <a:tailEnd type="stealth" w="med" len="lg"/>
            </a:ln>
          </p:spPr>
        </p:cxnSp>
        <p:sp>
          <p:nvSpPr>
            <p:cNvPr id="107" name="Rectangle 122"/>
            <p:cNvSpPr>
              <a:spLocks noChangeArrowheads="1"/>
            </p:cNvSpPr>
            <p:nvPr/>
          </p:nvSpPr>
          <p:spPr bwMode="auto">
            <a:xfrm>
              <a:off x="192088" y="3281529"/>
              <a:ext cx="2170112" cy="1015663"/>
            </a:xfrm>
            <a:prstGeom prst="rect">
              <a:avLst/>
            </a:prstGeom>
            <a:noFill/>
            <a:ln w="9525">
              <a:noFill/>
              <a:miter lim="800000"/>
              <a:headEnd/>
              <a:tailEnd/>
            </a:ln>
          </p:spPr>
          <p:txBody>
            <a:bodyPr lIns="0" rIns="0">
              <a:spAutoFit/>
            </a:bodyPr>
            <a:lstStyle/>
            <a:p>
              <a:pPr marL="85725" indent="-85725">
                <a:buFontTx/>
                <a:buChar char="•"/>
              </a:pPr>
              <a:r>
                <a:rPr lang="zh-CN" altLang="en-US" sz="1200" b="1" dirty="0">
                  <a:solidFill>
                    <a:srgbClr val="000066"/>
                  </a:solidFill>
                  <a:latin typeface="Calibri" pitchFamily="34" charset="0"/>
                  <a:ea typeface="华文楷体" pitchFamily="2" charset="-122"/>
                </a:rPr>
                <a:t>面向客户服务的产品结构</a:t>
              </a:r>
              <a:endParaRPr lang="en-US" altLang="zh-CN" sz="1200" b="1" dirty="0">
                <a:solidFill>
                  <a:srgbClr val="000066"/>
                </a:solidFill>
                <a:latin typeface="Calibri" pitchFamily="34" charset="0"/>
                <a:ea typeface="华文楷体" pitchFamily="2" charset="-122"/>
              </a:endParaRPr>
            </a:p>
            <a:p>
              <a:pPr marL="85725" indent="-85725">
                <a:buFontTx/>
                <a:buChar char="•"/>
              </a:pPr>
              <a:r>
                <a:rPr lang="zh-CN" altLang="en-US" sz="1200" b="1" dirty="0">
                  <a:solidFill>
                    <a:srgbClr val="000066"/>
                  </a:solidFill>
                  <a:latin typeface="Calibri" pitchFamily="34" charset="0"/>
                  <a:ea typeface="华文楷体" pitchFamily="2" charset="-122"/>
                </a:rPr>
                <a:t>备品备件信息</a:t>
              </a:r>
              <a:endParaRPr lang="en-US" altLang="zh-CN" sz="1200" b="1" dirty="0">
                <a:solidFill>
                  <a:srgbClr val="000066"/>
                </a:solidFill>
                <a:latin typeface="Calibri" pitchFamily="34" charset="0"/>
                <a:ea typeface="华文楷体" pitchFamily="2" charset="-122"/>
              </a:endParaRPr>
            </a:p>
            <a:p>
              <a:pPr marL="85725" indent="-85725">
                <a:buFontTx/>
                <a:buChar char="•"/>
              </a:pPr>
              <a:r>
                <a:rPr lang="zh-CN" altLang="en-US" sz="1200" b="1" dirty="0">
                  <a:solidFill>
                    <a:srgbClr val="000066"/>
                  </a:solidFill>
                  <a:latin typeface="Calibri" pitchFamily="34" charset="0"/>
                  <a:ea typeface="华文楷体" pitchFamily="2" charset="-122"/>
                </a:rPr>
                <a:t>维护资源信息</a:t>
              </a:r>
              <a:endParaRPr lang="en-US" altLang="zh-CN" sz="1200" b="1" dirty="0">
                <a:solidFill>
                  <a:srgbClr val="000066"/>
                </a:solidFill>
                <a:latin typeface="Calibri" pitchFamily="34" charset="0"/>
                <a:ea typeface="华文楷体" pitchFamily="2" charset="-122"/>
              </a:endParaRPr>
            </a:p>
            <a:p>
              <a:pPr marL="85725" indent="-85725">
                <a:buFontTx/>
                <a:buChar char="•"/>
              </a:pPr>
              <a:r>
                <a:rPr lang="zh-CN" altLang="en-US" sz="1200" b="1" dirty="0">
                  <a:solidFill>
                    <a:srgbClr val="000066"/>
                  </a:solidFill>
                  <a:latin typeface="Calibri" pitchFamily="34" charset="0"/>
                  <a:ea typeface="华文楷体" pitchFamily="2" charset="-122"/>
                </a:rPr>
                <a:t>技术出版物信息</a:t>
              </a:r>
              <a:endParaRPr lang="en-US" altLang="zh-CN" sz="1200" b="1" dirty="0">
                <a:solidFill>
                  <a:srgbClr val="000066"/>
                </a:solidFill>
                <a:latin typeface="Calibri" pitchFamily="34" charset="0"/>
                <a:ea typeface="华文楷体" pitchFamily="2" charset="-122"/>
              </a:endParaRPr>
            </a:p>
            <a:p>
              <a:pPr marL="85725" indent="-85725">
                <a:buFontTx/>
                <a:buChar char="•"/>
              </a:pPr>
              <a:r>
                <a:rPr lang="en-US" altLang="zh-CN" sz="1200" b="1" dirty="0">
                  <a:solidFill>
                    <a:srgbClr val="000066"/>
                  </a:solidFill>
                  <a:latin typeface="Calibri" pitchFamily="34" charset="0"/>
                  <a:ea typeface="华文楷体" pitchFamily="2" charset="-122"/>
                </a:rPr>
                <a:t>...</a:t>
              </a:r>
            </a:p>
          </p:txBody>
        </p:sp>
      </p:grpSp>
      <p:sp>
        <p:nvSpPr>
          <p:cNvPr id="108" name="Rectangle 125"/>
          <p:cNvSpPr>
            <a:spLocks noChangeArrowheads="1"/>
          </p:cNvSpPr>
          <p:nvPr/>
        </p:nvSpPr>
        <p:spPr bwMode="auto">
          <a:xfrm>
            <a:off x="2416518" y="5580439"/>
            <a:ext cx="1143000" cy="336550"/>
          </a:xfrm>
          <a:prstGeom prst="rect">
            <a:avLst/>
          </a:prstGeom>
          <a:noFill/>
          <a:ln w="9525" algn="ctr">
            <a:noFill/>
            <a:miter lim="800000"/>
            <a:headEnd/>
            <a:tailEnd/>
          </a:ln>
        </p:spPr>
        <p:txBody>
          <a:bodyPr lIns="0" rIns="0">
            <a:spAutoFit/>
          </a:bodyPr>
          <a:lstStyle/>
          <a:p>
            <a:pPr marL="85725" indent="-85725" algn="ctr"/>
            <a:r>
              <a:rPr lang="zh-CN" altLang="en-US" sz="1600" b="1">
                <a:solidFill>
                  <a:srgbClr val="0000CC"/>
                </a:solidFill>
                <a:latin typeface="Calibri" pitchFamily="34" charset="0"/>
                <a:ea typeface="黑体" pitchFamily="2" charset="-122"/>
              </a:rPr>
              <a:t>服务</a:t>
            </a:r>
            <a:endParaRPr lang="en-US" altLang="zh-CN" sz="1600" b="1">
              <a:solidFill>
                <a:srgbClr val="0000CC"/>
              </a:solidFill>
              <a:latin typeface="Calibri" pitchFamily="34" charset="0"/>
              <a:ea typeface="黑体" pitchFamily="2" charset="-122"/>
            </a:endParaRPr>
          </a:p>
        </p:txBody>
      </p:sp>
      <p:grpSp>
        <p:nvGrpSpPr>
          <p:cNvPr id="109" name="组合 191"/>
          <p:cNvGrpSpPr>
            <a:grpSpLocks/>
          </p:cNvGrpSpPr>
          <p:nvPr/>
        </p:nvGrpSpPr>
        <p:grpSpPr bwMode="auto">
          <a:xfrm>
            <a:off x="2227605" y="2105401"/>
            <a:ext cx="3389313" cy="2132013"/>
            <a:chOff x="2173003" y="2209800"/>
            <a:chExt cx="3389597" cy="2132013"/>
          </a:xfrm>
        </p:grpSpPr>
        <p:sp>
          <p:nvSpPr>
            <p:cNvPr id="110" name="Rectangle 5"/>
            <p:cNvSpPr>
              <a:spLocks noChangeArrowheads="1"/>
            </p:cNvSpPr>
            <p:nvPr/>
          </p:nvSpPr>
          <p:spPr bwMode="auto">
            <a:xfrm>
              <a:off x="2484438" y="3352800"/>
              <a:ext cx="935038" cy="719138"/>
            </a:xfrm>
            <a:prstGeom prst="rect">
              <a:avLst/>
            </a:prstGeom>
            <a:gradFill rotWithShape="1">
              <a:gsLst>
                <a:gs pos="0">
                  <a:srgbClr val="FFFF99"/>
                </a:gs>
                <a:gs pos="100000">
                  <a:srgbClr val="FFFFE6"/>
                </a:gs>
              </a:gsLst>
              <a:lin ang="2700000" scaled="1"/>
            </a:gradFill>
            <a:ln w="9525">
              <a:solidFill>
                <a:srgbClr val="009900"/>
              </a:solidFill>
              <a:miter lim="800000"/>
              <a:headEnd/>
              <a:tailEnd/>
            </a:ln>
          </p:spPr>
          <p:txBody>
            <a:bodyPr wrap="none" anchor="ctr"/>
            <a:lstStyle/>
            <a:p>
              <a:endParaRPr lang="zh-CN" altLang="en-US">
                <a:ea typeface="黑体" pitchFamily="2" charset="-122"/>
              </a:endParaRPr>
            </a:p>
          </p:txBody>
        </p:sp>
        <p:sp>
          <p:nvSpPr>
            <p:cNvPr id="111" name="Oval 67"/>
            <p:cNvSpPr>
              <a:spLocks noChangeArrowheads="1"/>
            </p:cNvSpPr>
            <p:nvPr/>
          </p:nvSpPr>
          <p:spPr bwMode="auto">
            <a:xfrm>
              <a:off x="2913063" y="3413125"/>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12" name="Oval 68"/>
            <p:cNvSpPr>
              <a:spLocks noChangeArrowheads="1"/>
            </p:cNvSpPr>
            <p:nvPr/>
          </p:nvSpPr>
          <p:spPr bwMode="auto">
            <a:xfrm>
              <a:off x="2684463" y="3649663"/>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13" name="Oval 69"/>
            <p:cNvSpPr>
              <a:spLocks noChangeArrowheads="1"/>
            </p:cNvSpPr>
            <p:nvPr/>
          </p:nvSpPr>
          <p:spPr bwMode="auto">
            <a:xfrm>
              <a:off x="2927350" y="3657600"/>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14" name="Oval 70"/>
            <p:cNvSpPr>
              <a:spLocks noChangeArrowheads="1"/>
            </p:cNvSpPr>
            <p:nvPr/>
          </p:nvSpPr>
          <p:spPr bwMode="auto">
            <a:xfrm>
              <a:off x="2595563" y="3902075"/>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15" name="Oval 71"/>
            <p:cNvSpPr>
              <a:spLocks noChangeArrowheads="1"/>
            </p:cNvSpPr>
            <p:nvPr/>
          </p:nvSpPr>
          <p:spPr bwMode="auto">
            <a:xfrm>
              <a:off x="3148013" y="3665538"/>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16" name="Oval 72"/>
            <p:cNvSpPr>
              <a:spLocks noChangeArrowheads="1"/>
            </p:cNvSpPr>
            <p:nvPr/>
          </p:nvSpPr>
          <p:spPr bwMode="auto">
            <a:xfrm>
              <a:off x="2808288" y="3910013"/>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17" name="Oval 73"/>
            <p:cNvSpPr>
              <a:spLocks noChangeArrowheads="1"/>
            </p:cNvSpPr>
            <p:nvPr/>
          </p:nvSpPr>
          <p:spPr bwMode="auto">
            <a:xfrm>
              <a:off x="2990850" y="3910013"/>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18" name="Oval 74"/>
            <p:cNvSpPr>
              <a:spLocks noChangeArrowheads="1"/>
            </p:cNvSpPr>
            <p:nvPr/>
          </p:nvSpPr>
          <p:spPr bwMode="auto">
            <a:xfrm>
              <a:off x="3203575" y="3910013"/>
              <a:ext cx="107950" cy="107950"/>
            </a:xfrm>
            <a:prstGeom prst="ellipse">
              <a:avLst/>
            </a:prstGeom>
            <a:solidFill>
              <a:srgbClr val="3333FF"/>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19" name="Line 75"/>
            <p:cNvSpPr>
              <a:spLocks noChangeShapeType="1"/>
            </p:cNvSpPr>
            <p:nvPr/>
          </p:nvSpPr>
          <p:spPr bwMode="auto">
            <a:xfrm flipH="1">
              <a:off x="2762250" y="3508375"/>
              <a:ext cx="188913" cy="149225"/>
            </a:xfrm>
            <a:prstGeom prst="line">
              <a:avLst/>
            </a:prstGeom>
            <a:noFill/>
            <a:ln w="9525">
              <a:solidFill>
                <a:srgbClr val="0033CC"/>
              </a:solidFill>
              <a:round/>
              <a:headEnd/>
              <a:tailEnd/>
            </a:ln>
          </p:spPr>
          <p:txBody>
            <a:bodyPr/>
            <a:lstStyle/>
            <a:p>
              <a:endParaRPr lang="zh-CN" altLang="en-US"/>
            </a:p>
          </p:txBody>
        </p:sp>
        <p:sp>
          <p:nvSpPr>
            <p:cNvPr id="120" name="Line 76"/>
            <p:cNvSpPr>
              <a:spLocks noChangeShapeType="1"/>
            </p:cNvSpPr>
            <p:nvPr/>
          </p:nvSpPr>
          <p:spPr bwMode="auto">
            <a:xfrm flipH="1">
              <a:off x="2981325" y="3516313"/>
              <a:ext cx="0" cy="133350"/>
            </a:xfrm>
            <a:prstGeom prst="line">
              <a:avLst/>
            </a:prstGeom>
            <a:noFill/>
            <a:ln w="9525">
              <a:solidFill>
                <a:srgbClr val="0033CC"/>
              </a:solidFill>
              <a:round/>
              <a:headEnd/>
              <a:tailEnd/>
            </a:ln>
          </p:spPr>
          <p:txBody>
            <a:bodyPr/>
            <a:lstStyle/>
            <a:p>
              <a:endParaRPr lang="zh-CN" altLang="en-US"/>
            </a:p>
          </p:txBody>
        </p:sp>
        <p:sp>
          <p:nvSpPr>
            <p:cNvPr id="121" name="Line 77"/>
            <p:cNvSpPr>
              <a:spLocks noChangeShapeType="1"/>
            </p:cNvSpPr>
            <p:nvPr/>
          </p:nvSpPr>
          <p:spPr bwMode="auto">
            <a:xfrm>
              <a:off x="3013075" y="3484563"/>
              <a:ext cx="165100" cy="173038"/>
            </a:xfrm>
            <a:prstGeom prst="line">
              <a:avLst/>
            </a:prstGeom>
            <a:noFill/>
            <a:ln w="9525">
              <a:solidFill>
                <a:srgbClr val="0033CC"/>
              </a:solidFill>
              <a:round/>
              <a:headEnd/>
              <a:tailEnd/>
            </a:ln>
          </p:spPr>
          <p:txBody>
            <a:bodyPr/>
            <a:lstStyle/>
            <a:p>
              <a:endParaRPr lang="zh-CN" altLang="en-US"/>
            </a:p>
          </p:txBody>
        </p:sp>
        <p:sp>
          <p:nvSpPr>
            <p:cNvPr id="122" name="Line 78"/>
            <p:cNvSpPr>
              <a:spLocks noChangeShapeType="1"/>
            </p:cNvSpPr>
            <p:nvPr/>
          </p:nvSpPr>
          <p:spPr bwMode="auto">
            <a:xfrm flipH="1">
              <a:off x="2660650" y="3752850"/>
              <a:ext cx="46038" cy="157163"/>
            </a:xfrm>
            <a:prstGeom prst="line">
              <a:avLst/>
            </a:prstGeom>
            <a:noFill/>
            <a:ln w="9525">
              <a:solidFill>
                <a:srgbClr val="0033CC"/>
              </a:solidFill>
              <a:round/>
              <a:headEnd/>
              <a:tailEnd/>
            </a:ln>
          </p:spPr>
          <p:txBody>
            <a:bodyPr/>
            <a:lstStyle/>
            <a:p>
              <a:endParaRPr lang="zh-CN" altLang="en-US"/>
            </a:p>
          </p:txBody>
        </p:sp>
        <p:sp>
          <p:nvSpPr>
            <p:cNvPr id="123" name="Line 79"/>
            <p:cNvSpPr>
              <a:spLocks noChangeShapeType="1"/>
            </p:cNvSpPr>
            <p:nvPr/>
          </p:nvSpPr>
          <p:spPr bwMode="auto">
            <a:xfrm>
              <a:off x="2754313" y="3743325"/>
              <a:ext cx="80963" cy="188913"/>
            </a:xfrm>
            <a:prstGeom prst="line">
              <a:avLst/>
            </a:prstGeom>
            <a:noFill/>
            <a:ln w="9525">
              <a:solidFill>
                <a:srgbClr val="0033CC"/>
              </a:solidFill>
              <a:round/>
              <a:headEnd/>
              <a:tailEnd/>
            </a:ln>
          </p:spPr>
          <p:txBody>
            <a:bodyPr/>
            <a:lstStyle/>
            <a:p>
              <a:endParaRPr lang="zh-CN" altLang="en-US"/>
            </a:p>
          </p:txBody>
        </p:sp>
        <p:sp>
          <p:nvSpPr>
            <p:cNvPr id="124" name="Line 80"/>
            <p:cNvSpPr>
              <a:spLocks noChangeShapeType="1"/>
            </p:cNvSpPr>
            <p:nvPr/>
          </p:nvSpPr>
          <p:spPr bwMode="auto">
            <a:xfrm>
              <a:off x="3227388" y="3759200"/>
              <a:ext cx="41275" cy="180975"/>
            </a:xfrm>
            <a:prstGeom prst="line">
              <a:avLst/>
            </a:prstGeom>
            <a:noFill/>
            <a:ln w="9525">
              <a:solidFill>
                <a:srgbClr val="0033CC"/>
              </a:solidFill>
              <a:round/>
              <a:headEnd/>
              <a:tailEnd/>
            </a:ln>
          </p:spPr>
          <p:txBody>
            <a:bodyPr/>
            <a:lstStyle/>
            <a:p>
              <a:endParaRPr lang="zh-CN" altLang="en-US"/>
            </a:p>
          </p:txBody>
        </p:sp>
        <p:sp>
          <p:nvSpPr>
            <p:cNvPr id="125" name="Line 81"/>
            <p:cNvSpPr>
              <a:spLocks noChangeShapeType="1"/>
            </p:cNvSpPr>
            <p:nvPr/>
          </p:nvSpPr>
          <p:spPr bwMode="auto">
            <a:xfrm flipH="1">
              <a:off x="3063875" y="3751263"/>
              <a:ext cx="115888" cy="180975"/>
            </a:xfrm>
            <a:prstGeom prst="line">
              <a:avLst/>
            </a:prstGeom>
            <a:noFill/>
            <a:ln w="9525">
              <a:solidFill>
                <a:srgbClr val="0033CC"/>
              </a:solidFill>
              <a:round/>
              <a:headEnd/>
              <a:tailEnd/>
            </a:ln>
          </p:spPr>
          <p:txBody>
            <a:bodyPr/>
            <a:lstStyle/>
            <a:p>
              <a:endParaRPr lang="zh-CN" altLang="en-US"/>
            </a:p>
          </p:txBody>
        </p:sp>
        <p:sp>
          <p:nvSpPr>
            <p:cNvPr id="126" name="Text Box 21"/>
            <p:cNvSpPr txBox="1">
              <a:spLocks noChangeArrowheads="1"/>
            </p:cNvSpPr>
            <p:nvPr/>
          </p:nvSpPr>
          <p:spPr bwMode="auto">
            <a:xfrm>
              <a:off x="2173003" y="3981450"/>
              <a:ext cx="2643380" cy="360363"/>
            </a:xfrm>
            <a:prstGeom prst="rect">
              <a:avLst/>
            </a:prstGeom>
            <a:noFill/>
            <a:ln w="9525" algn="ctr">
              <a:noFill/>
              <a:miter lim="800000"/>
              <a:headEnd/>
              <a:tailEnd/>
            </a:ln>
            <a:effectLst>
              <a:prstShdw prst="shdw17" dist="17961" dir="2700000">
                <a:srgbClr val="99CCFF">
                  <a:gamma/>
                  <a:shade val="60000"/>
                  <a:invGamma/>
                </a:srgbClr>
              </a:prstShdw>
            </a:effectLst>
          </p:spPr>
          <p:txBody>
            <a:bodyPr anchor="ctr"/>
            <a:lstStyle/>
            <a:p>
              <a:pPr fontAlgn="auto">
                <a:spcBef>
                  <a:spcPct val="50000"/>
                </a:spcBef>
                <a:spcAft>
                  <a:spcPts val="0"/>
                </a:spcAft>
                <a:defRPr/>
              </a:pPr>
              <a:r>
                <a:rPr lang="zh-CN" altLang="en-US" sz="1400" b="1" dirty="0">
                  <a:solidFill>
                    <a:schemeClr val="accent2">
                      <a:lumMod val="75000"/>
                    </a:schemeClr>
                  </a:solidFill>
                  <a:latin typeface="+mn-lt"/>
                  <a:ea typeface="楷体_GB2312" pitchFamily="49" charset="-122"/>
                </a:rPr>
                <a:t>制造</a:t>
              </a:r>
              <a:r>
                <a:rPr lang="zh-CN" altLang="en-US" sz="1400" b="1" dirty="0" smtClean="0">
                  <a:solidFill>
                    <a:schemeClr val="accent2">
                      <a:lumMod val="75000"/>
                    </a:schemeClr>
                  </a:solidFill>
                  <a:latin typeface="+mn-lt"/>
                  <a:ea typeface="楷体_GB2312" pitchFamily="49" charset="-122"/>
                </a:rPr>
                <a:t>视图</a:t>
              </a:r>
              <a:r>
                <a:rPr lang="en-US" altLang="zh-CN" sz="1400" b="1" dirty="0" smtClean="0">
                  <a:solidFill>
                    <a:schemeClr val="accent2">
                      <a:lumMod val="75000"/>
                    </a:schemeClr>
                  </a:solidFill>
                  <a:latin typeface="+mn-lt"/>
                  <a:ea typeface="楷体_GB2312" pitchFamily="49" charset="-122"/>
                </a:rPr>
                <a:t/>
              </a:r>
              <a:br>
                <a:rPr lang="en-US" altLang="zh-CN" sz="1400" b="1" dirty="0" smtClean="0">
                  <a:solidFill>
                    <a:schemeClr val="accent2">
                      <a:lumMod val="75000"/>
                    </a:schemeClr>
                  </a:solidFill>
                  <a:latin typeface="+mn-lt"/>
                  <a:ea typeface="楷体_GB2312" pitchFamily="49" charset="-122"/>
                </a:rPr>
              </a:br>
              <a:r>
                <a:rPr lang="zh-CN" altLang="en-US" sz="1400" b="1" dirty="0" smtClean="0">
                  <a:solidFill>
                    <a:schemeClr val="accent2">
                      <a:lumMod val="75000"/>
                    </a:schemeClr>
                  </a:solidFill>
                  <a:latin typeface="+mn-lt"/>
                  <a:ea typeface="楷体_GB2312" pitchFamily="49" charset="-122"/>
                </a:rPr>
                <a:t>（</a:t>
              </a:r>
              <a:r>
                <a:rPr lang="en-US" altLang="zh-CN" sz="1400" b="1" dirty="0" smtClean="0">
                  <a:solidFill>
                    <a:schemeClr val="accent2">
                      <a:lumMod val="75000"/>
                    </a:schemeClr>
                  </a:solidFill>
                  <a:latin typeface="+mn-lt"/>
                  <a:ea typeface="楷体_GB2312" pitchFamily="49" charset="-122"/>
                </a:rPr>
                <a:t>PBOM/MBOM</a:t>
              </a:r>
              <a:r>
                <a:rPr lang="zh-CN" altLang="en-US" sz="1400" b="1" dirty="0">
                  <a:solidFill>
                    <a:schemeClr val="accent2">
                      <a:lumMod val="75000"/>
                    </a:schemeClr>
                  </a:solidFill>
                  <a:latin typeface="+mn-lt"/>
                  <a:ea typeface="楷体_GB2312" pitchFamily="49" charset="-122"/>
                </a:rPr>
                <a:t>）</a:t>
              </a:r>
              <a:endParaRPr lang="en-US" altLang="zh-CN" sz="1400" b="1" dirty="0">
                <a:solidFill>
                  <a:schemeClr val="accent2">
                    <a:lumMod val="75000"/>
                  </a:schemeClr>
                </a:solidFill>
                <a:latin typeface="+mn-lt"/>
                <a:ea typeface="楷体_GB2312" pitchFamily="49" charset="-122"/>
              </a:endParaRPr>
            </a:p>
          </p:txBody>
        </p:sp>
        <p:cxnSp>
          <p:nvCxnSpPr>
            <p:cNvPr id="127" name="AutoShape 39"/>
            <p:cNvCxnSpPr>
              <a:cxnSpLocks noChangeShapeType="1"/>
              <a:stCxn id="46" idx="3"/>
              <a:endCxn id="110" idx="0"/>
            </p:cNvCxnSpPr>
            <p:nvPr/>
          </p:nvCxnSpPr>
          <p:spPr bwMode="auto">
            <a:xfrm flipH="1">
              <a:off x="2951957" y="2324894"/>
              <a:ext cx="238427" cy="1027906"/>
            </a:xfrm>
            <a:prstGeom prst="curvedConnector4">
              <a:avLst>
                <a:gd name="adj1" fmla="val -95886"/>
                <a:gd name="adj2" fmla="val 67490"/>
              </a:avLst>
            </a:prstGeom>
            <a:noFill/>
            <a:ln w="28575">
              <a:solidFill>
                <a:srgbClr val="009900"/>
              </a:solidFill>
              <a:round/>
              <a:headEnd/>
              <a:tailEnd type="stealth" w="med" len="lg"/>
            </a:ln>
          </p:spPr>
        </p:cxnSp>
        <p:sp>
          <p:nvSpPr>
            <p:cNvPr id="128" name="Rectangle 41"/>
            <p:cNvSpPr>
              <a:spLocks noChangeArrowheads="1"/>
            </p:cNvSpPr>
            <p:nvPr/>
          </p:nvSpPr>
          <p:spPr bwMode="auto">
            <a:xfrm>
              <a:off x="3505200" y="2209800"/>
              <a:ext cx="2057400" cy="830997"/>
            </a:xfrm>
            <a:prstGeom prst="rect">
              <a:avLst/>
            </a:prstGeom>
            <a:noFill/>
            <a:ln w="9525">
              <a:noFill/>
              <a:miter lim="800000"/>
              <a:headEnd/>
              <a:tailEnd/>
            </a:ln>
          </p:spPr>
          <p:txBody>
            <a:bodyPr lIns="0" rIns="0">
              <a:spAutoFit/>
            </a:bodyPr>
            <a:lstStyle/>
            <a:p>
              <a:pPr marL="85725" indent="-85725">
                <a:buFontTx/>
                <a:buChar char="•"/>
              </a:pPr>
              <a:r>
                <a:rPr lang="zh-CN" altLang="en-US" sz="1200" b="1">
                  <a:solidFill>
                    <a:srgbClr val="000066"/>
                  </a:solidFill>
                  <a:latin typeface="Calibri" pitchFamily="34" charset="0"/>
                  <a:ea typeface="华文楷体" pitchFamily="2" charset="-122"/>
                </a:rPr>
                <a:t>面向制造的产品结构</a:t>
              </a:r>
              <a:endParaRPr lang="en-US" altLang="zh-CN" sz="1200" b="1">
                <a:solidFill>
                  <a:srgbClr val="000066"/>
                </a:solidFill>
                <a:latin typeface="Calibri" pitchFamily="34" charset="0"/>
                <a:ea typeface="华文楷体" pitchFamily="2" charset="-122"/>
              </a:endParaRPr>
            </a:p>
            <a:p>
              <a:pPr marL="85725" indent="-85725">
                <a:buFontTx/>
                <a:buChar char="•"/>
              </a:pPr>
              <a:r>
                <a:rPr lang="zh-CN" altLang="en-US" sz="1200" b="1">
                  <a:solidFill>
                    <a:srgbClr val="000066"/>
                  </a:solidFill>
                  <a:latin typeface="Calibri" pitchFamily="34" charset="0"/>
                  <a:ea typeface="华文楷体" pitchFamily="2" charset="-122"/>
                </a:rPr>
                <a:t>工艺路线</a:t>
              </a:r>
              <a:endParaRPr lang="en-US" altLang="zh-CN" sz="1200" b="1">
                <a:solidFill>
                  <a:srgbClr val="000066"/>
                </a:solidFill>
                <a:latin typeface="Calibri" pitchFamily="34" charset="0"/>
                <a:ea typeface="华文楷体" pitchFamily="2" charset="-122"/>
              </a:endParaRPr>
            </a:p>
            <a:p>
              <a:pPr marL="85725" indent="-85725">
                <a:buFontTx/>
                <a:buChar char="•"/>
              </a:pPr>
              <a:r>
                <a:rPr lang="zh-CN" altLang="en-US" sz="1200" b="1">
                  <a:solidFill>
                    <a:srgbClr val="000066"/>
                  </a:solidFill>
                  <a:latin typeface="Calibri" pitchFamily="34" charset="0"/>
                  <a:ea typeface="华文楷体" pitchFamily="2" charset="-122"/>
                </a:rPr>
                <a:t>工艺资源信息</a:t>
              </a:r>
              <a:endParaRPr lang="en-US" altLang="zh-CN" sz="1200" b="1">
                <a:solidFill>
                  <a:srgbClr val="000066"/>
                </a:solidFill>
                <a:latin typeface="Calibri" pitchFamily="34" charset="0"/>
                <a:ea typeface="华文楷体" pitchFamily="2" charset="-122"/>
              </a:endParaRPr>
            </a:p>
            <a:p>
              <a:pPr marL="85725" indent="-85725">
                <a:buFontTx/>
                <a:buChar char="•"/>
              </a:pPr>
              <a:r>
                <a:rPr lang="en-US" altLang="zh-CN" sz="1200" b="1">
                  <a:solidFill>
                    <a:srgbClr val="000066"/>
                  </a:solidFill>
                  <a:latin typeface="Calibri" pitchFamily="34" charset="0"/>
                  <a:ea typeface="华文楷体" pitchFamily="2" charset="-122"/>
                </a:rPr>
                <a:t>...</a:t>
              </a:r>
            </a:p>
          </p:txBody>
        </p:sp>
      </p:grpSp>
      <p:sp>
        <p:nvSpPr>
          <p:cNvPr id="129" name="Rectangle 43"/>
          <p:cNvSpPr>
            <a:spLocks noChangeArrowheads="1"/>
          </p:cNvSpPr>
          <p:nvPr/>
        </p:nvSpPr>
        <p:spPr bwMode="auto">
          <a:xfrm>
            <a:off x="3511893" y="2884864"/>
            <a:ext cx="1752600" cy="336550"/>
          </a:xfrm>
          <a:prstGeom prst="rect">
            <a:avLst/>
          </a:prstGeom>
          <a:noFill/>
          <a:ln w="9525">
            <a:noFill/>
            <a:miter lim="800000"/>
            <a:headEnd/>
            <a:tailEnd/>
          </a:ln>
        </p:spPr>
        <p:txBody>
          <a:bodyPr lIns="0" rIns="0">
            <a:spAutoFit/>
          </a:bodyPr>
          <a:lstStyle/>
          <a:p>
            <a:pPr marL="85725" indent="-85725" algn="ctr"/>
            <a:r>
              <a:rPr lang="zh-CN" altLang="en-US" sz="1600" b="1">
                <a:solidFill>
                  <a:srgbClr val="0000CC"/>
                </a:solidFill>
                <a:latin typeface="Calibri" pitchFamily="34" charset="0"/>
                <a:ea typeface="黑体" pitchFamily="2" charset="-122"/>
              </a:rPr>
              <a:t>制造</a:t>
            </a:r>
            <a:endParaRPr lang="en-US" altLang="zh-CN" sz="1600" b="1">
              <a:solidFill>
                <a:srgbClr val="0000CC"/>
              </a:solidFill>
              <a:latin typeface="Calibri" pitchFamily="34" charset="0"/>
              <a:ea typeface="黑体" pitchFamily="2" charset="-122"/>
            </a:endParaRPr>
          </a:p>
        </p:txBody>
      </p:sp>
      <p:grpSp>
        <p:nvGrpSpPr>
          <p:cNvPr id="130" name="组合 197"/>
          <p:cNvGrpSpPr>
            <a:grpSpLocks/>
          </p:cNvGrpSpPr>
          <p:nvPr/>
        </p:nvGrpSpPr>
        <p:grpSpPr bwMode="auto">
          <a:xfrm>
            <a:off x="1750784" y="3638203"/>
            <a:ext cx="5237734" cy="3097936"/>
            <a:chOff x="1696466" y="3742602"/>
            <a:chExt cx="5237734" cy="3097936"/>
          </a:xfrm>
        </p:grpSpPr>
        <p:cxnSp>
          <p:nvCxnSpPr>
            <p:cNvPr id="131" name="AutoShape 121"/>
            <p:cNvCxnSpPr>
              <a:cxnSpLocks noChangeShapeType="1"/>
              <a:stCxn id="156" idx="3"/>
              <a:endCxn id="134" idx="0"/>
            </p:cNvCxnSpPr>
            <p:nvPr/>
          </p:nvCxnSpPr>
          <p:spPr bwMode="auto">
            <a:xfrm flipH="1">
              <a:off x="4253707" y="3742602"/>
              <a:ext cx="1626153" cy="2108923"/>
            </a:xfrm>
            <a:prstGeom prst="curvedConnector4">
              <a:avLst>
                <a:gd name="adj1" fmla="val -14058"/>
                <a:gd name="adj2" fmla="val 58523"/>
              </a:avLst>
            </a:prstGeom>
            <a:noFill/>
            <a:ln w="28575">
              <a:solidFill>
                <a:srgbClr val="009900"/>
              </a:solidFill>
              <a:round/>
              <a:headEnd/>
              <a:tailEnd type="stealth" w="med" len="lg"/>
            </a:ln>
          </p:spPr>
        </p:cxnSp>
        <p:grpSp>
          <p:nvGrpSpPr>
            <p:cNvPr id="132" name="组合 195"/>
            <p:cNvGrpSpPr>
              <a:grpSpLocks/>
            </p:cNvGrpSpPr>
            <p:nvPr/>
          </p:nvGrpSpPr>
          <p:grpSpPr bwMode="auto">
            <a:xfrm>
              <a:off x="1696466" y="5851525"/>
              <a:ext cx="3654997" cy="989013"/>
              <a:chOff x="1696466" y="5851525"/>
              <a:chExt cx="3654997" cy="989013"/>
            </a:xfrm>
          </p:grpSpPr>
          <p:sp>
            <p:nvSpPr>
              <p:cNvPr id="134" name="Rectangle 102"/>
              <p:cNvSpPr>
                <a:spLocks noChangeArrowheads="1"/>
              </p:cNvSpPr>
              <p:nvPr/>
            </p:nvSpPr>
            <p:spPr bwMode="auto">
              <a:xfrm>
                <a:off x="3786188" y="5851525"/>
                <a:ext cx="935037" cy="719138"/>
              </a:xfrm>
              <a:prstGeom prst="rect">
                <a:avLst/>
              </a:prstGeom>
              <a:gradFill rotWithShape="1">
                <a:gsLst>
                  <a:gs pos="0">
                    <a:srgbClr val="FFFF99"/>
                  </a:gs>
                  <a:gs pos="100000">
                    <a:srgbClr val="FFFFE6"/>
                  </a:gs>
                </a:gsLst>
                <a:lin ang="2700000" scaled="1"/>
              </a:gradFill>
              <a:ln w="9525">
                <a:solidFill>
                  <a:srgbClr val="009900"/>
                </a:solidFill>
                <a:miter lim="800000"/>
                <a:headEnd/>
                <a:tailEnd/>
              </a:ln>
            </p:spPr>
            <p:txBody>
              <a:bodyPr wrap="none" anchor="ctr"/>
              <a:lstStyle/>
              <a:p>
                <a:endParaRPr lang="zh-CN" altLang="en-US">
                  <a:ea typeface="黑体" pitchFamily="2" charset="-122"/>
                </a:endParaRPr>
              </a:p>
            </p:txBody>
          </p:sp>
          <p:sp>
            <p:nvSpPr>
              <p:cNvPr id="135" name="Oval 67"/>
              <p:cNvSpPr>
                <a:spLocks noChangeArrowheads="1"/>
              </p:cNvSpPr>
              <p:nvPr/>
            </p:nvSpPr>
            <p:spPr bwMode="auto">
              <a:xfrm>
                <a:off x="4214813" y="5911850"/>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36" name="Oval 68"/>
              <p:cNvSpPr>
                <a:spLocks noChangeArrowheads="1"/>
              </p:cNvSpPr>
              <p:nvPr/>
            </p:nvSpPr>
            <p:spPr bwMode="auto">
              <a:xfrm>
                <a:off x="3986213" y="6148388"/>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37" name="Oval 69"/>
              <p:cNvSpPr>
                <a:spLocks noChangeArrowheads="1"/>
              </p:cNvSpPr>
              <p:nvPr/>
            </p:nvSpPr>
            <p:spPr bwMode="auto">
              <a:xfrm>
                <a:off x="4229100" y="6156325"/>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38" name="Oval 70"/>
              <p:cNvSpPr>
                <a:spLocks noChangeArrowheads="1"/>
              </p:cNvSpPr>
              <p:nvPr/>
            </p:nvSpPr>
            <p:spPr bwMode="auto">
              <a:xfrm>
                <a:off x="3897313" y="6400800"/>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39" name="Oval 71"/>
              <p:cNvSpPr>
                <a:spLocks noChangeArrowheads="1"/>
              </p:cNvSpPr>
              <p:nvPr/>
            </p:nvSpPr>
            <p:spPr bwMode="auto">
              <a:xfrm>
                <a:off x="4449763" y="6164263"/>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40" name="Oval 72"/>
              <p:cNvSpPr>
                <a:spLocks noChangeArrowheads="1"/>
              </p:cNvSpPr>
              <p:nvPr/>
            </p:nvSpPr>
            <p:spPr bwMode="auto">
              <a:xfrm>
                <a:off x="4110038" y="6408738"/>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41" name="Oval 73"/>
              <p:cNvSpPr>
                <a:spLocks noChangeArrowheads="1"/>
              </p:cNvSpPr>
              <p:nvPr/>
            </p:nvSpPr>
            <p:spPr bwMode="auto">
              <a:xfrm>
                <a:off x="4292600" y="6408738"/>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42" name="Oval 74"/>
              <p:cNvSpPr>
                <a:spLocks noChangeArrowheads="1"/>
              </p:cNvSpPr>
              <p:nvPr/>
            </p:nvSpPr>
            <p:spPr bwMode="auto">
              <a:xfrm>
                <a:off x="4505325" y="6408738"/>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43" name="Line 75"/>
              <p:cNvSpPr>
                <a:spLocks noChangeShapeType="1"/>
              </p:cNvSpPr>
              <p:nvPr/>
            </p:nvSpPr>
            <p:spPr bwMode="auto">
              <a:xfrm flipH="1">
                <a:off x="4064000" y="6007100"/>
                <a:ext cx="188912" cy="149225"/>
              </a:xfrm>
              <a:prstGeom prst="line">
                <a:avLst/>
              </a:prstGeom>
              <a:noFill/>
              <a:ln w="9525">
                <a:solidFill>
                  <a:srgbClr val="0033CC"/>
                </a:solidFill>
                <a:round/>
                <a:headEnd/>
                <a:tailEnd/>
              </a:ln>
            </p:spPr>
            <p:txBody>
              <a:bodyPr/>
              <a:lstStyle/>
              <a:p>
                <a:endParaRPr lang="zh-CN" altLang="en-US"/>
              </a:p>
            </p:txBody>
          </p:sp>
          <p:sp>
            <p:nvSpPr>
              <p:cNvPr id="144" name="Line 76"/>
              <p:cNvSpPr>
                <a:spLocks noChangeShapeType="1"/>
              </p:cNvSpPr>
              <p:nvPr/>
            </p:nvSpPr>
            <p:spPr bwMode="auto">
              <a:xfrm flipH="1">
                <a:off x="4283075" y="6015038"/>
                <a:ext cx="0" cy="133350"/>
              </a:xfrm>
              <a:prstGeom prst="line">
                <a:avLst/>
              </a:prstGeom>
              <a:noFill/>
              <a:ln w="9525">
                <a:solidFill>
                  <a:srgbClr val="0033CC"/>
                </a:solidFill>
                <a:round/>
                <a:headEnd/>
                <a:tailEnd/>
              </a:ln>
            </p:spPr>
            <p:txBody>
              <a:bodyPr/>
              <a:lstStyle/>
              <a:p>
                <a:endParaRPr lang="zh-CN" altLang="en-US"/>
              </a:p>
            </p:txBody>
          </p:sp>
          <p:sp>
            <p:nvSpPr>
              <p:cNvPr id="145" name="Line 77"/>
              <p:cNvSpPr>
                <a:spLocks noChangeShapeType="1"/>
              </p:cNvSpPr>
              <p:nvPr/>
            </p:nvSpPr>
            <p:spPr bwMode="auto">
              <a:xfrm>
                <a:off x="4314825" y="5983288"/>
                <a:ext cx="165100" cy="173038"/>
              </a:xfrm>
              <a:prstGeom prst="line">
                <a:avLst/>
              </a:prstGeom>
              <a:noFill/>
              <a:ln w="9525">
                <a:solidFill>
                  <a:srgbClr val="0033CC"/>
                </a:solidFill>
                <a:round/>
                <a:headEnd/>
                <a:tailEnd/>
              </a:ln>
            </p:spPr>
            <p:txBody>
              <a:bodyPr/>
              <a:lstStyle/>
              <a:p>
                <a:endParaRPr lang="zh-CN" altLang="en-US"/>
              </a:p>
            </p:txBody>
          </p:sp>
          <p:sp>
            <p:nvSpPr>
              <p:cNvPr id="146" name="Line 78"/>
              <p:cNvSpPr>
                <a:spLocks noChangeShapeType="1"/>
              </p:cNvSpPr>
              <p:nvPr/>
            </p:nvSpPr>
            <p:spPr bwMode="auto">
              <a:xfrm flipH="1">
                <a:off x="3962400" y="6251575"/>
                <a:ext cx="46037" cy="157163"/>
              </a:xfrm>
              <a:prstGeom prst="line">
                <a:avLst/>
              </a:prstGeom>
              <a:noFill/>
              <a:ln w="9525">
                <a:solidFill>
                  <a:srgbClr val="0033CC"/>
                </a:solidFill>
                <a:round/>
                <a:headEnd/>
                <a:tailEnd/>
              </a:ln>
            </p:spPr>
            <p:txBody>
              <a:bodyPr/>
              <a:lstStyle/>
              <a:p>
                <a:endParaRPr lang="zh-CN" altLang="en-US"/>
              </a:p>
            </p:txBody>
          </p:sp>
          <p:sp>
            <p:nvSpPr>
              <p:cNvPr id="147" name="Line 79"/>
              <p:cNvSpPr>
                <a:spLocks noChangeShapeType="1"/>
              </p:cNvSpPr>
              <p:nvPr/>
            </p:nvSpPr>
            <p:spPr bwMode="auto">
              <a:xfrm>
                <a:off x="4056063" y="6242050"/>
                <a:ext cx="80962" cy="188913"/>
              </a:xfrm>
              <a:prstGeom prst="line">
                <a:avLst/>
              </a:prstGeom>
              <a:noFill/>
              <a:ln w="9525">
                <a:solidFill>
                  <a:srgbClr val="0033CC"/>
                </a:solidFill>
                <a:round/>
                <a:headEnd/>
                <a:tailEnd/>
              </a:ln>
            </p:spPr>
            <p:txBody>
              <a:bodyPr/>
              <a:lstStyle/>
              <a:p>
                <a:endParaRPr lang="zh-CN" altLang="en-US"/>
              </a:p>
            </p:txBody>
          </p:sp>
          <p:sp>
            <p:nvSpPr>
              <p:cNvPr id="148" name="Line 80"/>
              <p:cNvSpPr>
                <a:spLocks noChangeShapeType="1"/>
              </p:cNvSpPr>
              <p:nvPr/>
            </p:nvSpPr>
            <p:spPr bwMode="auto">
              <a:xfrm>
                <a:off x="4529138" y="6257925"/>
                <a:ext cx="41275" cy="180975"/>
              </a:xfrm>
              <a:prstGeom prst="line">
                <a:avLst/>
              </a:prstGeom>
              <a:noFill/>
              <a:ln w="9525">
                <a:solidFill>
                  <a:srgbClr val="0033CC"/>
                </a:solidFill>
                <a:round/>
                <a:headEnd/>
                <a:tailEnd/>
              </a:ln>
            </p:spPr>
            <p:txBody>
              <a:bodyPr/>
              <a:lstStyle/>
              <a:p>
                <a:endParaRPr lang="zh-CN" altLang="en-US"/>
              </a:p>
            </p:txBody>
          </p:sp>
          <p:sp>
            <p:nvSpPr>
              <p:cNvPr id="149" name="Line 81"/>
              <p:cNvSpPr>
                <a:spLocks noChangeShapeType="1"/>
              </p:cNvSpPr>
              <p:nvPr/>
            </p:nvSpPr>
            <p:spPr bwMode="auto">
              <a:xfrm flipH="1">
                <a:off x="4365625" y="6249988"/>
                <a:ext cx="115887" cy="180975"/>
              </a:xfrm>
              <a:prstGeom prst="line">
                <a:avLst/>
              </a:prstGeom>
              <a:noFill/>
              <a:ln w="9525">
                <a:solidFill>
                  <a:srgbClr val="0033CC"/>
                </a:solidFill>
                <a:round/>
                <a:headEnd/>
                <a:tailEnd/>
              </a:ln>
            </p:spPr>
            <p:txBody>
              <a:bodyPr/>
              <a:lstStyle/>
              <a:p>
                <a:endParaRPr lang="zh-CN" altLang="en-US"/>
              </a:p>
            </p:txBody>
          </p:sp>
          <p:sp>
            <p:nvSpPr>
              <p:cNvPr id="150" name="Text Box 118"/>
              <p:cNvSpPr txBox="1">
                <a:spLocks noChangeArrowheads="1"/>
              </p:cNvSpPr>
              <p:nvPr/>
            </p:nvSpPr>
            <p:spPr bwMode="auto">
              <a:xfrm>
                <a:off x="3641725" y="6480175"/>
                <a:ext cx="1709738" cy="360363"/>
              </a:xfrm>
              <a:prstGeom prst="rect">
                <a:avLst/>
              </a:prstGeom>
              <a:noFill/>
              <a:ln w="9525" algn="ctr">
                <a:noFill/>
                <a:miter lim="800000"/>
                <a:headEnd/>
                <a:tailEnd/>
              </a:ln>
              <a:effectLst>
                <a:prstShdw prst="shdw17" dist="17961" dir="2700000">
                  <a:srgbClr val="99CCFF">
                    <a:gamma/>
                    <a:shade val="60000"/>
                    <a:invGamma/>
                  </a:srgbClr>
                </a:prstShdw>
              </a:effectLst>
            </p:spPr>
            <p:txBody>
              <a:bodyPr anchor="ctr"/>
              <a:lstStyle/>
              <a:p>
                <a:pPr algn="ctr" fontAlgn="auto">
                  <a:spcBef>
                    <a:spcPct val="50000"/>
                  </a:spcBef>
                  <a:spcAft>
                    <a:spcPts val="0"/>
                  </a:spcAft>
                  <a:defRPr/>
                </a:pPr>
                <a:r>
                  <a:rPr lang="zh-CN" altLang="en-US" sz="1400" b="1" dirty="0">
                    <a:solidFill>
                      <a:schemeClr val="accent2">
                        <a:lumMod val="75000"/>
                      </a:schemeClr>
                    </a:solidFill>
                    <a:latin typeface="+mn-lt"/>
                    <a:ea typeface="楷体_GB2312" pitchFamily="49" charset="-122"/>
                  </a:rPr>
                  <a:t>运营视图（</a:t>
                </a:r>
                <a:r>
                  <a:rPr lang="en-US" altLang="zh-CN" sz="1400" b="1" dirty="0">
                    <a:solidFill>
                      <a:schemeClr val="accent2">
                        <a:lumMod val="75000"/>
                      </a:schemeClr>
                    </a:solidFill>
                    <a:latin typeface="+mn-lt"/>
                    <a:ea typeface="楷体_GB2312" pitchFamily="49" charset="-122"/>
                  </a:rPr>
                  <a:t>OBOM</a:t>
                </a:r>
                <a:r>
                  <a:rPr lang="zh-CN" altLang="en-US" sz="1400" b="1" dirty="0">
                    <a:solidFill>
                      <a:schemeClr val="accent2">
                        <a:lumMod val="75000"/>
                      </a:schemeClr>
                    </a:solidFill>
                    <a:latin typeface="+mn-lt"/>
                    <a:ea typeface="楷体_GB2312" pitchFamily="49" charset="-122"/>
                  </a:rPr>
                  <a:t>）</a:t>
                </a:r>
                <a:endParaRPr lang="en-US" altLang="zh-CN" sz="1400" b="1" dirty="0">
                  <a:solidFill>
                    <a:schemeClr val="accent2">
                      <a:lumMod val="75000"/>
                    </a:schemeClr>
                  </a:solidFill>
                  <a:latin typeface="+mn-lt"/>
                  <a:ea typeface="楷体_GB2312" pitchFamily="49" charset="-122"/>
                </a:endParaRPr>
              </a:p>
            </p:txBody>
          </p:sp>
          <p:cxnSp>
            <p:nvCxnSpPr>
              <p:cNvPr id="151" name="AutoShape 120"/>
              <p:cNvCxnSpPr>
                <a:cxnSpLocks noChangeShapeType="1"/>
                <a:stCxn id="68" idx="3"/>
                <a:endCxn id="134" idx="1"/>
              </p:cNvCxnSpPr>
              <p:nvPr/>
            </p:nvCxnSpPr>
            <p:spPr bwMode="auto">
              <a:xfrm>
                <a:off x="1696466" y="6130165"/>
                <a:ext cx="2089722" cy="80929"/>
              </a:xfrm>
              <a:prstGeom prst="curvedConnector3">
                <a:avLst>
                  <a:gd name="adj1" fmla="val 50000"/>
                </a:avLst>
              </a:prstGeom>
              <a:noFill/>
              <a:ln w="28575">
                <a:solidFill>
                  <a:srgbClr val="009900"/>
                </a:solidFill>
                <a:round/>
                <a:headEnd/>
                <a:tailEnd type="stealth" w="med" len="lg"/>
              </a:ln>
            </p:spPr>
          </p:cxnSp>
          <p:sp>
            <p:nvSpPr>
              <p:cNvPr id="152" name="Rectangle 123"/>
              <p:cNvSpPr>
                <a:spLocks noChangeArrowheads="1"/>
              </p:cNvSpPr>
              <p:nvPr/>
            </p:nvSpPr>
            <p:spPr bwMode="auto">
              <a:xfrm>
                <a:off x="1828800" y="6154738"/>
                <a:ext cx="1868487" cy="646331"/>
              </a:xfrm>
              <a:prstGeom prst="rect">
                <a:avLst/>
              </a:prstGeom>
              <a:noFill/>
              <a:ln w="9525">
                <a:noFill/>
                <a:miter lim="800000"/>
                <a:headEnd/>
                <a:tailEnd/>
              </a:ln>
            </p:spPr>
            <p:txBody>
              <a:bodyPr lIns="0" rIns="0">
                <a:spAutoFit/>
              </a:bodyPr>
              <a:lstStyle/>
              <a:p>
                <a:pPr marL="85725" indent="-85725">
                  <a:buFontTx/>
                  <a:buChar char="•"/>
                </a:pPr>
                <a:r>
                  <a:rPr lang="zh-CN" altLang="en-US" sz="1200" b="1">
                    <a:solidFill>
                      <a:srgbClr val="000066"/>
                    </a:solidFill>
                    <a:latin typeface="Calibri" pitchFamily="34" charset="0"/>
                    <a:ea typeface="华文楷体" pitchFamily="2" charset="-122"/>
                  </a:rPr>
                  <a:t>单机</a:t>
                </a:r>
                <a:r>
                  <a:rPr lang="en-US" altLang="zh-CN" sz="1200" b="1">
                    <a:solidFill>
                      <a:srgbClr val="000066"/>
                    </a:solidFill>
                    <a:latin typeface="Calibri" pitchFamily="34" charset="0"/>
                    <a:ea typeface="华文楷体" pitchFamily="2" charset="-122"/>
                  </a:rPr>
                  <a:t>SBOM</a:t>
                </a:r>
                <a:r>
                  <a:rPr lang="zh-CN" altLang="en-US" sz="1200" b="1">
                    <a:solidFill>
                      <a:srgbClr val="000066"/>
                    </a:solidFill>
                    <a:latin typeface="Calibri" pitchFamily="34" charset="0"/>
                    <a:ea typeface="华文楷体" pitchFamily="2" charset="-122"/>
                  </a:rPr>
                  <a:t>结构信息</a:t>
                </a:r>
                <a:endParaRPr lang="en-US" altLang="zh-CN" sz="1200" b="1">
                  <a:solidFill>
                    <a:srgbClr val="000066"/>
                  </a:solidFill>
                  <a:latin typeface="Calibri" pitchFamily="34" charset="0"/>
                  <a:ea typeface="华文楷体" pitchFamily="2" charset="-122"/>
                </a:endParaRPr>
              </a:p>
              <a:p>
                <a:pPr marL="85725" indent="-85725">
                  <a:buFontTx/>
                  <a:buChar char="•"/>
                </a:pPr>
                <a:r>
                  <a:rPr lang="en-US" altLang="zh-CN" sz="1200" b="1">
                    <a:solidFill>
                      <a:srgbClr val="000066"/>
                    </a:solidFill>
                    <a:latin typeface="Calibri" pitchFamily="34" charset="0"/>
                    <a:ea typeface="华文楷体" pitchFamily="2" charset="-122"/>
                  </a:rPr>
                  <a:t>SB/AD</a:t>
                </a:r>
              </a:p>
              <a:p>
                <a:pPr marL="85725" indent="-85725">
                  <a:buFontTx/>
                  <a:buChar char="•"/>
                </a:pPr>
                <a:r>
                  <a:rPr lang="zh-CN" altLang="en-US" sz="1200" b="1">
                    <a:solidFill>
                      <a:srgbClr val="000066"/>
                    </a:solidFill>
                    <a:latin typeface="Calibri" pitchFamily="34" charset="0"/>
                    <a:ea typeface="华文楷体" pitchFamily="2" charset="-122"/>
                  </a:rPr>
                  <a:t>维护维修历史记录</a:t>
                </a:r>
              </a:p>
            </p:txBody>
          </p:sp>
        </p:grpSp>
        <p:sp>
          <p:nvSpPr>
            <p:cNvPr id="133" name="Rectangle 170"/>
            <p:cNvSpPr>
              <a:spLocks noChangeArrowheads="1"/>
            </p:cNvSpPr>
            <p:nvPr/>
          </p:nvSpPr>
          <p:spPr bwMode="auto">
            <a:xfrm>
              <a:off x="4614863" y="5102225"/>
              <a:ext cx="2319337" cy="274638"/>
            </a:xfrm>
            <a:prstGeom prst="rect">
              <a:avLst/>
            </a:prstGeom>
            <a:noFill/>
            <a:ln w="9525">
              <a:noFill/>
              <a:miter lim="800000"/>
              <a:headEnd/>
              <a:tailEnd/>
            </a:ln>
          </p:spPr>
          <p:txBody>
            <a:bodyPr lIns="0" rIns="0">
              <a:spAutoFit/>
            </a:bodyPr>
            <a:lstStyle/>
            <a:p>
              <a:pPr marL="85725" indent="-85725">
                <a:buFontTx/>
                <a:buChar char="•"/>
              </a:pPr>
              <a:r>
                <a:rPr lang="zh-CN" altLang="en-US" sz="1200" b="1" dirty="0" smtClean="0">
                  <a:solidFill>
                    <a:srgbClr val="000066"/>
                  </a:solidFill>
                  <a:latin typeface="Calibri" pitchFamily="34" charset="0"/>
                  <a:ea typeface="华文楷体" pitchFamily="2" charset="-122"/>
                </a:rPr>
                <a:t>单台发动机的</a:t>
              </a:r>
              <a:r>
                <a:rPr lang="zh-CN" altLang="en-US" sz="1200" b="1" dirty="0">
                  <a:solidFill>
                    <a:srgbClr val="000066"/>
                  </a:solidFill>
                  <a:latin typeface="Calibri" pitchFamily="34" charset="0"/>
                  <a:ea typeface="华文楷体" pitchFamily="2" charset="-122"/>
                </a:rPr>
                <a:t>生产履历信息</a:t>
              </a:r>
              <a:endParaRPr lang="en-US" altLang="zh-CN" sz="1200" b="1" dirty="0">
                <a:solidFill>
                  <a:srgbClr val="000066"/>
                </a:solidFill>
                <a:latin typeface="Calibri" pitchFamily="34" charset="0"/>
                <a:ea typeface="华文楷体" pitchFamily="2" charset="-122"/>
              </a:endParaRPr>
            </a:p>
          </p:txBody>
        </p:sp>
      </p:grpSp>
      <p:sp>
        <p:nvSpPr>
          <p:cNvPr id="153" name="Rectangle 174"/>
          <p:cNvSpPr>
            <a:spLocks noChangeArrowheads="1"/>
          </p:cNvSpPr>
          <p:nvPr/>
        </p:nvSpPr>
        <p:spPr bwMode="auto">
          <a:xfrm>
            <a:off x="4016718" y="4375526"/>
            <a:ext cx="1752600" cy="336550"/>
          </a:xfrm>
          <a:prstGeom prst="rect">
            <a:avLst/>
          </a:prstGeom>
          <a:noFill/>
          <a:ln w="9525">
            <a:noFill/>
            <a:miter lim="800000"/>
            <a:headEnd/>
            <a:tailEnd/>
          </a:ln>
        </p:spPr>
        <p:txBody>
          <a:bodyPr lIns="0" rIns="0">
            <a:spAutoFit/>
          </a:bodyPr>
          <a:lstStyle/>
          <a:p>
            <a:pPr marL="85725" indent="-85725" algn="ctr"/>
            <a:r>
              <a:rPr lang="zh-CN" altLang="en-US" sz="1600" b="1" dirty="0">
                <a:solidFill>
                  <a:srgbClr val="0000CC"/>
                </a:solidFill>
                <a:latin typeface="Calibri" pitchFamily="34" charset="0"/>
                <a:ea typeface="黑体" pitchFamily="2" charset="-122"/>
              </a:rPr>
              <a:t>试验</a:t>
            </a:r>
            <a:endParaRPr lang="en-US" altLang="zh-CN" sz="1600" b="1" dirty="0">
              <a:solidFill>
                <a:srgbClr val="0000CC"/>
              </a:solidFill>
              <a:latin typeface="Calibri" pitchFamily="34" charset="0"/>
              <a:ea typeface="黑体" pitchFamily="2" charset="-122"/>
            </a:endParaRPr>
          </a:p>
        </p:txBody>
      </p:sp>
      <p:grpSp>
        <p:nvGrpSpPr>
          <p:cNvPr id="154" name="组合 192"/>
          <p:cNvGrpSpPr>
            <a:grpSpLocks/>
          </p:cNvGrpSpPr>
          <p:nvPr/>
        </p:nvGrpSpPr>
        <p:grpSpPr bwMode="auto">
          <a:xfrm>
            <a:off x="3473974" y="964203"/>
            <a:ext cx="5243331" cy="3033498"/>
            <a:chOff x="3419657" y="1068010"/>
            <a:chExt cx="5243842" cy="3034091"/>
          </a:xfrm>
        </p:grpSpPr>
        <p:sp>
          <p:nvSpPr>
            <p:cNvPr id="155" name="Rectangle 146"/>
            <p:cNvSpPr>
              <a:spLocks noChangeArrowheads="1"/>
            </p:cNvSpPr>
            <p:nvPr/>
          </p:nvSpPr>
          <p:spPr bwMode="auto">
            <a:xfrm>
              <a:off x="7596699" y="1068010"/>
              <a:ext cx="1066800" cy="380999"/>
            </a:xfrm>
            <a:prstGeom prst="rect">
              <a:avLst/>
            </a:prstGeom>
            <a:gradFill rotWithShape="1">
              <a:gsLst>
                <a:gs pos="0">
                  <a:srgbClr val="99CCFF"/>
                </a:gs>
                <a:gs pos="50000">
                  <a:srgbClr val="EDF6FF"/>
                </a:gs>
                <a:gs pos="100000">
                  <a:srgbClr val="99CCFF"/>
                </a:gs>
              </a:gsLst>
              <a:lin ang="5400000" scaled="1"/>
            </a:gradFill>
            <a:ln w="9525">
              <a:solidFill>
                <a:srgbClr val="009900"/>
              </a:solidFill>
              <a:miter lim="800000"/>
              <a:headEnd/>
              <a:tailEnd/>
            </a:ln>
            <a:effectLst>
              <a:prstShdw prst="shdw17" dist="17961" dir="2700000">
                <a:srgbClr val="005C00"/>
              </a:prstShdw>
            </a:effectLst>
          </p:spPr>
          <p:txBody>
            <a:bodyPr wrap="none" anchor="ctr"/>
            <a:lstStyle/>
            <a:p>
              <a:pPr algn="ctr"/>
              <a:r>
                <a:rPr lang="en-US" altLang="zh-CN" sz="1400" b="1">
                  <a:solidFill>
                    <a:srgbClr val="0000CC"/>
                  </a:solidFill>
                  <a:ea typeface="黑体" pitchFamily="2" charset="-122"/>
                </a:rPr>
                <a:t>ERP/MES</a:t>
              </a:r>
            </a:p>
          </p:txBody>
        </p:sp>
        <p:sp>
          <p:nvSpPr>
            <p:cNvPr id="156" name="Rectangle 22"/>
            <p:cNvSpPr>
              <a:spLocks noChangeArrowheads="1"/>
            </p:cNvSpPr>
            <p:nvPr/>
          </p:nvSpPr>
          <p:spPr bwMode="auto">
            <a:xfrm>
              <a:off x="4945063" y="3382963"/>
              <a:ext cx="935038" cy="719138"/>
            </a:xfrm>
            <a:prstGeom prst="rect">
              <a:avLst/>
            </a:prstGeom>
            <a:gradFill rotWithShape="1">
              <a:gsLst>
                <a:gs pos="0">
                  <a:srgbClr val="FFFF99"/>
                </a:gs>
                <a:gs pos="100000">
                  <a:srgbClr val="FFFFE6"/>
                </a:gs>
              </a:gsLst>
              <a:lin ang="2700000" scaled="1"/>
            </a:gradFill>
            <a:ln w="9525">
              <a:solidFill>
                <a:srgbClr val="009900"/>
              </a:solidFill>
              <a:miter lim="800000"/>
              <a:headEnd/>
              <a:tailEnd/>
            </a:ln>
          </p:spPr>
          <p:txBody>
            <a:bodyPr wrap="none" anchor="ctr"/>
            <a:lstStyle/>
            <a:p>
              <a:endParaRPr lang="zh-CN" altLang="en-US">
                <a:ea typeface="黑体" pitchFamily="2" charset="-122"/>
              </a:endParaRPr>
            </a:p>
          </p:txBody>
        </p:sp>
        <p:sp>
          <p:nvSpPr>
            <p:cNvPr id="157" name="Oval 67"/>
            <p:cNvSpPr>
              <a:spLocks noChangeArrowheads="1"/>
            </p:cNvSpPr>
            <p:nvPr/>
          </p:nvSpPr>
          <p:spPr bwMode="auto">
            <a:xfrm>
              <a:off x="5373688" y="3443288"/>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58" name="Oval 68"/>
            <p:cNvSpPr>
              <a:spLocks noChangeArrowheads="1"/>
            </p:cNvSpPr>
            <p:nvPr/>
          </p:nvSpPr>
          <p:spPr bwMode="auto">
            <a:xfrm>
              <a:off x="5145088" y="3679825"/>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59" name="Oval 69"/>
            <p:cNvSpPr>
              <a:spLocks noChangeArrowheads="1"/>
            </p:cNvSpPr>
            <p:nvPr/>
          </p:nvSpPr>
          <p:spPr bwMode="auto">
            <a:xfrm>
              <a:off x="5387975" y="3687763"/>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60" name="Oval 70"/>
            <p:cNvSpPr>
              <a:spLocks noChangeArrowheads="1"/>
            </p:cNvSpPr>
            <p:nvPr/>
          </p:nvSpPr>
          <p:spPr bwMode="auto">
            <a:xfrm>
              <a:off x="5056188" y="3932238"/>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61" name="Oval 71"/>
            <p:cNvSpPr>
              <a:spLocks noChangeArrowheads="1"/>
            </p:cNvSpPr>
            <p:nvPr/>
          </p:nvSpPr>
          <p:spPr bwMode="auto">
            <a:xfrm>
              <a:off x="5608638" y="3695700"/>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62" name="Oval 72"/>
            <p:cNvSpPr>
              <a:spLocks noChangeArrowheads="1"/>
            </p:cNvSpPr>
            <p:nvPr/>
          </p:nvSpPr>
          <p:spPr bwMode="auto">
            <a:xfrm>
              <a:off x="5268913" y="3940175"/>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63" name="Oval 73"/>
            <p:cNvSpPr>
              <a:spLocks noChangeArrowheads="1"/>
            </p:cNvSpPr>
            <p:nvPr/>
          </p:nvSpPr>
          <p:spPr bwMode="auto">
            <a:xfrm>
              <a:off x="5451475" y="3940175"/>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64" name="Oval 74"/>
            <p:cNvSpPr>
              <a:spLocks noChangeArrowheads="1"/>
            </p:cNvSpPr>
            <p:nvPr/>
          </p:nvSpPr>
          <p:spPr bwMode="auto">
            <a:xfrm>
              <a:off x="5664200" y="3940175"/>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65" name="Line 75"/>
            <p:cNvSpPr>
              <a:spLocks noChangeShapeType="1"/>
            </p:cNvSpPr>
            <p:nvPr/>
          </p:nvSpPr>
          <p:spPr bwMode="auto">
            <a:xfrm flipH="1">
              <a:off x="5222875" y="3538538"/>
              <a:ext cx="188913" cy="149225"/>
            </a:xfrm>
            <a:prstGeom prst="line">
              <a:avLst/>
            </a:prstGeom>
            <a:noFill/>
            <a:ln w="9525">
              <a:solidFill>
                <a:srgbClr val="0033CC"/>
              </a:solidFill>
              <a:round/>
              <a:headEnd/>
              <a:tailEnd/>
            </a:ln>
          </p:spPr>
          <p:txBody>
            <a:bodyPr/>
            <a:lstStyle/>
            <a:p>
              <a:endParaRPr lang="zh-CN" altLang="en-US"/>
            </a:p>
          </p:txBody>
        </p:sp>
        <p:sp>
          <p:nvSpPr>
            <p:cNvPr id="166" name="Line 76"/>
            <p:cNvSpPr>
              <a:spLocks noChangeShapeType="1"/>
            </p:cNvSpPr>
            <p:nvPr/>
          </p:nvSpPr>
          <p:spPr bwMode="auto">
            <a:xfrm flipH="1">
              <a:off x="5441950" y="3546475"/>
              <a:ext cx="0" cy="133350"/>
            </a:xfrm>
            <a:prstGeom prst="line">
              <a:avLst/>
            </a:prstGeom>
            <a:noFill/>
            <a:ln w="9525">
              <a:solidFill>
                <a:srgbClr val="0033CC"/>
              </a:solidFill>
              <a:round/>
              <a:headEnd/>
              <a:tailEnd/>
            </a:ln>
          </p:spPr>
          <p:txBody>
            <a:bodyPr/>
            <a:lstStyle/>
            <a:p>
              <a:endParaRPr lang="zh-CN" altLang="en-US"/>
            </a:p>
          </p:txBody>
        </p:sp>
        <p:sp>
          <p:nvSpPr>
            <p:cNvPr id="167" name="Line 77"/>
            <p:cNvSpPr>
              <a:spLocks noChangeShapeType="1"/>
            </p:cNvSpPr>
            <p:nvPr/>
          </p:nvSpPr>
          <p:spPr bwMode="auto">
            <a:xfrm>
              <a:off x="5473700" y="3514725"/>
              <a:ext cx="165100" cy="173038"/>
            </a:xfrm>
            <a:prstGeom prst="line">
              <a:avLst/>
            </a:prstGeom>
            <a:noFill/>
            <a:ln w="9525">
              <a:solidFill>
                <a:srgbClr val="0033CC"/>
              </a:solidFill>
              <a:round/>
              <a:headEnd/>
              <a:tailEnd/>
            </a:ln>
          </p:spPr>
          <p:txBody>
            <a:bodyPr/>
            <a:lstStyle/>
            <a:p>
              <a:endParaRPr lang="zh-CN" altLang="en-US"/>
            </a:p>
          </p:txBody>
        </p:sp>
        <p:sp>
          <p:nvSpPr>
            <p:cNvPr id="168" name="Line 78"/>
            <p:cNvSpPr>
              <a:spLocks noChangeShapeType="1"/>
            </p:cNvSpPr>
            <p:nvPr/>
          </p:nvSpPr>
          <p:spPr bwMode="auto">
            <a:xfrm flipH="1">
              <a:off x="5121275" y="3783013"/>
              <a:ext cx="46038" cy="157163"/>
            </a:xfrm>
            <a:prstGeom prst="line">
              <a:avLst/>
            </a:prstGeom>
            <a:noFill/>
            <a:ln w="9525">
              <a:solidFill>
                <a:srgbClr val="0033CC"/>
              </a:solidFill>
              <a:round/>
              <a:headEnd/>
              <a:tailEnd/>
            </a:ln>
          </p:spPr>
          <p:txBody>
            <a:bodyPr/>
            <a:lstStyle/>
            <a:p>
              <a:endParaRPr lang="zh-CN" altLang="en-US"/>
            </a:p>
          </p:txBody>
        </p:sp>
        <p:sp>
          <p:nvSpPr>
            <p:cNvPr id="169" name="Line 79"/>
            <p:cNvSpPr>
              <a:spLocks noChangeShapeType="1"/>
            </p:cNvSpPr>
            <p:nvPr/>
          </p:nvSpPr>
          <p:spPr bwMode="auto">
            <a:xfrm>
              <a:off x="5214938" y="3773488"/>
              <a:ext cx="80963" cy="188913"/>
            </a:xfrm>
            <a:prstGeom prst="line">
              <a:avLst/>
            </a:prstGeom>
            <a:noFill/>
            <a:ln w="9525">
              <a:solidFill>
                <a:srgbClr val="0033CC"/>
              </a:solidFill>
              <a:round/>
              <a:headEnd/>
              <a:tailEnd/>
            </a:ln>
          </p:spPr>
          <p:txBody>
            <a:bodyPr/>
            <a:lstStyle/>
            <a:p>
              <a:endParaRPr lang="zh-CN" altLang="en-US"/>
            </a:p>
          </p:txBody>
        </p:sp>
        <p:sp>
          <p:nvSpPr>
            <p:cNvPr id="170" name="Line 80"/>
            <p:cNvSpPr>
              <a:spLocks noChangeShapeType="1"/>
            </p:cNvSpPr>
            <p:nvPr/>
          </p:nvSpPr>
          <p:spPr bwMode="auto">
            <a:xfrm>
              <a:off x="5688013" y="3789363"/>
              <a:ext cx="41275" cy="180975"/>
            </a:xfrm>
            <a:prstGeom prst="line">
              <a:avLst/>
            </a:prstGeom>
            <a:noFill/>
            <a:ln w="9525">
              <a:solidFill>
                <a:srgbClr val="0033CC"/>
              </a:solidFill>
              <a:round/>
              <a:headEnd/>
              <a:tailEnd/>
            </a:ln>
          </p:spPr>
          <p:txBody>
            <a:bodyPr/>
            <a:lstStyle/>
            <a:p>
              <a:endParaRPr lang="zh-CN" altLang="en-US"/>
            </a:p>
          </p:txBody>
        </p:sp>
        <p:sp>
          <p:nvSpPr>
            <p:cNvPr id="171" name="Line 81"/>
            <p:cNvSpPr>
              <a:spLocks noChangeShapeType="1"/>
            </p:cNvSpPr>
            <p:nvPr/>
          </p:nvSpPr>
          <p:spPr bwMode="auto">
            <a:xfrm flipH="1">
              <a:off x="5524500" y="3781425"/>
              <a:ext cx="115888" cy="180975"/>
            </a:xfrm>
            <a:prstGeom prst="line">
              <a:avLst/>
            </a:prstGeom>
            <a:noFill/>
            <a:ln w="9525">
              <a:solidFill>
                <a:srgbClr val="0033CC"/>
              </a:solidFill>
              <a:round/>
              <a:headEnd/>
              <a:tailEnd/>
            </a:ln>
          </p:spPr>
          <p:txBody>
            <a:bodyPr/>
            <a:lstStyle/>
            <a:p>
              <a:endParaRPr lang="zh-CN" altLang="en-US"/>
            </a:p>
          </p:txBody>
        </p:sp>
        <p:sp>
          <p:nvSpPr>
            <p:cNvPr id="172" name="Text Box 38"/>
            <p:cNvSpPr txBox="1">
              <a:spLocks noChangeArrowheads="1"/>
            </p:cNvSpPr>
            <p:nvPr/>
          </p:nvSpPr>
          <p:spPr bwMode="auto">
            <a:xfrm>
              <a:off x="5845411" y="3459038"/>
              <a:ext cx="1063729" cy="360433"/>
            </a:xfrm>
            <a:prstGeom prst="rect">
              <a:avLst/>
            </a:prstGeom>
            <a:noFill/>
            <a:ln w="9525" algn="ctr">
              <a:noFill/>
              <a:miter lim="800000"/>
              <a:headEnd/>
              <a:tailEnd/>
            </a:ln>
            <a:effectLst>
              <a:prstShdw prst="shdw17" dist="17961" dir="2700000">
                <a:srgbClr val="99CCFF">
                  <a:gamma/>
                  <a:shade val="60000"/>
                  <a:invGamma/>
                </a:srgbClr>
              </a:prstShdw>
            </a:effectLst>
          </p:spPr>
          <p:txBody>
            <a:bodyPr anchor="ctr"/>
            <a:lstStyle/>
            <a:p>
              <a:pPr fontAlgn="auto">
                <a:spcBef>
                  <a:spcPct val="50000"/>
                </a:spcBef>
                <a:spcAft>
                  <a:spcPts val="0"/>
                </a:spcAft>
                <a:defRPr/>
              </a:pPr>
              <a:r>
                <a:rPr lang="zh-CN" altLang="en-US" sz="1400" b="1" dirty="0">
                  <a:solidFill>
                    <a:schemeClr val="accent2">
                      <a:lumMod val="75000"/>
                    </a:schemeClr>
                  </a:solidFill>
                  <a:latin typeface="+mn-lt"/>
                  <a:ea typeface="楷体_GB2312" pitchFamily="49" charset="-122"/>
                </a:rPr>
                <a:t>装机视图（</a:t>
              </a:r>
              <a:r>
                <a:rPr lang="en-US" altLang="zh-CN" sz="1400" b="1" dirty="0">
                  <a:solidFill>
                    <a:schemeClr val="accent2">
                      <a:lumMod val="75000"/>
                    </a:schemeClr>
                  </a:solidFill>
                  <a:latin typeface="+mn-lt"/>
                  <a:ea typeface="楷体_GB2312" pitchFamily="49" charset="-122"/>
                </a:rPr>
                <a:t>BBOM</a:t>
              </a:r>
              <a:r>
                <a:rPr lang="zh-CN" altLang="en-US" sz="1400" b="1" dirty="0">
                  <a:solidFill>
                    <a:schemeClr val="accent2">
                      <a:lumMod val="75000"/>
                    </a:schemeClr>
                  </a:solidFill>
                  <a:latin typeface="+mn-lt"/>
                  <a:ea typeface="楷体_GB2312" pitchFamily="49" charset="-122"/>
                </a:rPr>
                <a:t>）</a:t>
              </a:r>
              <a:endParaRPr lang="en-US" altLang="zh-CN" sz="1400" b="1" dirty="0">
                <a:solidFill>
                  <a:schemeClr val="accent2">
                    <a:lumMod val="75000"/>
                  </a:schemeClr>
                </a:solidFill>
                <a:latin typeface="+mn-lt"/>
                <a:ea typeface="楷体_GB2312" pitchFamily="49" charset="-122"/>
              </a:endParaRPr>
            </a:p>
          </p:txBody>
        </p:sp>
        <p:cxnSp>
          <p:nvCxnSpPr>
            <p:cNvPr id="173" name="AutoShape 40"/>
            <p:cNvCxnSpPr>
              <a:cxnSpLocks noChangeShapeType="1"/>
              <a:stCxn id="110" idx="3"/>
              <a:endCxn id="156" idx="1"/>
            </p:cNvCxnSpPr>
            <p:nvPr/>
          </p:nvCxnSpPr>
          <p:spPr bwMode="auto">
            <a:xfrm>
              <a:off x="3419657" y="3721821"/>
              <a:ext cx="1525406" cy="20712"/>
            </a:xfrm>
            <a:prstGeom prst="curvedConnector3">
              <a:avLst>
                <a:gd name="adj1" fmla="val 50000"/>
              </a:avLst>
            </a:prstGeom>
            <a:noFill/>
            <a:ln w="28575">
              <a:solidFill>
                <a:srgbClr val="009900"/>
              </a:solidFill>
              <a:round/>
              <a:headEnd/>
              <a:tailEnd type="stealth" w="med" len="lg"/>
            </a:ln>
          </p:spPr>
        </p:cxnSp>
        <p:sp>
          <p:nvSpPr>
            <p:cNvPr id="174" name="Rectangle 42"/>
            <p:cNvSpPr>
              <a:spLocks noChangeArrowheads="1"/>
            </p:cNvSpPr>
            <p:nvPr/>
          </p:nvSpPr>
          <p:spPr bwMode="auto">
            <a:xfrm>
              <a:off x="5889930" y="2589476"/>
              <a:ext cx="1828800" cy="830997"/>
            </a:xfrm>
            <a:prstGeom prst="rect">
              <a:avLst/>
            </a:prstGeom>
            <a:noFill/>
            <a:ln w="9525">
              <a:noFill/>
              <a:miter lim="800000"/>
              <a:headEnd/>
              <a:tailEnd/>
            </a:ln>
          </p:spPr>
          <p:txBody>
            <a:bodyPr lIns="0" rIns="0">
              <a:spAutoFit/>
            </a:bodyPr>
            <a:lstStyle/>
            <a:p>
              <a:pPr marL="85725" indent="-85725">
                <a:buFontTx/>
                <a:buChar char="•"/>
              </a:pPr>
              <a:r>
                <a:rPr lang="zh-CN" altLang="en-US" sz="1200" b="1">
                  <a:solidFill>
                    <a:srgbClr val="000066"/>
                  </a:solidFill>
                  <a:latin typeface="Calibri" pitchFamily="34" charset="0"/>
                  <a:ea typeface="华文楷体" pitchFamily="2" charset="-122"/>
                </a:rPr>
                <a:t>设备序列号信息</a:t>
              </a:r>
              <a:endParaRPr lang="en-US" altLang="zh-CN" sz="1200" b="1">
                <a:solidFill>
                  <a:srgbClr val="000066"/>
                </a:solidFill>
                <a:latin typeface="Calibri" pitchFamily="34" charset="0"/>
                <a:ea typeface="华文楷体" pitchFamily="2" charset="-122"/>
              </a:endParaRPr>
            </a:p>
            <a:p>
              <a:pPr marL="85725" indent="-85725">
                <a:buFontTx/>
                <a:buChar char="•"/>
              </a:pPr>
              <a:r>
                <a:rPr lang="zh-CN" altLang="en-US" sz="1200" b="1">
                  <a:solidFill>
                    <a:srgbClr val="000066"/>
                  </a:solidFill>
                  <a:latin typeface="Calibri" pitchFamily="34" charset="0"/>
                  <a:ea typeface="华文楷体" pitchFamily="2" charset="-122"/>
                </a:rPr>
                <a:t>生成过程记录信息</a:t>
              </a:r>
              <a:endParaRPr lang="en-US" altLang="zh-CN" sz="1200" b="1">
                <a:solidFill>
                  <a:srgbClr val="000066"/>
                </a:solidFill>
                <a:latin typeface="Calibri" pitchFamily="34" charset="0"/>
                <a:ea typeface="华文楷体" pitchFamily="2" charset="-122"/>
              </a:endParaRPr>
            </a:p>
            <a:p>
              <a:pPr marL="85725" indent="-85725">
                <a:buFontTx/>
                <a:buChar char="•"/>
              </a:pPr>
              <a:r>
                <a:rPr lang="en-US" altLang="zh-CN" sz="1200" b="1">
                  <a:solidFill>
                    <a:srgbClr val="000066"/>
                  </a:solidFill>
                  <a:latin typeface="Calibri" pitchFamily="34" charset="0"/>
                  <a:ea typeface="华文楷体" pitchFamily="2" charset="-122"/>
                </a:rPr>
                <a:t>...</a:t>
              </a:r>
            </a:p>
            <a:p>
              <a:pPr marL="85725" indent="-85725">
                <a:buFontTx/>
                <a:buChar char="•"/>
              </a:pPr>
              <a:endParaRPr lang="zh-CN" altLang="en-US" sz="1200" b="1">
                <a:solidFill>
                  <a:srgbClr val="000066"/>
                </a:solidFill>
                <a:latin typeface="Calibri" pitchFamily="34" charset="0"/>
                <a:ea typeface="华文楷体" pitchFamily="2" charset="-122"/>
              </a:endParaRPr>
            </a:p>
          </p:txBody>
        </p:sp>
        <p:sp>
          <p:nvSpPr>
            <p:cNvPr id="175" name="Rectangle 149"/>
            <p:cNvSpPr>
              <a:spLocks noChangeArrowheads="1"/>
            </p:cNvSpPr>
            <p:nvPr/>
          </p:nvSpPr>
          <p:spPr bwMode="auto">
            <a:xfrm>
              <a:off x="3767593" y="3289273"/>
              <a:ext cx="1295400" cy="461665"/>
            </a:xfrm>
            <a:prstGeom prst="rect">
              <a:avLst/>
            </a:prstGeom>
            <a:noFill/>
            <a:ln w="9525">
              <a:noFill/>
              <a:miter lim="800000"/>
              <a:headEnd/>
              <a:tailEnd/>
            </a:ln>
          </p:spPr>
          <p:txBody>
            <a:bodyPr lIns="0" rIns="0">
              <a:spAutoFit/>
            </a:bodyPr>
            <a:lstStyle/>
            <a:p>
              <a:pPr marL="85725" indent="-85725">
                <a:buFontTx/>
                <a:buChar char="•"/>
              </a:pPr>
              <a:r>
                <a:rPr lang="zh-CN" altLang="en-US" sz="1200" b="1" dirty="0" smtClean="0">
                  <a:solidFill>
                    <a:srgbClr val="000066"/>
                  </a:solidFill>
                  <a:latin typeface="Calibri" pitchFamily="34" charset="0"/>
                  <a:ea typeface="华文楷体" pitchFamily="2" charset="-122"/>
                </a:rPr>
                <a:t>单台发动机的</a:t>
              </a:r>
              <a:r>
                <a:rPr lang="en-US" altLang="zh-CN" sz="1200" b="1" dirty="0">
                  <a:solidFill>
                    <a:srgbClr val="000066"/>
                  </a:solidFill>
                  <a:latin typeface="Calibri" pitchFamily="34" charset="0"/>
                  <a:ea typeface="华文楷体" pitchFamily="2" charset="-122"/>
                </a:rPr>
                <a:t>MBOM</a:t>
              </a:r>
              <a:r>
                <a:rPr lang="zh-CN" altLang="en-US" sz="1200" b="1" dirty="0">
                  <a:solidFill>
                    <a:srgbClr val="000066"/>
                  </a:solidFill>
                  <a:latin typeface="Calibri" pitchFamily="34" charset="0"/>
                  <a:ea typeface="华文楷体" pitchFamily="2" charset="-122"/>
                </a:rPr>
                <a:t>结构信息</a:t>
              </a:r>
            </a:p>
          </p:txBody>
        </p:sp>
        <p:cxnSp>
          <p:nvCxnSpPr>
            <p:cNvPr id="176" name="AutoShape 178"/>
            <p:cNvCxnSpPr>
              <a:cxnSpLocks noChangeShapeType="1"/>
              <a:stCxn id="155" idx="2"/>
              <a:endCxn id="156" idx="0"/>
            </p:cNvCxnSpPr>
            <p:nvPr/>
          </p:nvCxnSpPr>
          <p:spPr bwMode="auto">
            <a:xfrm rot="5400000">
              <a:off x="5804364" y="1057228"/>
              <a:ext cx="1933954" cy="2717517"/>
            </a:xfrm>
            <a:prstGeom prst="curvedConnector3">
              <a:avLst>
                <a:gd name="adj1" fmla="val 50000"/>
              </a:avLst>
            </a:prstGeom>
            <a:noFill/>
            <a:ln w="28575">
              <a:solidFill>
                <a:srgbClr val="009900"/>
              </a:solidFill>
              <a:round/>
              <a:headEnd/>
              <a:tailEnd type="stealth" w="med" len="lg"/>
            </a:ln>
          </p:spPr>
        </p:cxnSp>
      </p:grpSp>
      <p:grpSp>
        <p:nvGrpSpPr>
          <p:cNvPr id="178" name="组合 196"/>
          <p:cNvGrpSpPr>
            <a:grpSpLocks/>
          </p:cNvGrpSpPr>
          <p:nvPr/>
        </p:nvGrpSpPr>
        <p:grpSpPr bwMode="auto">
          <a:xfrm>
            <a:off x="4775543" y="1764089"/>
            <a:ext cx="3251200" cy="4352132"/>
            <a:chOff x="4721225" y="1867893"/>
            <a:chExt cx="3250621" cy="4352852"/>
          </a:xfrm>
        </p:grpSpPr>
        <p:cxnSp>
          <p:nvCxnSpPr>
            <p:cNvPr id="179" name="AutoShape 172"/>
            <p:cNvCxnSpPr>
              <a:cxnSpLocks noChangeShapeType="1"/>
              <a:stCxn id="134" idx="3"/>
              <a:endCxn id="27" idx="3"/>
            </p:cNvCxnSpPr>
            <p:nvPr/>
          </p:nvCxnSpPr>
          <p:spPr bwMode="auto">
            <a:xfrm flipV="1">
              <a:off x="4721225" y="2185446"/>
              <a:ext cx="1450717" cy="4035299"/>
            </a:xfrm>
            <a:prstGeom prst="bentConnector3">
              <a:avLst>
                <a:gd name="adj1" fmla="val 115755"/>
              </a:avLst>
            </a:prstGeom>
            <a:noFill/>
            <a:ln w="19050">
              <a:solidFill>
                <a:srgbClr val="0000CC"/>
              </a:solidFill>
              <a:miter lim="800000"/>
              <a:headEnd/>
              <a:tailEnd type="stealth" w="lg" len="lg"/>
            </a:ln>
          </p:spPr>
        </p:cxnSp>
        <p:cxnSp>
          <p:nvCxnSpPr>
            <p:cNvPr id="180" name="AutoShape 173"/>
            <p:cNvCxnSpPr>
              <a:cxnSpLocks noChangeShapeType="1"/>
              <a:stCxn id="25" idx="3"/>
              <a:endCxn id="26" idx="3"/>
            </p:cNvCxnSpPr>
            <p:nvPr/>
          </p:nvCxnSpPr>
          <p:spPr bwMode="auto">
            <a:xfrm flipH="1" flipV="1">
              <a:off x="6629060" y="3690644"/>
              <a:ext cx="380932" cy="1348010"/>
            </a:xfrm>
            <a:prstGeom prst="bentConnector3">
              <a:avLst>
                <a:gd name="adj1" fmla="val -60000"/>
              </a:avLst>
            </a:prstGeom>
            <a:noFill/>
            <a:ln w="19050">
              <a:solidFill>
                <a:srgbClr val="0000CC"/>
              </a:solidFill>
              <a:miter lim="800000"/>
              <a:headEnd/>
              <a:tailEnd type="stealth" w="lg" len="lg"/>
            </a:ln>
          </p:spPr>
        </p:cxnSp>
        <p:sp>
          <p:nvSpPr>
            <p:cNvPr id="181" name="Rectangle 175"/>
            <p:cNvSpPr>
              <a:spLocks noChangeArrowheads="1"/>
            </p:cNvSpPr>
            <p:nvPr/>
          </p:nvSpPr>
          <p:spPr bwMode="auto">
            <a:xfrm>
              <a:off x="5813729" y="5938961"/>
              <a:ext cx="1752600" cy="274638"/>
            </a:xfrm>
            <a:prstGeom prst="rect">
              <a:avLst/>
            </a:prstGeom>
            <a:noFill/>
            <a:ln w="9525">
              <a:noFill/>
              <a:miter lim="800000"/>
              <a:headEnd/>
              <a:tailEnd/>
            </a:ln>
          </p:spPr>
          <p:txBody>
            <a:bodyPr lIns="0" rIns="0">
              <a:spAutoFit/>
            </a:bodyPr>
            <a:lstStyle/>
            <a:p>
              <a:pPr marL="85725" indent="-85725"/>
              <a:r>
                <a:rPr lang="zh-CN" altLang="en-US" sz="1200" b="1">
                  <a:solidFill>
                    <a:srgbClr val="000066"/>
                  </a:solidFill>
                  <a:latin typeface="Calibri" pitchFamily="34" charset="0"/>
                  <a:ea typeface="华文楷体" pitchFamily="2" charset="-122"/>
                </a:rPr>
                <a:t>反馈 </a:t>
              </a:r>
              <a:r>
                <a:rPr lang="en-US" altLang="zh-CN" sz="1200" b="1">
                  <a:solidFill>
                    <a:srgbClr val="000066"/>
                  </a:solidFill>
                  <a:latin typeface="Calibri" pitchFamily="34" charset="0"/>
                  <a:ea typeface="华文楷体" pitchFamily="2" charset="-122"/>
                </a:rPr>
                <a:t>&amp; </a:t>
              </a:r>
              <a:r>
                <a:rPr lang="zh-CN" altLang="en-US" sz="1200" b="1">
                  <a:solidFill>
                    <a:srgbClr val="000066"/>
                  </a:solidFill>
                  <a:latin typeface="Calibri" pitchFamily="34" charset="0"/>
                  <a:ea typeface="华文楷体" pitchFamily="2" charset="-122"/>
                </a:rPr>
                <a:t>优化</a:t>
              </a:r>
              <a:endParaRPr lang="en-US" altLang="zh-CN" sz="1200" b="1">
                <a:solidFill>
                  <a:srgbClr val="000066"/>
                </a:solidFill>
                <a:latin typeface="Calibri" pitchFamily="34" charset="0"/>
                <a:ea typeface="华文楷体" pitchFamily="2" charset="-122"/>
              </a:endParaRPr>
            </a:p>
          </p:txBody>
        </p:sp>
        <p:sp>
          <p:nvSpPr>
            <p:cNvPr id="182" name="Rectangle 175"/>
            <p:cNvSpPr>
              <a:spLocks noChangeArrowheads="1"/>
            </p:cNvSpPr>
            <p:nvPr/>
          </p:nvSpPr>
          <p:spPr bwMode="auto">
            <a:xfrm>
              <a:off x="6219246" y="1867893"/>
              <a:ext cx="1752600" cy="274638"/>
            </a:xfrm>
            <a:prstGeom prst="rect">
              <a:avLst/>
            </a:prstGeom>
            <a:noFill/>
            <a:ln w="9525">
              <a:noFill/>
              <a:miter lim="800000"/>
              <a:headEnd/>
              <a:tailEnd/>
            </a:ln>
          </p:spPr>
          <p:txBody>
            <a:bodyPr lIns="0" rIns="0">
              <a:spAutoFit/>
            </a:bodyPr>
            <a:lstStyle/>
            <a:p>
              <a:pPr marL="85725" indent="-85725"/>
              <a:r>
                <a:rPr lang="zh-CN" altLang="en-US" sz="1200" b="1">
                  <a:solidFill>
                    <a:srgbClr val="000066"/>
                  </a:solidFill>
                  <a:latin typeface="Calibri" pitchFamily="34" charset="0"/>
                  <a:ea typeface="华文楷体" pitchFamily="2" charset="-122"/>
                </a:rPr>
                <a:t>反馈 </a:t>
              </a:r>
              <a:r>
                <a:rPr lang="en-US" altLang="zh-CN" sz="1200" b="1">
                  <a:solidFill>
                    <a:srgbClr val="000066"/>
                  </a:solidFill>
                  <a:latin typeface="Calibri" pitchFamily="34" charset="0"/>
                  <a:ea typeface="华文楷体" pitchFamily="2" charset="-122"/>
                </a:rPr>
                <a:t>&amp; </a:t>
              </a:r>
              <a:r>
                <a:rPr lang="zh-CN" altLang="en-US" sz="1200" b="1">
                  <a:solidFill>
                    <a:srgbClr val="000066"/>
                  </a:solidFill>
                  <a:latin typeface="Calibri" pitchFamily="34" charset="0"/>
                  <a:ea typeface="华文楷体" pitchFamily="2" charset="-122"/>
                </a:rPr>
                <a:t>优化</a:t>
              </a:r>
              <a:endParaRPr lang="en-US" altLang="zh-CN" sz="1200" b="1">
                <a:solidFill>
                  <a:srgbClr val="000066"/>
                </a:solidFill>
                <a:latin typeface="Calibri" pitchFamily="34" charset="0"/>
                <a:ea typeface="华文楷体" pitchFamily="2" charset="-122"/>
              </a:endParaRPr>
            </a:p>
          </p:txBody>
        </p:sp>
      </p:grpSp>
      <p:grpSp>
        <p:nvGrpSpPr>
          <p:cNvPr id="183" name="组合 193"/>
          <p:cNvGrpSpPr>
            <a:grpSpLocks/>
          </p:cNvGrpSpPr>
          <p:nvPr/>
        </p:nvGrpSpPr>
        <p:grpSpPr bwMode="auto">
          <a:xfrm>
            <a:off x="2448268" y="2220495"/>
            <a:ext cx="3485910" cy="3044030"/>
            <a:chOff x="2393344" y="2324103"/>
            <a:chExt cx="3486516" cy="3044823"/>
          </a:xfrm>
        </p:grpSpPr>
        <p:sp>
          <p:nvSpPr>
            <p:cNvPr id="184" name="Rectangle 150"/>
            <p:cNvSpPr>
              <a:spLocks noChangeArrowheads="1"/>
            </p:cNvSpPr>
            <p:nvPr/>
          </p:nvSpPr>
          <p:spPr bwMode="auto">
            <a:xfrm>
              <a:off x="3322638" y="4649788"/>
              <a:ext cx="935038" cy="719138"/>
            </a:xfrm>
            <a:prstGeom prst="rect">
              <a:avLst/>
            </a:prstGeom>
            <a:gradFill rotWithShape="1">
              <a:gsLst>
                <a:gs pos="0">
                  <a:srgbClr val="FFFF99"/>
                </a:gs>
                <a:gs pos="100000">
                  <a:srgbClr val="FFFFE6"/>
                </a:gs>
              </a:gsLst>
              <a:lin ang="2700000" scaled="1"/>
            </a:gradFill>
            <a:ln w="9525">
              <a:solidFill>
                <a:srgbClr val="009900"/>
              </a:solidFill>
              <a:miter lim="800000"/>
              <a:headEnd/>
              <a:tailEnd/>
            </a:ln>
          </p:spPr>
          <p:txBody>
            <a:bodyPr wrap="none" anchor="ctr"/>
            <a:lstStyle/>
            <a:p>
              <a:endParaRPr lang="zh-CN" altLang="en-US">
                <a:ea typeface="黑体" pitchFamily="2" charset="-122"/>
              </a:endParaRPr>
            </a:p>
          </p:txBody>
        </p:sp>
        <p:sp>
          <p:nvSpPr>
            <p:cNvPr id="185" name="Oval 67"/>
            <p:cNvSpPr>
              <a:spLocks noChangeArrowheads="1"/>
            </p:cNvSpPr>
            <p:nvPr/>
          </p:nvSpPr>
          <p:spPr bwMode="auto">
            <a:xfrm>
              <a:off x="3751263" y="4710113"/>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86" name="Oval 68"/>
            <p:cNvSpPr>
              <a:spLocks noChangeArrowheads="1"/>
            </p:cNvSpPr>
            <p:nvPr/>
          </p:nvSpPr>
          <p:spPr bwMode="auto">
            <a:xfrm>
              <a:off x="3522663" y="4946650"/>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87" name="Oval 69"/>
            <p:cNvSpPr>
              <a:spLocks noChangeArrowheads="1"/>
            </p:cNvSpPr>
            <p:nvPr/>
          </p:nvSpPr>
          <p:spPr bwMode="auto">
            <a:xfrm>
              <a:off x="3765550" y="4954588"/>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88" name="Oval 70"/>
            <p:cNvSpPr>
              <a:spLocks noChangeArrowheads="1"/>
            </p:cNvSpPr>
            <p:nvPr/>
          </p:nvSpPr>
          <p:spPr bwMode="auto">
            <a:xfrm>
              <a:off x="3433763" y="5199063"/>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89" name="Oval 71"/>
            <p:cNvSpPr>
              <a:spLocks noChangeArrowheads="1"/>
            </p:cNvSpPr>
            <p:nvPr/>
          </p:nvSpPr>
          <p:spPr bwMode="auto">
            <a:xfrm>
              <a:off x="3986213" y="4962525"/>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90" name="Oval 72"/>
            <p:cNvSpPr>
              <a:spLocks noChangeArrowheads="1"/>
            </p:cNvSpPr>
            <p:nvPr/>
          </p:nvSpPr>
          <p:spPr bwMode="auto">
            <a:xfrm>
              <a:off x="3646488" y="5207000"/>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91" name="Oval 73"/>
            <p:cNvSpPr>
              <a:spLocks noChangeArrowheads="1"/>
            </p:cNvSpPr>
            <p:nvPr/>
          </p:nvSpPr>
          <p:spPr bwMode="auto">
            <a:xfrm>
              <a:off x="3829050" y="5207000"/>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92" name="Oval 74"/>
            <p:cNvSpPr>
              <a:spLocks noChangeArrowheads="1"/>
            </p:cNvSpPr>
            <p:nvPr/>
          </p:nvSpPr>
          <p:spPr bwMode="auto">
            <a:xfrm>
              <a:off x="4041775" y="5207000"/>
              <a:ext cx="107950" cy="107950"/>
            </a:xfrm>
            <a:prstGeom prst="ellipse">
              <a:avLst/>
            </a:prstGeom>
            <a:solidFill>
              <a:srgbClr val="C0C0C0"/>
            </a:solidFill>
            <a:ln w="9525">
              <a:solidFill>
                <a:schemeClr val="bg2"/>
              </a:solidFill>
              <a:round/>
              <a:headEnd/>
              <a:tailEnd/>
            </a:ln>
          </p:spPr>
          <p:txBody>
            <a:bodyPr wrap="none" anchor="ctr"/>
            <a:lstStyle/>
            <a:p>
              <a:pPr algn="ctr"/>
              <a:endParaRPr lang="zh-CN" altLang="en-US" sz="2400">
                <a:ea typeface="黑体" pitchFamily="2" charset="-122"/>
              </a:endParaRPr>
            </a:p>
          </p:txBody>
        </p:sp>
        <p:sp>
          <p:nvSpPr>
            <p:cNvPr id="193" name="Line 75"/>
            <p:cNvSpPr>
              <a:spLocks noChangeShapeType="1"/>
            </p:cNvSpPr>
            <p:nvPr/>
          </p:nvSpPr>
          <p:spPr bwMode="auto">
            <a:xfrm flipH="1">
              <a:off x="3600450" y="4805363"/>
              <a:ext cx="188913" cy="149225"/>
            </a:xfrm>
            <a:prstGeom prst="line">
              <a:avLst/>
            </a:prstGeom>
            <a:noFill/>
            <a:ln w="9525">
              <a:solidFill>
                <a:srgbClr val="0033CC"/>
              </a:solidFill>
              <a:round/>
              <a:headEnd/>
              <a:tailEnd/>
            </a:ln>
          </p:spPr>
          <p:txBody>
            <a:bodyPr/>
            <a:lstStyle/>
            <a:p>
              <a:endParaRPr lang="zh-CN" altLang="en-US"/>
            </a:p>
          </p:txBody>
        </p:sp>
        <p:sp>
          <p:nvSpPr>
            <p:cNvPr id="194" name="Line 76"/>
            <p:cNvSpPr>
              <a:spLocks noChangeShapeType="1"/>
            </p:cNvSpPr>
            <p:nvPr/>
          </p:nvSpPr>
          <p:spPr bwMode="auto">
            <a:xfrm flipH="1">
              <a:off x="3819525" y="4813300"/>
              <a:ext cx="0" cy="133350"/>
            </a:xfrm>
            <a:prstGeom prst="line">
              <a:avLst/>
            </a:prstGeom>
            <a:noFill/>
            <a:ln w="9525">
              <a:solidFill>
                <a:srgbClr val="0033CC"/>
              </a:solidFill>
              <a:round/>
              <a:headEnd/>
              <a:tailEnd/>
            </a:ln>
          </p:spPr>
          <p:txBody>
            <a:bodyPr/>
            <a:lstStyle/>
            <a:p>
              <a:endParaRPr lang="zh-CN" altLang="en-US"/>
            </a:p>
          </p:txBody>
        </p:sp>
        <p:sp>
          <p:nvSpPr>
            <p:cNvPr id="195" name="Line 77"/>
            <p:cNvSpPr>
              <a:spLocks noChangeShapeType="1"/>
            </p:cNvSpPr>
            <p:nvPr/>
          </p:nvSpPr>
          <p:spPr bwMode="auto">
            <a:xfrm>
              <a:off x="3851275" y="4781550"/>
              <a:ext cx="165100" cy="173038"/>
            </a:xfrm>
            <a:prstGeom prst="line">
              <a:avLst/>
            </a:prstGeom>
            <a:noFill/>
            <a:ln w="9525">
              <a:solidFill>
                <a:srgbClr val="0033CC"/>
              </a:solidFill>
              <a:round/>
              <a:headEnd/>
              <a:tailEnd/>
            </a:ln>
          </p:spPr>
          <p:txBody>
            <a:bodyPr/>
            <a:lstStyle/>
            <a:p>
              <a:endParaRPr lang="zh-CN" altLang="en-US"/>
            </a:p>
          </p:txBody>
        </p:sp>
        <p:sp>
          <p:nvSpPr>
            <p:cNvPr id="196" name="Line 78"/>
            <p:cNvSpPr>
              <a:spLocks noChangeShapeType="1"/>
            </p:cNvSpPr>
            <p:nvPr/>
          </p:nvSpPr>
          <p:spPr bwMode="auto">
            <a:xfrm flipH="1">
              <a:off x="3498850" y="5049838"/>
              <a:ext cx="46038" cy="157163"/>
            </a:xfrm>
            <a:prstGeom prst="line">
              <a:avLst/>
            </a:prstGeom>
            <a:noFill/>
            <a:ln w="9525">
              <a:solidFill>
                <a:srgbClr val="0033CC"/>
              </a:solidFill>
              <a:round/>
              <a:headEnd/>
              <a:tailEnd/>
            </a:ln>
          </p:spPr>
          <p:txBody>
            <a:bodyPr/>
            <a:lstStyle/>
            <a:p>
              <a:endParaRPr lang="zh-CN" altLang="en-US"/>
            </a:p>
          </p:txBody>
        </p:sp>
        <p:sp>
          <p:nvSpPr>
            <p:cNvPr id="197" name="Line 79"/>
            <p:cNvSpPr>
              <a:spLocks noChangeShapeType="1"/>
            </p:cNvSpPr>
            <p:nvPr/>
          </p:nvSpPr>
          <p:spPr bwMode="auto">
            <a:xfrm>
              <a:off x="3592513" y="5040313"/>
              <a:ext cx="80963" cy="188913"/>
            </a:xfrm>
            <a:prstGeom prst="line">
              <a:avLst/>
            </a:prstGeom>
            <a:noFill/>
            <a:ln w="9525">
              <a:solidFill>
                <a:srgbClr val="0033CC"/>
              </a:solidFill>
              <a:round/>
              <a:headEnd/>
              <a:tailEnd/>
            </a:ln>
          </p:spPr>
          <p:txBody>
            <a:bodyPr/>
            <a:lstStyle/>
            <a:p>
              <a:endParaRPr lang="zh-CN" altLang="en-US"/>
            </a:p>
          </p:txBody>
        </p:sp>
        <p:sp>
          <p:nvSpPr>
            <p:cNvPr id="198" name="Line 80"/>
            <p:cNvSpPr>
              <a:spLocks noChangeShapeType="1"/>
            </p:cNvSpPr>
            <p:nvPr/>
          </p:nvSpPr>
          <p:spPr bwMode="auto">
            <a:xfrm>
              <a:off x="4065588" y="5056188"/>
              <a:ext cx="41275" cy="180975"/>
            </a:xfrm>
            <a:prstGeom prst="line">
              <a:avLst/>
            </a:prstGeom>
            <a:noFill/>
            <a:ln w="9525">
              <a:solidFill>
                <a:srgbClr val="0033CC"/>
              </a:solidFill>
              <a:round/>
              <a:headEnd/>
              <a:tailEnd/>
            </a:ln>
          </p:spPr>
          <p:txBody>
            <a:bodyPr/>
            <a:lstStyle/>
            <a:p>
              <a:endParaRPr lang="zh-CN" altLang="en-US"/>
            </a:p>
          </p:txBody>
        </p:sp>
        <p:sp>
          <p:nvSpPr>
            <p:cNvPr id="199" name="Line 81"/>
            <p:cNvSpPr>
              <a:spLocks noChangeShapeType="1"/>
            </p:cNvSpPr>
            <p:nvPr/>
          </p:nvSpPr>
          <p:spPr bwMode="auto">
            <a:xfrm flipH="1">
              <a:off x="3902075" y="5048250"/>
              <a:ext cx="115888" cy="180975"/>
            </a:xfrm>
            <a:prstGeom prst="line">
              <a:avLst/>
            </a:prstGeom>
            <a:noFill/>
            <a:ln w="9525">
              <a:solidFill>
                <a:srgbClr val="0033CC"/>
              </a:solidFill>
              <a:round/>
              <a:headEnd/>
              <a:tailEnd/>
            </a:ln>
          </p:spPr>
          <p:txBody>
            <a:bodyPr/>
            <a:lstStyle/>
            <a:p>
              <a:endParaRPr lang="zh-CN" altLang="en-US"/>
            </a:p>
          </p:txBody>
        </p:sp>
        <p:sp>
          <p:nvSpPr>
            <p:cNvPr id="200" name="Text Box 166"/>
            <p:cNvSpPr txBox="1">
              <a:spLocks noChangeArrowheads="1"/>
            </p:cNvSpPr>
            <p:nvPr/>
          </p:nvSpPr>
          <p:spPr bwMode="auto">
            <a:xfrm>
              <a:off x="2393344" y="4833800"/>
              <a:ext cx="1057459" cy="360456"/>
            </a:xfrm>
            <a:prstGeom prst="rect">
              <a:avLst/>
            </a:prstGeom>
            <a:noFill/>
            <a:ln w="9525" algn="ctr">
              <a:noFill/>
              <a:miter lim="800000"/>
              <a:headEnd/>
              <a:tailEnd/>
            </a:ln>
            <a:effectLst>
              <a:prstShdw prst="shdw17" dist="17961" dir="2700000">
                <a:srgbClr val="99CCFF">
                  <a:gamma/>
                  <a:shade val="60000"/>
                  <a:invGamma/>
                </a:srgbClr>
              </a:prstShdw>
            </a:effectLst>
          </p:spPr>
          <p:txBody>
            <a:bodyPr anchor="ctr"/>
            <a:lstStyle/>
            <a:p>
              <a:pPr algn="ctr" fontAlgn="auto">
                <a:spcBef>
                  <a:spcPct val="50000"/>
                </a:spcBef>
                <a:spcAft>
                  <a:spcPts val="0"/>
                </a:spcAft>
                <a:defRPr/>
              </a:pPr>
              <a:r>
                <a:rPr lang="zh-CN" altLang="en-US" sz="1400" b="1" dirty="0">
                  <a:solidFill>
                    <a:schemeClr val="accent2">
                      <a:lumMod val="75000"/>
                    </a:schemeClr>
                  </a:solidFill>
                  <a:latin typeface="+mn-lt"/>
                  <a:ea typeface="楷体_GB2312" pitchFamily="49" charset="-122"/>
                </a:rPr>
                <a:t>试验视图</a:t>
              </a:r>
              <a:r>
                <a:rPr lang="en-US" altLang="zh-CN" sz="1400" b="1" dirty="0">
                  <a:solidFill>
                    <a:schemeClr val="accent2">
                      <a:lumMod val="75000"/>
                    </a:schemeClr>
                  </a:solidFill>
                  <a:latin typeface="+mn-lt"/>
                  <a:ea typeface="楷体_GB2312" pitchFamily="49" charset="-122"/>
                </a:rPr>
                <a:t/>
              </a:r>
              <a:br>
                <a:rPr lang="en-US" altLang="zh-CN" sz="1400" b="1" dirty="0">
                  <a:solidFill>
                    <a:schemeClr val="accent2">
                      <a:lumMod val="75000"/>
                    </a:schemeClr>
                  </a:solidFill>
                  <a:latin typeface="+mn-lt"/>
                  <a:ea typeface="楷体_GB2312" pitchFamily="49" charset="-122"/>
                </a:rPr>
              </a:br>
              <a:r>
                <a:rPr lang="zh-CN" altLang="en-US" sz="1400" b="1" dirty="0">
                  <a:solidFill>
                    <a:schemeClr val="accent2">
                      <a:lumMod val="75000"/>
                    </a:schemeClr>
                  </a:solidFill>
                  <a:latin typeface="+mn-lt"/>
                  <a:ea typeface="楷体_GB2312" pitchFamily="49" charset="-122"/>
                </a:rPr>
                <a:t>（</a:t>
              </a:r>
              <a:r>
                <a:rPr lang="en-US" altLang="zh-CN" sz="1400" b="1" dirty="0">
                  <a:solidFill>
                    <a:schemeClr val="accent2">
                      <a:lumMod val="75000"/>
                    </a:schemeClr>
                  </a:solidFill>
                  <a:latin typeface="+mn-lt"/>
                  <a:ea typeface="楷体_GB2312" pitchFamily="49" charset="-122"/>
                </a:rPr>
                <a:t>TBOM</a:t>
              </a:r>
              <a:r>
                <a:rPr lang="zh-CN" altLang="en-US" sz="1400" b="1" dirty="0">
                  <a:solidFill>
                    <a:schemeClr val="accent2">
                      <a:lumMod val="75000"/>
                    </a:schemeClr>
                  </a:solidFill>
                  <a:latin typeface="+mn-lt"/>
                  <a:ea typeface="楷体_GB2312" pitchFamily="49" charset="-122"/>
                </a:rPr>
                <a:t>）</a:t>
              </a:r>
              <a:endParaRPr lang="en-US" altLang="zh-CN" sz="1400" b="1" dirty="0">
                <a:solidFill>
                  <a:schemeClr val="accent2">
                    <a:lumMod val="75000"/>
                  </a:schemeClr>
                </a:solidFill>
                <a:latin typeface="+mn-lt"/>
                <a:ea typeface="楷体_GB2312" pitchFamily="49" charset="-122"/>
              </a:endParaRPr>
            </a:p>
          </p:txBody>
        </p:sp>
        <p:cxnSp>
          <p:nvCxnSpPr>
            <p:cNvPr id="201" name="AutoShape 169"/>
            <p:cNvCxnSpPr>
              <a:cxnSpLocks noChangeShapeType="1"/>
              <a:stCxn id="156" idx="3"/>
              <a:endCxn id="184" idx="0"/>
            </p:cNvCxnSpPr>
            <p:nvPr/>
          </p:nvCxnSpPr>
          <p:spPr bwMode="auto">
            <a:xfrm flipH="1">
              <a:off x="3790157" y="3751708"/>
              <a:ext cx="2089703" cy="898080"/>
            </a:xfrm>
            <a:prstGeom prst="curvedConnector4">
              <a:avLst>
                <a:gd name="adj1" fmla="val -10941"/>
                <a:gd name="adj2" fmla="val 70020"/>
              </a:avLst>
            </a:prstGeom>
            <a:noFill/>
            <a:ln w="28575">
              <a:solidFill>
                <a:srgbClr val="009900"/>
              </a:solidFill>
              <a:round/>
              <a:headEnd/>
              <a:tailEnd type="stealth" w="med" len="lg"/>
            </a:ln>
          </p:spPr>
        </p:cxnSp>
        <p:sp>
          <p:nvSpPr>
            <p:cNvPr id="202" name="Rectangle 171"/>
            <p:cNvSpPr>
              <a:spLocks noChangeArrowheads="1"/>
            </p:cNvSpPr>
            <p:nvPr/>
          </p:nvSpPr>
          <p:spPr bwMode="auto">
            <a:xfrm>
              <a:off x="4114800" y="4010025"/>
              <a:ext cx="1371600" cy="830997"/>
            </a:xfrm>
            <a:prstGeom prst="rect">
              <a:avLst/>
            </a:prstGeom>
            <a:noFill/>
            <a:ln w="9525">
              <a:noFill/>
              <a:miter lim="800000"/>
              <a:headEnd/>
              <a:tailEnd/>
            </a:ln>
          </p:spPr>
          <p:txBody>
            <a:bodyPr lIns="0" rIns="0">
              <a:spAutoFit/>
            </a:bodyPr>
            <a:lstStyle/>
            <a:p>
              <a:pPr marL="85725" indent="-85725">
                <a:buFontTx/>
                <a:buChar char="•"/>
              </a:pPr>
              <a:r>
                <a:rPr lang="zh-CN" altLang="en-US" sz="1200" b="1">
                  <a:solidFill>
                    <a:srgbClr val="000066"/>
                  </a:solidFill>
                  <a:latin typeface="Calibri" pitchFamily="34" charset="0"/>
                  <a:ea typeface="华文楷体" pitchFamily="2" charset="-122"/>
                </a:rPr>
                <a:t>改装信息</a:t>
              </a:r>
              <a:endParaRPr lang="en-US" altLang="zh-CN" sz="1200" b="1">
                <a:solidFill>
                  <a:srgbClr val="000066"/>
                </a:solidFill>
                <a:latin typeface="Calibri" pitchFamily="34" charset="0"/>
                <a:ea typeface="华文楷体" pitchFamily="2" charset="-122"/>
              </a:endParaRPr>
            </a:p>
            <a:p>
              <a:pPr marL="85725" indent="-85725">
                <a:buFontTx/>
                <a:buChar char="•"/>
              </a:pPr>
              <a:r>
                <a:rPr lang="zh-CN" altLang="en-US" sz="1200" b="1">
                  <a:solidFill>
                    <a:srgbClr val="000066"/>
                  </a:solidFill>
                  <a:latin typeface="Calibri" pitchFamily="34" charset="0"/>
                  <a:ea typeface="华文楷体" pitchFamily="2" charset="-122"/>
                </a:rPr>
                <a:t>串件信息</a:t>
              </a:r>
              <a:endParaRPr lang="en-US" altLang="zh-CN" sz="1200" b="1">
                <a:solidFill>
                  <a:srgbClr val="000066"/>
                </a:solidFill>
                <a:latin typeface="Calibri" pitchFamily="34" charset="0"/>
                <a:ea typeface="华文楷体" pitchFamily="2" charset="-122"/>
              </a:endParaRPr>
            </a:p>
            <a:p>
              <a:pPr marL="85725" indent="-85725">
                <a:buFontTx/>
                <a:buChar char="•"/>
              </a:pPr>
              <a:r>
                <a:rPr lang="en-US" altLang="zh-CN" sz="1200" b="1">
                  <a:solidFill>
                    <a:srgbClr val="000066"/>
                  </a:solidFill>
                  <a:latin typeface="Calibri" pitchFamily="34" charset="0"/>
                  <a:ea typeface="华文楷体" pitchFamily="2" charset="-122"/>
                </a:rPr>
                <a:t>...</a:t>
              </a:r>
            </a:p>
            <a:p>
              <a:pPr marL="85725" indent="-85725">
                <a:buFontTx/>
                <a:buChar char="•"/>
              </a:pPr>
              <a:endParaRPr lang="zh-CN" altLang="en-US" sz="1200" b="1">
                <a:solidFill>
                  <a:srgbClr val="000066"/>
                </a:solidFill>
                <a:latin typeface="Calibri" pitchFamily="34" charset="0"/>
                <a:ea typeface="华文楷体" pitchFamily="2" charset="-122"/>
              </a:endParaRPr>
            </a:p>
          </p:txBody>
        </p:sp>
        <p:cxnSp>
          <p:nvCxnSpPr>
            <p:cNvPr id="203" name="AutoShape 39"/>
            <p:cNvCxnSpPr>
              <a:cxnSpLocks noChangeShapeType="1"/>
              <a:stCxn id="46" idx="3"/>
              <a:endCxn id="184" idx="0"/>
            </p:cNvCxnSpPr>
            <p:nvPr/>
          </p:nvCxnSpPr>
          <p:spPr bwMode="auto">
            <a:xfrm>
              <a:off x="3190115" y="2324103"/>
              <a:ext cx="600041" cy="2325685"/>
            </a:xfrm>
            <a:prstGeom prst="curvedConnector2">
              <a:avLst/>
            </a:prstGeom>
            <a:noFill/>
            <a:ln w="28575">
              <a:solidFill>
                <a:srgbClr val="009900"/>
              </a:solidFill>
              <a:round/>
              <a:headEnd/>
              <a:tailEnd type="stealth" w="med" len="lg"/>
            </a:ln>
          </p:spPr>
        </p:cxnSp>
      </p:grpSp>
      <p:sp>
        <p:nvSpPr>
          <p:cNvPr id="204" name="Rectangle 149"/>
          <p:cNvSpPr>
            <a:spLocks noChangeArrowheads="1"/>
          </p:cNvSpPr>
          <p:nvPr/>
        </p:nvSpPr>
        <p:spPr bwMode="auto">
          <a:xfrm>
            <a:off x="7429988" y="2291191"/>
            <a:ext cx="1650641" cy="434999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zh-CN" altLang="en-US"/>
          </a:p>
        </p:txBody>
      </p:sp>
      <p:grpSp>
        <p:nvGrpSpPr>
          <p:cNvPr id="205" name="Group 153"/>
          <p:cNvGrpSpPr>
            <a:grpSpLocks/>
          </p:cNvGrpSpPr>
          <p:nvPr/>
        </p:nvGrpSpPr>
        <p:grpSpPr bwMode="auto">
          <a:xfrm>
            <a:off x="7586807" y="2500452"/>
            <a:ext cx="1330860" cy="2280184"/>
            <a:chOff x="4704" y="1180"/>
            <a:chExt cx="768" cy="1344"/>
          </a:xfrm>
        </p:grpSpPr>
        <p:sp>
          <p:nvSpPr>
            <p:cNvPr id="206" name="AutoShape 126"/>
            <p:cNvSpPr>
              <a:spLocks noChangeArrowheads="1"/>
            </p:cNvSpPr>
            <p:nvPr/>
          </p:nvSpPr>
          <p:spPr bwMode="auto">
            <a:xfrm>
              <a:off x="4704" y="1180"/>
              <a:ext cx="768" cy="1344"/>
            </a:xfrm>
            <a:prstGeom prst="can">
              <a:avLst>
                <a:gd name="adj" fmla="val 28907"/>
              </a:avLst>
            </a:prstGeom>
            <a:gradFill rotWithShape="1">
              <a:gsLst>
                <a:gs pos="0">
                  <a:srgbClr val="FFFF99"/>
                </a:gs>
                <a:gs pos="50000">
                  <a:srgbClr val="FFFF99">
                    <a:gamma/>
                    <a:tint val="49412"/>
                    <a:invGamma/>
                  </a:srgbClr>
                </a:gs>
                <a:gs pos="100000">
                  <a:srgbClr val="FFFF99"/>
                </a:gs>
              </a:gsLst>
              <a:lin ang="0" scaled="1"/>
            </a:gradFill>
            <a:ln w="9525">
              <a:solidFill>
                <a:srgbClr val="009900"/>
              </a:solidFill>
              <a:round/>
              <a:headEnd/>
              <a:tailEnd/>
            </a:ln>
            <a:effectLst/>
          </p:spPr>
          <p:txBody>
            <a:bodyPr wrap="none" anchor="ctr"/>
            <a:lstStyle/>
            <a:p>
              <a:endParaRPr lang="zh-CN" altLang="en-US"/>
            </a:p>
          </p:txBody>
        </p:sp>
        <p:sp>
          <p:nvSpPr>
            <p:cNvPr id="208" name="Rectangle 143"/>
            <p:cNvSpPr>
              <a:spLocks noChangeArrowheads="1"/>
            </p:cNvSpPr>
            <p:nvPr/>
          </p:nvSpPr>
          <p:spPr bwMode="auto">
            <a:xfrm>
              <a:off x="4704" y="2092"/>
              <a:ext cx="720" cy="288"/>
            </a:xfrm>
            <a:prstGeom prst="rect">
              <a:avLst/>
            </a:prstGeom>
            <a:noFill/>
            <a:ln w="9525">
              <a:noFill/>
              <a:miter lim="800000"/>
              <a:headEnd/>
              <a:tailEnd/>
            </a:ln>
            <a:effectLst/>
          </p:spPr>
          <p:txBody>
            <a:bodyPr lIns="0" rIns="0">
              <a:spAutoFit/>
            </a:bodyPr>
            <a:lstStyle/>
            <a:p>
              <a:pPr marL="85725" indent="-85725" algn="ctr" eaLnBrk="1" hangingPunct="1"/>
              <a:r>
                <a:rPr lang="en-US" altLang="zh-CN" sz="1200" b="1">
                  <a:solidFill>
                    <a:srgbClr val="0000CC"/>
                  </a:solidFill>
                  <a:latin typeface="Calibri" pitchFamily="34" charset="0"/>
                  <a:ea typeface="黑体" pitchFamily="2" charset="-122"/>
                </a:rPr>
                <a:t>(DBOM/EBOM/</a:t>
              </a:r>
              <a:br>
                <a:rPr lang="en-US" altLang="zh-CN" sz="1200" b="1">
                  <a:solidFill>
                    <a:srgbClr val="0000CC"/>
                  </a:solidFill>
                  <a:latin typeface="Calibri" pitchFamily="34" charset="0"/>
                  <a:ea typeface="黑体" pitchFamily="2" charset="-122"/>
                </a:rPr>
              </a:br>
              <a:r>
                <a:rPr lang="en-US" altLang="zh-CN" sz="1200" b="1">
                  <a:solidFill>
                    <a:srgbClr val="0000CC"/>
                  </a:solidFill>
                  <a:latin typeface="Calibri" pitchFamily="34" charset="0"/>
                  <a:ea typeface="黑体" pitchFamily="2" charset="-122"/>
                </a:rPr>
                <a:t>MBOM/SBOM)</a:t>
              </a:r>
            </a:p>
          </p:txBody>
        </p:sp>
        <p:sp>
          <p:nvSpPr>
            <p:cNvPr id="209" name="Rectangle 144"/>
            <p:cNvSpPr>
              <a:spLocks noChangeArrowheads="1"/>
            </p:cNvSpPr>
            <p:nvPr/>
          </p:nvSpPr>
          <p:spPr bwMode="auto">
            <a:xfrm>
              <a:off x="4746" y="1199"/>
              <a:ext cx="720" cy="173"/>
            </a:xfrm>
            <a:prstGeom prst="rect">
              <a:avLst/>
            </a:prstGeom>
            <a:noFill/>
            <a:ln w="9525">
              <a:noFill/>
              <a:miter lim="800000"/>
              <a:headEnd/>
              <a:tailEnd/>
            </a:ln>
            <a:effectLst/>
          </p:spPr>
          <p:txBody>
            <a:bodyPr lIns="0" rIns="0">
              <a:spAutoFit/>
            </a:bodyPr>
            <a:lstStyle/>
            <a:p>
              <a:pPr marL="85725" indent="-85725" algn="ctr" eaLnBrk="1" hangingPunct="1"/>
              <a:r>
                <a:rPr lang="zh-CN" altLang="en-US" sz="1200" b="1" dirty="0">
                  <a:solidFill>
                    <a:srgbClr val="0000CC"/>
                  </a:solidFill>
                  <a:latin typeface="Calibri" pitchFamily="34" charset="0"/>
                  <a:ea typeface="黑体" pitchFamily="2" charset="-122"/>
                </a:rPr>
                <a:t>产品的公共定义</a:t>
              </a:r>
            </a:p>
          </p:txBody>
        </p:sp>
      </p:grpSp>
      <p:sp>
        <p:nvSpPr>
          <p:cNvPr id="210" name="Rectangle 145"/>
          <p:cNvSpPr>
            <a:spLocks noChangeArrowheads="1"/>
          </p:cNvSpPr>
          <p:nvPr/>
        </p:nvSpPr>
        <p:spPr bwMode="auto">
          <a:xfrm>
            <a:off x="7451008" y="5980968"/>
            <a:ext cx="1584356" cy="276999"/>
          </a:xfrm>
          <a:prstGeom prst="rect">
            <a:avLst/>
          </a:prstGeom>
          <a:noFill/>
          <a:ln w="9525">
            <a:noFill/>
            <a:miter lim="800000"/>
            <a:headEnd/>
            <a:tailEnd/>
          </a:ln>
          <a:effectLst/>
        </p:spPr>
        <p:txBody>
          <a:bodyPr wrap="square" lIns="0" rIns="0">
            <a:spAutoFit/>
          </a:bodyPr>
          <a:lstStyle/>
          <a:p>
            <a:pPr marL="85725" indent="-85725" algn="ctr" eaLnBrk="1" hangingPunct="1"/>
            <a:r>
              <a:rPr lang="en-US" altLang="zh-CN" sz="1200" b="1" dirty="0">
                <a:solidFill>
                  <a:schemeClr val="bg1"/>
                </a:solidFill>
                <a:latin typeface="Calibri" pitchFamily="34" charset="0"/>
                <a:ea typeface="黑体" pitchFamily="2" charset="-122"/>
              </a:rPr>
              <a:t>(</a:t>
            </a:r>
            <a:r>
              <a:rPr lang="en-US" altLang="zh-CN" sz="1200" b="1" dirty="0" smtClean="0">
                <a:solidFill>
                  <a:schemeClr val="bg1"/>
                </a:solidFill>
                <a:latin typeface="Calibri" pitchFamily="34" charset="0"/>
                <a:ea typeface="黑体" pitchFamily="2" charset="-122"/>
              </a:rPr>
              <a:t>BBOM/TBOM/OBOM</a:t>
            </a:r>
            <a:r>
              <a:rPr lang="en-US" altLang="zh-CN" sz="1200" b="1" dirty="0">
                <a:solidFill>
                  <a:schemeClr val="bg1"/>
                </a:solidFill>
                <a:latin typeface="Calibri" pitchFamily="34" charset="0"/>
                <a:ea typeface="黑体" pitchFamily="2" charset="-122"/>
              </a:rPr>
              <a:t>)</a:t>
            </a:r>
          </a:p>
        </p:txBody>
      </p:sp>
      <p:grpSp>
        <p:nvGrpSpPr>
          <p:cNvPr id="211" name="Group 154"/>
          <p:cNvGrpSpPr>
            <a:grpSpLocks/>
          </p:cNvGrpSpPr>
          <p:nvPr/>
        </p:nvGrpSpPr>
        <p:grpSpPr bwMode="auto">
          <a:xfrm>
            <a:off x="7848981" y="4630564"/>
            <a:ext cx="935363" cy="1201169"/>
            <a:chOff x="4656" y="2488"/>
            <a:chExt cx="816" cy="708"/>
          </a:xfrm>
        </p:grpSpPr>
        <p:cxnSp>
          <p:nvCxnSpPr>
            <p:cNvPr id="213" name="AutoShape 134"/>
            <p:cNvCxnSpPr>
              <a:cxnSpLocks noChangeShapeType="1"/>
            </p:cNvCxnSpPr>
            <p:nvPr/>
          </p:nvCxnSpPr>
          <p:spPr bwMode="auto">
            <a:xfrm rot="5400000">
              <a:off x="4422" y="2722"/>
              <a:ext cx="612" cy="144"/>
            </a:xfrm>
            <a:prstGeom prst="bentConnector3">
              <a:avLst>
                <a:gd name="adj1" fmla="val 50000"/>
              </a:avLst>
            </a:prstGeom>
            <a:noFill/>
            <a:ln w="31750">
              <a:solidFill>
                <a:srgbClr val="FF00FF"/>
              </a:solidFill>
              <a:miter lim="800000"/>
              <a:headEnd/>
              <a:tailEnd/>
            </a:ln>
            <a:effectLst/>
          </p:spPr>
        </p:cxnSp>
        <p:cxnSp>
          <p:nvCxnSpPr>
            <p:cNvPr id="214" name="AutoShape 135"/>
            <p:cNvCxnSpPr>
              <a:cxnSpLocks noChangeShapeType="1"/>
            </p:cNvCxnSpPr>
            <p:nvPr/>
          </p:nvCxnSpPr>
          <p:spPr bwMode="auto">
            <a:xfrm rot="5400000">
              <a:off x="4524" y="2746"/>
              <a:ext cx="612" cy="144"/>
            </a:xfrm>
            <a:prstGeom prst="bentConnector3">
              <a:avLst>
                <a:gd name="adj1" fmla="val 50000"/>
              </a:avLst>
            </a:prstGeom>
            <a:noFill/>
            <a:ln w="31750">
              <a:solidFill>
                <a:srgbClr val="0000CC"/>
              </a:solidFill>
              <a:miter lim="800000"/>
              <a:headEnd/>
              <a:tailEnd/>
            </a:ln>
            <a:effectLst/>
          </p:spPr>
        </p:cxnSp>
        <p:cxnSp>
          <p:nvCxnSpPr>
            <p:cNvPr id="216" name="AutoShape 137"/>
            <p:cNvCxnSpPr>
              <a:cxnSpLocks noChangeShapeType="1"/>
            </p:cNvCxnSpPr>
            <p:nvPr/>
          </p:nvCxnSpPr>
          <p:spPr bwMode="auto">
            <a:xfrm rot="5400000">
              <a:off x="4662" y="2758"/>
              <a:ext cx="612" cy="144"/>
            </a:xfrm>
            <a:prstGeom prst="bentConnector3">
              <a:avLst>
                <a:gd name="adj1" fmla="val 50000"/>
              </a:avLst>
            </a:prstGeom>
            <a:noFill/>
            <a:ln w="31750">
              <a:solidFill>
                <a:schemeClr val="folHlink"/>
              </a:solidFill>
              <a:miter lim="800000"/>
              <a:headEnd/>
              <a:tailEnd/>
            </a:ln>
            <a:effectLst/>
          </p:spPr>
        </p:cxnSp>
        <p:cxnSp>
          <p:nvCxnSpPr>
            <p:cNvPr id="218" name="AutoShape 139"/>
            <p:cNvCxnSpPr>
              <a:cxnSpLocks noChangeShapeType="1"/>
            </p:cNvCxnSpPr>
            <p:nvPr/>
          </p:nvCxnSpPr>
          <p:spPr bwMode="auto">
            <a:xfrm rot="16200000" flipH="1">
              <a:off x="4848" y="2812"/>
              <a:ext cx="672" cy="96"/>
            </a:xfrm>
            <a:prstGeom prst="bentConnector3">
              <a:avLst>
                <a:gd name="adj1" fmla="val 50000"/>
              </a:avLst>
            </a:prstGeom>
            <a:noFill/>
            <a:ln w="31750">
              <a:solidFill>
                <a:srgbClr val="009900"/>
              </a:solidFill>
              <a:miter lim="800000"/>
              <a:headEnd/>
              <a:tailEnd/>
            </a:ln>
            <a:effectLst/>
          </p:spPr>
        </p:cxnSp>
        <p:cxnSp>
          <p:nvCxnSpPr>
            <p:cNvPr id="220" name="AutoShape 141"/>
            <p:cNvCxnSpPr>
              <a:cxnSpLocks noChangeShapeType="1"/>
            </p:cNvCxnSpPr>
            <p:nvPr/>
          </p:nvCxnSpPr>
          <p:spPr bwMode="auto">
            <a:xfrm rot="16200000" flipH="1">
              <a:off x="5070" y="2746"/>
              <a:ext cx="660" cy="144"/>
            </a:xfrm>
            <a:prstGeom prst="bentConnector3">
              <a:avLst>
                <a:gd name="adj1" fmla="val 50000"/>
              </a:avLst>
            </a:prstGeom>
            <a:noFill/>
            <a:ln w="31750">
              <a:solidFill>
                <a:srgbClr val="33CCCC"/>
              </a:solidFill>
              <a:miter lim="800000"/>
              <a:headEnd/>
              <a:tailEnd/>
            </a:ln>
            <a:effectLst/>
          </p:spPr>
        </p:cxnSp>
        <p:sp>
          <p:nvSpPr>
            <p:cNvPr id="222" name="Rectangle 146"/>
            <p:cNvSpPr>
              <a:spLocks noChangeArrowheads="1"/>
            </p:cNvSpPr>
            <p:nvPr/>
          </p:nvSpPr>
          <p:spPr bwMode="auto">
            <a:xfrm>
              <a:off x="4704" y="2620"/>
              <a:ext cx="720" cy="272"/>
            </a:xfrm>
            <a:prstGeom prst="rect">
              <a:avLst/>
            </a:prstGeom>
            <a:noFill/>
            <a:ln w="9525">
              <a:noFill/>
              <a:miter lim="800000"/>
              <a:headEnd/>
              <a:tailEnd/>
            </a:ln>
            <a:effectLst/>
          </p:spPr>
          <p:txBody>
            <a:bodyPr lIns="0" rIns="0">
              <a:spAutoFit/>
            </a:bodyPr>
            <a:lstStyle/>
            <a:p>
              <a:pPr marL="85725" indent="-85725" algn="ctr" eaLnBrk="1" hangingPunct="1"/>
              <a:r>
                <a:rPr lang="zh-CN" altLang="en-US" sz="1200" b="1">
                  <a:solidFill>
                    <a:schemeClr val="bg1"/>
                  </a:solidFill>
                  <a:latin typeface="Calibri" pitchFamily="34" charset="0"/>
                  <a:ea typeface="黑体" pitchFamily="2" charset="-122"/>
                </a:rPr>
                <a:t>不同的产品实例</a:t>
              </a:r>
            </a:p>
          </p:txBody>
        </p:sp>
      </p:grpSp>
      <p:pic>
        <p:nvPicPr>
          <p:cNvPr id="224" name="Picture 30" descr="Engine_PW53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16397044">
            <a:off x="7439325" y="5483762"/>
            <a:ext cx="569813" cy="442355"/>
          </a:xfrm>
          <a:prstGeom prst="rect">
            <a:avLst/>
          </a:prstGeom>
          <a:noFill/>
        </p:spPr>
      </p:pic>
      <p:pic>
        <p:nvPicPr>
          <p:cNvPr id="225" name="Picture 17" descr="cfm56-5b"/>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747000" y="2990850"/>
            <a:ext cx="952500" cy="919163"/>
          </a:xfrm>
          <a:prstGeom prst="rect">
            <a:avLst/>
          </a:prstGeom>
          <a:noFill/>
        </p:spPr>
      </p:pic>
      <p:pic>
        <p:nvPicPr>
          <p:cNvPr id="226" name="Picture 30" descr="Engine_PW53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16397044">
            <a:off x="7648874" y="5512337"/>
            <a:ext cx="569813" cy="442355"/>
          </a:xfrm>
          <a:prstGeom prst="rect">
            <a:avLst/>
          </a:prstGeom>
          <a:noFill/>
        </p:spPr>
      </p:pic>
      <p:pic>
        <p:nvPicPr>
          <p:cNvPr id="227" name="Picture 30" descr="Engine_PW53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16397044">
            <a:off x="7867950" y="5531386"/>
            <a:ext cx="569813" cy="442355"/>
          </a:xfrm>
          <a:prstGeom prst="rect">
            <a:avLst/>
          </a:prstGeom>
          <a:noFill/>
        </p:spPr>
      </p:pic>
      <p:pic>
        <p:nvPicPr>
          <p:cNvPr id="228" name="Picture 30" descr="Engine_PW53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16397044">
            <a:off x="8210852" y="5531386"/>
            <a:ext cx="569813" cy="442355"/>
          </a:xfrm>
          <a:prstGeom prst="rect">
            <a:avLst/>
          </a:prstGeom>
          <a:noFill/>
        </p:spPr>
      </p:pic>
      <p:pic>
        <p:nvPicPr>
          <p:cNvPr id="229" name="Picture 30" descr="Engine_PW53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16397044">
            <a:off x="8506126" y="5559961"/>
            <a:ext cx="569813" cy="442355"/>
          </a:xfrm>
          <a:prstGeom prst="rect">
            <a:avLst/>
          </a:prstGeom>
          <a:noFill/>
        </p:spPr>
      </p:pic>
      <p:sp>
        <p:nvSpPr>
          <p:cNvPr id="207"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eaLnBrk="0" hangingPunct="0">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3.3</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 </a:t>
            </a:r>
            <a:r>
              <a:rPr kumimoji="1" lang="en-US" altLang="zh-CN" sz="2400" dirty="0" err="1" smtClean="0">
                <a:effectLst>
                  <a:outerShdw blurRad="38100" dist="38100" dir="2700000" algn="tl">
                    <a:srgbClr val="C0C0C0"/>
                  </a:outerShdw>
                </a:effectLst>
                <a:latin typeface="Arial Narrow" pitchFamily="34" charset="0"/>
                <a:ea typeface="黑体" pitchFamily="2" charset="-122"/>
                <a:cs typeface="+mj-cs"/>
              </a:rPr>
              <a:t>xBOM</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的管理方式</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1000" fill="hold"/>
                                        <p:tgtEl>
                                          <p:spTgt spid="43"/>
                                        </p:tgtEl>
                                        <p:attrNameLst>
                                          <p:attrName>ppt_w</p:attrName>
                                        </p:attrNameLst>
                                      </p:cBhvr>
                                      <p:tavLst>
                                        <p:tav tm="0">
                                          <p:val>
                                            <p:strVal val="#ppt_w*0.70"/>
                                          </p:val>
                                        </p:tav>
                                        <p:tav tm="100000">
                                          <p:val>
                                            <p:strVal val="#ppt_w"/>
                                          </p:val>
                                        </p:tav>
                                      </p:tavLst>
                                    </p:anim>
                                    <p:anim calcmode="lin" valueType="num">
                                      <p:cBhvr>
                                        <p:cTn id="8" dur="1000" fill="hold"/>
                                        <p:tgtEl>
                                          <p:spTgt spid="43"/>
                                        </p:tgtEl>
                                        <p:attrNameLst>
                                          <p:attrName>ppt_h</p:attrName>
                                        </p:attrNameLst>
                                      </p:cBhvr>
                                      <p:tavLst>
                                        <p:tav tm="0">
                                          <p:val>
                                            <p:strVal val="#ppt_h"/>
                                          </p:val>
                                        </p:tav>
                                        <p:tav tm="100000">
                                          <p:val>
                                            <p:strVal val="#ppt_h"/>
                                          </p:val>
                                        </p:tav>
                                      </p:tavLst>
                                    </p:anim>
                                    <p:animEffect transition="in" filter="fade">
                                      <p:cBhvr>
                                        <p:cTn id="9" dur="1000"/>
                                        <p:tgtEl>
                                          <p:spTgt spid="43"/>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09"/>
                                        </p:tgtEl>
                                        <p:attrNameLst>
                                          <p:attrName>style.visibility</p:attrName>
                                        </p:attrNameLst>
                                      </p:cBhvr>
                                      <p:to>
                                        <p:strVal val="visible"/>
                                      </p:to>
                                    </p:set>
                                    <p:anim calcmode="lin" valueType="num">
                                      <p:cBhvr>
                                        <p:cTn id="14" dur="1000" fill="hold"/>
                                        <p:tgtEl>
                                          <p:spTgt spid="109"/>
                                        </p:tgtEl>
                                        <p:attrNameLst>
                                          <p:attrName>ppt_w</p:attrName>
                                        </p:attrNameLst>
                                      </p:cBhvr>
                                      <p:tavLst>
                                        <p:tav tm="0">
                                          <p:val>
                                            <p:strVal val="#ppt_w*0.70"/>
                                          </p:val>
                                        </p:tav>
                                        <p:tav tm="100000">
                                          <p:val>
                                            <p:strVal val="#ppt_w"/>
                                          </p:val>
                                        </p:tav>
                                      </p:tavLst>
                                    </p:anim>
                                    <p:anim calcmode="lin" valueType="num">
                                      <p:cBhvr>
                                        <p:cTn id="15" dur="1000" fill="hold"/>
                                        <p:tgtEl>
                                          <p:spTgt spid="109"/>
                                        </p:tgtEl>
                                        <p:attrNameLst>
                                          <p:attrName>ppt_h</p:attrName>
                                        </p:attrNameLst>
                                      </p:cBhvr>
                                      <p:tavLst>
                                        <p:tav tm="0">
                                          <p:val>
                                            <p:strVal val="#ppt_h"/>
                                          </p:val>
                                        </p:tav>
                                        <p:tav tm="100000">
                                          <p:val>
                                            <p:strVal val="#ppt_h"/>
                                          </p:val>
                                        </p:tav>
                                      </p:tavLst>
                                    </p:anim>
                                    <p:animEffect transition="in" filter="fade">
                                      <p:cBhvr>
                                        <p:cTn id="16" dur="1000"/>
                                        <p:tgtEl>
                                          <p:spTgt spid="109"/>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154"/>
                                        </p:tgtEl>
                                        <p:attrNameLst>
                                          <p:attrName>style.visibility</p:attrName>
                                        </p:attrNameLst>
                                      </p:cBhvr>
                                      <p:to>
                                        <p:strVal val="visible"/>
                                      </p:to>
                                    </p:set>
                                    <p:anim calcmode="lin" valueType="num">
                                      <p:cBhvr>
                                        <p:cTn id="21" dur="1000" fill="hold"/>
                                        <p:tgtEl>
                                          <p:spTgt spid="154"/>
                                        </p:tgtEl>
                                        <p:attrNameLst>
                                          <p:attrName>ppt_w</p:attrName>
                                        </p:attrNameLst>
                                      </p:cBhvr>
                                      <p:tavLst>
                                        <p:tav tm="0">
                                          <p:val>
                                            <p:strVal val="#ppt_w*0.70"/>
                                          </p:val>
                                        </p:tav>
                                        <p:tav tm="100000">
                                          <p:val>
                                            <p:strVal val="#ppt_w"/>
                                          </p:val>
                                        </p:tav>
                                      </p:tavLst>
                                    </p:anim>
                                    <p:anim calcmode="lin" valueType="num">
                                      <p:cBhvr>
                                        <p:cTn id="22" dur="1000" fill="hold"/>
                                        <p:tgtEl>
                                          <p:spTgt spid="154"/>
                                        </p:tgtEl>
                                        <p:attrNameLst>
                                          <p:attrName>ppt_h</p:attrName>
                                        </p:attrNameLst>
                                      </p:cBhvr>
                                      <p:tavLst>
                                        <p:tav tm="0">
                                          <p:val>
                                            <p:strVal val="#ppt_h"/>
                                          </p:val>
                                        </p:tav>
                                        <p:tav tm="100000">
                                          <p:val>
                                            <p:strVal val="#ppt_h"/>
                                          </p:val>
                                        </p:tav>
                                      </p:tavLst>
                                    </p:anim>
                                    <p:animEffect transition="in" filter="fade">
                                      <p:cBhvr>
                                        <p:cTn id="23" dur="1000"/>
                                        <p:tgtEl>
                                          <p:spTgt spid="154"/>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183"/>
                                        </p:tgtEl>
                                        <p:attrNameLst>
                                          <p:attrName>style.visibility</p:attrName>
                                        </p:attrNameLst>
                                      </p:cBhvr>
                                      <p:to>
                                        <p:strVal val="visible"/>
                                      </p:to>
                                    </p:set>
                                    <p:anim calcmode="lin" valueType="num">
                                      <p:cBhvr>
                                        <p:cTn id="28" dur="1000" fill="hold"/>
                                        <p:tgtEl>
                                          <p:spTgt spid="183"/>
                                        </p:tgtEl>
                                        <p:attrNameLst>
                                          <p:attrName>ppt_w</p:attrName>
                                        </p:attrNameLst>
                                      </p:cBhvr>
                                      <p:tavLst>
                                        <p:tav tm="0">
                                          <p:val>
                                            <p:strVal val="#ppt_w*0.70"/>
                                          </p:val>
                                        </p:tav>
                                        <p:tav tm="100000">
                                          <p:val>
                                            <p:strVal val="#ppt_w"/>
                                          </p:val>
                                        </p:tav>
                                      </p:tavLst>
                                    </p:anim>
                                    <p:anim calcmode="lin" valueType="num">
                                      <p:cBhvr>
                                        <p:cTn id="29" dur="1000" fill="hold"/>
                                        <p:tgtEl>
                                          <p:spTgt spid="183"/>
                                        </p:tgtEl>
                                        <p:attrNameLst>
                                          <p:attrName>ppt_h</p:attrName>
                                        </p:attrNameLst>
                                      </p:cBhvr>
                                      <p:tavLst>
                                        <p:tav tm="0">
                                          <p:val>
                                            <p:strVal val="#ppt_h"/>
                                          </p:val>
                                        </p:tav>
                                        <p:tav tm="100000">
                                          <p:val>
                                            <p:strVal val="#ppt_h"/>
                                          </p:val>
                                        </p:tav>
                                      </p:tavLst>
                                    </p:anim>
                                    <p:animEffect transition="in" filter="fade">
                                      <p:cBhvr>
                                        <p:cTn id="30" dur="1000"/>
                                        <p:tgtEl>
                                          <p:spTgt spid="183"/>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 calcmode="lin" valueType="num">
                                      <p:cBhvr>
                                        <p:cTn id="35" dur="1000" fill="hold"/>
                                        <p:tgtEl>
                                          <p:spTgt spid="67"/>
                                        </p:tgtEl>
                                        <p:attrNameLst>
                                          <p:attrName>ppt_w</p:attrName>
                                        </p:attrNameLst>
                                      </p:cBhvr>
                                      <p:tavLst>
                                        <p:tav tm="0">
                                          <p:val>
                                            <p:strVal val="#ppt_w*0.70"/>
                                          </p:val>
                                        </p:tav>
                                        <p:tav tm="100000">
                                          <p:val>
                                            <p:strVal val="#ppt_w"/>
                                          </p:val>
                                        </p:tav>
                                      </p:tavLst>
                                    </p:anim>
                                    <p:anim calcmode="lin" valueType="num">
                                      <p:cBhvr>
                                        <p:cTn id="36" dur="1000" fill="hold"/>
                                        <p:tgtEl>
                                          <p:spTgt spid="67"/>
                                        </p:tgtEl>
                                        <p:attrNameLst>
                                          <p:attrName>ppt_h</p:attrName>
                                        </p:attrNameLst>
                                      </p:cBhvr>
                                      <p:tavLst>
                                        <p:tav tm="0">
                                          <p:val>
                                            <p:strVal val="#ppt_h"/>
                                          </p:val>
                                        </p:tav>
                                        <p:tav tm="100000">
                                          <p:val>
                                            <p:strVal val="#ppt_h"/>
                                          </p:val>
                                        </p:tav>
                                      </p:tavLst>
                                    </p:anim>
                                    <p:animEffect transition="in" filter="fade">
                                      <p:cBhvr>
                                        <p:cTn id="37" dur="1000"/>
                                        <p:tgtEl>
                                          <p:spTgt spid="67"/>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130"/>
                                        </p:tgtEl>
                                        <p:attrNameLst>
                                          <p:attrName>style.visibility</p:attrName>
                                        </p:attrNameLst>
                                      </p:cBhvr>
                                      <p:to>
                                        <p:strVal val="visible"/>
                                      </p:to>
                                    </p:set>
                                    <p:anim calcmode="lin" valueType="num">
                                      <p:cBhvr>
                                        <p:cTn id="42" dur="1000" fill="hold"/>
                                        <p:tgtEl>
                                          <p:spTgt spid="130"/>
                                        </p:tgtEl>
                                        <p:attrNameLst>
                                          <p:attrName>ppt_w</p:attrName>
                                        </p:attrNameLst>
                                      </p:cBhvr>
                                      <p:tavLst>
                                        <p:tav tm="0">
                                          <p:val>
                                            <p:strVal val="#ppt_w*0.70"/>
                                          </p:val>
                                        </p:tav>
                                        <p:tav tm="100000">
                                          <p:val>
                                            <p:strVal val="#ppt_w"/>
                                          </p:val>
                                        </p:tav>
                                      </p:tavLst>
                                    </p:anim>
                                    <p:anim calcmode="lin" valueType="num">
                                      <p:cBhvr>
                                        <p:cTn id="43" dur="1000" fill="hold"/>
                                        <p:tgtEl>
                                          <p:spTgt spid="130"/>
                                        </p:tgtEl>
                                        <p:attrNameLst>
                                          <p:attrName>ppt_h</p:attrName>
                                        </p:attrNameLst>
                                      </p:cBhvr>
                                      <p:tavLst>
                                        <p:tav tm="0">
                                          <p:val>
                                            <p:strVal val="#ppt_h"/>
                                          </p:val>
                                        </p:tav>
                                        <p:tav tm="100000">
                                          <p:val>
                                            <p:strVal val="#ppt_h"/>
                                          </p:val>
                                        </p:tav>
                                      </p:tavLst>
                                    </p:anim>
                                    <p:animEffect transition="in" filter="fade">
                                      <p:cBhvr>
                                        <p:cTn id="44" dur="1000"/>
                                        <p:tgtEl>
                                          <p:spTgt spid="130"/>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178"/>
                                        </p:tgtEl>
                                        <p:attrNameLst>
                                          <p:attrName>style.visibility</p:attrName>
                                        </p:attrNameLst>
                                      </p:cBhvr>
                                      <p:to>
                                        <p:strVal val="visible"/>
                                      </p:to>
                                    </p:set>
                                    <p:anim calcmode="lin" valueType="num">
                                      <p:cBhvr>
                                        <p:cTn id="49" dur="1000" fill="hold"/>
                                        <p:tgtEl>
                                          <p:spTgt spid="178"/>
                                        </p:tgtEl>
                                        <p:attrNameLst>
                                          <p:attrName>ppt_w</p:attrName>
                                        </p:attrNameLst>
                                      </p:cBhvr>
                                      <p:tavLst>
                                        <p:tav tm="0">
                                          <p:val>
                                            <p:strVal val="#ppt_w*0.70"/>
                                          </p:val>
                                        </p:tav>
                                        <p:tav tm="100000">
                                          <p:val>
                                            <p:strVal val="#ppt_w"/>
                                          </p:val>
                                        </p:tav>
                                      </p:tavLst>
                                    </p:anim>
                                    <p:anim calcmode="lin" valueType="num">
                                      <p:cBhvr>
                                        <p:cTn id="50" dur="1000" fill="hold"/>
                                        <p:tgtEl>
                                          <p:spTgt spid="178"/>
                                        </p:tgtEl>
                                        <p:attrNameLst>
                                          <p:attrName>ppt_h</p:attrName>
                                        </p:attrNameLst>
                                      </p:cBhvr>
                                      <p:tavLst>
                                        <p:tav tm="0">
                                          <p:val>
                                            <p:strVal val="#ppt_h"/>
                                          </p:val>
                                        </p:tav>
                                        <p:tav tm="100000">
                                          <p:val>
                                            <p:strVal val="#ppt_h"/>
                                          </p:val>
                                        </p:tav>
                                      </p:tavLst>
                                    </p:anim>
                                    <p:animEffect transition="in" filter="fade">
                                      <p:cBhvr>
                                        <p:cTn id="51" dur="1000"/>
                                        <p:tgtEl>
                                          <p:spTgt spid="178"/>
                                        </p:tgtEl>
                                      </p:cBhvr>
                                    </p:animEffect>
                                  </p:childTnLst>
                                </p:cTn>
                              </p:par>
                              <p:par>
                                <p:cTn id="52" presetID="55" presetClass="entr" presetSubtype="0" fill="hold" grpId="0" nodeType="withEffect">
                                  <p:stCondLst>
                                    <p:cond delay="0"/>
                                  </p:stCondLst>
                                  <p:childTnLst>
                                    <p:set>
                                      <p:cBhvr>
                                        <p:cTn id="53" dur="1" fill="hold">
                                          <p:stCondLst>
                                            <p:cond delay="0"/>
                                          </p:stCondLst>
                                        </p:cTn>
                                        <p:tgtEl>
                                          <p:spTgt spid="204"/>
                                        </p:tgtEl>
                                        <p:attrNameLst>
                                          <p:attrName>style.visibility</p:attrName>
                                        </p:attrNameLst>
                                      </p:cBhvr>
                                      <p:to>
                                        <p:strVal val="visible"/>
                                      </p:to>
                                    </p:set>
                                    <p:anim calcmode="lin" valueType="num">
                                      <p:cBhvr>
                                        <p:cTn id="54" dur="1000" fill="hold"/>
                                        <p:tgtEl>
                                          <p:spTgt spid="204"/>
                                        </p:tgtEl>
                                        <p:attrNameLst>
                                          <p:attrName>ppt_w</p:attrName>
                                        </p:attrNameLst>
                                      </p:cBhvr>
                                      <p:tavLst>
                                        <p:tav tm="0">
                                          <p:val>
                                            <p:strVal val="#ppt_w*0.70"/>
                                          </p:val>
                                        </p:tav>
                                        <p:tav tm="100000">
                                          <p:val>
                                            <p:strVal val="#ppt_w"/>
                                          </p:val>
                                        </p:tav>
                                      </p:tavLst>
                                    </p:anim>
                                    <p:anim calcmode="lin" valueType="num">
                                      <p:cBhvr>
                                        <p:cTn id="55" dur="1000" fill="hold"/>
                                        <p:tgtEl>
                                          <p:spTgt spid="204"/>
                                        </p:tgtEl>
                                        <p:attrNameLst>
                                          <p:attrName>ppt_h</p:attrName>
                                        </p:attrNameLst>
                                      </p:cBhvr>
                                      <p:tavLst>
                                        <p:tav tm="0">
                                          <p:val>
                                            <p:strVal val="#ppt_h"/>
                                          </p:val>
                                        </p:tav>
                                        <p:tav tm="100000">
                                          <p:val>
                                            <p:strVal val="#ppt_h"/>
                                          </p:val>
                                        </p:tav>
                                      </p:tavLst>
                                    </p:anim>
                                    <p:animEffect transition="in" filter="fade">
                                      <p:cBhvr>
                                        <p:cTn id="56" dur="1000"/>
                                        <p:tgtEl>
                                          <p:spTgt spid="204"/>
                                        </p:tgtEl>
                                      </p:cBhvr>
                                    </p:animEffect>
                                  </p:childTnLst>
                                </p:cTn>
                              </p:par>
                            </p:childTnLst>
                          </p:cTn>
                        </p:par>
                      </p:childTnLst>
                    </p:cTn>
                  </p:par>
                  <p:par>
                    <p:cTn id="57" fill="hold">
                      <p:stCondLst>
                        <p:cond delay="indefinite"/>
                      </p:stCondLst>
                      <p:childTnLst>
                        <p:par>
                          <p:cTn id="58" fill="hold">
                            <p:stCondLst>
                              <p:cond delay="0"/>
                            </p:stCondLst>
                            <p:childTnLst>
                              <p:par>
                                <p:cTn id="59" presetID="55" presetClass="entr" presetSubtype="0" fill="hold" nodeType="clickEffect">
                                  <p:stCondLst>
                                    <p:cond delay="0"/>
                                  </p:stCondLst>
                                  <p:childTnLst>
                                    <p:set>
                                      <p:cBhvr>
                                        <p:cTn id="60" dur="1" fill="hold">
                                          <p:stCondLst>
                                            <p:cond delay="0"/>
                                          </p:stCondLst>
                                        </p:cTn>
                                        <p:tgtEl>
                                          <p:spTgt spid="205"/>
                                        </p:tgtEl>
                                        <p:attrNameLst>
                                          <p:attrName>style.visibility</p:attrName>
                                        </p:attrNameLst>
                                      </p:cBhvr>
                                      <p:to>
                                        <p:strVal val="visible"/>
                                      </p:to>
                                    </p:set>
                                    <p:anim calcmode="lin" valueType="num">
                                      <p:cBhvr>
                                        <p:cTn id="61" dur="1000" fill="hold"/>
                                        <p:tgtEl>
                                          <p:spTgt spid="205"/>
                                        </p:tgtEl>
                                        <p:attrNameLst>
                                          <p:attrName>ppt_w</p:attrName>
                                        </p:attrNameLst>
                                      </p:cBhvr>
                                      <p:tavLst>
                                        <p:tav tm="0">
                                          <p:val>
                                            <p:strVal val="#ppt_w*0.70"/>
                                          </p:val>
                                        </p:tav>
                                        <p:tav tm="100000">
                                          <p:val>
                                            <p:strVal val="#ppt_w"/>
                                          </p:val>
                                        </p:tav>
                                      </p:tavLst>
                                    </p:anim>
                                    <p:anim calcmode="lin" valueType="num">
                                      <p:cBhvr>
                                        <p:cTn id="62" dur="1000" fill="hold"/>
                                        <p:tgtEl>
                                          <p:spTgt spid="205"/>
                                        </p:tgtEl>
                                        <p:attrNameLst>
                                          <p:attrName>ppt_h</p:attrName>
                                        </p:attrNameLst>
                                      </p:cBhvr>
                                      <p:tavLst>
                                        <p:tav tm="0">
                                          <p:val>
                                            <p:strVal val="#ppt_h"/>
                                          </p:val>
                                        </p:tav>
                                        <p:tav tm="100000">
                                          <p:val>
                                            <p:strVal val="#ppt_h"/>
                                          </p:val>
                                        </p:tav>
                                      </p:tavLst>
                                    </p:anim>
                                    <p:animEffect transition="in" filter="fade">
                                      <p:cBhvr>
                                        <p:cTn id="63" dur="1000"/>
                                        <p:tgtEl>
                                          <p:spTgt spid="205"/>
                                        </p:tgtEl>
                                      </p:cBhvr>
                                    </p:animEffect>
                                  </p:childTnLst>
                                </p:cTn>
                              </p:par>
                            </p:childTnLst>
                          </p:cTn>
                        </p:par>
                      </p:childTnLst>
                    </p:cTn>
                  </p:par>
                  <p:par>
                    <p:cTn id="64" fill="hold">
                      <p:stCondLst>
                        <p:cond delay="indefinite"/>
                      </p:stCondLst>
                      <p:childTnLst>
                        <p:par>
                          <p:cTn id="65" fill="hold">
                            <p:stCondLst>
                              <p:cond delay="0"/>
                            </p:stCondLst>
                            <p:childTnLst>
                              <p:par>
                                <p:cTn id="66" presetID="17" presetClass="entr" presetSubtype="1" fill="hold" nodeType="clickEffect">
                                  <p:stCondLst>
                                    <p:cond delay="0"/>
                                  </p:stCondLst>
                                  <p:childTnLst>
                                    <p:set>
                                      <p:cBhvr>
                                        <p:cTn id="67" dur="1" fill="hold">
                                          <p:stCondLst>
                                            <p:cond delay="0"/>
                                          </p:stCondLst>
                                        </p:cTn>
                                        <p:tgtEl>
                                          <p:spTgt spid="211"/>
                                        </p:tgtEl>
                                        <p:attrNameLst>
                                          <p:attrName>style.visibility</p:attrName>
                                        </p:attrNameLst>
                                      </p:cBhvr>
                                      <p:to>
                                        <p:strVal val="visible"/>
                                      </p:to>
                                    </p:set>
                                    <p:anim calcmode="lin" valueType="num">
                                      <p:cBhvr>
                                        <p:cTn id="68" dur="1000" fill="hold"/>
                                        <p:tgtEl>
                                          <p:spTgt spid="211"/>
                                        </p:tgtEl>
                                        <p:attrNameLst>
                                          <p:attrName>ppt_x</p:attrName>
                                        </p:attrNameLst>
                                      </p:cBhvr>
                                      <p:tavLst>
                                        <p:tav tm="0">
                                          <p:val>
                                            <p:strVal val="#ppt_x"/>
                                          </p:val>
                                        </p:tav>
                                        <p:tav tm="100000">
                                          <p:val>
                                            <p:strVal val="#ppt_x"/>
                                          </p:val>
                                        </p:tav>
                                      </p:tavLst>
                                    </p:anim>
                                    <p:anim calcmode="lin" valueType="num">
                                      <p:cBhvr>
                                        <p:cTn id="69" dur="1000" fill="hold"/>
                                        <p:tgtEl>
                                          <p:spTgt spid="211"/>
                                        </p:tgtEl>
                                        <p:attrNameLst>
                                          <p:attrName>ppt_y</p:attrName>
                                        </p:attrNameLst>
                                      </p:cBhvr>
                                      <p:tavLst>
                                        <p:tav tm="0">
                                          <p:val>
                                            <p:strVal val="#ppt_y-#ppt_h/2"/>
                                          </p:val>
                                        </p:tav>
                                        <p:tav tm="100000">
                                          <p:val>
                                            <p:strVal val="#ppt_y"/>
                                          </p:val>
                                        </p:tav>
                                      </p:tavLst>
                                    </p:anim>
                                    <p:anim calcmode="lin" valueType="num">
                                      <p:cBhvr>
                                        <p:cTn id="70" dur="1000" fill="hold"/>
                                        <p:tgtEl>
                                          <p:spTgt spid="211"/>
                                        </p:tgtEl>
                                        <p:attrNameLst>
                                          <p:attrName>ppt_w</p:attrName>
                                        </p:attrNameLst>
                                      </p:cBhvr>
                                      <p:tavLst>
                                        <p:tav tm="0">
                                          <p:val>
                                            <p:strVal val="#ppt_w"/>
                                          </p:val>
                                        </p:tav>
                                        <p:tav tm="100000">
                                          <p:val>
                                            <p:strVal val="#ppt_w"/>
                                          </p:val>
                                        </p:tav>
                                      </p:tavLst>
                                    </p:anim>
                                    <p:anim calcmode="lin" valueType="num">
                                      <p:cBhvr>
                                        <p:cTn id="71" dur="1000" fill="hold"/>
                                        <p:tgtEl>
                                          <p:spTgt spid="211"/>
                                        </p:tgtEl>
                                        <p:attrNameLst>
                                          <p:attrName>ppt_h</p:attrName>
                                        </p:attrNameLst>
                                      </p:cBhvr>
                                      <p:tavLst>
                                        <p:tav tm="0">
                                          <p:val>
                                            <p:fltVal val="0"/>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55" presetClass="entr" presetSubtype="0" fill="hold" grpId="0" nodeType="clickEffect">
                                  <p:stCondLst>
                                    <p:cond delay="0"/>
                                  </p:stCondLst>
                                  <p:childTnLst>
                                    <p:set>
                                      <p:cBhvr>
                                        <p:cTn id="75" dur="1" fill="hold">
                                          <p:stCondLst>
                                            <p:cond delay="0"/>
                                          </p:stCondLst>
                                        </p:cTn>
                                        <p:tgtEl>
                                          <p:spTgt spid="210"/>
                                        </p:tgtEl>
                                        <p:attrNameLst>
                                          <p:attrName>style.visibility</p:attrName>
                                        </p:attrNameLst>
                                      </p:cBhvr>
                                      <p:to>
                                        <p:strVal val="visible"/>
                                      </p:to>
                                    </p:set>
                                    <p:anim calcmode="lin" valueType="num">
                                      <p:cBhvr>
                                        <p:cTn id="76" dur="1000" fill="hold"/>
                                        <p:tgtEl>
                                          <p:spTgt spid="210"/>
                                        </p:tgtEl>
                                        <p:attrNameLst>
                                          <p:attrName>ppt_w</p:attrName>
                                        </p:attrNameLst>
                                      </p:cBhvr>
                                      <p:tavLst>
                                        <p:tav tm="0">
                                          <p:val>
                                            <p:strVal val="#ppt_w*0.70"/>
                                          </p:val>
                                        </p:tav>
                                        <p:tav tm="100000">
                                          <p:val>
                                            <p:strVal val="#ppt_w"/>
                                          </p:val>
                                        </p:tav>
                                      </p:tavLst>
                                    </p:anim>
                                    <p:anim calcmode="lin" valueType="num">
                                      <p:cBhvr>
                                        <p:cTn id="77" dur="1000" fill="hold"/>
                                        <p:tgtEl>
                                          <p:spTgt spid="210"/>
                                        </p:tgtEl>
                                        <p:attrNameLst>
                                          <p:attrName>ppt_h</p:attrName>
                                        </p:attrNameLst>
                                      </p:cBhvr>
                                      <p:tavLst>
                                        <p:tav tm="0">
                                          <p:val>
                                            <p:strVal val="#ppt_h"/>
                                          </p:val>
                                        </p:tav>
                                        <p:tav tm="100000">
                                          <p:val>
                                            <p:strVal val="#ppt_h"/>
                                          </p:val>
                                        </p:tav>
                                      </p:tavLst>
                                    </p:anim>
                                    <p:animEffect transition="in" filter="fade">
                                      <p:cBhvr>
                                        <p:cTn id="78" dur="10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97050" y="935038"/>
            <a:ext cx="7612056" cy="457200"/>
          </a:xfrm>
        </p:spPr>
        <p:txBody>
          <a:bodyPr/>
          <a:lstStyle/>
          <a:p>
            <a:pPr>
              <a:buFont typeface="Wingdings" pitchFamily="2" charset="2"/>
              <a:buChar char="ü"/>
            </a:pPr>
            <a:r>
              <a:rPr lang="en-US" altLang="zh-CN" sz="2200" dirty="0" smtClean="0"/>
              <a:t>EBOM</a:t>
            </a:r>
            <a:r>
              <a:rPr lang="zh-CN" altLang="en-US" sz="2200" dirty="0" smtClean="0"/>
              <a:t>管理示意</a:t>
            </a:r>
            <a:endParaRPr lang="zh-CN" altLang="en-US" sz="2200" dirty="0"/>
          </a:p>
        </p:txBody>
      </p:sp>
      <p:pic>
        <p:nvPicPr>
          <p:cNvPr id="1491970" name="Picture 2"/>
          <p:cNvPicPr>
            <a:picLocks noChangeAspect="1" noChangeArrowheads="1"/>
          </p:cNvPicPr>
          <p:nvPr/>
        </p:nvPicPr>
        <p:blipFill>
          <a:blip r:embed="rId2" cstate="print"/>
          <a:srcRect/>
          <a:stretch>
            <a:fillRect/>
          </a:stretch>
        </p:blipFill>
        <p:spPr bwMode="auto">
          <a:xfrm>
            <a:off x="0" y="1334537"/>
            <a:ext cx="4913248" cy="3885163"/>
          </a:xfrm>
          <a:prstGeom prst="rect">
            <a:avLst/>
          </a:prstGeom>
          <a:noFill/>
          <a:ln w="9525">
            <a:noFill/>
            <a:miter lim="800000"/>
            <a:headEnd/>
            <a:tailEnd/>
          </a:ln>
        </p:spPr>
      </p:pic>
      <p:sp>
        <p:nvSpPr>
          <p:cNvPr id="4"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err="1"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xBOM</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的管理方式</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pic>
        <p:nvPicPr>
          <p:cNvPr id="81921" name="Picture 1"/>
          <p:cNvPicPr>
            <a:picLocks noChangeAspect="1" noChangeArrowheads="1"/>
          </p:cNvPicPr>
          <p:nvPr/>
        </p:nvPicPr>
        <p:blipFill>
          <a:blip r:embed="rId3" cstate="print"/>
          <a:srcRect/>
          <a:stretch>
            <a:fillRect/>
          </a:stretch>
        </p:blipFill>
        <p:spPr bwMode="auto">
          <a:xfrm>
            <a:off x="4928452" y="3338514"/>
            <a:ext cx="4215548" cy="3319462"/>
          </a:xfrm>
          <a:prstGeom prst="rect">
            <a:avLst/>
          </a:prstGeom>
          <a:noFill/>
          <a:ln w="9525">
            <a:noFill/>
            <a:miter lim="800000"/>
            <a:headEnd/>
            <a:tailEnd/>
          </a:ln>
        </p:spPr>
      </p:pic>
      <p:sp>
        <p:nvSpPr>
          <p:cNvPr id="7" name="标题 2"/>
          <p:cNvSpPr txBox="1">
            <a:spLocks/>
          </p:cNvSpPr>
          <p:nvPr/>
        </p:nvSpPr>
        <p:spPr bwMode="auto">
          <a:xfrm>
            <a:off x="4819650" y="2849563"/>
            <a:ext cx="3038475"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eaLnBrk="0" hangingPunct="0">
              <a:buFont typeface="Wingdings" pitchFamily="2" charset="2"/>
              <a:buChar char="ü"/>
            </a:pPr>
            <a:r>
              <a:rPr lang="en-US" altLang="zh-CN" sz="2200" dirty="0" smtClean="0"/>
              <a:t>EBOM</a:t>
            </a:r>
            <a:r>
              <a:rPr lang="zh-CN" altLang="en-US" sz="2200" dirty="0" smtClean="0"/>
              <a:t>数据组成示意</a:t>
            </a:r>
            <a:endParaRPr kumimoji="0" lang="zh-CN" altLang="en-US" sz="22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3619" name="Picture 3"/>
          <p:cNvPicPr>
            <a:picLocks noChangeAspect="1" noChangeArrowheads="1"/>
          </p:cNvPicPr>
          <p:nvPr/>
        </p:nvPicPr>
        <p:blipFill>
          <a:blip r:embed="rId3" cstate="print"/>
          <a:srcRect/>
          <a:stretch>
            <a:fillRect/>
          </a:stretch>
        </p:blipFill>
        <p:spPr bwMode="auto">
          <a:xfrm>
            <a:off x="258763" y="1666875"/>
            <a:ext cx="3895725" cy="3894138"/>
          </a:xfrm>
          <a:prstGeom prst="rect">
            <a:avLst/>
          </a:prstGeom>
          <a:noFill/>
          <a:ln w="9525">
            <a:noFill/>
            <a:miter lim="800000"/>
            <a:headEnd/>
            <a:tailEnd/>
          </a:ln>
        </p:spPr>
      </p:pic>
      <p:sp>
        <p:nvSpPr>
          <p:cNvPr id="623620" name="AutoShape 4"/>
          <p:cNvSpPr>
            <a:spLocks noChangeArrowheads="1"/>
          </p:cNvSpPr>
          <p:nvPr/>
        </p:nvSpPr>
        <p:spPr bwMode="auto">
          <a:xfrm rot="-5676580">
            <a:off x="3763169" y="3899694"/>
            <a:ext cx="381000" cy="3313112"/>
          </a:xfrm>
          <a:prstGeom prst="curvedRightArrow">
            <a:avLst>
              <a:gd name="adj1" fmla="val 99519"/>
              <a:gd name="adj2" fmla="val 273436"/>
              <a:gd name="adj3" fmla="val 33333"/>
            </a:avLst>
          </a:prstGeom>
          <a:gradFill rotWithShape="0">
            <a:gsLst>
              <a:gs pos="0">
                <a:srgbClr val="99CCFF">
                  <a:gamma/>
                  <a:shade val="65882"/>
                  <a:invGamma/>
                </a:srgbClr>
              </a:gs>
              <a:gs pos="50000">
                <a:srgbClr val="99CCFF"/>
              </a:gs>
              <a:gs pos="100000">
                <a:srgbClr val="99CCFF">
                  <a:gamma/>
                  <a:shade val="65882"/>
                  <a:invGamma/>
                </a:srgbClr>
              </a:gs>
            </a:gsLst>
            <a:lin ang="5400000" scaled="1"/>
          </a:gradFill>
          <a:ln w="3175">
            <a:noFill/>
            <a:miter lim="800000"/>
            <a:headEnd/>
            <a:tailEnd/>
          </a:ln>
          <a:effectLst>
            <a:prstShdw prst="shdw17" dist="17961" dir="2700000">
              <a:srgbClr val="99CCFF">
                <a:gamma/>
                <a:shade val="60000"/>
                <a:invGamma/>
              </a:srgbClr>
            </a:prstShdw>
          </a:effectLst>
        </p:spPr>
        <p:txBody>
          <a:bodyPr anchor="ctr">
            <a:spAutoFit/>
          </a:bodyPr>
          <a:lstStyle/>
          <a:p>
            <a:endParaRPr lang="zh-CN" altLang="en-US"/>
          </a:p>
        </p:txBody>
      </p:sp>
      <p:pic>
        <p:nvPicPr>
          <p:cNvPr id="623621" name="Picture 5"/>
          <p:cNvPicPr>
            <a:picLocks noChangeAspect="1" noChangeArrowheads="1"/>
          </p:cNvPicPr>
          <p:nvPr/>
        </p:nvPicPr>
        <p:blipFill>
          <a:blip r:embed="rId4" cstate="print"/>
          <a:srcRect/>
          <a:stretch>
            <a:fillRect/>
          </a:stretch>
        </p:blipFill>
        <p:spPr bwMode="auto">
          <a:xfrm>
            <a:off x="4306888" y="1819275"/>
            <a:ext cx="4697412" cy="3513138"/>
          </a:xfrm>
          <a:prstGeom prst="rect">
            <a:avLst/>
          </a:prstGeom>
          <a:noFill/>
          <a:ln w="9525">
            <a:noFill/>
            <a:miter lim="800000"/>
            <a:headEnd/>
            <a:tailEnd/>
          </a:ln>
        </p:spPr>
      </p:pic>
      <p:sp>
        <p:nvSpPr>
          <p:cNvPr id="634883" name="Rectangle 3"/>
          <p:cNvSpPr>
            <a:spLocks noGrp="1" noChangeArrowheads="1"/>
          </p:cNvSpPr>
          <p:nvPr>
            <p:ph type="title"/>
          </p:nvPr>
        </p:nvSpPr>
        <p:spPr>
          <a:xfrm>
            <a:off x="225625" y="896938"/>
            <a:ext cx="7612056" cy="457200"/>
          </a:xfrm>
          <a:noFill/>
          <a:ln/>
        </p:spPr>
        <p:txBody>
          <a:bodyPr/>
          <a:lstStyle/>
          <a:p>
            <a:pPr>
              <a:buFont typeface="Wingdings" pitchFamily="2" charset="2"/>
              <a:buChar char="ü"/>
            </a:pPr>
            <a:r>
              <a:rPr lang="en-US" altLang="zh-CN" sz="2200" dirty="0" smtClean="0"/>
              <a:t>MBOM</a:t>
            </a:r>
            <a:r>
              <a:rPr lang="zh-CN" altLang="en-US" sz="2200" dirty="0" smtClean="0"/>
              <a:t>层次规划及数据组成示意</a:t>
            </a:r>
          </a:p>
        </p:txBody>
      </p:sp>
      <p:sp>
        <p:nvSpPr>
          <p:cNvPr id="7"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err="1"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xBOM</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的管理方式</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2"/>
          <p:cNvSpPr>
            <a:spLocks noChangeArrowheads="1"/>
          </p:cNvSpPr>
          <p:nvPr/>
        </p:nvSpPr>
        <p:spPr bwMode="auto">
          <a:xfrm>
            <a:off x="2106534" y="1927256"/>
            <a:ext cx="4505325" cy="4724400"/>
          </a:xfrm>
          <a:prstGeom prst="rect">
            <a:avLst/>
          </a:prstGeom>
          <a:noFill/>
          <a:ln w="19050">
            <a:solidFill>
              <a:schemeClr val="hlink"/>
            </a:solidFill>
            <a:miter lim="800000"/>
            <a:headEnd/>
            <a:tailEnd/>
          </a:ln>
          <a:effectLst/>
        </p:spPr>
        <p:txBody>
          <a:bodyPr anchor="ctr">
            <a:noAutofit/>
          </a:bodyPr>
          <a:lstStyle/>
          <a:p>
            <a:endParaRPr lang="zh-CN" altLang="en-US" b="1"/>
          </a:p>
        </p:txBody>
      </p:sp>
      <p:sp>
        <p:nvSpPr>
          <p:cNvPr id="157" name="Rectangle 3"/>
          <p:cNvSpPr>
            <a:spLocks noGrp="1" noChangeArrowheads="1"/>
          </p:cNvSpPr>
          <p:nvPr>
            <p:ph type="title"/>
          </p:nvPr>
        </p:nvSpPr>
        <p:spPr>
          <a:xfrm>
            <a:off x="139700" y="754063"/>
            <a:ext cx="7612063" cy="457200"/>
          </a:xfrm>
        </p:spPr>
        <p:txBody>
          <a:bodyPr/>
          <a:lstStyle/>
          <a:p>
            <a:pPr>
              <a:buFont typeface="Wingdings" pitchFamily="2" charset="2"/>
              <a:buChar char="ü"/>
            </a:pPr>
            <a:r>
              <a:rPr lang="zh-CN" altLang="en-US" sz="2200" dirty="0" smtClean="0"/>
              <a:t>各层次</a:t>
            </a:r>
            <a:r>
              <a:rPr lang="en-US" altLang="zh-CN" sz="2200" dirty="0" smtClean="0"/>
              <a:t>MBOM</a:t>
            </a:r>
            <a:r>
              <a:rPr lang="zh-CN" altLang="en-US" sz="2200" dirty="0" smtClean="0"/>
              <a:t>建立过程示意</a:t>
            </a:r>
          </a:p>
        </p:txBody>
      </p:sp>
      <p:sp>
        <p:nvSpPr>
          <p:cNvPr id="635908" name="Rectangle 4"/>
          <p:cNvSpPr>
            <a:spLocks noGrp="1" noChangeArrowheads="1"/>
          </p:cNvSpPr>
          <p:nvPr>
            <p:ph type="body" sz="half" idx="1"/>
          </p:nvPr>
        </p:nvSpPr>
        <p:spPr>
          <a:xfrm>
            <a:off x="198093" y="1104539"/>
            <a:ext cx="8586787" cy="2781300"/>
          </a:xfrm>
          <a:noFill/>
          <a:ln/>
        </p:spPr>
        <p:txBody>
          <a:bodyPr lIns="90478" tIns="44445" rIns="90478" bIns="44445"/>
          <a:lstStyle/>
          <a:p>
            <a:pPr marL="4763" indent="-4763">
              <a:lnSpc>
                <a:spcPct val="120000"/>
              </a:lnSpc>
              <a:buClr>
                <a:srgbClr val="000066"/>
              </a:buClr>
              <a:buFont typeface="Wingdings" pitchFamily="2" charset="2"/>
              <a:buNone/>
            </a:pPr>
            <a:r>
              <a:rPr lang="en-US" altLang="zh-CN" sz="1400" b="1" dirty="0" smtClean="0">
                <a:solidFill>
                  <a:srgbClr val="0000CC"/>
                </a:solidFill>
                <a:latin typeface="Calibri" pitchFamily="34" charset="0"/>
                <a:cs typeface="Calibri" pitchFamily="34" charset="0"/>
              </a:rPr>
              <a:t>MBOM</a:t>
            </a:r>
            <a:r>
              <a:rPr lang="zh-CN" altLang="en-US" sz="1400" b="1" dirty="0" smtClean="0">
                <a:solidFill>
                  <a:srgbClr val="0000CC"/>
                </a:solidFill>
                <a:latin typeface="Calibri" pitchFamily="34" charset="0"/>
                <a:cs typeface="Calibri" pitchFamily="34" charset="0"/>
              </a:rPr>
              <a:t>的顶层在确定工艺总方案和进行</a:t>
            </a:r>
            <a:r>
              <a:rPr lang="en-US" altLang="zh-CN" sz="1400" b="1" dirty="0" smtClean="0">
                <a:solidFill>
                  <a:srgbClr val="0000CC"/>
                </a:solidFill>
                <a:latin typeface="Calibri" pitchFamily="34" charset="0"/>
                <a:cs typeface="Calibri" pitchFamily="34" charset="0"/>
              </a:rPr>
              <a:t>AO</a:t>
            </a:r>
            <a:r>
              <a:rPr lang="zh-CN" altLang="en-US" sz="1400" b="1" dirty="0" smtClean="0">
                <a:solidFill>
                  <a:srgbClr val="0000CC"/>
                </a:solidFill>
                <a:latin typeface="Calibri" pitchFamily="34" charset="0"/>
                <a:cs typeface="Calibri" pitchFamily="34" charset="0"/>
              </a:rPr>
              <a:t>规划时即可建立，</a:t>
            </a:r>
            <a:r>
              <a:rPr lang="en-US" altLang="zh-CN" sz="1400" b="1" dirty="0" smtClean="0">
                <a:solidFill>
                  <a:srgbClr val="0000CC"/>
                </a:solidFill>
                <a:latin typeface="Calibri" pitchFamily="34" charset="0"/>
                <a:cs typeface="Calibri" pitchFamily="34" charset="0"/>
              </a:rPr>
              <a:t>MBOM</a:t>
            </a:r>
            <a:r>
              <a:rPr lang="zh-CN" altLang="en-US" sz="1400" b="1" dirty="0" smtClean="0">
                <a:solidFill>
                  <a:srgbClr val="0000CC"/>
                </a:solidFill>
                <a:latin typeface="Calibri" pitchFamily="34" charset="0"/>
                <a:cs typeface="Calibri" pitchFamily="34" charset="0"/>
              </a:rPr>
              <a:t>底层产品结构在编写</a:t>
            </a:r>
            <a:r>
              <a:rPr lang="en-US" altLang="zh-CN" sz="1400" b="1" dirty="0" smtClean="0">
                <a:solidFill>
                  <a:srgbClr val="0000CC"/>
                </a:solidFill>
                <a:latin typeface="Calibri" pitchFamily="34" charset="0"/>
                <a:cs typeface="Calibri" pitchFamily="34" charset="0"/>
              </a:rPr>
              <a:t>AO</a:t>
            </a:r>
            <a:r>
              <a:rPr lang="zh-CN" altLang="en-US" sz="1400" b="1" dirty="0" smtClean="0">
                <a:solidFill>
                  <a:srgbClr val="0000CC"/>
                </a:solidFill>
                <a:latin typeface="Calibri" pitchFamily="34" charset="0"/>
                <a:cs typeface="Calibri" pitchFamily="34" charset="0"/>
              </a:rPr>
              <a:t>等工艺文件时确定，通过企业</a:t>
            </a:r>
            <a:r>
              <a:rPr lang="en-US" altLang="zh-CN" sz="1400" b="1" dirty="0" smtClean="0">
                <a:solidFill>
                  <a:srgbClr val="0000CC"/>
                </a:solidFill>
                <a:latin typeface="Calibri" pitchFamily="34" charset="0"/>
                <a:cs typeface="Calibri" pitchFamily="34" charset="0"/>
              </a:rPr>
              <a:t>PDM</a:t>
            </a:r>
            <a:r>
              <a:rPr lang="zh-CN" altLang="en-US" sz="1400" b="1" dirty="0" smtClean="0">
                <a:solidFill>
                  <a:srgbClr val="0000CC"/>
                </a:solidFill>
                <a:latin typeface="Calibri" pitchFamily="34" charset="0"/>
                <a:cs typeface="Calibri" pitchFamily="34" charset="0"/>
              </a:rPr>
              <a:t>系统和</a:t>
            </a:r>
            <a:r>
              <a:rPr lang="en-US" altLang="zh-CN" sz="1400" b="1" dirty="0" smtClean="0">
                <a:solidFill>
                  <a:srgbClr val="0000CC"/>
                </a:solidFill>
                <a:latin typeface="Calibri" pitchFamily="34" charset="0"/>
                <a:cs typeface="Calibri" pitchFamily="34" charset="0"/>
              </a:rPr>
              <a:t>CAPP</a:t>
            </a:r>
            <a:r>
              <a:rPr lang="zh-CN" altLang="en-US" sz="1400" b="1" dirty="0" smtClean="0">
                <a:solidFill>
                  <a:srgbClr val="0000CC"/>
                </a:solidFill>
                <a:latin typeface="Calibri" pitchFamily="34" charset="0"/>
                <a:cs typeface="Calibri" pitchFamily="34" charset="0"/>
              </a:rPr>
              <a:t>的集成即可建立。这样经过自顶向下和自底向上的迭代和递归，全机</a:t>
            </a:r>
            <a:r>
              <a:rPr lang="en-US" altLang="zh-CN" sz="1400" b="1" dirty="0" smtClean="0">
                <a:solidFill>
                  <a:srgbClr val="0000CC"/>
                </a:solidFill>
                <a:latin typeface="Calibri" pitchFamily="34" charset="0"/>
                <a:cs typeface="Calibri" pitchFamily="34" charset="0"/>
              </a:rPr>
              <a:t>MBOM</a:t>
            </a:r>
            <a:r>
              <a:rPr lang="zh-CN" altLang="en-US" sz="1400" b="1" dirty="0" smtClean="0">
                <a:solidFill>
                  <a:srgbClr val="0000CC"/>
                </a:solidFill>
                <a:latin typeface="Calibri" pitchFamily="34" charset="0"/>
                <a:cs typeface="Calibri" pitchFamily="34" charset="0"/>
              </a:rPr>
              <a:t>的产品结构也就建立了</a:t>
            </a:r>
            <a:r>
              <a:rPr lang="zh-CN" altLang="en-US" sz="1400" b="1" dirty="0" smtClean="0">
                <a:solidFill>
                  <a:srgbClr val="0000CC"/>
                </a:solidFill>
                <a:latin typeface="Calibri" pitchFamily="34" charset="0"/>
                <a:cs typeface="Calibri" pitchFamily="34" charset="0"/>
                <a:sym typeface="Wingdings" pitchFamily="2" charset="2"/>
              </a:rPr>
              <a:t>。</a:t>
            </a:r>
          </a:p>
        </p:txBody>
      </p:sp>
      <p:grpSp>
        <p:nvGrpSpPr>
          <p:cNvPr id="2" name="Group 5"/>
          <p:cNvGrpSpPr>
            <a:grpSpLocks/>
          </p:cNvGrpSpPr>
          <p:nvPr/>
        </p:nvGrpSpPr>
        <p:grpSpPr bwMode="auto">
          <a:xfrm>
            <a:off x="2876472" y="2282856"/>
            <a:ext cx="184150" cy="238125"/>
            <a:chOff x="589" y="3243"/>
            <a:chExt cx="401" cy="401"/>
          </a:xfrm>
        </p:grpSpPr>
        <p:sp>
          <p:nvSpPr>
            <p:cNvPr id="635910" name="Freeform 6"/>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5911" name="Oval 7"/>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sp>
          <p:nvSpPr>
            <p:cNvPr id="635912" name="Oval 8"/>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grpSp>
      <p:grpSp>
        <p:nvGrpSpPr>
          <p:cNvPr id="3" name="Group 9"/>
          <p:cNvGrpSpPr>
            <a:grpSpLocks/>
          </p:cNvGrpSpPr>
          <p:nvPr/>
        </p:nvGrpSpPr>
        <p:grpSpPr bwMode="auto">
          <a:xfrm>
            <a:off x="2947909" y="2347944"/>
            <a:ext cx="158750" cy="173037"/>
            <a:chOff x="589" y="3243"/>
            <a:chExt cx="401" cy="401"/>
          </a:xfrm>
        </p:grpSpPr>
        <p:sp>
          <p:nvSpPr>
            <p:cNvPr id="635914" name="Freeform 10"/>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317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5915" name="Oval 11"/>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sp>
          <p:nvSpPr>
            <p:cNvPr id="635916" name="Oval 12"/>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grpSp>
      <p:cxnSp>
        <p:nvCxnSpPr>
          <p:cNvPr id="635917" name="AutoShape 13"/>
          <p:cNvCxnSpPr>
            <a:cxnSpLocks noChangeShapeType="1"/>
          </p:cNvCxnSpPr>
          <p:nvPr/>
        </p:nvCxnSpPr>
        <p:spPr bwMode="auto">
          <a:xfrm rot="16200000" flipH="1">
            <a:off x="2770902" y="3456813"/>
            <a:ext cx="608013" cy="215900"/>
          </a:xfrm>
          <a:prstGeom prst="bentConnector2">
            <a:avLst/>
          </a:prstGeom>
          <a:noFill/>
          <a:ln w="19050">
            <a:solidFill>
              <a:schemeClr val="tx1"/>
            </a:solidFill>
            <a:prstDash val="dash"/>
            <a:miter lim="800000"/>
            <a:headEnd/>
            <a:tailEnd/>
          </a:ln>
          <a:effectLst/>
        </p:spPr>
      </p:cxnSp>
      <p:grpSp>
        <p:nvGrpSpPr>
          <p:cNvPr id="4" name="Group 14"/>
          <p:cNvGrpSpPr>
            <a:grpSpLocks/>
          </p:cNvGrpSpPr>
          <p:nvPr/>
        </p:nvGrpSpPr>
        <p:grpSpPr bwMode="auto">
          <a:xfrm>
            <a:off x="2855834" y="3024219"/>
            <a:ext cx="184150" cy="236537"/>
            <a:chOff x="589" y="3243"/>
            <a:chExt cx="401" cy="401"/>
          </a:xfrm>
        </p:grpSpPr>
        <p:sp>
          <p:nvSpPr>
            <p:cNvPr id="635919" name="Freeform 15"/>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5920" name="Oval 16"/>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sp>
          <p:nvSpPr>
            <p:cNvPr id="635921" name="Oval 17"/>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grpSp>
      <p:grpSp>
        <p:nvGrpSpPr>
          <p:cNvPr id="5" name="Group 18"/>
          <p:cNvGrpSpPr>
            <a:grpSpLocks/>
          </p:cNvGrpSpPr>
          <p:nvPr/>
        </p:nvGrpSpPr>
        <p:grpSpPr bwMode="auto">
          <a:xfrm>
            <a:off x="2927272" y="3089306"/>
            <a:ext cx="160337" cy="171450"/>
            <a:chOff x="589" y="3243"/>
            <a:chExt cx="401" cy="401"/>
          </a:xfrm>
        </p:grpSpPr>
        <p:sp>
          <p:nvSpPr>
            <p:cNvPr id="635923" name="Freeform 19"/>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317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5924" name="Oval 20"/>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sp>
          <p:nvSpPr>
            <p:cNvPr id="635925" name="Oval 21"/>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grpSp>
      <p:cxnSp>
        <p:nvCxnSpPr>
          <p:cNvPr id="635926" name="AutoShape 22"/>
          <p:cNvCxnSpPr>
            <a:cxnSpLocks noChangeShapeType="1"/>
          </p:cNvCxnSpPr>
          <p:nvPr/>
        </p:nvCxnSpPr>
        <p:spPr bwMode="auto">
          <a:xfrm rot="16200000" flipH="1">
            <a:off x="2940766" y="3266312"/>
            <a:ext cx="280988" cy="238125"/>
          </a:xfrm>
          <a:prstGeom prst="bentConnector2">
            <a:avLst/>
          </a:prstGeom>
          <a:noFill/>
          <a:ln w="19050">
            <a:solidFill>
              <a:schemeClr val="tx1"/>
            </a:solidFill>
            <a:prstDash val="dash"/>
            <a:miter lim="800000"/>
            <a:headEnd/>
            <a:tailEnd/>
          </a:ln>
          <a:effectLst/>
        </p:spPr>
      </p:cxnSp>
      <p:grpSp>
        <p:nvGrpSpPr>
          <p:cNvPr id="6" name="Group 23"/>
          <p:cNvGrpSpPr>
            <a:grpSpLocks/>
          </p:cNvGrpSpPr>
          <p:nvPr/>
        </p:nvGrpSpPr>
        <p:grpSpPr bwMode="auto">
          <a:xfrm>
            <a:off x="5497434" y="5491194"/>
            <a:ext cx="223838" cy="252412"/>
            <a:chOff x="589" y="3243"/>
            <a:chExt cx="401" cy="401"/>
          </a:xfrm>
        </p:grpSpPr>
        <p:sp>
          <p:nvSpPr>
            <p:cNvPr id="635928" name="Freeform 24"/>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78BFE6">
                    <a:gamma/>
                    <a:tint val="93725"/>
                    <a:invGamma/>
                  </a:srgbClr>
                </a:gs>
              </a:gsLst>
              <a:lin ang="5400000" scaled="1"/>
            </a:gradFill>
            <a:ln w="19050"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5929" name="Oval 25"/>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a:effectLst/>
          </p:spPr>
          <p:txBody>
            <a:bodyPr wrap="none" lIns="92075" tIns="46038" rIns="92075" bIns="46038" anchor="ctr">
              <a:noAutofit/>
            </a:bodyPr>
            <a:lstStyle/>
            <a:p>
              <a:endParaRPr lang="zh-CN" altLang="en-US" b="1"/>
            </a:p>
          </p:txBody>
        </p:sp>
        <p:sp>
          <p:nvSpPr>
            <p:cNvPr id="635930" name="Oval 26"/>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a:effectLst/>
          </p:spPr>
          <p:txBody>
            <a:bodyPr wrap="none" lIns="92075" tIns="46038" rIns="92075" bIns="46038" anchor="ctr">
              <a:noAutofit/>
            </a:bodyPr>
            <a:lstStyle/>
            <a:p>
              <a:endParaRPr lang="zh-CN" altLang="en-US" b="1"/>
            </a:p>
          </p:txBody>
        </p:sp>
      </p:grpSp>
      <p:grpSp>
        <p:nvGrpSpPr>
          <p:cNvPr id="7" name="Group 27"/>
          <p:cNvGrpSpPr>
            <a:grpSpLocks/>
          </p:cNvGrpSpPr>
          <p:nvPr/>
        </p:nvGrpSpPr>
        <p:grpSpPr bwMode="auto">
          <a:xfrm>
            <a:off x="2412922" y="2046319"/>
            <a:ext cx="184150" cy="236537"/>
            <a:chOff x="589" y="3243"/>
            <a:chExt cx="401" cy="401"/>
          </a:xfrm>
        </p:grpSpPr>
        <p:sp>
          <p:nvSpPr>
            <p:cNvPr id="635932" name="Freeform 28"/>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5933" name="Oval 29"/>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sp>
          <p:nvSpPr>
            <p:cNvPr id="635934" name="Oval 30"/>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grpSp>
      <p:grpSp>
        <p:nvGrpSpPr>
          <p:cNvPr id="8" name="Group 31"/>
          <p:cNvGrpSpPr>
            <a:grpSpLocks/>
          </p:cNvGrpSpPr>
          <p:nvPr/>
        </p:nvGrpSpPr>
        <p:grpSpPr bwMode="auto">
          <a:xfrm>
            <a:off x="2484359" y="2111406"/>
            <a:ext cx="160338" cy="171450"/>
            <a:chOff x="589" y="3243"/>
            <a:chExt cx="401" cy="401"/>
          </a:xfrm>
        </p:grpSpPr>
        <p:sp>
          <p:nvSpPr>
            <p:cNvPr id="635936" name="Freeform 32"/>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317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5937" name="Oval 33"/>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sp>
          <p:nvSpPr>
            <p:cNvPr id="635938" name="Oval 34"/>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grpSp>
      <p:cxnSp>
        <p:nvCxnSpPr>
          <p:cNvPr id="635939" name="AutoShape 35"/>
          <p:cNvCxnSpPr>
            <a:cxnSpLocks noChangeShapeType="1"/>
          </p:cNvCxnSpPr>
          <p:nvPr/>
        </p:nvCxnSpPr>
        <p:spPr bwMode="auto">
          <a:xfrm rot="16200000" flipH="1">
            <a:off x="2671684" y="2163794"/>
            <a:ext cx="109537" cy="344488"/>
          </a:xfrm>
          <a:prstGeom prst="bentConnector2">
            <a:avLst/>
          </a:prstGeom>
          <a:noFill/>
          <a:ln w="19050">
            <a:solidFill>
              <a:schemeClr val="tx1"/>
            </a:solidFill>
            <a:prstDash val="dash"/>
            <a:miter lim="800000"/>
            <a:headEnd/>
            <a:tailEnd/>
          </a:ln>
          <a:effectLst/>
        </p:spPr>
      </p:cxnSp>
      <p:cxnSp>
        <p:nvCxnSpPr>
          <p:cNvPr id="635940" name="AutoShape 36"/>
          <p:cNvCxnSpPr>
            <a:cxnSpLocks noChangeShapeType="1"/>
          </p:cNvCxnSpPr>
          <p:nvPr/>
        </p:nvCxnSpPr>
        <p:spPr bwMode="auto">
          <a:xfrm rot="16200000" flipH="1">
            <a:off x="2274809" y="2560669"/>
            <a:ext cx="860425" cy="301625"/>
          </a:xfrm>
          <a:prstGeom prst="bentConnector2">
            <a:avLst/>
          </a:prstGeom>
          <a:noFill/>
          <a:ln w="19050">
            <a:solidFill>
              <a:schemeClr val="tx1"/>
            </a:solidFill>
            <a:prstDash val="dash"/>
            <a:miter lim="800000"/>
            <a:headEnd/>
            <a:tailEnd/>
          </a:ln>
          <a:effectLst/>
        </p:spPr>
      </p:cxnSp>
      <p:sp>
        <p:nvSpPr>
          <p:cNvPr id="635941" name="Text Box 37"/>
          <p:cNvSpPr txBox="1">
            <a:spLocks noChangeArrowheads="1"/>
          </p:cNvSpPr>
          <p:nvPr/>
        </p:nvSpPr>
        <p:spPr bwMode="auto">
          <a:xfrm>
            <a:off x="2641522" y="1998694"/>
            <a:ext cx="606425" cy="228600"/>
          </a:xfrm>
          <a:prstGeom prst="rect">
            <a:avLst/>
          </a:prstGeom>
          <a:noFill/>
          <a:ln w="19050">
            <a:noFill/>
            <a:miter lim="800000"/>
            <a:headEnd/>
            <a:tailEnd/>
          </a:ln>
          <a:effectLst/>
        </p:spPr>
        <p:txBody>
          <a:bodyPr wrap="none">
            <a:noAutofit/>
          </a:bodyPr>
          <a:lstStyle/>
          <a:p>
            <a:pPr algn="ctr" eaLnBrk="0" hangingPunct="0">
              <a:lnSpc>
                <a:spcPct val="90000"/>
              </a:lnSpc>
            </a:pPr>
            <a:r>
              <a:rPr lang="en-US" altLang="zh-CN" sz="1000" b="1">
                <a:solidFill>
                  <a:srgbClr val="000066"/>
                </a:solidFill>
                <a:ea typeface="楷体_GB2312" pitchFamily="49" charset="-122"/>
              </a:rPr>
              <a:t>XX</a:t>
            </a:r>
            <a:r>
              <a:rPr lang="zh-CN" altLang="en-US" sz="1000" b="1">
                <a:solidFill>
                  <a:srgbClr val="000066"/>
                </a:solidFill>
                <a:ea typeface="楷体_GB2312" pitchFamily="49" charset="-122"/>
              </a:rPr>
              <a:t>飞机</a:t>
            </a:r>
          </a:p>
        </p:txBody>
      </p:sp>
      <p:grpSp>
        <p:nvGrpSpPr>
          <p:cNvPr id="9" name="Group 38"/>
          <p:cNvGrpSpPr>
            <a:grpSpLocks/>
          </p:cNvGrpSpPr>
          <p:nvPr/>
        </p:nvGrpSpPr>
        <p:grpSpPr bwMode="auto">
          <a:xfrm>
            <a:off x="2849484" y="2635281"/>
            <a:ext cx="184150" cy="238125"/>
            <a:chOff x="589" y="3243"/>
            <a:chExt cx="401" cy="401"/>
          </a:xfrm>
        </p:grpSpPr>
        <p:sp>
          <p:nvSpPr>
            <p:cNvPr id="635943" name="Freeform 39"/>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5944" name="Oval 40"/>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sp>
          <p:nvSpPr>
            <p:cNvPr id="635945" name="Oval 41"/>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grpSp>
      <p:grpSp>
        <p:nvGrpSpPr>
          <p:cNvPr id="10" name="Group 42"/>
          <p:cNvGrpSpPr>
            <a:grpSpLocks/>
          </p:cNvGrpSpPr>
          <p:nvPr/>
        </p:nvGrpSpPr>
        <p:grpSpPr bwMode="auto">
          <a:xfrm>
            <a:off x="2920922" y="2700369"/>
            <a:ext cx="158750" cy="173037"/>
            <a:chOff x="589" y="3243"/>
            <a:chExt cx="401" cy="401"/>
          </a:xfrm>
        </p:grpSpPr>
        <p:sp>
          <p:nvSpPr>
            <p:cNvPr id="635947" name="Freeform 43"/>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317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5948" name="Oval 44"/>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sp>
          <p:nvSpPr>
            <p:cNvPr id="635949" name="Oval 45"/>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grpSp>
      <p:cxnSp>
        <p:nvCxnSpPr>
          <p:cNvPr id="635950" name="AutoShape 46"/>
          <p:cNvCxnSpPr>
            <a:cxnSpLocks noChangeShapeType="1"/>
          </p:cNvCxnSpPr>
          <p:nvPr/>
        </p:nvCxnSpPr>
        <p:spPr bwMode="auto">
          <a:xfrm rot="16200000" flipH="1">
            <a:off x="2466103" y="2369375"/>
            <a:ext cx="471487" cy="295275"/>
          </a:xfrm>
          <a:prstGeom prst="bentConnector2">
            <a:avLst/>
          </a:prstGeom>
          <a:noFill/>
          <a:ln w="19050">
            <a:solidFill>
              <a:schemeClr val="tx1"/>
            </a:solidFill>
            <a:prstDash val="dash"/>
            <a:miter lim="800000"/>
            <a:headEnd/>
            <a:tailEnd/>
          </a:ln>
          <a:effectLst/>
        </p:spPr>
      </p:cxnSp>
      <p:sp>
        <p:nvSpPr>
          <p:cNvPr id="635951" name="Text Box 47"/>
          <p:cNvSpPr txBox="1">
            <a:spLocks noChangeArrowheads="1"/>
          </p:cNvSpPr>
          <p:nvPr/>
        </p:nvSpPr>
        <p:spPr bwMode="auto">
          <a:xfrm>
            <a:off x="3105072" y="2265394"/>
            <a:ext cx="635000" cy="228600"/>
          </a:xfrm>
          <a:prstGeom prst="rect">
            <a:avLst/>
          </a:prstGeom>
          <a:noFill/>
          <a:ln w="19050">
            <a:noFill/>
            <a:miter lim="800000"/>
            <a:headEnd/>
            <a:tailEnd/>
          </a:ln>
          <a:effectLst/>
        </p:spPr>
        <p:txBody>
          <a:bodyPr wrap="none">
            <a:noAutofit/>
          </a:bodyPr>
          <a:lstStyle/>
          <a:p>
            <a:pPr eaLnBrk="0" hangingPunct="0">
              <a:lnSpc>
                <a:spcPct val="90000"/>
              </a:lnSpc>
            </a:pPr>
            <a:r>
              <a:rPr lang="zh-CN" altLang="en-US" sz="1000" b="1">
                <a:solidFill>
                  <a:srgbClr val="000066"/>
                </a:solidFill>
                <a:ea typeface="楷体_GB2312" pitchFamily="49" charset="-122"/>
              </a:rPr>
              <a:t>集合件</a:t>
            </a:r>
            <a:r>
              <a:rPr lang="en-US" altLang="zh-CN" sz="1000" b="1">
                <a:solidFill>
                  <a:srgbClr val="000066"/>
                </a:solidFill>
                <a:ea typeface="楷体_GB2312" pitchFamily="49" charset="-122"/>
              </a:rPr>
              <a:t>1</a:t>
            </a:r>
          </a:p>
        </p:txBody>
      </p:sp>
      <p:sp>
        <p:nvSpPr>
          <p:cNvPr id="635952" name="Text Box 48"/>
          <p:cNvSpPr txBox="1">
            <a:spLocks noChangeArrowheads="1"/>
          </p:cNvSpPr>
          <p:nvPr/>
        </p:nvSpPr>
        <p:spPr bwMode="auto">
          <a:xfrm>
            <a:off x="3092372" y="2630519"/>
            <a:ext cx="635000" cy="228600"/>
          </a:xfrm>
          <a:prstGeom prst="rect">
            <a:avLst/>
          </a:prstGeom>
          <a:noFill/>
          <a:ln w="19050">
            <a:noFill/>
            <a:miter lim="800000"/>
            <a:headEnd/>
            <a:tailEnd/>
          </a:ln>
          <a:effectLst/>
        </p:spPr>
        <p:txBody>
          <a:bodyPr wrap="none">
            <a:noAutofit/>
          </a:bodyPr>
          <a:lstStyle/>
          <a:p>
            <a:pPr eaLnBrk="0" hangingPunct="0">
              <a:lnSpc>
                <a:spcPct val="90000"/>
              </a:lnSpc>
            </a:pPr>
            <a:r>
              <a:rPr lang="zh-CN" altLang="en-US" sz="1000" b="1">
                <a:solidFill>
                  <a:srgbClr val="000066"/>
                </a:solidFill>
                <a:ea typeface="楷体_GB2312" pitchFamily="49" charset="-122"/>
              </a:rPr>
              <a:t>集合件</a:t>
            </a:r>
            <a:r>
              <a:rPr lang="en-US" altLang="zh-CN" sz="1000" b="1">
                <a:solidFill>
                  <a:srgbClr val="000066"/>
                </a:solidFill>
                <a:ea typeface="楷体_GB2312" pitchFamily="49" charset="-122"/>
              </a:rPr>
              <a:t>2</a:t>
            </a:r>
          </a:p>
        </p:txBody>
      </p:sp>
      <p:sp>
        <p:nvSpPr>
          <p:cNvPr id="635953" name="Text Box 49"/>
          <p:cNvSpPr txBox="1">
            <a:spLocks noChangeArrowheads="1"/>
          </p:cNvSpPr>
          <p:nvPr/>
        </p:nvSpPr>
        <p:spPr bwMode="auto">
          <a:xfrm>
            <a:off x="3090784" y="3006756"/>
            <a:ext cx="635000" cy="228600"/>
          </a:xfrm>
          <a:prstGeom prst="rect">
            <a:avLst/>
          </a:prstGeom>
          <a:noFill/>
          <a:ln w="19050">
            <a:noFill/>
            <a:miter lim="800000"/>
            <a:headEnd/>
            <a:tailEnd/>
          </a:ln>
          <a:effectLst/>
        </p:spPr>
        <p:txBody>
          <a:bodyPr wrap="none">
            <a:noAutofit/>
          </a:bodyPr>
          <a:lstStyle/>
          <a:p>
            <a:pPr eaLnBrk="0" hangingPunct="0">
              <a:lnSpc>
                <a:spcPct val="90000"/>
              </a:lnSpc>
            </a:pPr>
            <a:r>
              <a:rPr lang="zh-CN" altLang="en-US" sz="1000" b="1">
                <a:solidFill>
                  <a:srgbClr val="000066"/>
                </a:solidFill>
                <a:ea typeface="楷体_GB2312" pitchFamily="49" charset="-122"/>
              </a:rPr>
              <a:t>集合件</a:t>
            </a:r>
            <a:r>
              <a:rPr lang="en-US" altLang="zh-CN" sz="1000" b="1">
                <a:solidFill>
                  <a:srgbClr val="000066"/>
                </a:solidFill>
                <a:ea typeface="楷体_GB2312" pitchFamily="49" charset="-122"/>
              </a:rPr>
              <a:t>3</a:t>
            </a:r>
          </a:p>
        </p:txBody>
      </p:sp>
      <p:grpSp>
        <p:nvGrpSpPr>
          <p:cNvPr id="11" name="Group 50"/>
          <p:cNvGrpSpPr>
            <a:grpSpLocks/>
          </p:cNvGrpSpPr>
          <p:nvPr/>
        </p:nvGrpSpPr>
        <p:grpSpPr bwMode="auto">
          <a:xfrm>
            <a:off x="3200322" y="3408394"/>
            <a:ext cx="184150" cy="236537"/>
            <a:chOff x="589" y="3243"/>
            <a:chExt cx="401" cy="401"/>
          </a:xfrm>
        </p:grpSpPr>
        <p:sp>
          <p:nvSpPr>
            <p:cNvPr id="635955" name="Freeform 51"/>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5956" name="Oval 52"/>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sp>
          <p:nvSpPr>
            <p:cNvPr id="635957" name="Oval 53"/>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grpSp>
      <p:grpSp>
        <p:nvGrpSpPr>
          <p:cNvPr id="12" name="Group 54"/>
          <p:cNvGrpSpPr>
            <a:grpSpLocks/>
          </p:cNvGrpSpPr>
          <p:nvPr/>
        </p:nvGrpSpPr>
        <p:grpSpPr bwMode="auto">
          <a:xfrm>
            <a:off x="3271759" y="3473481"/>
            <a:ext cx="160338" cy="171450"/>
            <a:chOff x="589" y="3243"/>
            <a:chExt cx="401" cy="401"/>
          </a:xfrm>
        </p:grpSpPr>
        <p:sp>
          <p:nvSpPr>
            <p:cNvPr id="635959" name="Freeform 55"/>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317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5960" name="Oval 56"/>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sp>
          <p:nvSpPr>
            <p:cNvPr id="635961" name="Oval 57"/>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grpSp>
      <p:grpSp>
        <p:nvGrpSpPr>
          <p:cNvPr id="13" name="Group 58"/>
          <p:cNvGrpSpPr>
            <a:grpSpLocks/>
          </p:cNvGrpSpPr>
          <p:nvPr/>
        </p:nvGrpSpPr>
        <p:grpSpPr bwMode="auto">
          <a:xfrm>
            <a:off x="3209847" y="3743356"/>
            <a:ext cx="184150" cy="236538"/>
            <a:chOff x="589" y="3243"/>
            <a:chExt cx="401" cy="401"/>
          </a:xfrm>
        </p:grpSpPr>
        <p:sp>
          <p:nvSpPr>
            <p:cNvPr id="635963" name="Freeform 59"/>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5964" name="Oval 60"/>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sp>
          <p:nvSpPr>
            <p:cNvPr id="635965" name="Oval 61"/>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grpSp>
      <p:grpSp>
        <p:nvGrpSpPr>
          <p:cNvPr id="14" name="Group 62"/>
          <p:cNvGrpSpPr>
            <a:grpSpLocks/>
          </p:cNvGrpSpPr>
          <p:nvPr/>
        </p:nvGrpSpPr>
        <p:grpSpPr bwMode="auto">
          <a:xfrm>
            <a:off x="3281284" y="3808444"/>
            <a:ext cx="160338" cy="171450"/>
            <a:chOff x="589" y="3243"/>
            <a:chExt cx="401" cy="401"/>
          </a:xfrm>
        </p:grpSpPr>
        <p:sp>
          <p:nvSpPr>
            <p:cNvPr id="635967" name="Freeform 63"/>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317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5968" name="Oval 64"/>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sp>
          <p:nvSpPr>
            <p:cNvPr id="635969" name="Oval 65"/>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grpSp>
      <p:grpSp>
        <p:nvGrpSpPr>
          <p:cNvPr id="15" name="Group 66"/>
          <p:cNvGrpSpPr>
            <a:grpSpLocks/>
          </p:cNvGrpSpPr>
          <p:nvPr/>
        </p:nvGrpSpPr>
        <p:grpSpPr bwMode="auto">
          <a:xfrm>
            <a:off x="3508297" y="4122769"/>
            <a:ext cx="231775" cy="236537"/>
            <a:chOff x="2113" y="2643"/>
            <a:chExt cx="146" cy="149"/>
          </a:xfrm>
        </p:grpSpPr>
        <p:grpSp>
          <p:nvGrpSpPr>
            <p:cNvPr id="16" name="Group 67"/>
            <p:cNvGrpSpPr>
              <a:grpSpLocks/>
            </p:cNvGrpSpPr>
            <p:nvPr/>
          </p:nvGrpSpPr>
          <p:grpSpPr bwMode="auto">
            <a:xfrm>
              <a:off x="2113" y="2643"/>
              <a:ext cx="116" cy="149"/>
              <a:chOff x="589" y="3243"/>
              <a:chExt cx="401" cy="401"/>
            </a:xfrm>
          </p:grpSpPr>
          <p:sp>
            <p:nvSpPr>
              <p:cNvPr id="635972" name="Freeform 68"/>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5973" name="Oval 69"/>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sp>
            <p:nvSpPr>
              <p:cNvPr id="635974" name="Oval 70"/>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grpSp>
        <p:grpSp>
          <p:nvGrpSpPr>
            <p:cNvPr id="17" name="Group 71"/>
            <p:cNvGrpSpPr>
              <a:grpSpLocks/>
            </p:cNvGrpSpPr>
            <p:nvPr/>
          </p:nvGrpSpPr>
          <p:grpSpPr bwMode="auto">
            <a:xfrm>
              <a:off x="2158" y="2684"/>
              <a:ext cx="101" cy="108"/>
              <a:chOff x="589" y="3243"/>
              <a:chExt cx="401" cy="401"/>
            </a:xfrm>
          </p:grpSpPr>
          <p:sp>
            <p:nvSpPr>
              <p:cNvPr id="635976" name="Freeform 72"/>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317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5977" name="Oval 73"/>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sp>
            <p:nvSpPr>
              <p:cNvPr id="635978" name="Oval 74"/>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grpSp>
      </p:grpSp>
      <p:sp>
        <p:nvSpPr>
          <p:cNvPr id="635979" name="Text Box 75"/>
          <p:cNvSpPr txBox="1">
            <a:spLocks noChangeArrowheads="1"/>
          </p:cNvSpPr>
          <p:nvPr/>
        </p:nvSpPr>
        <p:spPr bwMode="auto">
          <a:xfrm>
            <a:off x="3455909" y="3332194"/>
            <a:ext cx="762000" cy="228600"/>
          </a:xfrm>
          <a:prstGeom prst="rect">
            <a:avLst/>
          </a:prstGeom>
          <a:noFill/>
          <a:ln w="19050">
            <a:noFill/>
            <a:miter lim="800000"/>
            <a:headEnd/>
            <a:tailEnd/>
          </a:ln>
          <a:effectLst/>
        </p:spPr>
        <p:txBody>
          <a:bodyPr wrap="none">
            <a:noAutofit/>
          </a:bodyPr>
          <a:lstStyle/>
          <a:p>
            <a:pPr eaLnBrk="0" hangingPunct="0">
              <a:lnSpc>
                <a:spcPct val="90000"/>
              </a:lnSpc>
            </a:pPr>
            <a:r>
              <a:rPr lang="zh-CN" altLang="en-US" sz="1000" b="1">
                <a:solidFill>
                  <a:srgbClr val="000066"/>
                </a:solidFill>
                <a:ea typeface="楷体_GB2312" pitchFamily="49" charset="-122"/>
              </a:rPr>
              <a:t>顶层部件</a:t>
            </a:r>
            <a:r>
              <a:rPr lang="en-US" altLang="zh-CN" sz="1000" b="1">
                <a:solidFill>
                  <a:srgbClr val="000066"/>
                </a:solidFill>
                <a:ea typeface="楷体_GB2312" pitchFamily="49" charset="-122"/>
              </a:rPr>
              <a:t>1</a:t>
            </a:r>
          </a:p>
        </p:txBody>
      </p:sp>
      <p:sp>
        <p:nvSpPr>
          <p:cNvPr id="635980" name="Text Box 76"/>
          <p:cNvSpPr txBox="1">
            <a:spLocks noChangeArrowheads="1"/>
          </p:cNvSpPr>
          <p:nvPr/>
        </p:nvSpPr>
        <p:spPr bwMode="auto">
          <a:xfrm>
            <a:off x="3455909" y="3697319"/>
            <a:ext cx="762000" cy="228600"/>
          </a:xfrm>
          <a:prstGeom prst="rect">
            <a:avLst/>
          </a:prstGeom>
          <a:noFill/>
          <a:ln w="19050">
            <a:noFill/>
            <a:miter lim="800000"/>
            <a:headEnd/>
            <a:tailEnd/>
          </a:ln>
          <a:effectLst/>
        </p:spPr>
        <p:txBody>
          <a:bodyPr wrap="none">
            <a:noAutofit/>
          </a:bodyPr>
          <a:lstStyle/>
          <a:p>
            <a:pPr eaLnBrk="0" hangingPunct="0">
              <a:lnSpc>
                <a:spcPct val="90000"/>
              </a:lnSpc>
            </a:pPr>
            <a:r>
              <a:rPr lang="zh-CN" altLang="en-US" sz="1000" b="1">
                <a:solidFill>
                  <a:srgbClr val="000066"/>
                </a:solidFill>
                <a:ea typeface="楷体_GB2312" pitchFamily="49" charset="-122"/>
              </a:rPr>
              <a:t>顶层部件</a:t>
            </a:r>
            <a:r>
              <a:rPr lang="en-US" altLang="zh-CN" sz="1000" b="1">
                <a:solidFill>
                  <a:srgbClr val="000066"/>
                </a:solidFill>
                <a:ea typeface="楷体_GB2312" pitchFamily="49" charset="-122"/>
              </a:rPr>
              <a:t>2</a:t>
            </a:r>
          </a:p>
        </p:txBody>
      </p:sp>
      <p:sp>
        <p:nvSpPr>
          <p:cNvPr id="635981" name="Text Box 77"/>
          <p:cNvSpPr txBox="1">
            <a:spLocks noChangeArrowheads="1"/>
          </p:cNvSpPr>
          <p:nvPr/>
        </p:nvSpPr>
        <p:spPr bwMode="auto">
          <a:xfrm>
            <a:off x="3757534" y="4105306"/>
            <a:ext cx="381000" cy="228600"/>
          </a:xfrm>
          <a:prstGeom prst="rect">
            <a:avLst/>
          </a:prstGeom>
          <a:noFill/>
          <a:ln w="19050">
            <a:noFill/>
            <a:miter lim="800000"/>
            <a:headEnd/>
            <a:tailEnd/>
          </a:ln>
          <a:effectLst/>
        </p:spPr>
        <p:txBody>
          <a:bodyPr wrap="none">
            <a:noAutofit/>
          </a:bodyPr>
          <a:lstStyle/>
          <a:p>
            <a:pPr eaLnBrk="0" hangingPunct="0">
              <a:lnSpc>
                <a:spcPct val="90000"/>
              </a:lnSpc>
            </a:pPr>
            <a:r>
              <a:rPr lang="zh-CN" altLang="en-US" sz="1000" b="1">
                <a:solidFill>
                  <a:srgbClr val="000066"/>
                </a:solidFill>
                <a:ea typeface="楷体_GB2312" pitchFamily="49" charset="-122"/>
              </a:rPr>
              <a:t>段</a:t>
            </a:r>
            <a:r>
              <a:rPr lang="en-US" altLang="zh-CN" sz="1000" b="1">
                <a:solidFill>
                  <a:srgbClr val="000066"/>
                </a:solidFill>
                <a:ea typeface="楷体_GB2312" pitchFamily="49" charset="-122"/>
              </a:rPr>
              <a:t>1</a:t>
            </a:r>
          </a:p>
        </p:txBody>
      </p:sp>
      <p:grpSp>
        <p:nvGrpSpPr>
          <p:cNvPr id="18" name="Group 78"/>
          <p:cNvGrpSpPr>
            <a:grpSpLocks/>
          </p:cNvGrpSpPr>
          <p:nvPr/>
        </p:nvGrpSpPr>
        <p:grpSpPr bwMode="auto">
          <a:xfrm>
            <a:off x="3517822" y="4511706"/>
            <a:ext cx="184150" cy="236538"/>
            <a:chOff x="589" y="3243"/>
            <a:chExt cx="401" cy="401"/>
          </a:xfrm>
        </p:grpSpPr>
        <p:sp>
          <p:nvSpPr>
            <p:cNvPr id="635983" name="Freeform 79"/>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5984" name="Oval 80"/>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sp>
          <p:nvSpPr>
            <p:cNvPr id="635985" name="Oval 81"/>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grpSp>
      <p:grpSp>
        <p:nvGrpSpPr>
          <p:cNvPr id="19" name="Group 82"/>
          <p:cNvGrpSpPr>
            <a:grpSpLocks/>
          </p:cNvGrpSpPr>
          <p:nvPr/>
        </p:nvGrpSpPr>
        <p:grpSpPr bwMode="auto">
          <a:xfrm>
            <a:off x="3589259" y="4576794"/>
            <a:ext cx="160338" cy="171450"/>
            <a:chOff x="589" y="3243"/>
            <a:chExt cx="401" cy="401"/>
          </a:xfrm>
        </p:grpSpPr>
        <p:sp>
          <p:nvSpPr>
            <p:cNvPr id="635987" name="Freeform 83"/>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317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5988" name="Oval 84"/>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sp>
          <p:nvSpPr>
            <p:cNvPr id="635989" name="Oval 85"/>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grpSp>
      <p:grpSp>
        <p:nvGrpSpPr>
          <p:cNvPr id="20" name="Group 86"/>
          <p:cNvGrpSpPr>
            <a:grpSpLocks/>
          </p:cNvGrpSpPr>
          <p:nvPr/>
        </p:nvGrpSpPr>
        <p:grpSpPr bwMode="auto">
          <a:xfrm>
            <a:off x="3911522" y="4759356"/>
            <a:ext cx="184150" cy="236538"/>
            <a:chOff x="589" y="3243"/>
            <a:chExt cx="401" cy="401"/>
          </a:xfrm>
        </p:grpSpPr>
        <p:sp>
          <p:nvSpPr>
            <p:cNvPr id="635991" name="Freeform 87"/>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5992" name="Oval 88"/>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sp>
          <p:nvSpPr>
            <p:cNvPr id="635993" name="Oval 89"/>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grpSp>
      <p:grpSp>
        <p:nvGrpSpPr>
          <p:cNvPr id="21" name="Group 90"/>
          <p:cNvGrpSpPr>
            <a:grpSpLocks/>
          </p:cNvGrpSpPr>
          <p:nvPr/>
        </p:nvGrpSpPr>
        <p:grpSpPr bwMode="auto">
          <a:xfrm>
            <a:off x="3982959" y="4824444"/>
            <a:ext cx="160338" cy="171450"/>
            <a:chOff x="589" y="3243"/>
            <a:chExt cx="401" cy="401"/>
          </a:xfrm>
        </p:grpSpPr>
        <p:sp>
          <p:nvSpPr>
            <p:cNvPr id="635995" name="Freeform 91"/>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317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5996" name="Oval 92"/>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sp>
          <p:nvSpPr>
            <p:cNvPr id="635997" name="Oval 93"/>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grpSp>
      <p:grpSp>
        <p:nvGrpSpPr>
          <p:cNvPr id="22" name="Group 94"/>
          <p:cNvGrpSpPr>
            <a:grpSpLocks/>
          </p:cNvGrpSpPr>
          <p:nvPr/>
        </p:nvGrpSpPr>
        <p:grpSpPr bwMode="auto">
          <a:xfrm>
            <a:off x="3921047" y="5110194"/>
            <a:ext cx="184150" cy="236537"/>
            <a:chOff x="589" y="3243"/>
            <a:chExt cx="401" cy="401"/>
          </a:xfrm>
        </p:grpSpPr>
        <p:sp>
          <p:nvSpPr>
            <p:cNvPr id="635999" name="Freeform 95"/>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6000" name="Oval 96"/>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sp>
          <p:nvSpPr>
            <p:cNvPr id="636001" name="Oval 97"/>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grpSp>
      <p:grpSp>
        <p:nvGrpSpPr>
          <p:cNvPr id="23" name="Group 98"/>
          <p:cNvGrpSpPr>
            <a:grpSpLocks/>
          </p:cNvGrpSpPr>
          <p:nvPr/>
        </p:nvGrpSpPr>
        <p:grpSpPr bwMode="auto">
          <a:xfrm>
            <a:off x="3992484" y="5175281"/>
            <a:ext cx="160338" cy="171450"/>
            <a:chOff x="589" y="3243"/>
            <a:chExt cx="401" cy="401"/>
          </a:xfrm>
        </p:grpSpPr>
        <p:sp>
          <p:nvSpPr>
            <p:cNvPr id="636003" name="Freeform 99"/>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317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6004" name="Oval 100"/>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sp>
          <p:nvSpPr>
            <p:cNvPr id="636005" name="Oval 101"/>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grpSp>
      <p:grpSp>
        <p:nvGrpSpPr>
          <p:cNvPr id="24" name="Group 102"/>
          <p:cNvGrpSpPr>
            <a:grpSpLocks/>
          </p:cNvGrpSpPr>
          <p:nvPr/>
        </p:nvGrpSpPr>
        <p:grpSpPr bwMode="auto">
          <a:xfrm>
            <a:off x="4459209" y="5389594"/>
            <a:ext cx="184150" cy="236537"/>
            <a:chOff x="589" y="3243"/>
            <a:chExt cx="401" cy="401"/>
          </a:xfrm>
        </p:grpSpPr>
        <p:sp>
          <p:nvSpPr>
            <p:cNvPr id="636007" name="Freeform 103"/>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6008" name="Oval 104"/>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sp>
          <p:nvSpPr>
            <p:cNvPr id="636009" name="Oval 105"/>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grpSp>
      <p:grpSp>
        <p:nvGrpSpPr>
          <p:cNvPr id="25" name="Group 106"/>
          <p:cNvGrpSpPr>
            <a:grpSpLocks/>
          </p:cNvGrpSpPr>
          <p:nvPr/>
        </p:nvGrpSpPr>
        <p:grpSpPr bwMode="auto">
          <a:xfrm>
            <a:off x="4530647" y="5454681"/>
            <a:ext cx="160337" cy="171450"/>
            <a:chOff x="589" y="3243"/>
            <a:chExt cx="401" cy="401"/>
          </a:xfrm>
        </p:grpSpPr>
        <p:sp>
          <p:nvSpPr>
            <p:cNvPr id="636011" name="Freeform 107"/>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317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6012" name="Oval 108"/>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sp>
          <p:nvSpPr>
            <p:cNvPr id="636013" name="Oval 109"/>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grpSp>
      <p:grpSp>
        <p:nvGrpSpPr>
          <p:cNvPr id="26" name="Group 110"/>
          <p:cNvGrpSpPr>
            <a:grpSpLocks/>
          </p:cNvGrpSpPr>
          <p:nvPr/>
        </p:nvGrpSpPr>
        <p:grpSpPr bwMode="auto">
          <a:xfrm>
            <a:off x="4473497" y="5878544"/>
            <a:ext cx="184150" cy="236537"/>
            <a:chOff x="589" y="3243"/>
            <a:chExt cx="401" cy="401"/>
          </a:xfrm>
        </p:grpSpPr>
        <p:sp>
          <p:nvSpPr>
            <p:cNvPr id="636015" name="Freeform 111"/>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6016" name="Oval 112"/>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sp>
          <p:nvSpPr>
            <p:cNvPr id="636017" name="Oval 113"/>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grpSp>
      <p:cxnSp>
        <p:nvCxnSpPr>
          <p:cNvPr id="636022" name="AutoShape 118"/>
          <p:cNvCxnSpPr>
            <a:cxnSpLocks noChangeShapeType="1"/>
          </p:cNvCxnSpPr>
          <p:nvPr/>
        </p:nvCxnSpPr>
        <p:spPr bwMode="auto">
          <a:xfrm rot="16200000" flipH="1">
            <a:off x="3269378" y="4060063"/>
            <a:ext cx="295275" cy="134937"/>
          </a:xfrm>
          <a:prstGeom prst="bentConnector2">
            <a:avLst/>
          </a:prstGeom>
          <a:noFill/>
          <a:ln w="19050">
            <a:solidFill>
              <a:schemeClr val="tx1"/>
            </a:solidFill>
            <a:prstDash val="dash"/>
            <a:miter lim="800000"/>
            <a:headEnd/>
            <a:tailEnd/>
          </a:ln>
          <a:effectLst/>
        </p:spPr>
      </p:cxnSp>
      <p:cxnSp>
        <p:nvCxnSpPr>
          <p:cNvPr id="636023" name="AutoShape 119"/>
          <p:cNvCxnSpPr>
            <a:cxnSpLocks noChangeShapeType="1"/>
          </p:cNvCxnSpPr>
          <p:nvPr/>
        </p:nvCxnSpPr>
        <p:spPr bwMode="auto">
          <a:xfrm rot="16200000" flipH="1">
            <a:off x="3093959" y="4235481"/>
            <a:ext cx="685800" cy="171450"/>
          </a:xfrm>
          <a:prstGeom prst="bentConnector2">
            <a:avLst/>
          </a:prstGeom>
          <a:noFill/>
          <a:ln w="19050">
            <a:solidFill>
              <a:schemeClr val="tx1"/>
            </a:solidFill>
            <a:prstDash val="dash"/>
            <a:miter lim="800000"/>
            <a:headEnd/>
            <a:tailEnd/>
          </a:ln>
          <a:effectLst/>
        </p:spPr>
      </p:cxnSp>
      <p:cxnSp>
        <p:nvCxnSpPr>
          <p:cNvPr id="636024" name="AutoShape 120"/>
          <p:cNvCxnSpPr>
            <a:cxnSpLocks noChangeShapeType="1"/>
          </p:cNvCxnSpPr>
          <p:nvPr/>
        </p:nvCxnSpPr>
        <p:spPr bwMode="auto">
          <a:xfrm rot="16200000" flipH="1">
            <a:off x="3569415" y="4836350"/>
            <a:ext cx="512763" cy="333375"/>
          </a:xfrm>
          <a:prstGeom prst="bentConnector2">
            <a:avLst/>
          </a:prstGeom>
          <a:noFill/>
          <a:ln w="19050">
            <a:solidFill>
              <a:schemeClr val="tx1"/>
            </a:solidFill>
            <a:prstDash val="dash"/>
            <a:miter lim="800000"/>
            <a:headEnd/>
            <a:tailEnd/>
          </a:ln>
          <a:effectLst/>
        </p:spPr>
      </p:cxnSp>
      <p:cxnSp>
        <p:nvCxnSpPr>
          <p:cNvPr id="636025" name="AutoShape 121"/>
          <p:cNvCxnSpPr>
            <a:cxnSpLocks noChangeShapeType="1"/>
          </p:cNvCxnSpPr>
          <p:nvPr/>
        </p:nvCxnSpPr>
        <p:spPr bwMode="auto">
          <a:xfrm rot="16200000" flipH="1">
            <a:off x="3740071" y="4665694"/>
            <a:ext cx="161925" cy="323850"/>
          </a:xfrm>
          <a:prstGeom prst="bentConnector2">
            <a:avLst/>
          </a:prstGeom>
          <a:noFill/>
          <a:ln w="19050">
            <a:solidFill>
              <a:schemeClr val="tx1"/>
            </a:solidFill>
            <a:prstDash val="dash"/>
            <a:miter lim="800000"/>
            <a:headEnd/>
            <a:tailEnd/>
          </a:ln>
          <a:effectLst/>
        </p:spPr>
      </p:cxnSp>
      <p:cxnSp>
        <p:nvCxnSpPr>
          <p:cNvPr id="636026" name="AutoShape 122"/>
          <p:cNvCxnSpPr>
            <a:cxnSpLocks noChangeShapeType="1"/>
          </p:cNvCxnSpPr>
          <p:nvPr/>
        </p:nvCxnSpPr>
        <p:spPr bwMode="auto">
          <a:xfrm rot="16200000" flipH="1">
            <a:off x="4204415" y="5157026"/>
            <a:ext cx="206375" cy="461962"/>
          </a:xfrm>
          <a:prstGeom prst="bentConnector2">
            <a:avLst/>
          </a:prstGeom>
          <a:noFill/>
          <a:ln w="19050">
            <a:solidFill>
              <a:schemeClr val="tx1"/>
            </a:solidFill>
            <a:prstDash val="dash"/>
            <a:miter lim="800000"/>
            <a:headEnd/>
            <a:tailEnd/>
          </a:ln>
          <a:effectLst/>
        </p:spPr>
      </p:cxnSp>
      <p:cxnSp>
        <p:nvCxnSpPr>
          <p:cNvPr id="636027" name="AutoShape 123"/>
          <p:cNvCxnSpPr>
            <a:cxnSpLocks noChangeShapeType="1"/>
          </p:cNvCxnSpPr>
          <p:nvPr/>
        </p:nvCxnSpPr>
        <p:spPr bwMode="auto">
          <a:xfrm rot="16200000" flipH="1">
            <a:off x="3978990" y="5428488"/>
            <a:ext cx="604837" cy="438150"/>
          </a:xfrm>
          <a:prstGeom prst="bentConnector2">
            <a:avLst/>
          </a:prstGeom>
          <a:noFill/>
          <a:ln w="19050">
            <a:solidFill>
              <a:schemeClr val="tx1"/>
            </a:solidFill>
            <a:prstDash val="dash"/>
            <a:miter lim="800000"/>
            <a:headEnd/>
            <a:tailEnd/>
          </a:ln>
          <a:effectLst/>
        </p:spPr>
      </p:cxnSp>
      <p:grpSp>
        <p:nvGrpSpPr>
          <p:cNvPr id="27" name="Group 124"/>
          <p:cNvGrpSpPr>
            <a:grpSpLocks/>
          </p:cNvGrpSpPr>
          <p:nvPr/>
        </p:nvGrpSpPr>
        <p:grpSpPr bwMode="auto">
          <a:xfrm>
            <a:off x="5491084" y="6370669"/>
            <a:ext cx="223838" cy="252412"/>
            <a:chOff x="589" y="3243"/>
            <a:chExt cx="401" cy="401"/>
          </a:xfrm>
        </p:grpSpPr>
        <p:sp>
          <p:nvSpPr>
            <p:cNvPr id="636029" name="Freeform 125"/>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78BFE6">
                    <a:gamma/>
                    <a:tint val="93725"/>
                    <a:invGamma/>
                  </a:srgbClr>
                </a:gs>
              </a:gsLst>
              <a:lin ang="5400000" scaled="1"/>
            </a:gradFill>
            <a:ln w="19050"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6030" name="Oval 126"/>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a:effectLst/>
          </p:spPr>
          <p:txBody>
            <a:bodyPr wrap="none" lIns="92075" tIns="46038" rIns="92075" bIns="46038" anchor="ctr">
              <a:noAutofit/>
            </a:bodyPr>
            <a:lstStyle/>
            <a:p>
              <a:endParaRPr lang="zh-CN" altLang="en-US" b="1"/>
            </a:p>
          </p:txBody>
        </p:sp>
        <p:sp>
          <p:nvSpPr>
            <p:cNvPr id="636031" name="Oval 127"/>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a:effectLst/>
          </p:spPr>
          <p:txBody>
            <a:bodyPr wrap="none" lIns="92075" tIns="46038" rIns="92075" bIns="46038" anchor="ctr">
              <a:noAutofit/>
            </a:bodyPr>
            <a:lstStyle/>
            <a:p>
              <a:endParaRPr lang="zh-CN" altLang="en-US" b="1"/>
            </a:p>
          </p:txBody>
        </p:sp>
      </p:grpSp>
      <p:cxnSp>
        <p:nvCxnSpPr>
          <p:cNvPr id="636032" name="AutoShape 128"/>
          <p:cNvCxnSpPr>
            <a:cxnSpLocks noChangeShapeType="1"/>
          </p:cNvCxnSpPr>
          <p:nvPr/>
        </p:nvCxnSpPr>
        <p:spPr bwMode="auto">
          <a:xfrm flipV="1">
            <a:off x="4659234" y="5653119"/>
            <a:ext cx="828675" cy="368300"/>
          </a:xfrm>
          <a:prstGeom prst="bentConnector3">
            <a:avLst>
              <a:gd name="adj1" fmla="val 49426"/>
            </a:avLst>
          </a:prstGeom>
          <a:noFill/>
          <a:ln w="19050">
            <a:solidFill>
              <a:schemeClr val="tx1"/>
            </a:solidFill>
            <a:prstDash val="dash"/>
            <a:miter lim="800000"/>
            <a:headEnd/>
            <a:tailEnd/>
          </a:ln>
          <a:effectLst/>
        </p:spPr>
      </p:cxnSp>
      <p:cxnSp>
        <p:nvCxnSpPr>
          <p:cNvPr id="636033" name="AutoShape 129"/>
          <p:cNvCxnSpPr>
            <a:cxnSpLocks noChangeShapeType="1"/>
          </p:cNvCxnSpPr>
          <p:nvPr/>
        </p:nvCxnSpPr>
        <p:spPr bwMode="auto">
          <a:xfrm>
            <a:off x="4659234" y="6021419"/>
            <a:ext cx="831850" cy="474662"/>
          </a:xfrm>
          <a:prstGeom prst="bentConnector3">
            <a:avLst>
              <a:gd name="adj1" fmla="val 50000"/>
            </a:avLst>
          </a:prstGeom>
          <a:noFill/>
          <a:ln w="19050">
            <a:solidFill>
              <a:schemeClr val="tx1"/>
            </a:solidFill>
            <a:prstDash val="dash"/>
            <a:miter lim="800000"/>
            <a:headEnd/>
            <a:tailEnd/>
          </a:ln>
          <a:effectLst/>
        </p:spPr>
      </p:cxnSp>
      <p:sp>
        <p:nvSpPr>
          <p:cNvPr id="636034" name="Text Box 130"/>
          <p:cNvSpPr txBox="1">
            <a:spLocks noChangeArrowheads="1"/>
          </p:cNvSpPr>
          <p:nvPr/>
        </p:nvSpPr>
        <p:spPr bwMode="auto">
          <a:xfrm>
            <a:off x="3744834" y="4457731"/>
            <a:ext cx="381000" cy="228600"/>
          </a:xfrm>
          <a:prstGeom prst="rect">
            <a:avLst/>
          </a:prstGeom>
          <a:noFill/>
          <a:ln w="19050">
            <a:noFill/>
            <a:miter lim="800000"/>
            <a:headEnd/>
            <a:tailEnd/>
          </a:ln>
          <a:effectLst/>
        </p:spPr>
        <p:txBody>
          <a:bodyPr wrap="none">
            <a:noAutofit/>
          </a:bodyPr>
          <a:lstStyle/>
          <a:p>
            <a:pPr eaLnBrk="0" hangingPunct="0">
              <a:lnSpc>
                <a:spcPct val="90000"/>
              </a:lnSpc>
            </a:pPr>
            <a:r>
              <a:rPr lang="zh-CN" altLang="en-US" sz="1000" b="1">
                <a:solidFill>
                  <a:srgbClr val="000066"/>
                </a:solidFill>
                <a:ea typeface="楷体_GB2312" pitchFamily="49" charset="-122"/>
              </a:rPr>
              <a:t>段</a:t>
            </a:r>
            <a:r>
              <a:rPr lang="en-US" altLang="zh-CN" sz="1000" b="1">
                <a:solidFill>
                  <a:srgbClr val="000066"/>
                </a:solidFill>
                <a:ea typeface="楷体_GB2312" pitchFamily="49" charset="-122"/>
              </a:rPr>
              <a:t>2</a:t>
            </a:r>
          </a:p>
        </p:txBody>
      </p:sp>
      <p:sp>
        <p:nvSpPr>
          <p:cNvPr id="636035" name="Text Box 131"/>
          <p:cNvSpPr txBox="1">
            <a:spLocks noChangeArrowheads="1"/>
          </p:cNvSpPr>
          <p:nvPr/>
        </p:nvSpPr>
        <p:spPr bwMode="auto">
          <a:xfrm>
            <a:off x="4163934" y="4724431"/>
            <a:ext cx="527050" cy="228600"/>
          </a:xfrm>
          <a:prstGeom prst="rect">
            <a:avLst/>
          </a:prstGeom>
          <a:noFill/>
          <a:ln w="19050">
            <a:noFill/>
            <a:miter lim="800000"/>
            <a:headEnd/>
            <a:tailEnd/>
          </a:ln>
          <a:effectLst/>
        </p:spPr>
        <p:txBody>
          <a:bodyPr>
            <a:noAutofit/>
          </a:bodyPr>
          <a:lstStyle/>
          <a:p>
            <a:pPr eaLnBrk="0" hangingPunct="0">
              <a:lnSpc>
                <a:spcPct val="90000"/>
              </a:lnSpc>
            </a:pPr>
            <a:r>
              <a:rPr lang="zh-CN" altLang="en-US" sz="1000" b="1">
                <a:solidFill>
                  <a:srgbClr val="000066"/>
                </a:solidFill>
                <a:ea typeface="楷体_GB2312" pitchFamily="49" charset="-122"/>
              </a:rPr>
              <a:t>工位</a:t>
            </a:r>
            <a:r>
              <a:rPr lang="en-US" altLang="zh-CN" sz="1000" b="1">
                <a:solidFill>
                  <a:srgbClr val="000066"/>
                </a:solidFill>
                <a:ea typeface="楷体_GB2312" pitchFamily="49" charset="-122"/>
              </a:rPr>
              <a:t>1</a:t>
            </a:r>
          </a:p>
        </p:txBody>
      </p:sp>
      <p:sp>
        <p:nvSpPr>
          <p:cNvPr id="636036" name="Text Box 132"/>
          <p:cNvSpPr txBox="1">
            <a:spLocks noChangeArrowheads="1"/>
          </p:cNvSpPr>
          <p:nvPr/>
        </p:nvSpPr>
        <p:spPr bwMode="auto">
          <a:xfrm>
            <a:off x="4162347" y="5062569"/>
            <a:ext cx="527050" cy="228600"/>
          </a:xfrm>
          <a:prstGeom prst="rect">
            <a:avLst/>
          </a:prstGeom>
          <a:noFill/>
          <a:ln w="19050">
            <a:noFill/>
            <a:miter lim="800000"/>
            <a:headEnd/>
            <a:tailEnd/>
          </a:ln>
          <a:effectLst/>
        </p:spPr>
        <p:txBody>
          <a:bodyPr>
            <a:noAutofit/>
          </a:bodyPr>
          <a:lstStyle/>
          <a:p>
            <a:pPr eaLnBrk="0" hangingPunct="0">
              <a:lnSpc>
                <a:spcPct val="90000"/>
              </a:lnSpc>
            </a:pPr>
            <a:r>
              <a:rPr lang="zh-CN" altLang="en-US" sz="1000" b="1">
                <a:solidFill>
                  <a:srgbClr val="000066"/>
                </a:solidFill>
                <a:ea typeface="楷体_GB2312" pitchFamily="49" charset="-122"/>
              </a:rPr>
              <a:t>工位</a:t>
            </a:r>
            <a:r>
              <a:rPr lang="en-US" altLang="zh-CN" sz="1000" b="1">
                <a:solidFill>
                  <a:srgbClr val="000066"/>
                </a:solidFill>
                <a:ea typeface="楷体_GB2312" pitchFamily="49" charset="-122"/>
              </a:rPr>
              <a:t>2</a:t>
            </a:r>
          </a:p>
        </p:txBody>
      </p:sp>
      <p:sp>
        <p:nvSpPr>
          <p:cNvPr id="636037" name="Text Box 133"/>
          <p:cNvSpPr txBox="1">
            <a:spLocks noChangeArrowheads="1"/>
          </p:cNvSpPr>
          <p:nvPr/>
        </p:nvSpPr>
        <p:spPr bwMode="auto">
          <a:xfrm>
            <a:off x="4705272" y="5343556"/>
            <a:ext cx="1144587" cy="228600"/>
          </a:xfrm>
          <a:prstGeom prst="rect">
            <a:avLst/>
          </a:prstGeom>
          <a:noFill/>
          <a:ln w="19050">
            <a:noFill/>
            <a:miter lim="800000"/>
            <a:headEnd/>
            <a:tailEnd/>
          </a:ln>
          <a:effectLst/>
        </p:spPr>
        <p:txBody>
          <a:bodyPr>
            <a:noAutofit/>
          </a:bodyPr>
          <a:lstStyle/>
          <a:p>
            <a:pPr eaLnBrk="0" hangingPunct="0">
              <a:lnSpc>
                <a:spcPct val="90000"/>
              </a:lnSpc>
            </a:pPr>
            <a:r>
              <a:rPr lang="en-US" altLang="zh-CN" sz="1000" b="1">
                <a:solidFill>
                  <a:srgbClr val="000066"/>
                </a:solidFill>
                <a:ea typeface="楷体_GB2312" pitchFamily="49" charset="-122"/>
              </a:rPr>
              <a:t>AO</a:t>
            </a:r>
            <a:r>
              <a:rPr lang="zh-CN" altLang="en-US" sz="1000" b="1">
                <a:solidFill>
                  <a:srgbClr val="000066"/>
                </a:solidFill>
                <a:ea typeface="楷体_GB2312" pitchFamily="49" charset="-122"/>
              </a:rPr>
              <a:t>组件</a:t>
            </a:r>
            <a:r>
              <a:rPr lang="en-US" altLang="zh-CN" sz="1000" b="1">
                <a:solidFill>
                  <a:srgbClr val="000066"/>
                </a:solidFill>
                <a:ea typeface="楷体_GB2312" pitchFamily="49" charset="-122"/>
              </a:rPr>
              <a:t>1</a:t>
            </a:r>
          </a:p>
        </p:txBody>
      </p:sp>
      <p:sp>
        <p:nvSpPr>
          <p:cNvPr id="636038" name="Text Box 134"/>
          <p:cNvSpPr txBox="1">
            <a:spLocks noChangeArrowheads="1"/>
          </p:cNvSpPr>
          <p:nvPr/>
        </p:nvSpPr>
        <p:spPr bwMode="auto">
          <a:xfrm>
            <a:off x="4651297" y="5992844"/>
            <a:ext cx="1035050" cy="228600"/>
          </a:xfrm>
          <a:prstGeom prst="rect">
            <a:avLst/>
          </a:prstGeom>
          <a:noFill/>
          <a:ln w="19050">
            <a:noFill/>
            <a:miter lim="800000"/>
            <a:headEnd/>
            <a:tailEnd/>
          </a:ln>
          <a:effectLst/>
        </p:spPr>
        <p:txBody>
          <a:bodyPr>
            <a:noAutofit/>
          </a:bodyPr>
          <a:lstStyle/>
          <a:p>
            <a:pPr eaLnBrk="0" hangingPunct="0">
              <a:lnSpc>
                <a:spcPct val="90000"/>
              </a:lnSpc>
            </a:pPr>
            <a:r>
              <a:rPr lang="en-US" altLang="zh-CN" sz="1000" b="1">
                <a:solidFill>
                  <a:srgbClr val="000066"/>
                </a:solidFill>
                <a:ea typeface="楷体_GB2312" pitchFamily="49" charset="-122"/>
              </a:rPr>
              <a:t>AO</a:t>
            </a:r>
            <a:r>
              <a:rPr lang="zh-CN" altLang="en-US" sz="1000" b="1">
                <a:solidFill>
                  <a:srgbClr val="000066"/>
                </a:solidFill>
                <a:ea typeface="楷体_GB2312" pitchFamily="49" charset="-122"/>
              </a:rPr>
              <a:t>组件</a:t>
            </a:r>
            <a:r>
              <a:rPr lang="en-US" altLang="zh-CN" sz="1000" b="1">
                <a:solidFill>
                  <a:srgbClr val="000066"/>
                </a:solidFill>
                <a:ea typeface="楷体_GB2312" pitchFamily="49" charset="-122"/>
              </a:rPr>
              <a:t>2</a:t>
            </a:r>
          </a:p>
        </p:txBody>
      </p:sp>
      <p:sp>
        <p:nvSpPr>
          <p:cNvPr id="636039" name="Text Box 135"/>
          <p:cNvSpPr txBox="1">
            <a:spLocks noChangeArrowheads="1"/>
          </p:cNvSpPr>
          <p:nvPr/>
        </p:nvSpPr>
        <p:spPr bwMode="auto">
          <a:xfrm>
            <a:off x="5721272" y="5437219"/>
            <a:ext cx="1144587" cy="228600"/>
          </a:xfrm>
          <a:prstGeom prst="rect">
            <a:avLst/>
          </a:prstGeom>
          <a:noFill/>
          <a:ln w="19050">
            <a:noFill/>
            <a:miter lim="800000"/>
            <a:headEnd/>
            <a:tailEnd/>
          </a:ln>
          <a:effectLst/>
        </p:spPr>
        <p:txBody>
          <a:bodyPr>
            <a:noAutofit/>
          </a:bodyPr>
          <a:lstStyle/>
          <a:p>
            <a:pPr eaLnBrk="0" hangingPunct="0">
              <a:lnSpc>
                <a:spcPct val="90000"/>
              </a:lnSpc>
            </a:pPr>
            <a:r>
              <a:rPr lang="zh-CN" altLang="en-US" sz="1000" b="1">
                <a:solidFill>
                  <a:srgbClr val="000066"/>
                </a:solidFill>
                <a:ea typeface="楷体_GB2312" pitchFamily="49" charset="-122"/>
              </a:rPr>
              <a:t>零件</a:t>
            </a:r>
            <a:endParaRPr lang="en-US" altLang="zh-CN" sz="1000" b="1">
              <a:solidFill>
                <a:srgbClr val="000066"/>
              </a:solidFill>
              <a:ea typeface="楷体_GB2312" pitchFamily="49" charset="-122"/>
            </a:endParaRPr>
          </a:p>
        </p:txBody>
      </p:sp>
      <p:sp>
        <p:nvSpPr>
          <p:cNvPr id="636040" name="Text Box 136"/>
          <p:cNvSpPr txBox="1">
            <a:spLocks noChangeArrowheads="1"/>
          </p:cNvSpPr>
          <p:nvPr/>
        </p:nvSpPr>
        <p:spPr bwMode="auto">
          <a:xfrm>
            <a:off x="5721272" y="5886481"/>
            <a:ext cx="1144587" cy="228600"/>
          </a:xfrm>
          <a:prstGeom prst="rect">
            <a:avLst/>
          </a:prstGeom>
          <a:noFill/>
          <a:ln w="19050">
            <a:noFill/>
            <a:miter lim="800000"/>
            <a:headEnd/>
            <a:tailEnd/>
          </a:ln>
          <a:effectLst/>
        </p:spPr>
        <p:txBody>
          <a:bodyPr>
            <a:noAutofit/>
          </a:bodyPr>
          <a:lstStyle/>
          <a:p>
            <a:pPr eaLnBrk="0" hangingPunct="0">
              <a:lnSpc>
                <a:spcPct val="90000"/>
              </a:lnSpc>
            </a:pPr>
            <a:r>
              <a:rPr lang="zh-CN" altLang="en-US" sz="1000" b="1">
                <a:solidFill>
                  <a:srgbClr val="000066"/>
                </a:solidFill>
                <a:ea typeface="楷体_GB2312" pitchFamily="49" charset="-122"/>
              </a:rPr>
              <a:t>工艺小组件</a:t>
            </a:r>
            <a:endParaRPr lang="en-US" altLang="zh-CN" sz="1000" b="1">
              <a:solidFill>
                <a:srgbClr val="000066"/>
              </a:solidFill>
              <a:ea typeface="楷体_GB2312" pitchFamily="49" charset="-122"/>
            </a:endParaRPr>
          </a:p>
        </p:txBody>
      </p:sp>
      <p:sp>
        <p:nvSpPr>
          <p:cNvPr id="636041" name="Text Box 137"/>
          <p:cNvSpPr txBox="1">
            <a:spLocks noChangeArrowheads="1"/>
          </p:cNvSpPr>
          <p:nvPr/>
        </p:nvSpPr>
        <p:spPr bwMode="auto">
          <a:xfrm>
            <a:off x="5741909" y="6313519"/>
            <a:ext cx="1144588" cy="228600"/>
          </a:xfrm>
          <a:prstGeom prst="rect">
            <a:avLst/>
          </a:prstGeom>
          <a:noFill/>
          <a:ln w="19050">
            <a:noFill/>
            <a:miter lim="800000"/>
            <a:headEnd/>
            <a:tailEnd/>
          </a:ln>
          <a:effectLst/>
        </p:spPr>
        <p:txBody>
          <a:bodyPr>
            <a:noAutofit/>
          </a:bodyPr>
          <a:lstStyle/>
          <a:p>
            <a:pPr eaLnBrk="0" hangingPunct="0">
              <a:lnSpc>
                <a:spcPct val="90000"/>
              </a:lnSpc>
            </a:pPr>
            <a:r>
              <a:rPr lang="zh-CN" altLang="en-US" sz="1000" b="1">
                <a:solidFill>
                  <a:srgbClr val="000066"/>
                </a:solidFill>
                <a:ea typeface="楷体_GB2312" pitchFamily="49" charset="-122"/>
              </a:rPr>
              <a:t>标准件</a:t>
            </a:r>
            <a:endParaRPr lang="en-US" altLang="zh-CN" sz="1000" b="1">
              <a:solidFill>
                <a:srgbClr val="000066"/>
              </a:solidFill>
              <a:ea typeface="楷体_GB2312" pitchFamily="49" charset="-122"/>
            </a:endParaRPr>
          </a:p>
        </p:txBody>
      </p:sp>
      <p:sp>
        <p:nvSpPr>
          <p:cNvPr id="636042" name="Rectangle 138"/>
          <p:cNvSpPr>
            <a:spLocks noChangeArrowheads="1"/>
          </p:cNvSpPr>
          <p:nvPr/>
        </p:nvSpPr>
        <p:spPr bwMode="auto">
          <a:xfrm>
            <a:off x="2182734" y="1970119"/>
            <a:ext cx="2606675" cy="3352800"/>
          </a:xfrm>
          <a:prstGeom prst="rect">
            <a:avLst/>
          </a:prstGeom>
          <a:noFill/>
          <a:ln w="19050">
            <a:solidFill>
              <a:schemeClr val="folHlink"/>
            </a:solidFill>
            <a:miter lim="800000"/>
            <a:headEnd/>
            <a:tailEnd/>
          </a:ln>
          <a:effectLst/>
        </p:spPr>
        <p:txBody>
          <a:bodyPr anchor="ctr">
            <a:noAutofit/>
          </a:bodyPr>
          <a:lstStyle/>
          <a:p>
            <a:endParaRPr lang="zh-CN" altLang="en-US" b="1"/>
          </a:p>
        </p:txBody>
      </p:sp>
      <p:sp>
        <p:nvSpPr>
          <p:cNvPr id="636043" name="AutoShape 139"/>
          <p:cNvSpPr>
            <a:spLocks noChangeArrowheads="1"/>
          </p:cNvSpPr>
          <p:nvPr/>
        </p:nvSpPr>
        <p:spPr bwMode="auto">
          <a:xfrm>
            <a:off x="4473497" y="1909794"/>
            <a:ext cx="1652587" cy="788987"/>
          </a:xfrm>
          <a:prstGeom prst="wedgeRoundRectCallout">
            <a:avLst>
              <a:gd name="adj1" fmla="val -64699"/>
              <a:gd name="adj2" fmla="val 89236"/>
              <a:gd name="adj3" fmla="val 16667"/>
            </a:avLst>
          </a:prstGeom>
          <a:solidFill>
            <a:srgbClr val="FFFF99"/>
          </a:solidFill>
          <a:ln w="9525">
            <a:solidFill>
              <a:schemeClr val="folHlink"/>
            </a:solidFill>
            <a:miter lim="800000"/>
            <a:headEnd/>
            <a:tailEnd/>
          </a:ln>
          <a:effectLst/>
        </p:spPr>
        <p:txBody>
          <a:bodyPr lIns="92075" tIns="46038" rIns="92075" bIns="46038" anchor="ctr">
            <a:noAutofit/>
          </a:bodyPr>
          <a:lstStyle/>
          <a:p>
            <a:pPr eaLnBrk="0" hangingPunct="0">
              <a:lnSpc>
                <a:spcPct val="90000"/>
              </a:lnSpc>
            </a:pPr>
            <a:r>
              <a:rPr lang="zh-CN" altLang="en-US" sz="1200" b="1">
                <a:solidFill>
                  <a:srgbClr val="0000FF"/>
                </a:solidFill>
                <a:ea typeface="楷体_GB2312" pitchFamily="49" charset="-122"/>
              </a:rPr>
              <a:t>制造工程部根据设计方案和工艺总方案建立</a:t>
            </a:r>
          </a:p>
        </p:txBody>
      </p:sp>
      <p:sp>
        <p:nvSpPr>
          <p:cNvPr id="636044" name="AutoShape 140"/>
          <p:cNvSpPr>
            <a:spLocks noChangeArrowheads="1"/>
          </p:cNvSpPr>
          <p:nvPr/>
        </p:nvSpPr>
        <p:spPr bwMode="auto">
          <a:xfrm>
            <a:off x="1531859" y="5627719"/>
            <a:ext cx="1577975" cy="569912"/>
          </a:xfrm>
          <a:prstGeom prst="wedgeRoundRectCallout">
            <a:avLst>
              <a:gd name="adj1" fmla="val 90139"/>
              <a:gd name="adj2" fmla="val -51394"/>
              <a:gd name="adj3" fmla="val 16667"/>
            </a:avLst>
          </a:prstGeom>
          <a:solidFill>
            <a:srgbClr val="FFFF99"/>
          </a:solidFill>
          <a:ln w="9525">
            <a:solidFill>
              <a:schemeClr val="folHlink"/>
            </a:solidFill>
            <a:miter lim="800000"/>
            <a:headEnd/>
            <a:tailEnd/>
          </a:ln>
          <a:effectLst/>
        </p:spPr>
        <p:txBody>
          <a:bodyPr lIns="92075" tIns="46038" rIns="92075" bIns="46038" anchor="ctr">
            <a:noAutofit/>
          </a:bodyPr>
          <a:lstStyle/>
          <a:p>
            <a:pPr eaLnBrk="0" hangingPunct="0">
              <a:lnSpc>
                <a:spcPct val="90000"/>
              </a:lnSpc>
            </a:pPr>
            <a:r>
              <a:rPr lang="zh-CN" altLang="en-US" sz="1200" b="1">
                <a:solidFill>
                  <a:srgbClr val="0000FF"/>
                </a:solidFill>
                <a:ea typeface="楷体_GB2312" pitchFamily="49" charset="-122"/>
              </a:rPr>
              <a:t>部装车间根据</a:t>
            </a:r>
            <a:r>
              <a:rPr lang="en-US" altLang="zh-CN" sz="1200" b="1">
                <a:solidFill>
                  <a:srgbClr val="0000FF"/>
                </a:solidFill>
                <a:ea typeface="楷体_GB2312" pitchFamily="49" charset="-122"/>
              </a:rPr>
              <a:t>AO</a:t>
            </a:r>
            <a:r>
              <a:rPr lang="zh-CN" altLang="en-US" sz="1200" b="1">
                <a:solidFill>
                  <a:srgbClr val="0000FF"/>
                </a:solidFill>
                <a:ea typeface="楷体_GB2312" pitchFamily="49" charset="-122"/>
              </a:rPr>
              <a:t>规划结构建立</a:t>
            </a:r>
          </a:p>
        </p:txBody>
      </p:sp>
      <p:sp>
        <p:nvSpPr>
          <p:cNvPr id="636046" name="Rectangle 142"/>
          <p:cNvSpPr>
            <a:spLocks noChangeArrowheads="1"/>
          </p:cNvSpPr>
          <p:nvPr/>
        </p:nvSpPr>
        <p:spPr bwMode="auto">
          <a:xfrm>
            <a:off x="4427459" y="5272119"/>
            <a:ext cx="2070100" cy="1350962"/>
          </a:xfrm>
          <a:prstGeom prst="rect">
            <a:avLst/>
          </a:prstGeom>
          <a:noFill/>
          <a:ln w="19050">
            <a:solidFill>
              <a:srgbClr val="FF0000"/>
            </a:solidFill>
            <a:miter lim="800000"/>
            <a:headEnd/>
            <a:tailEnd/>
          </a:ln>
          <a:effectLst/>
        </p:spPr>
        <p:txBody>
          <a:bodyPr anchor="ctr">
            <a:noAutofit/>
          </a:bodyPr>
          <a:lstStyle/>
          <a:p>
            <a:endParaRPr lang="zh-CN" altLang="en-US" b="1"/>
          </a:p>
        </p:txBody>
      </p:sp>
      <p:sp>
        <p:nvSpPr>
          <p:cNvPr id="636047" name="AutoShape 143"/>
          <p:cNvSpPr>
            <a:spLocks noChangeArrowheads="1"/>
          </p:cNvSpPr>
          <p:nvPr/>
        </p:nvSpPr>
        <p:spPr bwMode="auto">
          <a:xfrm>
            <a:off x="6611859" y="4724431"/>
            <a:ext cx="1847850" cy="687388"/>
          </a:xfrm>
          <a:prstGeom prst="wedgeRoundRectCallout">
            <a:avLst>
              <a:gd name="adj1" fmla="val -69329"/>
              <a:gd name="adj2" fmla="val 95032"/>
              <a:gd name="adj3" fmla="val 16667"/>
            </a:avLst>
          </a:prstGeom>
          <a:solidFill>
            <a:srgbClr val="FFFF99"/>
          </a:solidFill>
          <a:ln w="9525">
            <a:solidFill>
              <a:schemeClr val="folHlink"/>
            </a:solidFill>
            <a:miter lim="800000"/>
            <a:headEnd/>
            <a:tailEnd/>
          </a:ln>
          <a:effectLst/>
        </p:spPr>
        <p:txBody>
          <a:bodyPr lIns="92075" tIns="46038" rIns="92075" bIns="46038" anchor="ctr">
            <a:noAutofit/>
          </a:bodyPr>
          <a:lstStyle/>
          <a:p>
            <a:pPr eaLnBrk="0" hangingPunct="0">
              <a:lnSpc>
                <a:spcPct val="90000"/>
              </a:lnSpc>
            </a:pPr>
            <a:r>
              <a:rPr lang="zh-CN" altLang="en-US" sz="1200" b="1" dirty="0" smtClean="0">
                <a:solidFill>
                  <a:srgbClr val="0000FF"/>
                </a:solidFill>
                <a:ea typeface="楷体_GB2312" pitchFamily="49" charset="-122"/>
              </a:rPr>
              <a:t>根据装配车间</a:t>
            </a:r>
            <a:r>
              <a:rPr lang="en-US" altLang="zh-CN" sz="1200" b="1" dirty="0" smtClean="0">
                <a:solidFill>
                  <a:srgbClr val="0000FF"/>
                </a:solidFill>
                <a:ea typeface="楷体_GB2312" pitchFamily="49" charset="-122"/>
              </a:rPr>
              <a:t>AO</a:t>
            </a:r>
            <a:r>
              <a:rPr lang="zh-CN" altLang="en-US" sz="1200" b="1" dirty="0">
                <a:solidFill>
                  <a:srgbClr val="0000FF"/>
                </a:solidFill>
                <a:ea typeface="楷体_GB2312" pitchFamily="49" charset="-122"/>
              </a:rPr>
              <a:t>的编制情况建立</a:t>
            </a:r>
          </a:p>
        </p:txBody>
      </p:sp>
      <p:sp>
        <p:nvSpPr>
          <p:cNvPr id="636048" name="AutoShape 144"/>
          <p:cNvSpPr>
            <a:spLocks noChangeArrowheads="1"/>
          </p:cNvSpPr>
          <p:nvPr/>
        </p:nvSpPr>
        <p:spPr bwMode="auto">
          <a:xfrm>
            <a:off x="6611859" y="2662269"/>
            <a:ext cx="1847850" cy="474662"/>
          </a:xfrm>
          <a:prstGeom prst="wedgeRoundRectCallout">
            <a:avLst>
              <a:gd name="adj1" fmla="val -61597"/>
              <a:gd name="adj2" fmla="val 101838"/>
              <a:gd name="adj3" fmla="val 16667"/>
            </a:avLst>
          </a:prstGeom>
          <a:solidFill>
            <a:srgbClr val="FFFF99"/>
          </a:solidFill>
          <a:ln w="9525">
            <a:solidFill>
              <a:schemeClr val="folHlink"/>
            </a:solidFill>
            <a:miter lim="800000"/>
            <a:headEnd/>
            <a:tailEnd/>
          </a:ln>
          <a:effectLst/>
        </p:spPr>
        <p:txBody>
          <a:bodyPr lIns="92075" tIns="46038" rIns="92075" bIns="46038" anchor="ctr">
            <a:noAutofit/>
          </a:bodyPr>
          <a:lstStyle/>
          <a:p>
            <a:pPr eaLnBrk="0" hangingPunct="0">
              <a:lnSpc>
                <a:spcPct val="90000"/>
              </a:lnSpc>
            </a:pPr>
            <a:r>
              <a:rPr lang="zh-CN" altLang="en-US" sz="1200" b="1">
                <a:solidFill>
                  <a:srgbClr val="0000FF"/>
                </a:solidFill>
                <a:ea typeface="楷体_GB2312" pitchFamily="49" charset="-122"/>
              </a:rPr>
              <a:t>全机</a:t>
            </a:r>
            <a:r>
              <a:rPr lang="en-US" altLang="zh-CN" sz="1200" b="1">
                <a:solidFill>
                  <a:srgbClr val="0000FF"/>
                </a:solidFill>
                <a:ea typeface="楷体_GB2312" pitchFamily="49" charset="-122"/>
              </a:rPr>
              <a:t>MBOM</a:t>
            </a:r>
            <a:r>
              <a:rPr lang="zh-CN" altLang="en-US" sz="1200" b="1">
                <a:solidFill>
                  <a:srgbClr val="0000FF"/>
                </a:solidFill>
                <a:ea typeface="楷体_GB2312" pitchFamily="49" charset="-122"/>
              </a:rPr>
              <a:t>产品结构</a:t>
            </a:r>
          </a:p>
        </p:txBody>
      </p:sp>
      <p:sp>
        <p:nvSpPr>
          <p:cNvPr id="636049" name="Line 145"/>
          <p:cNvSpPr>
            <a:spLocks noChangeShapeType="1"/>
          </p:cNvSpPr>
          <p:nvPr/>
        </p:nvSpPr>
        <p:spPr bwMode="auto">
          <a:xfrm>
            <a:off x="4641772" y="6030944"/>
            <a:ext cx="855662" cy="0"/>
          </a:xfrm>
          <a:prstGeom prst="line">
            <a:avLst/>
          </a:prstGeom>
          <a:noFill/>
          <a:ln w="19050">
            <a:solidFill>
              <a:schemeClr val="tx1"/>
            </a:solidFill>
            <a:prstDash val="dash"/>
            <a:round/>
            <a:headEnd/>
            <a:tailEnd/>
          </a:ln>
          <a:effectLst/>
        </p:spPr>
        <p:txBody>
          <a:bodyPr lIns="92075" tIns="46038" rIns="92075" bIns="46038" anchor="ctr">
            <a:noAutofit/>
          </a:bodyPr>
          <a:lstStyle/>
          <a:p>
            <a:endParaRPr lang="zh-CN" altLang="en-US" b="1"/>
          </a:p>
        </p:txBody>
      </p:sp>
      <p:grpSp>
        <p:nvGrpSpPr>
          <p:cNvPr id="28" name="Group 146"/>
          <p:cNvGrpSpPr>
            <a:grpSpLocks/>
          </p:cNvGrpSpPr>
          <p:nvPr/>
        </p:nvGrpSpPr>
        <p:grpSpPr bwMode="auto">
          <a:xfrm>
            <a:off x="5438697" y="5875369"/>
            <a:ext cx="303212" cy="311150"/>
            <a:chOff x="2113" y="2643"/>
            <a:chExt cx="146" cy="149"/>
          </a:xfrm>
        </p:grpSpPr>
        <p:grpSp>
          <p:nvGrpSpPr>
            <p:cNvPr id="29" name="Group 147"/>
            <p:cNvGrpSpPr>
              <a:grpSpLocks/>
            </p:cNvGrpSpPr>
            <p:nvPr/>
          </p:nvGrpSpPr>
          <p:grpSpPr bwMode="auto">
            <a:xfrm>
              <a:off x="2113" y="2643"/>
              <a:ext cx="116" cy="149"/>
              <a:chOff x="589" y="3243"/>
              <a:chExt cx="401" cy="401"/>
            </a:xfrm>
          </p:grpSpPr>
          <p:sp>
            <p:nvSpPr>
              <p:cNvPr id="636052" name="Freeform 148"/>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6053" name="Oval 149"/>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sp>
            <p:nvSpPr>
              <p:cNvPr id="636054" name="Oval 150"/>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a:effectLst/>
            </p:spPr>
            <p:txBody>
              <a:bodyPr wrap="none" lIns="92075" tIns="46038" rIns="92075" bIns="46038" anchor="ctr">
                <a:noAutofit/>
              </a:bodyPr>
              <a:lstStyle/>
              <a:p>
                <a:endParaRPr lang="zh-CN" altLang="en-US" b="1"/>
              </a:p>
            </p:txBody>
          </p:sp>
        </p:grpSp>
        <p:grpSp>
          <p:nvGrpSpPr>
            <p:cNvPr id="30" name="Group 151"/>
            <p:cNvGrpSpPr>
              <a:grpSpLocks/>
            </p:cNvGrpSpPr>
            <p:nvPr/>
          </p:nvGrpSpPr>
          <p:grpSpPr bwMode="auto">
            <a:xfrm>
              <a:off x="2158" y="2684"/>
              <a:ext cx="101" cy="108"/>
              <a:chOff x="589" y="3243"/>
              <a:chExt cx="401" cy="401"/>
            </a:xfrm>
          </p:grpSpPr>
          <p:sp>
            <p:nvSpPr>
              <p:cNvPr id="636056" name="Freeform 152"/>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317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6057" name="Oval 153"/>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sp>
            <p:nvSpPr>
              <p:cNvPr id="636058" name="Oval 154"/>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grpSp>
      </p:grpSp>
      <p:grpSp>
        <p:nvGrpSpPr>
          <p:cNvPr id="31" name="Group 114"/>
          <p:cNvGrpSpPr>
            <a:grpSpLocks/>
          </p:cNvGrpSpPr>
          <p:nvPr/>
        </p:nvGrpSpPr>
        <p:grpSpPr bwMode="auto">
          <a:xfrm>
            <a:off x="4544934" y="5943631"/>
            <a:ext cx="160338" cy="171450"/>
            <a:chOff x="589" y="3243"/>
            <a:chExt cx="401" cy="401"/>
          </a:xfrm>
        </p:grpSpPr>
        <p:sp>
          <p:nvSpPr>
            <p:cNvPr id="636019" name="Freeform 115"/>
            <p:cNvSpPr>
              <a:spLocks/>
            </p:cNvSpPr>
            <p:nvPr/>
          </p:nvSpPr>
          <p:spPr bwMode="auto">
            <a:xfrm>
              <a:off x="589" y="3243"/>
              <a:ext cx="401" cy="401"/>
            </a:xfrm>
            <a:custGeom>
              <a:avLst/>
              <a:gdLst/>
              <a:ahLst/>
              <a:cxnLst>
                <a:cxn ang="0">
                  <a:pos x="1572" y="328"/>
                </a:cxn>
                <a:cxn ang="0">
                  <a:pos x="1872" y="457"/>
                </a:cxn>
                <a:cxn ang="0">
                  <a:pos x="2186" y="200"/>
                </a:cxn>
                <a:cxn ang="0">
                  <a:pos x="2500" y="457"/>
                </a:cxn>
                <a:cxn ang="0">
                  <a:pos x="2243" y="757"/>
                </a:cxn>
                <a:cxn ang="0">
                  <a:pos x="2371" y="1071"/>
                </a:cxn>
                <a:cxn ang="0">
                  <a:pos x="2700" y="1085"/>
                </a:cxn>
                <a:cxn ang="0">
                  <a:pos x="2700" y="1486"/>
                </a:cxn>
                <a:cxn ang="0">
                  <a:pos x="2343" y="1486"/>
                </a:cxn>
                <a:cxn ang="0">
                  <a:pos x="2214" y="1800"/>
                </a:cxn>
                <a:cxn ang="0">
                  <a:pos x="2471" y="2014"/>
                </a:cxn>
                <a:cxn ang="0">
                  <a:pos x="2229" y="2328"/>
                </a:cxn>
                <a:cxn ang="0">
                  <a:pos x="1957" y="2128"/>
                </a:cxn>
                <a:cxn ang="0">
                  <a:pos x="1643" y="2271"/>
                </a:cxn>
                <a:cxn ang="0">
                  <a:pos x="1629" y="2628"/>
                </a:cxn>
                <a:cxn ang="0">
                  <a:pos x="1172" y="2600"/>
                </a:cxn>
                <a:cxn ang="0">
                  <a:pos x="1186" y="2243"/>
                </a:cxn>
                <a:cxn ang="0">
                  <a:pos x="857" y="2128"/>
                </a:cxn>
                <a:cxn ang="0">
                  <a:pos x="600" y="2386"/>
                </a:cxn>
                <a:cxn ang="0">
                  <a:pos x="329" y="2128"/>
                </a:cxn>
                <a:cxn ang="0">
                  <a:pos x="557" y="1914"/>
                </a:cxn>
                <a:cxn ang="0">
                  <a:pos x="400" y="1571"/>
                </a:cxn>
                <a:cxn ang="0">
                  <a:pos x="72" y="1686"/>
                </a:cxn>
                <a:cxn ang="0">
                  <a:pos x="0" y="1300"/>
                </a:cxn>
                <a:cxn ang="0">
                  <a:pos x="315" y="1185"/>
                </a:cxn>
                <a:cxn ang="0">
                  <a:pos x="400" y="800"/>
                </a:cxn>
                <a:cxn ang="0">
                  <a:pos x="129" y="571"/>
                </a:cxn>
                <a:cxn ang="0">
                  <a:pos x="372" y="271"/>
                </a:cxn>
                <a:cxn ang="0">
                  <a:pos x="629" y="443"/>
                </a:cxn>
                <a:cxn ang="0">
                  <a:pos x="1000" y="343"/>
                </a:cxn>
                <a:cxn ang="0">
                  <a:pos x="1086" y="0"/>
                </a:cxn>
                <a:cxn ang="0">
                  <a:pos x="1500" y="0"/>
                </a:cxn>
                <a:cxn ang="0">
                  <a:pos x="1557" y="328"/>
                </a:cxn>
              </a:cxnLst>
              <a:rect l="0" t="0" r="r" b="b"/>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3175" cap="flat" cmpd="sng">
              <a:prstDash val="sysDot"/>
              <a:round/>
              <a:headEnd type="none" w="sm" len="med"/>
              <a:tailEnd type="triangle" w="sm" len="med"/>
            </a:ln>
            <a:effectLst/>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noAutofit/>
              <a:flatTx/>
            </a:bodyPr>
            <a:lstStyle/>
            <a:p>
              <a:endParaRPr lang="zh-CN" altLang="en-US" b="1"/>
            </a:p>
          </p:txBody>
        </p:sp>
        <p:sp>
          <p:nvSpPr>
            <p:cNvPr id="636020" name="Oval 116"/>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sp>
          <p:nvSpPr>
            <p:cNvPr id="636021" name="Oval 117"/>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a:effectLst/>
          </p:spPr>
          <p:txBody>
            <a:bodyPr wrap="none" lIns="92075" tIns="46038" rIns="92075" bIns="46038" anchor="ctr">
              <a:noAutofit/>
            </a:bodyPr>
            <a:lstStyle/>
            <a:p>
              <a:endParaRPr lang="zh-CN" altLang="en-US" b="1"/>
            </a:p>
          </p:txBody>
        </p:sp>
      </p:grpSp>
      <p:sp>
        <p:nvSpPr>
          <p:cNvPr id="636064" name="Rectangle 160"/>
          <p:cNvSpPr>
            <a:spLocks noChangeArrowheads="1"/>
          </p:cNvSpPr>
          <p:nvPr/>
        </p:nvSpPr>
        <p:spPr bwMode="auto">
          <a:xfrm>
            <a:off x="3467022" y="5043519"/>
            <a:ext cx="1460500" cy="1350962"/>
          </a:xfrm>
          <a:prstGeom prst="rect">
            <a:avLst/>
          </a:prstGeom>
          <a:noFill/>
          <a:ln w="19050">
            <a:solidFill>
              <a:schemeClr val="folHlink"/>
            </a:solidFill>
            <a:miter lim="800000"/>
            <a:headEnd/>
            <a:tailEnd/>
          </a:ln>
          <a:effectLst/>
        </p:spPr>
        <p:txBody>
          <a:bodyPr anchor="ctr">
            <a:noAutofit/>
          </a:bodyPr>
          <a:lstStyle/>
          <a:p>
            <a:endParaRPr lang="zh-CN" altLang="en-US" b="1"/>
          </a:p>
        </p:txBody>
      </p:sp>
      <p:sp>
        <p:nvSpPr>
          <p:cNvPr id="155"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err="1"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xBOM</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的管理方式</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820738"/>
            <a:ext cx="7612056" cy="457200"/>
          </a:xfrm>
        </p:spPr>
        <p:txBody>
          <a:bodyPr/>
          <a:lstStyle/>
          <a:p>
            <a:pPr>
              <a:buFont typeface="Wingdings" pitchFamily="2" charset="2"/>
              <a:buChar char="ü"/>
            </a:pPr>
            <a:r>
              <a:rPr lang="zh-CN" altLang="en-US" sz="2200" dirty="0" smtClean="0"/>
              <a:t>基于维护构型（</a:t>
            </a:r>
            <a:r>
              <a:rPr lang="en-US" altLang="zh-CN" sz="2200" dirty="0" smtClean="0"/>
              <a:t>SBOM</a:t>
            </a:r>
            <a:r>
              <a:rPr lang="zh-CN" altLang="en-US" sz="2200" dirty="0" smtClean="0"/>
              <a:t>）的客服信息管理示意</a:t>
            </a:r>
            <a:endParaRPr lang="zh-CN" altLang="en-US" sz="2200" dirty="0"/>
          </a:p>
        </p:txBody>
      </p:sp>
      <p:grpSp>
        <p:nvGrpSpPr>
          <p:cNvPr id="3" name="Group 3"/>
          <p:cNvGrpSpPr>
            <a:grpSpLocks/>
          </p:cNvGrpSpPr>
          <p:nvPr/>
        </p:nvGrpSpPr>
        <p:grpSpPr bwMode="auto">
          <a:xfrm>
            <a:off x="133350" y="1526540"/>
            <a:ext cx="2747963" cy="4189413"/>
            <a:chOff x="84" y="1072"/>
            <a:chExt cx="1731" cy="2639"/>
          </a:xfrm>
        </p:grpSpPr>
        <p:sp>
          <p:nvSpPr>
            <p:cNvPr id="126" name="Line 4"/>
            <p:cNvSpPr>
              <a:spLocks noChangeShapeType="1"/>
            </p:cNvSpPr>
            <p:nvPr/>
          </p:nvSpPr>
          <p:spPr bwMode="auto">
            <a:xfrm>
              <a:off x="282" y="1649"/>
              <a:ext cx="395" cy="0"/>
            </a:xfrm>
            <a:prstGeom prst="line">
              <a:avLst/>
            </a:prstGeom>
            <a:noFill/>
            <a:ln w="19050">
              <a:solidFill>
                <a:srgbClr val="80808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7" name="Line 5"/>
            <p:cNvSpPr>
              <a:spLocks noChangeShapeType="1"/>
            </p:cNvSpPr>
            <p:nvPr/>
          </p:nvSpPr>
          <p:spPr bwMode="auto">
            <a:xfrm>
              <a:off x="282" y="1826"/>
              <a:ext cx="507" cy="0"/>
            </a:xfrm>
            <a:prstGeom prst="line">
              <a:avLst/>
            </a:prstGeom>
            <a:noFill/>
            <a:ln w="19050">
              <a:solidFill>
                <a:srgbClr val="80808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8" name="Line 6"/>
            <p:cNvSpPr>
              <a:spLocks noChangeShapeType="1"/>
            </p:cNvSpPr>
            <p:nvPr/>
          </p:nvSpPr>
          <p:spPr bwMode="auto">
            <a:xfrm>
              <a:off x="282" y="1471"/>
              <a:ext cx="341" cy="0"/>
            </a:xfrm>
            <a:prstGeom prst="line">
              <a:avLst/>
            </a:prstGeom>
            <a:noFill/>
            <a:ln w="19050">
              <a:solidFill>
                <a:srgbClr val="80808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9" name="Line 7"/>
            <p:cNvSpPr>
              <a:spLocks noChangeShapeType="1"/>
            </p:cNvSpPr>
            <p:nvPr/>
          </p:nvSpPr>
          <p:spPr bwMode="auto">
            <a:xfrm>
              <a:off x="282" y="1993"/>
              <a:ext cx="341" cy="0"/>
            </a:xfrm>
            <a:prstGeom prst="line">
              <a:avLst/>
            </a:prstGeom>
            <a:noFill/>
            <a:ln w="19050">
              <a:solidFill>
                <a:srgbClr val="80808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0" name="Rectangle 8"/>
            <p:cNvSpPr>
              <a:spLocks noChangeArrowheads="1"/>
            </p:cNvSpPr>
            <p:nvPr/>
          </p:nvSpPr>
          <p:spPr bwMode="auto">
            <a:xfrm>
              <a:off x="84" y="1246"/>
              <a:ext cx="1086" cy="113"/>
            </a:xfrm>
            <a:prstGeom prst="rect">
              <a:avLst/>
            </a:prstGeom>
            <a:solidFill>
              <a:srgbClr val="808080"/>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rgbClr val="FFFFFF"/>
                  </a:solidFill>
                  <a:effectLst/>
                  <a:uLnTx/>
                  <a:uFillTx/>
                  <a:latin typeface="Arial Narrow" pitchFamily="34" charset="0"/>
                  <a:ea typeface="PMingLiU" pitchFamily="18" charset="-120"/>
                </a:rPr>
                <a:t>    动力系统</a:t>
              </a:r>
              <a:r>
                <a:rPr kumimoji="0" lang="en-US" altLang="zh-TW" sz="1400" b="0" i="0" u="none" strike="noStrike" kern="0" cap="none" spc="0" normalizeH="0" baseline="0" noProof="0" smtClean="0">
                  <a:ln>
                    <a:noFill/>
                  </a:ln>
                  <a:solidFill>
                    <a:srgbClr val="FFFFFF"/>
                  </a:solidFill>
                  <a:effectLst/>
                  <a:uLnTx/>
                  <a:uFillTx/>
                  <a:latin typeface="Arial Narrow" pitchFamily="34" charset="0"/>
                  <a:ea typeface="PMingLiU" pitchFamily="18" charset="-120"/>
                </a:rPr>
                <a:t>– M </a:t>
              </a:r>
              <a:r>
                <a:rPr kumimoji="0" lang="en-US" altLang="zh-TW" sz="1400" b="0" i="0" u="none" strike="noStrike" kern="0" cap="none" spc="0" normalizeH="0" baseline="0" noProof="0">
                  <a:ln>
                    <a:noFill/>
                  </a:ln>
                  <a:solidFill>
                    <a:srgbClr val="FFFFFF"/>
                  </a:solidFill>
                  <a:effectLst/>
                  <a:uLnTx/>
                  <a:uFillTx/>
                  <a:latin typeface="Arial Narrow" pitchFamily="34" charset="0"/>
                  <a:ea typeface="PMingLiU" pitchFamily="18" charset="-120"/>
                </a:rPr>
                <a:t>800</a:t>
              </a:r>
            </a:p>
          </p:txBody>
        </p:sp>
        <p:sp>
          <p:nvSpPr>
            <p:cNvPr id="131" name="Line 9"/>
            <p:cNvSpPr>
              <a:spLocks noChangeShapeType="1"/>
            </p:cNvSpPr>
            <p:nvPr/>
          </p:nvSpPr>
          <p:spPr bwMode="auto">
            <a:xfrm>
              <a:off x="706" y="2581"/>
              <a:ext cx="152" cy="0"/>
            </a:xfrm>
            <a:prstGeom prst="line">
              <a:avLst/>
            </a:prstGeom>
            <a:noFill/>
            <a:ln w="19050">
              <a:solidFill>
                <a:srgbClr val="80808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2" name="Line 10"/>
            <p:cNvSpPr>
              <a:spLocks noChangeShapeType="1"/>
            </p:cNvSpPr>
            <p:nvPr/>
          </p:nvSpPr>
          <p:spPr bwMode="auto">
            <a:xfrm flipH="1">
              <a:off x="282" y="1377"/>
              <a:ext cx="0" cy="616"/>
            </a:xfrm>
            <a:prstGeom prst="line">
              <a:avLst/>
            </a:prstGeom>
            <a:noFill/>
            <a:ln w="19050">
              <a:solidFill>
                <a:srgbClr val="80808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3" name="Line 11"/>
            <p:cNvSpPr>
              <a:spLocks noChangeShapeType="1"/>
            </p:cNvSpPr>
            <p:nvPr/>
          </p:nvSpPr>
          <p:spPr bwMode="auto">
            <a:xfrm flipH="1">
              <a:off x="710" y="2441"/>
              <a:ext cx="0" cy="1208"/>
            </a:xfrm>
            <a:prstGeom prst="line">
              <a:avLst/>
            </a:prstGeom>
            <a:noFill/>
            <a:ln w="19050">
              <a:solidFill>
                <a:srgbClr val="80808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4" name="Line 12"/>
            <p:cNvSpPr>
              <a:spLocks noChangeShapeType="1"/>
            </p:cNvSpPr>
            <p:nvPr/>
          </p:nvSpPr>
          <p:spPr bwMode="auto">
            <a:xfrm>
              <a:off x="706" y="2769"/>
              <a:ext cx="152" cy="0"/>
            </a:xfrm>
            <a:prstGeom prst="line">
              <a:avLst/>
            </a:prstGeom>
            <a:noFill/>
            <a:ln w="19050">
              <a:solidFill>
                <a:srgbClr val="80808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5" name="Line 13"/>
            <p:cNvSpPr>
              <a:spLocks noChangeShapeType="1"/>
            </p:cNvSpPr>
            <p:nvPr/>
          </p:nvSpPr>
          <p:spPr bwMode="auto">
            <a:xfrm>
              <a:off x="706" y="2941"/>
              <a:ext cx="152" cy="0"/>
            </a:xfrm>
            <a:prstGeom prst="line">
              <a:avLst/>
            </a:prstGeom>
            <a:noFill/>
            <a:ln w="19050">
              <a:solidFill>
                <a:srgbClr val="80808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6" name="Line 14"/>
            <p:cNvSpPr>
              <a:spLocks noChangeShapeType="1"/>
            </p:cNvSpPr>
            <p:nvPr/>
          </p:nvSpPr>
          <p:spPr bwMode="auto">
            <a:xfrm>
              <a:off x="710" y="3101"/>
              <a:ext cx="152" cy="0"/>
            </a:xfrm>
            <a:prstGeom prst="line">
              <a:avLst/>
            </a:prstGeom>
            <a:noFill/>
            <a:ln w="19050">
              <a:solidFill>
                <a:srgbClr val="80808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7" name="Line 15"/>
            <p:cNvSpPr>
              <a:spLocks noChangeShapeType="1"/>
            </p:cNvSpPr>
            <p:nvPr/>
          </p:nvSpPr>
          <p:spPr bwMode="auto">
            <a:xfrm>
              <a:off x="706" y="3265"/>
              <a:ext cx="152" cy="0"/>
            </a:xfrm>
            <a:prstGeom prst="line">
              <a:avLst/>
            </a:prstGeom>
            <a:noFill/>
            <a:ln w="19050">
              <a:solidFill>
                <a:srgbClr val="80808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8" name="Line 16"/>
            <p:cNvSpPr>
              <a:spLocks noChangeShapeType="1"/>
            </p:cNvSpPr>
            <p:nvPr/>
          </p:nvSpPr>
          <p:spPr bwMode="auto">
            <a:xfrm>
              <a:off x="710" y="3449"/>
              <a:ext cx="152" cy="0"/>
            </a:xfrm>
            <a:prstGeom prst="line">
              <a:avLst/>
            </a:prstGeom>
            <a:noFill/>
            <a:ln w="19050">
              <a:solidFill>
                <a:srgbClr val="80808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9" name="Line 17"/>
            <p:cNvSpPr>
              <a:spLocks noChangeShapeType="1"/>
            </p:cNvSpPr>
            <p:nvPr/>
          </p:nvSpPr>
          <p:spPr bwMode="auto">
            <a:xfrm>
              <a:off x="706" y="3637"/>
              <a:ext cx="152" cy="0"/>
            </a:xfrm>
            <a:prstGeom prst="line">
              <a:avLst/>
            </a:prstGeom>
            <a:noFill/>
            <a:ln w="19050">
              <a:solidFill>
                <a:srgbClr val="80808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0" name="Line 18"/>
            <p:cNvSpPr>
              <a:spLocks noChangeShapeType="1"/>
            </p:cNvSpPr>
            <p:nvPr/>
          </p:nvSpPr>
          <p:spPr bwMode="auto">
            <a:xfrm>
              <a:off x="551" y="2056"/>
              <a:ext cx="0" cy="318"/>
            </a:xfrm>
            <a:prstGeom prst="line">
              <a:avLst/>
            </a:prstGeom>
            <a:noFill/>
            <a:ln w="12700">
              <a:solidFill>
                <a:srgbClr val="000000"/>
              </a:solidFill>
              <a:round/>
              <a:headEnd/>
              <a:tailEnd/>
            </a:ln>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1" name="Line 19"/>
            <p:cNvSpPr>
              <a:spLocks noChangeShapeType="1"/>
            </p:cNvSpPr>
            <p:nvPr/>
          </p:nvSpPr>
          <p:spPr bwMode="auto">
            <a:xfrm>
              <a:off x="563" y="2377"/>
              <a:ext cx="152" cy="0"/>
            </a:xfrm>
            <a:prstGeom prst="line">
              <a:avLst/>
            </a:prstGeom>
            <a:noFill/>
            <a:ln w="19050">
              <a:solidFill>
                <a:srgbClr val="80808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2" name="Line 20"/>
            <p:cNvSpPr>
              <a:spLocks noChangeShapeType="1"/>
            </p:cNvSpPr>
            <p:nvPr/>
          </p:nvSpPr>
          <p:spPr bwMode="auto">
            <a:xfrm>
              <a:off x="563" y="2201"/>
              <a:ext cx="152" cy="0"/>
            </a:xfrm>
            <a:prstGeom prst="line">
              <a:avLst/>
            </a:prstGeom>
            <a:noFill/>
            <a:ln w="19050">
              <a:solidFill>
                <a:srgbClr val="808080"/>
              </a:solidFill>
              <a:round/>
              <a:headEnd/>
              <a:tailEnd/>
            </a:ln>
          </p:spPr>
          <p:txBody>
            <a:bodyPr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3" name="Rectangle 21"/>
            <p:cNvSpPr>
              <a:spLocks noChangeArrowheads="1"/>
            </p:cNvSpPr>
            <p:nvPr/>
          </p:nvSpPr>
          <p:spPr bwMode="auto">
            <a:xfrm>
              <a:off x="774" y="2511"/>
              <a:ext cx="914" cy="128"/>
            </a:xfrm>
            <a:prstGeom prst="rect">
              <a:avLst/>
            </a:prstGeom>
            <a:solidFill>
              <a:srgbClr val="66FF33"/>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en-US" altLang="zh-TW" sz="1400" b="0" i="0" u="none" strike="noStrike" kern="0" cap="none" spc="0" normalizeH="0" baseline="0" noProof="0">
                  <a:ln>
                    <a:noFill/>
                  </a:ln>
                  <a:solidFill>
                    <a:sysClr val="windowText" lastClr="000000"/>
                  </a:solidFill>
                  <a:effectLst/>
                  <a:uLnTx/>
                  <a:uFillTx/>
                  <a:latin typeface="新宋体"/>
                  <a:ea typeface="新宋体"/>
                </a:rPr>
                <a:t> </a:t>
              </a: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上壳体</a:t>
              </a:r>
              <a:r>
                <a:rPr kumimoji="0" lang="en-US" altLang="zh-CN" sz="1400" b="0" i="0" u="none" strike="noStrike" kern="0" cap="none" spc="0" normalizeH="0" baseline="0" noProof="0" smtClean="0">
                  <a:ln>
                    <a:noFill/>
                  </a:ln>
                  <a:solidFill>
                    <a:sysClr val="windowText" lastClr="000000"/>
                  </a:solidFill>
                  <a:effectLst/>
                  <a:uLnTx/>
                  <a:uFillTx/>
                  <a:latin typeface="新宋体"/>
                  <a:ea typeface="新宋体"/>
                </a:rPr>
                <a:t>-</a:t>
              </a:r>
              <a:r>
                <a:rPr kumimoji="0" lang="en-US" altLang="zh-TW" sz="1400" b="0" i="0" u="none" strike="noStrike" kern="0" cap="none" spc="0" normalizeH="0" baseline="0" noProof="0" smtClean="0">
                  <a:ln>
                    <a:noFill/>
                  </a:ln>
                  <a:solidFill>
                    <a:sysClr val="windowText" lastClr="000000"/>
                  </a:solidFill>
                  <a:effectLst/>
                  <a:uLnTx/>
                  <a:uFillTx/>
                  <a:latin typeface="新宋体"/>
                  <a:ea typeface="新宋体"/>
                </a:rPr>
                <a:t>B40932</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graphicFrame>
          <p:nvGraphicFramePr>
            <p:cNvPr id="144" name="Object 22"/>
            <p:cNvGraphicFramePr>
              <a:graphicFrameLocks noChangeAspect="1"/>
            </p:cNvGraphicFramePr>
            <p:nvPr/>
          </p:nvGraphicFramePr>
          <p:xfrm>
            <a:off x="814" y="2544"/>
            <a:ext cx="64" cy="67"/>
          </p:xfrm>
          <a:graphic>
            <a:graphicData uri="http://schemas.openxmlformats.org/presentationml/2006/ole">
              <p:oleObj spid="_x0000_s75778" name="Image" r:id="rId3" imgW="203031" imgH="203031" progId="">
                <p:embed/>
              </p:oleObj>
            </a:graphicData>
          </a:graphic>
        </p:graphicFrame>
        <p:sp>
          <p:nvSpPr>
            <p:cNvPr id="145" name="Rectangle 23"/>
            <p:cNvSpPr>
              <a:spLocks noChangeArrowheads="1"/>
            </p:cNvSpPr>
            <p:nvPr/>
          </p:nvSpPr>
          <p:spPr bwMode="auto">
            <a:xfrm>
              <a:off x="774" y="2698"/>
              <a:ext cx="907" cy="142"/>
            </a:xfrm>
            <a:prstGeom prst="rect">
              <a:avLst/>
            </a:prstGeom>
            <a:solidFill>
              <a:srgbClr val="66FF33"/>
            </a:solidFill>
            <a:ln w="19050">
              <a:solidFill>
                <a:srgbClr val="808080"/>
              </a:solidFill>
              <a:miter lim="800000"/>
              <a:headEnd/>
              <a:tailEnd/>
            </a:ln>
          </p:spPr>
          <p:txBody>
            <a:bodyPr wrap="none" lIns="91435" tIns="45718" rIns="91435" bIns="45718" anchor="ctr"/>
            <a:lstStyle/>
            <a:p>
              <a:pPr marL="230188" marR="0" lvl="0" indent="-230188" defTabSz="914400" eaLnBrk="1" fontAlgn="auto" latinLnBrk="0" hangingPunct="1">
                <a:lnSpc>
                  <a:spcPct val="90000"/>
                </a:lnSpc>
                <a:spcBef>
                  <a:spcPts val="0"/>
                </a:spcBef>
                <a:spcAft>
                  <a:spcPts val="0"/>
                </a:spcAft>
                <a:buClrTx/>
                <a:buSzTx/>
                <a:buFontTx/>
                <a:buNone/>
                <a:tabLst/>
                <a:defRPr/>
              </a:pPr>
              <a:r>
                <a:rPr kumimoji="0" lang="en-US" altLang="zh-TW" sz="1400" b="0" i="0" u="none" strike="noStrike" kern="0" cap="none" spc="0" normalizeH="0" baseline="0" noProof="0">
                  <a:ln>
                    <a:noFill/>
                  </a:ln>
                  <a:solidFill>
                    <a:sysClr val="windowText" lastClr="000000"/>
                  </a:solidFill>
                  <a:effectLst/>
                  <a:uLnTx/>
                  <a:uFillTx/>
                  <a:latin typeface="新宋体"/>
                  <a:ea typeface="新宋体"/>
                </a:rPr>
                <a:t> </a:t>
              </a: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下壳体</a:t>
              </a:r>
              <a:r>
                <a:rPr kumimoji="0" lang="en-US" altLang="zh-TW" sz="1400" b="0" i="0" u="none" strike="noStrike" kern="0" cap="none" spc="0" normalizeH="0" baseline="0" noProof="0" smtClean="0">
                  <a:ln>
                    <a:noFill/>
                  </a:ln>
                  <a:solidFill>
                    <a:sysClr val="windowText" lastClr="000000"/>
                  </a:solidFill>
                  <a:effectLst/>
                  <a:uLnTx/>
                  <a:uFillTx/>
                  <a:latin typeface="新宋体"/>
                  <a:ea typeface="新宋体"/>
                </a:rPr>
                <a:t>-H40932</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sp>
          <p:nvSpPr>
            <p:cNvPr id="146" name="Rectangle 24"/>
            <p:cNvSpPr>
              <a:spLocks noChangeArrowheads="1"/>
            </p:cNvSpPr>
            <p:nvPr/>
          </p:nvSpPr>
          <p:spPr bwMode="auto">
            <a:xfrm>
              <a:off x="774" y="2877"/>
              <a:ext cx="793" cy="122"/>
            </a:xfrm>
            <a:prstGeom prst="rect">
              <a:avLst/>
            </a:prstGeom>
            <a:solidFill>
              <a:srgbClr val="66FF33"/>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latin typeface="新宋体"/>
                  <a:ea typeface="新宋体"/>
                </a:rPr>
                <a:t> </a:t>
              </a:r>
              <a:r>
                <a:rPr kumimoji="0" lang="zh-CN" altLang="en-US" sz="1400" b="0" i="0" u="none" strike="noStrike" kern="0" cap="none" spc="0" normalizeH="0" baseline="0" noProof="0" dirty="0" smtClean="0">
                  <a:ln>
                    <a:noFill/>
                  </a:ln>
                  <a:solidFill>
                    <a:sysClr val="windowText" lastClr="000000"/>
                  </a:solidFill>
                  <a:effectLst/>
                  <a:uLnTx/>
                  <a:uFillTx/>
                  <a:latin typeface="新宋体"/>
                  <a:ea typeface="新宋体"/>
                </a:rPr>
                <a:t>汽缸</a:t>
              </a:r>
              <a:r>
                <a:rPr kumimoji="0" lang="en-US" altLang="zh-CN" sz="1400" b="0" i="0" u="none" strike="noStrike" kern="0" cap="none" spc="0" normalizeH="0" baseline="0" noProof="0" dirty="0" smtClean="0">
                  <a:ln>
                    <a:noFill/>
                  </a:ln>
                  <a:solidFill>
                    <a:sysClr val="windowText" lastClr="000000"/>
                  </a:solidFill>
                  <a:effectLst/>
                  <a:uLnTx/>
                  <a:uFillTx/>
                  <a:latin typeface="新宋体"/>
                  <a:ea typeface="新宋体"/>
                </a:rPr>
                <a:t>-</a:t>
              </a:r>
              <a:r>
                <a:rPr kumimoji="0" lang="en-US" altLang="zh-TW" sz="1400" b="0" i="0" u="none" strike="noStrike" kern="0" cap="none" spc="0" normalizeH="0" baseline="0" noProof="0" dirty="0" smtClean="0">
                  <a:ln>
                    <a:noFill/>
                  </a:ln>
                  <a:solidFill>
                    <a:sysClr val="windowText" lastClr="000000"/>
                  </a:solidFill>
                  <a:effectLst/>
                  <a:uLnTx/>
                  <a:uFillTx/>
                  <a:latin typeface="新宋体"/>
                  <a:ea typeface="新宋体"/>
                </a:rPr>
                <a:t>F48372</a:t>
              </a:r>
              <a:endParaRPr kumimoji="0" lang="en-US" altLang="zh-TW" sz="1400" b="0" i="0" u="none" strike="noStrike" kern="0" cap="none" spc="0" normalizeH="0" baseline="0" noProof="0" dirty="0">
                <a:ln>
                  <a:noFill/>
                </a:ln>
                <a:solidFill>
                  <a:sysClr val="windowText" lastClr="000000"/>
                </a:solidFill>
                <a:effectLst/>
                <a:uLnTx/>
                <a:uFillTx/>
                <a:latin typeface="新宋体"/>
                <a:ea typeface="新宋体"/>
              </a:endParaRPr>
            </a:p>
          </p:txBody>
        </p:sp>
        <p:sp>
          <p:nvSpPr>
            <p:cNvPr id="147" name="Rectangle 25"/>
            <p:cNvSpPr>
              <a:spLocks noChangeArrowheads="1"/>
            </p:cNvSpPr>
            <p:nvPr/>
          </p:nvSpPr>
          <p:spPr bwMode="auto">
            <a:xfrm>
              <a:off x="774" y="3048"/>
              <a:ext cx="793" cy="122"/>
            </a:xfrm>
            <a:prstGeom prst="rect">
              <a:avLst/>
            </a:prstGeom>
            <a:solidFill>
              <a:srgbClr val="66FF33"/>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en-US" altLang="zh-TW" sz="1400" b="0" i="0" u="none" strike="noStrike" kern="0" cap="none" spc="0" normalizeH="0" baseline="0" noProof="0">
                  <a:ln>
                    <a:noFill/>
                  </a:ln>
                  <a:solidFill>
                    <a:sysClr val="windowText" lastClr="000000"/>
                  </a:solidFill>
                  <a:effectLst/>
                  <a:uLnTx/>
                  <a:uFillTx/>
                  <a:latin typeface="新宋体"/>
                  <a:ea typeface="新宋体"/>
                </a:rPr>
                <a:t> </a:t>
              </a: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盘车</a:t>
              </a:r>
              <a:r>
                <a:rPr kumimoji="0" lang="en-US" altLang="zh-CN" sz="1400" b="0" i="0" u="none" strike="noStrike" kern="0" cap="none" spc="0" normalizeH="0" baseline="0" noProof="0" smtClean="0">
                  <a:ln>
                    <a:noFill/>
                  </a:ln>
                  <a:solidFill>
                    <a:sysClr val="windowText" lastClr="000000"/>
                  </a:solidFill>
                  <a:effectLst/>
                  <a:uLnTx/>
                  <a:uFillTx/>
                  <a:latin typeface="新宋体"/>
                  <a:ea typeface="新宋体"/>
                </a:rPr>
                <a:t>-</a:t>
              </a:r>
              <a:r>
                <a:rPr kumimoji="0" lang="en-US" altLang="zh-TW" sz="1400" b="0" i="0" u="none" strike="noStrike" kern="0" cap="none" spc="0" normalizeH="0" baseline="0" noProof="0" smtClean="0">
                  <a:ln>
                    <a:noFill/>
                  </a:ln>
                  <a:solidFill>
                    <a:sysClr val="windowText" lastClr="000000"/>
                  </a:solidFill>
                  <a:effectLst/>
                  <a:uLnTx/>
                  <a:uFillTx/>
                  <a:latin typeface="新宋体"/>
                  <a:ea typeface="新宋体"/>
                </a:rPr>
                <a:t>B40542</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sp>
          <p:nvSpPr>
            <p:cNvPr id="148" name="Rectangle 26"/>
            <p:cNvSpPr>
              <a:spLocks noChangeArrowheads="1"/>
            </p:cNvSpPr>
            <p:nvPr/>
          </p:nvSpPr>
          <p:spPr bwMode="auto">
            <a:xfrm>
              <a:off x="774" y="3208"/>
              <a:ext cx="914" cy="127"/>
            </a:xfrm>
            <a:prstGeom prst="rect">
              <a:avLst/>
            </a:prstGeom>
            <a:solidFill>
              <a:srgbClr val="66FF33"/>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en-US" altLang="zh-TW" sz="1400" b="0" i="0" u="none" strike="noStrike" kern="0" cap="none" spc="0" normalizeH="0" baseline="0" noProof="0">
                  <a:ln>
                    <a:noFill/>
                  </a:ln>
                  <a:solidFill>
                    <a:sysClr val="windowText" lastClr="000000"/>
                  </a:solidFill>
                  <a:effectLst/>
                  <a:uLnTx/>
                  <a:uFillTx/>
                  <a:latin typeface="新宋体"/>
                  <a:ea typeface="新宋体"/>
                </a:rPr>
                <a:t> </a:t>
              </a: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涡轮盘</a:t>
              </a:r>
              <a:r>
                <a:rPr kumimoji="0" lang="en-US" altLang="zh-CN" sz="1400" b="0" i="0" u="none" strike="noStrike" kern="0" cap="none" spc="0" normalizeH="0" baseline="0" noProof="0" smtClean="0">
                  <a:ln>
                    <a:noFill/>
                  </a:ln>
                  <a:solidFill>
                    <a:sysClr val="windowText" lastClr="000000"/>
                  </a:solidFill>
                  <a:effectLst/>
                  <a:uLnTx/>
                  <a:uFillTx/>
                  <a:latin typeface="新宋体"/>
                  <a:ea typeface="新宋体"/>
                </a:rPr>
                <a:t>-</a:t>
              </a:r>
              <a:r>
                <a:rPr kumimoji="0" lang="en-US" altLang="zh-TW" sz="1400" b="0" i="0" u="none" strike="noStrike" kern="0" cap="none" spc="0" normalizeH="0" baseline="0" noProof="0" smtClean="0">
                  <a:ln>
                    <a:noFill/>
                  </a:ln>
                  <a:solidFill>
                    <a:sysClr val="windowText" lastClr="000000"/>
                  </a:solidFill>
                  <a:effectLst/>
                  <a:uLnTx/>
                  <a:uFillTx/>
                  <a:latin typeface="新宋体"/>
                  <a:ea typeface="新宋体"/>
                </a:rPr>
                <a:t>G64232</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sp>
          <p:nvSpPr>
            <p:cNvPr id="149" name="Rectangle 27"/>
            <p:cNvSpPr>
              <a:spLocks noChangeArrowheads="1"/>
            </p:cNvSpPr>
            <p:nvPr/>
          </p:nvSpPr>
          <p:spPr bwMode="auto">
            <a:xfrm>
              <a:off x="773" y="3383"/>
              <a:ext cx="848" cy="140"/>
            </a:xfrm>
            <a:prstGeom prst="rect">
              <a:avLst/>
            </a:prstGeom>
            <a:solidFill>
              <a:srgbClr val="66FF33"/>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en-US" altLang="zh-TW" sz="1400" b="0" i="0" u="none" strike="noStrike" kern="0" cap="none" spc="0" normalizeH="0" baseline="0" noProof="0">
                  <a:ln>
                    <a:noFill/>
                  </a:ln>
                  <a:solidFill>
                    <a:sysClr val="windowText" lastClr="000000"/>
                  </a:solidFill>
                  <a:effectLst/>
                  <a:uLnTx/>
                  <a:uFillTx/>
                  <a:latin typeface="新宋体"/>
                  <a:ea typeface="新宋体"/>
                </a:rPr>
                <a:t> </a:t>
              </a: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转子</a:t>
              </a:r>
              <a:r>
                <a:rPr kumimoji="0" lang="en-US" altLang="zh-CN" sz="1400" b="0" i="0" u="none" strike="noStrike" kern="0" cap="none" spc="0" normalizeH="0" baseline="0" noProof="0" smtClean="0">
                  <a:ln>
                    <a:noFill/>
                  </a:ln>
                  <a:solidFill>
                    <a:sysClr val="windowText" lastClr="000000"/>
                  </a:solidFill>
                  <a:effectLst/>
                  <a:uLnTx/>
                  <a:uFillTx/>
                  <a:latin typeface="新宋体"/>
                  <a:ea typeface="新宋体"/>
                </a:rPr>
                <a:t>-</a:t>
              </a:r>
              <a:r>
                <a:rPr kumimoji="0" lang="en-US" altLang="zh-TW" sz="1400" b="0" i="0" u="none" strike="noStrike" kern="0" cap="none" spc="0" normalizeH="0" baseline="0" noProof="0" smtClean="0">
                  <a:ln>
                    <a:noFill/>
                  </a:ln>
                  <a:solidFill>
                    <a:sysClr val="windowText" lastClr="000000"/>
                  </a:solidFill>
                  <a:effectLst/>
                  <a:uLnTx/>
                  <a:uFillTx/>
                  <a:latin typeface="新宋体"/>
                  <a:ea typeface="新宋体"/>
                </a:rPr>
                <a:t>A47522</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sp>
          <p:nvSpPr>
            <p:cNvPr id="150" name="Rectangle 28"/>
            <p:cNvSpPr>
              <a:spLocks noChangeArrowheads="1"/>
            </p:cNvSpPr>
            <p:nvPr/>
          </p:nvSpPr>
          <p:spPr bwMode="auto">
            <a:xfrm>
              <a:off x="774" y="3569"/>
              <a:ext cx="1041" cy="142"/>
            </a:xfrm>
            <a:prstGeom prst="rect">
              <a:avLst/>
            </a:prstGeom>
            <a:solidFill>
              <a:srgbClr val="66FF33"/>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en-US" altLang="zh-TW" sz="1400" b="0" i="0" u="none" strike="noStrike" kern="0" cap="none" spc="0" normalizeH="0" baseline="0" noProof="0">
                  <a:ln>
                    <a:noFill/>
                  </a:ln>
                  <a:solidFill>
                    <a:sysClr val="windowText" lastClr="000000"/>
                  </a:solidFill>
                  <a:effectLst/>
                  <a:uLnTx/>
                  <a:uFillTx/>
                  <a:latin typeface="新宋体"/>
                  <a:ea typeface="新宋体"/>
                </a:rPr>
                <a:t> </a:t>
              </a: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气压监控</a:t>
              </a:r>
              <a:r>
                <a:rPr kumimoji="0" lang="en-US" altLang="zh-CN" sz="1400" b="0" i="0" u="none" strike="noStrike" kern="0" cap="none" spc="0" normalizeH="0" baseline="0" noProof="0" smtClean="0">
                  <a:ln>
                    <a:noFill/>
                  </a:ln>
                  <a:solidFill>
                    <a:sysClr val="windowText" lastClr="000000"/>
                  </a:solidFill>
                  <a:effectLst/>
                  <a:uLnTx/>
                  <a:uFillTx/>
                  <a:latin typeface="新宋体"/>
                  <a:ea typeface="新宋体"/>
                </a:rPr>
                <a:t>-</a:t>
              </a:r>
              <a:r>
                <a:rPr kumimoji="0" lang="en-US" altLang="zh-TW" sz="1400" b="0" i="0" u="none" strike="noStrike" kern="0" cap="none" spc="0" normalizeH="0" baseline="0" noProof="0" smtClean="0">
                  <a:ln>
                    <a:noFill/>
                  </a:ln>
                  <a:solidFill>
                    <a:sysClr val="windowText" lastClr="000000"/>
                  </a:solidFill>
                  <a:effectLst/>
                  <a:uLnTx/>
                  <a:uFillTx/>
                  <a:latin typeface="新宋体"/>
                  <a:ea typeface="新宋体"/>
                </a:rPr>
                <a:t>P59932</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graphicFrame>
          <p:nvGraphicFramePr>
            <p:cNvPr id="151" name="Object 29"/>
            <p:cNvGraphicFramePr>
              <a:graphicFrameLocks noChangeAspect="1"/>
            </p:cNvGraphicFramePr>
            <p:nvPr/>
          </p:nvGraphicFramePr>
          <p:xfrm>
            <a:off x="814" y="2724"/>
            <a:ext cx="64" cy="67"/>
          </p:xfrm>
          <a:graphic>
            <a:graphicData uri="http://schemas.openxmlformats.org/presentationml/2006/ole">
              <p:oleObj spid="_x0000_s75779" name="Image" r:id="rId4" imgW="203031" imgH="203031" progId="">
                <p:embed/>
              </p:oleObj>
            </a:graphicData>
          </a:graphic>
        </p:graphicFrame>
        <p:graphicFrame>
          <p:nvGraphicFramePr>
            <p:cNvPr id="152" name="Object 30"/>
            <p:cNvGraphicFramePr>
              <a:graphicFrameLocks noChangeAspect="1"/>
            </p:cNvGraphicFramePr>
            <p:nvPr/>
          </p:nvGraphicFramePr>
          <p:xfrm>
            <a:off x="814" y="2908"/>
            <a:ext cx="64" cy="67"/>
          </p:xfrm>
          <a:graphic>
            <a:graphicData uri="http://schemas.openxmlformats.org/presentationml/2006/ole">
              <p:oleObj spid="_x0000_s75780" name="Image" r:id="rId5" imgW="203031" imgH="203031" progId="">
                <p:embed/>
              </p:oleObj>
            </a:graphicData>
          </a:graphic>
        </p:graphicFrame>
        <p:graphicFrame>
          <p:nvGraphicFramePr>
            <p:cNvPr id="153" name="Object 31"/>
            <p:cNvGraphicFramePr>
              <a:graphicFrameLocks noChangeAspect="1"/>
            </p:cNvGraphicFramePr>
            <p:nvPr/>
          </p:nvGraphicFramePr>
          <p:xfrm>
            <a:off x="810" y="3072"/>
            <a:ext cx="64" cy="67"/>
          </p:xfrm>
          <a:graphic>
            <a:graphicData uri="http://schemas.openxmlformats.org/presentationml/2006/ole">
              <p:oleObj spid="_x0000_s75781" name="Image" r:id="rId6" imgW="203031" imgH="203031" progId="">
                <p:embed/>
              </p:oleObj>
            </a:graphicData>
          </a:graphic>
        </p:graphicFrame>
        <p:graphicFrame>
          <p:nvGraphicFramePr>
            <p:cNvPr id="154" name="Object 32"/>
            <p:cNvGraphicFramePr>
              <a:graphicFrameLocks noChangeAspect="1"/>
            </p:cNvGraphicFramePr>
            <p:nvPr/>
          </p:nvGraphicFramePr>
          <p:xfrm>
            <a:off x="810" y="3236"/>
            <a:ext cx="64" cy="67"/>
          </p:xfrm>
          <a:graphic>
            <a:graphicData uri="http://schemas.openxmlformats.org/presentationml/2006/ole">
              <p:oleObj spid="_x0000_s75782" name="Image" r:id="rId7" imgW="203031" imgH="203031" progId="">
                <p:embed/>
              </p:oleObj>
            </a:graphicData>
          </a:graphic>
        </p:graphicFrame>
        <p:graphicFrame>
          <p:nvGraphicFramePr>
            <p:cNvPr id="155" name="Object 33"/>
            <p:cNvGraphicFramePr>
              <a:graphicFrameLocks noChangeAspect="1"/>
            </p:cNvGraphicFramePr>
            <p:nvPr/>
          </p:nvGraphicFramePr>
          <p:xfrm>
            <a:off x="806" y="3420"/>
            <a:ext cx="64" cy="67"/>
          </p:xfrm>
          <a:graphic>
            <a:graphicData uri="http://schemas.openxmlformats.org/presentationml/2006/ole">
              <p:oleObj spid="_x0000_s75783" name="Image" r:id="rId8" imgW="203031" imgH="203031" progId="">
                <p:embed/>
              </p:oleObj>
            </a:graphicData>
          </a:graphic>
        </p:graphicFrame>
        <p:graphicFrame>
          <p:nvGraphicFramePr>
            <p:cNvPr id="156" name="Object 34"/>
            <p:cNvGraphicFramePr>
              <a:graphicFrameLocks noChangeAspect="1"/>
            </p:cNvGraphicFramePr>
            <p:nvPr/>
          </p:nvGraphicFramePr>
          <p:xfrm>
            <a:off x="806" y="3596"/>
            <a:ext cx="64" cy="67"/>
          </p:xfrm>
          <a:graphic>
            <a:graphicData uri="http://schemas.openxmlformats.org/presentationml/2006/ole">
              <p:oleObj spid="_x0000_s75784" name="Image" r:id="rId9" imgW="203031" imgH="203031" progId="">
                <p:embed/>
              </p:oleObj>
            </a:graphicData>
          </a:graphic>
        </p:graphicFrame>
        <p:sp>
          <p:nvSpPr>
            <p:cNvPr id="157" name="Rectangle 35"/>
            <p:cNvSpPr>
              <a:spLocks noChangeArrowheads="1"/>
            </p:cNvSpPr>
            <p:nvPr/>
          </p:nvSpPr>
          <p:spPr bwMode="auto">
            <a:xfrm>
              <a:off x="626" y="2127"/>
              <a:ext cx="894" cy="137"/>
            </a:xfrm>
            <a:prstGeom prst="rect">
              <a:avLst/>
            </a:prstGeom>
            <a:solidFill>
              <a:srgbClr val="66FF33"/>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en-US" altLang="zh-CN" sz="1400" b="0" i="0" u="none" strike="noStrike" kern="0" cap="none" spc="0" normalizeH="0" baseline="0" noProof="0" smtClean="0">
                  <a:ln>
                    <a:noFill/>
                  </a:ln>
                  <a:solidFill>
                    <a:sysClr val="windowText" lastClr="000000"/>
                  </a:solidFill>
                  <a:effectLst/>
                  <a:uLnTx/>
                  <a:uFillTx/>
                  <a:latin typeface="新宋体"/>
                  <a:ea typeface="新宋体"/>
                </a:rPr>
                <a:t> </a:t>
              </a: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减速箱</a:t>
              </a:r>
              <a:r>
                <a:rPr kumimoji="0" lang="en-US" altLang="zh-CN" sz="1400" b="0" i="0" u="none" strike="noStrike" kern="0" cap="none" spc="0" normalizeH="0" baseline="0" noProof="0" smtClean="0">
                  <a:ln>
                    <a:noFill/>
                  </a:ln>
                  <a:solidFill>
                    <a:sysClr val="windowText" lastClr="000000"/>
                  </a:solidFill>
                  <a:effectLst/>
                  <a:uLnTx/>
                  <a:uFillTx/>
                  <a:latin typeface="新宋体"/>
                  <a:ea typeface="新宋体"/>
                </a:rPr>
                <a:t>-</a:t>
              </a:r>
              <a:r>
                <a:rPr kumimoji="0" lang="en-US" altLang="zh-TW" sz="1400" b="0" i="0" u="none" strike="noStrike" kern="0" cap="none" spc="0" normalizeH="0" baseline="0" noProof="0" smtClean="0">
                  <a:ln>
                    <a:noFill/>
                  </a:ln>
                  <a:solidFill>
                    <a:sysClr val="windowText" lastClr="000000"/>
                  </a:solidFill>
                  <a:effectLst/>
                  <a:uLnTx/>
                  <a:uFillTx/>
                  <a:latin typeface="新宋体"/>
                  <a:ea typeface="新宋体"/>
                </a:rPr>
                <a:t>E18543</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graphicFrame>
          <p:nvGraphicFramePr>
            <p:cNvPr id="158" name="Object 36"/>
            <p:cNvGraphicFramePr>
              <a:graphicFrameLocks noChangeAspect="1"/>
            </p:cNvGraphicFramePr>
            <p:nvPr/>
          </p:nvGraphicFramePr>
          <p:xfrm>
            <a:off x="646" y="2160"/>
            <a:ext cx="64" cy="67"/>
          </p:xfrm>
          <a:graphic>
            <a:graphicData uri="http://schemas.openxmlformats.org/presentationml/2006/ole">
              <p:oleObj spid="_x0000_s75785" name="Image" r:id="rId10" imgW="203031" imgH="203031" progId="">
                <p:embed/>
              </p:oleObj>
            </a:graphicData>
          </a:graphic>
        </p:graphicFrame>
        <p:sp>
          <p:nvSpPr>
            <p:cNvPr id="159" name="Rectangle 37"/>
            <p:cNvSpPr>
              <a:spLocks noChangeArrowheads="1"/>
            </p:cNvSpPr>
            <p:nvPr/>
          </p:nvSpPr>
          <p:spPr bwMode="auto">
            <a:xfrm>
              <a:off x="626" y="2319"/>
              <a:ext cx="894" cy="126"/>
            </a:xfrm>
            <a:prstGeom prst="rect">
              <a:avLst/>
            </a:prstGeom>
            <a:solidFill>
              <a:srgbClr val="66FF33"/>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en-US" altLang="zh-TW" sz="1400" b="0" i="0" u="none" strike="noStrike" kern="0" cap="none" spc="0" normalizeH="0" baseline="0" noProof="0">
                  <a:ln>
                    <a:noFill/>
                  </a:ln>
                  <a:solidFill>
                    <a:sysClr val="windowText" lastClr="000000"/>
                  </a:solidFill>
                  <a:effectLst/>
                  <a:uLnTx/>
                  <a:uFillTx/>
                  <a:latin typeface="新宋体"/>
                  <a:ea typeface="新宋体"/>
                </a:rPr>
                <a:t> </a:t>
              </a: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汽轮机</a:t>
              </a:r>
              <a:r>
                <a:rPr kumimoji="0" lang="en-US" altLang="zh-CN" sz="1400" b="0" i="0" u="none" strike="noStrike" kern="0" cap="none" spc="0" normalizeH="0" baseline="0" noProof="0" smtClean="0">
                  <a:ln>
                    <a:noFill/>
                  </a:ln>
                  <a:solidFill>
                    <a:sysClr val="windowText" lastClr="000000"/>
                  </a:solidFill>
                  <a:effectLst/>
                  <a:uLnTx/>
                  <a:uFillTx/>
                  <a:latin typeface="新宋体"/>
                  <a:ea typeface="新宋体"/>
                </a:rPr>
                <a:t>-</a:t>
              </a:r>
              <a:r>
                <a:rPr kumimoji="0" lang="en-US" altLang="zh-TW" sz="1400" b="0" i="0" u="none" strike="noStrike" kern="0" cap="none" spc="0" normalizeH="0" baseline="0" noProof="0" smtClean="0">
                  <a:ln>
                    <a:noFill/>
                  </a:ln>
                  <a:solidFill>
                    <a:sysClr val="windowText" lastClr="000000"/>
                  </a:solidFill>
                  <a:effectLst/>
                  <a:uLnTx/>
                  <a:uFillTx/>
                  <a:latin typeface="新宋体"/>
                  <a:ea typeface="新宋体"/>
                </a:rPr>
                <a:t>E76432</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graphicFrame>
          <p:nvGraphicFramePr>
            <p:cNvPr id="160" name="Object 38"/>
            <p:cNvGraphicFramePr>
              <a:graphicFrameLocks noChangeAspect="1"/>
            </p:cNvGraphicFramePr>
            <p:nvPr/>
          </p:nvGraphicFramePr>
          <p:xfrm>
            <a:off x="646" y="2352"/>
            <a:ext cx="64" cy="67"/>
          </p:xfrm>
          <a:graphic>
            <a:graphicData uri="http://schemas.openxmlformats.org/presentationml/2006/ole">
              <p:oleObj spid="_x0000_s75786" name="Image" r:id="rId11" imgW="203031" imgH="203031" progId="">
                <p:embed/>
              </p:oleObj>
            </a:graphicData>
          </a:graphic>
        </p:graphicFrame>
        <p:sp>
          <p:nvSpPr>
            <p:cNvPr id="161" name="Rectangle 39"/>
            <p:cNvSpPr>
              <a:spLocks noChangeArrowheads="1"/>
            </p:cNvSpPr>
            <p:nvPr/>
          </p:nvSpPr>
          <p:spPr bwMode="auto">
            <a:xfrm>
              <a:off x="474" y="1399"/>
              <a:ext cx="456" cy="122"/>
            </a:xfrm>
            <a:prstGeom prst="rect">
              <a:avLst/>
            </a:prstGeom>
            <a:solidFill>
              <a:srgbClr val="B5D2E5"/>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主机</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graphicFrame>
          <p:nvGraphicFramePr>
            <p:cNvPr id="162" name="Object 40"/>
            <p:cNvGraphicFramePr>
              <a:graphicFrameLocks noChangeAspect="1"/>
            </p:cNvGraphicFramePr>
            <p:nvPr/>
          </p:nvGraphicFramePr>
          <p:xfrm>
            <a:off x="722" y="1639"/>
            <a:ext cx="64" cy="67"/>
          </p:xfrm>
          <a:graphic>
            <a:graphicData uri="http://schemas.openxmlformats.org/presentationml/2006/ole">
              <p:oleObj spid="_x0000_s75787" name="Image" r:id="rId12" imgW="203031" imgH="203031" progId="">
                <p:embed/>
              </p:oleObj>
            </a:graphicData>
          </a:graphic>
        </p:graphicFrame>
        <p:sp>
          <p:nvSpPr>
            <p:cNvPr id="163" name="Rectangle 41"/>
            <p:cNvSpPr>
              <a:spLocks noChangeArrowheads="1"/>
            </p:cNvSpPr>
            <p:nvPr/>
          </p:nvSpPr>
          <p:spPr bwMode="auto">
            <a:xfrm>
              <a:off x="474" y="1585"/>
              <a:ext cx="456" cy="122"/>
            </a:xfrm>
            <a:prstGeom prst="rect">
              <a:avLst/>
            </a:prstGeom>
            <a:solidFill>
              <a:srgbClr val="B5D2E5"/>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锅炉</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sp>
          <p:nvSpPr>
            <p:cNvPr id="164" name="Rectangle 42"/>
            <p:cNvSpPr>
              <a:spLocks noChangeArrowheads="1"/>
            </p:cNvSpPr>
            <p:nvPr/>
          </p:nvSpPr>
          <p:spPr bwMode="auto">
            <a:xfrm>
              <a:off x="474" y="1768"/>
              <a:ext cx="615" cy="123"/>
            </a:xfrm>
            <a:prstGeom prst="rect">
              <a:avLst/>
            </a:prstGeom>
            <a:solidFill>
              <a:srgbClr val="B5D2E5"/>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减速装置</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sp>
          <p:nvSpPr>
            <p:cNvPr id="165" name="Rectangle 43"/>
            <p:cNvSpPr>
              <a:spLocks noChangeArrowheads="1"/>
            </p:cNvSpPr>
            <p:nvPr/>
          </p:nvSpPr>
          <p:spPr bwMode="auto">
            <a:xfrm>
              <a:off x="474" y="1945"/>
              <a:ext cx="832" cy="131"/>
            </a:xfrm>
            <a:prstGeom prst="rect">
              <a:avLst/>
            </a:prstGeom>
            <a:solidFill>
              <a:srgbClr val="B5D2E5"/>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Text" lastClr="000000"/>
                  </a:solidFill>
                  <a:effectLst/>
                  <a:uLnTx/>
                  <a:uFillTx/>
                  <a:latin typeface="Arial Narrow" pitchFamily="34" charset="0"/>
                  <a:ea typeface="PMingLiU" pitchFamily="18" charset="-120"/>
                </a:rPr>
                <a:t>涡轮</a:t>
              </a: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增压</a:t>
              </a:r>
              <a:r>
                <a:rPr kumimoji="0" lang="zh-CN" altLang="en-US" sz="1400" b="0" i="0" u="none" strike="noStrike" kern="0" cap="none" spc="0" normalizeH="0" baseline="0" noProof="0" smtClean="0">
                  <a:ln>
                    <a:noFill/>
                  </a:ln>
                  <a:solidFill>
                    <a:sysClr val="windowText" lastClr="000000"/>
                  </a:solidFill>
                  <a:effectLst/>
                  <a:uLnTx/>
                  <a:uFillTx/>
                  <a:latin typeface="Arial Narrow" pitchFamily="34" charset="0"/>
                  <a:ea typeface="PMingLiU" pitchFamily="18" charset="-120"/>
                </a:rPr>
                <a:t>机组</a:t>
              </a:r>
              <a:endParaRPr kumimoji="0" lang="en-US" altLang="zh-TW" sz="1400" b="0" i="0" u="none" strike="noStrike" kern="0" cap="none" spc="0" normalizeH="0" baseline="0" noProof="0">
                <a:ln>
                  <a:noFill/>
                </a:ln>
                <a:solidFill>
                  <a:sysClr val="windowText" lastClr="000000"/>
                </a:solidFill>
                <a:effectLst/>
                <a:uLnTx/>
                <a:uFillTx/>
                <a:latin typeface="Arial Narrow" pitchFamily="34" charset="0"/>
                <a:ea typeface="PMingLiU" pitchFamily="18" charset="-120"/>
              </a:endParaRPr>
            </a:p>
          </p:txBody>
        </p:sp>
        <p:sp>
          <p:nvSpPr>
            <p:cNvPr id="166" name="Text Box 44"/>
            <p:cNvSpPr txBox="1">
              <a:spLocks noChangeArrowheads="1"/>
            </p:cNvSpPr>
            <p:nvPr/>
          </p:nvSpPr>
          <p:spPr bwMode="auto">
            <a:xfrm>
              <a:off x="188" y="1072"/>
              <a:ext cx="848" cy="152"/>
            </a:xfrm>
            <a:prstGeom prst="rect">
              <a:avLst/>
            </a:prstGeom>
            <a:noFill/>
            <a:ln w="19050">
              <a:noFill/>
              <a:miter lim="800000"/>
              <a:headEnd/>
              <a:tailEnd/>
            </a:ln>
          </p:spPr>
          <p:txBody>
            <a:bodyPr wrap="none" lIns="92075" tIns="46038" rIns="92075" bIns="46038">
              <a:spAutoFit/>
            </a:bodyPr>
            <a:lstStyle/>
            <a:p>
              <a:pPr marL="0" marR="0" lvl="0" indent="0" defTabSz="914400" eaLnBrk="1" fontAlgn="auto" latinLnBrk="0" hangingPunct="1">
                <a:lnSpc>
                  <a:spcPct val="80000"/>
                </a:lnSpc>
                <a:spcBef>
                  <a:spcPct val="10000"/>
                </a:spcBef>
                <a:spcAft>
                  <a:spcPct val="10000"/>
                </a:spcAft>
                <a:buClr>
                  <a:srgbClr val="40637A"/>
                </a:buClr>
                <a:buSzPct val="75000"/>
                <a:buFont typeface="Wingdings" pitchFamily="2" charset="2"/>
                <a:buNone/>
                <a:tabLst/>
                <a:defRPr/>
              </a:pPr>
              <a:r>
                <a:rPr kumimoji="0" lang="zh-CN" altLang="en-US" sz="1200" b="1" i="0" u="none" strike="noStrike" kern="0" cap="none" spc="0" normalizeH="0" baseline="0" noProof="0" dirty="0" smtClean="0">
                  <a:ln>
                    <a:noFill/>
                  </a:ln>
                  <a:effectLst/>
                  <a:uLnTx/>
                  <a:uFillTx/>
                  <a:latin typeface="微软雅黑" pitchFamily="34" charset="-122"/>
                  <a:ea typeface="微软雅黑" pitchFamily="34" charset="-122"/>
                </a:rPr>
                <a:t>设计或制造</a:t>
              </a:r>
              <a:r>
                <a:rPr kumimoji="0" lang="en-US" altLang="zh-CN" sz="1200" b="1" i="0" u="none" strike="noStrike" kern="0" cap="none" spc="0" normalizeH="0" baseline="0" noProof="0" dirty="0" smtClean="0">
                  <a:ln>
                    <a:noFill/>
                  </a:ln>
                  <a:effectLst/>
                  <a:uLnTx/>
                  <a:uFillTx/>
                  <a:latin typeface="微软雅黑" pitchFamily="34" charset="-122"/>
                  <a:ea typeface="微软雅黑" pitchFamily="34" charset="-122"/>
                </a:rPr>
                <a:t>BOM</a:t>
              </a:r>
              <a:endParaRPr kumimoji="0" lang="en-US" altLang="zh-CN" sz="1200" b="1" i="0" u="none" strike="noStrike" kern="0" cap="none" spc="0" normalizeH="0" baseline="0" noProof="0" dirty="0">
                <a:ln>
                  <a:noFill/>
                </a:ln>
                <a:effectLst/>
                <a:uLnTx/>
                <a:uFillTx/>
                <a:latin typeface="微软雅黑" pitchFamily="34" charset="-122"/>
                <a:ea typeface="微软雅黑" pitchFamily="34" charset="-122"/>
              </a:endParaRPr>
            </a:p>
          </p:txBody>
        </p:sp>
      </p:grpSp>
      <p:sp>
        <p:nvSpPr>
          <p:cNvPr id="181" name="Line 59"/>
          <p:cNvSpPr>
            <a:spLocks noChangeShapeType="1"/>
          </p:cNvSpPr>
          <p:nvPr/>
        </p:nvSpPr>
        <p:spPr bwMode="auto">
          <a:xfrm flipV="1">
            <a:off x="6134735" y="1742440"/>
            <a:ext cx="12700" cy="12700"/>
          </a:xfrm>
          <a:prstGeom prst="line">
            <a:avLst/>
          </a:prstGeom>
          <a:noFill/>
          <a:ln w="12700">
            <a:solidFill>
              <a:srgbClr val="000000"/>
            </a:solidFill>
            <a:round/>
            <a:headEnd/>
            <a:tailEnd/>
          </a:ln>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新宋体"/>
              <a:ea typeface="新宋体"/>
            </a:endParaRPr>
          </a:p>
        </p:txBody>
      </p:sp>
      <p:grpSp>
        <p:nvGrpSpPr>
          <p:cNvPr id="5" name="Group 60"/>
          <p:cNvGrpSpPr>
            <a:grpSpLocks/>
          </p:cNvGrpSpPr>
          <p:nvPr/>
        </p:nvGrpSpPr>
        <p:grpSpPr bwMode="auto">
          <a:xfrm>
            <a:off x="2533650" y="1396366"/>
            <a:ext cx="2819400" cy="3606800"/>
            <a:chOff x="1596" y="990"/>
            <a:chExt cx="1776" cy="2272"/>
          </a:xfrm>
        </p:grpSpPr>
        <p:sp>
          <p:nvSpPr>
            <p:cNvPr id="183" name="Rectangle 61"/>
            <p:cNvSpPr>
              <a:spLocks noChangeArrowheads="1"/>
            </p:cNvSpPr>
            <p:nvPr/>
          </p:nvSpPr>
          <p:spPr bwMode="auto">
            <a:xfrm>
              <a:off x="2416" y="2988"/>
              <a:ext cx="578" cy="126"/>
            </a:xfrm>
            <a:prstGeom prst="rect">
              <a:avLst/>
            </a:prstGeom>
            <a:solidFill>
              <a:srgbClr val="B5D2E5"/>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气压监控</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grpSp>
          <p:nvGrpSpPr>
            <p:cNvPr id="6" name="Group 62"/>
            <p:cNvGrpSpPr>
              <a:grpSpLocks/>
            </p:cNvGrpSpPr>
            <p:nvPr/>
          </p:nvGrpSpPr>
          <p:grpSpPr bwMode="auto">
            <a:xfrm>
              <a:off x="2314" y="2508"/>
              <a:ext cx="914" cy="162"/>
              <a:chOff x="2566" y="1823"/>
              <a:chExt cx="881" cy="153"/>
            </a:xfrm>
          </p:grpSpPr>
          <p:sp>
            <p:nvSpPr>
              <p:cNvPr id="213" name="Rectangle 63"/>
              <p:cNvSpPr>
                <a:spLocks noChangeArrowheads="1"/>
              </p:cNvSpPr>
              <p:nvPr/>
            </p:nvSpPr>
            <p:spPr bwMode="auto">
              <a:xfrm>
                <a:off x="2654" y="1854"/>
                <a:ext cx="793" cy="122"/>
              </a:xfrm>
              <a:prstGeom prst="rect">
                <a:avLst/>
              </a:prstGeom>
              <a:solidFill>
                <a:srgbClr val="66FF33"/>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减速箱</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cxnSp>
            <p:nvCxnSpPr>
              <p:cNvPr id="214" name="AutoShape 64"/>
              <p:cNvCxnSpPr>
                <a:cxnSpLocks noChangeShapeType="1"/>
                <a:endCxn id="213" idx="1"/>
              </p:cNvCxnSpPr>
              <p:nvPr/>
            </p:nvCxnSpPr>
            <p:spPr bwMode="auto">
              <a:xfrm rot="16200000" flipH="1">
                <a:off x="2561" y="1828"/>
                <a:ext cx="92" cy="82"/>
              </a:xfrm>
              <a:prstGeom prst="bentConnector2">
                <a:avLst/>
              </a:prstGeom>
              <a:noFill/>
              <a:ln w="12700">
                <a:solidFill>
                  <a:srgbClr val="000000"/>
                </a:solidFill>
                <a:miter lim="800000"/>
                <a:headEnd/>
                <a:tailEnd/>
              </a:ln>
            </p:spPr>
          </p:cxnSp>
        </p:grpSp>
        <p:cxnSp>
          <p:nvCxnSpPr>
            <p:cNvPr id="185" name="AutoShape 65"/>
            <p:cNvCxnSpPr>
              <a:cxnSpLocks noChangeShapeType="1"/>
              <a:endCxn id="189" idx="1"/>
            </p:cNvCxnSpPr>
            <p:nvPr/>
          </p:nvCxnSpPr>
          <p:spPr bwMode="auto">
            <a:xfrm rot="16200000" flipH="1">
              <a:off x="2234" y="2590"/>
              <a:ext cx="248" cy="88"/>
            </a:xfrm>
            <a:prstGeom prst="bentConnector2">
              <a:avLst/>
            </a:prstGeom>
            <a:noFill/>
            <a:ln w="12700">
              <a:solidFill>
                <a:srgbClr val="000000"/>
              </a:solidFill>
              <a:miter lim="800000"/>
              <a:headEnd/>
              <a:tailEnd/>
            </a:ln>
          </p:spPr>
        </p:cxnSp>
        <p:cxnSp>
          <p:nvCxnSpPr>
            <p:cNvPr id="186" name="AutoShape 66"/>
            <p:cNvCxnSpPr>
              <a:cxnSpLocks noChangeShapeType="1"/>
              <a:endCxn id="183" idx="1"/>
            </p:cNvCxnSpPr>
            <p:nvPr/>
          </p:nvCxnSpPr>
          <p:spPr bwMode="auto">
            <a:xfrm rot="16200000" flipH="1">
              <a:off x="2094" y="2730"/>
              <a:ext cx="541" cy="102"/>
            </a:xfrm>
            <a:prstGeom prst="bentConnector2">
              <a:avLst/>
            </a:prstGeom>
            <a:noFill/>
            <a:ln w="12700">
              <a:solidFill>
                <a:srgbClr val="000000"/>
              </a:solidFill>
              <a:miter lim="800000"/>
              <a:headEnd/>
              <a:tailEnd/>
            </a:ln>
          </p:spPr>
        </p:cxnSp>
        <p:grpSp>
          <p:nvGrpSpPr>
            <p:cNvPr id="7" name="Group 67"/>
            <p:cNvGrpSpPr>
              <a:grpSpLocks/>
            </p:cNvGrpSpPr>
            <p:nvPr/>
          </p:nvGrpSpPr>
          <p:grpSpPr bwMode="auto">
            <a:xfrm>
              <a:off x="2468" y="2804"/>
              <a:ext cx="479" cy="163"/>
              <a:chOff x="2567" y="1822"/>
              <a:chExt cx="479" cy="163"/>
            </a:xfrm>
          </p:grpSpPr>
          <p:sp>
            <p:nvSpPr>
              <p:cNvPr id="211" name="Rectangle 68"/>
              <p:cNvSpPr>
                <a:spLocks noChangeArrowheads="1"/>
              </p:cNvSpPr>
              <p:nvPr/>
            </p:nvSpPr>
            <p:spPr bwMode="auto">
              <a:xfrm>
                <a:off x="2654" y="1854"/>
                <a:ext cx="392" cy="131"/>
              </a:xfrm>
              <a:prstGeom prst="rect">
                <a:avLst/>
              </a:prstGeom>
              <a:solidFill>
                <a:srgbClr val="66FF33"/>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轴瓦</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cxnSp>
            <p:nvCxnSpPr>
              <p:cNvPr id="212" name="AutoShape 69"/>
              <p:cNvCxnSpPr>
                <a:cxnSpLocks noChangeShapeType="1"/>
                <a:endCxn id="211" idx="1"/>
              </p:cNvCxnSpPr>
              <p:nvPr/>
            </p:nvCxnSpPr>
            <p:spPr bwMode="auto">
              <a:xfrm rot="16200000" flipH="1">
                <a:off x="2562" y="1827"/>
                <a:ext cx="97" cy="88"/>
              </a:xfrm>
              <a:prstGeom prst="bentConnector2">
                <a:avLst/>
              </a:prstGeom>
              <a:noFill/>
              <a:ln w="12700">
                <a:solidFill>
                  <a:srgbClr val="000000"/>
                </a:solidFill>
                <a:miter lim="800000"/>
                <a:headEnd/>
                <a:tailEnd/>
              </a:ln>
            </p:spPr>
          </p:cxnSp>
        </p:grpSp>
        <p:grpSp>
          <p:nvGrpSpPr>
            <p:cNvPr id="8" name="Group 70"/>
            <p:cNvGrpSpPr>
              <a:grpSpLocks/>
            </p:cNvGrpSpPr>
            <p:nvPr/>
          </p:nvGrpSpPr>
          <p:grpSpPr bwMode="auto">
            <a:xfrm>
              <a:off x="2491" y="3109"/>
              <a:ext cx="881" cy="153"/>
              <a:chOff x="2566" y="1823"/>
              <a:chExt cx="881" cy="153"/>
            </a:xfrm>
          </p:grpSpPr>
          <p:sp>
            <p:nvSpPr>
              <p:cNvPr id="209" name="Rectangle 71"/>
              <p:cNvSpPr>
                <a:spLocks noChangeArrowheads="1"/>
              </p:cNvSpPr>
              <p:nvPr/>
            </p:nvSpPr>
            <p:spPr bwMode="auto">
              <a:xfrm>
                <a:off x="2654" y="1854"/>
                <a:ext cx="793" cy="122"/>
              </a:xfrm>
              <a:prstGeom prst="rect">
                <a:avLst/>
              </a:prstGeom>
              <a:solidFill>
                <a:srgbClr val="66FF33"/>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泄压阀门</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cxnSp>
            <p:nvCxnSpPr>
              <p:cNvPr id="210" name="AutoShape 72"/>
              <p:cNvCxnSpPr>
                <a:cxnSpLocks noChangeShapeType="1"/>
                <a:endCxn id="209" idx="1"/>
              </p:cNvCxnSpPr>
              <p:nvPr/>
            </p:nvCxnSpPr>
            <p:spPr bwMode="auto">
              <a:xfrm rot="16200000" flipH="1">
                <a:off x="2561" y="1828"/>
                <a:ext cx="92" cy="82"/>
              </a:xfrm>
              <a:prstGeom prst="bentConnector2">
                <a:avLst/>
              </a:prstGeom>
              <a:noFill/>
              <a:ln w="12700">
                <a:solidFill>
                  <a:srgbClr val="000000"/>
                </a:solidFill>
                <a:miter lim="800000"/>
                <a:headEnd/>
                <a:tailEnd/>
              </a:ln>
            </p:spPr>
          </p:cxnSp>
        </p:grpSp>
        <p:sp>
          <p:nvSpPr>
            <p:cNvPr id="189" name="Rectangle 73"/>
            <p:cNvSpPr>
              <a:spLocks noChangeArrowheads="1"/>
            </p:cNvSpPr>
            <p:nvPr/>
          </p:nvSpPr>
          <p:spPr bwMode="auto">
            <a:xfrm>
              <a:off x="2408" y="2701"/>
              <a:ext cx="483" cy="114"/>
            </a:xfrm>
            <a:prstGeom prst="rect">
              <a:avLst/>
            </a:prstGeom>
            <a:solidFill>
              <a:srgbClr val="B5D2E5"/>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转子</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sp>
          <p:nvSpPr>
            <p:cNvPr id="190" name="Text Box 74"/>
            <p:cNvSpPr txBox="1">
              <a:spLocks noChangeArrowheads="1"/>
            </p:cNvSpPr>
            <p:nvPr/>
          </p:nvSpPr>
          <p:spPr bwMode="auto">
            <a:xfrm>
              <a:off x="2016" y="990"/>
              <a:ext cx="1174" cy="268"/>
            </a:xfrm>
            <a:prstGeom prst="rect">
              <a:avLst/>
            </a:prstGeom>
            <a:noFill/>
            <a:ln w="19050">
              <a:noFill/>
              <a:miter lim="800000"/>
              <a:headEnd/>
              <a:tailEnd/>
            </a:ln>
          </p:spPr>
          <p:txBody>
            <a:bodyPr wrap="none" lIns="92075" tIns="46038" rIns="92075" bIns="46038">
              <a:spAutoFit/>
            </a:bodyPr>
            <a:lstStyle/>
            <a:p>
              <a:pPr marL="0" marR="0" lvl="0" indent="0" defTabSz="914400" eaLnBrk="1" fontAlgn="auto" latinLnBrk="0" hangingPunct="1">
                <a:lnSpc>
                  <a:spcPct val="80000"/>
                </a:lnSpc>
                <a:spcBef>
                  <a:spcPct val="10000"/>
                </a:spcBef>
                <a:spcAft>
                  <a:spcPct val="10000"/>
                </a:spcAft>
                <a:buClr>
                  <a:srgbClr val="40637A"/>
                </a:buClr>
                <a:buSzPct val="75000"/>
                <a:buFont typeface="Wingdings" pitchFamily="2" charset="2"/>
                <a:buNone/>
                <a:tabLst/>
                <a:defRPr/>
              </a:pPr>
              <a:r>
                <a:rPr kumimoji="0" lang="zh-CN" altLang="en-US" sz="1200" b="1" i="0" u="none" strike="noStrike" kern="0" cap="none" spc="0" normalizeH="0" baseline="0" noProof="0" dirty="0" smtClean="0">
                  <a:ln>
                    <a:noFill/>
                  </a:ln>
                  <a:effectLst/>
                  <a:uLnTx/>
                  <a:uFillTx/>
                  <a:latin typeface="微软雅黑" pitchFamily="34" charset="-122"/>
                  <a:ea typeface="微软雅黑" pitchFamily="34" charset="-122"/>
                </a:rPr>
                <a:t>实际维护组成机构</a:t>
              </a:r>
              <a:r>
                <a:rPr kumimoji="0" lang="en-US" altLang="zh-CN" sz="1200" b="1" i="0" u="none" strike="noStrike" kern="0" cap="none" spc="0" normalizeH="0" baseline="0" noProof="0" dirty="0" smtClean="0">
                  <a:ln>
                    <a:noFill/>
                  </a:ln>
                  <a:effectLst/>
                  <a:uLnTx/>
                  <a:uFillTx/>
                  <a:latin typeface="微软雅黑" pitchFamily="34" charset="-122"/>
                  <a:ea typeface="微软雅黑" pitchFamily="34" charset="-122"/>
                </a:rPr>
                <a:t>&amp;</a:t>
              </a:r>
              <a:r>
                <a:rPr kumimoji="0" lang="zh-CN" altLang="en-US" sz="1200" b="1" i="0" u="none" strike="noStrike" kern="0" cap="none" spc="0" normalizeH="0" baseline="0" noProof="0" dirty="0" smtClean="0">
                  <a:ln>
                    <a:noFill/>
                  </a:ln>
                  <a:effectLst/>
                  <a:uLnTx/>
                  <a:uFillTx/>
                  <a:latin typeface="微软雅黑" pitchFamily="34" charset="-122"/>
                  <a:ea typeface="微软雅黑" pitchFamily="34" charset="-122"/>
                </a:rPr>
                <a:t>备件</a:t>
              </a:r>
              <a:endParaRPr kumimoji="0" lang="en-US" altLang="zh-CN" sz="1200" b="1" i="0" u="none" strike="noStrike" kern="0" cap="none" spc="0" normalizeH="0" baseline="0" noProof="0" dirty="0">
                <a:ln>
                  <a:noFill/>
                </a:ln>
                <a:effectLst/>
                <a:uLnTx/>
                <a:uFillTx/>
                <a:latin typeface="微软雅黑" pitchFamily="34" charset="-122"/>
                <a:ea typeface="微软雅黑" pitchFamily="34" charset="-122"/>
              </a:endParaRPr>
            </a:p>
            <a:p>
              <a:pPr marL="0" marR="0" lvl="0" indent="0" defTabSz="914400" eaLnBrk="1" fontAlgn="auto" latinLnBrk="0" hangingPunct="1">
                <a:lnSpc>
                  <a:spcPct val="80000"/>
                </a:lnSpc>
                <a:spcBef>
                  <a:spcPct val="10000"/>
                </a:spcBef>
                <a:spcAft>
                  <a:spcPct val="10000"/>
                </a:spcAft>
                <a:buClr>
                  <a:srgbClr val="40637A"/>
                </a:buClr>
                <a:buSzPct val="75000"/>
                <a:buFont typeface="Wingdings" pitchFamily="2" charset="2"/>
                <a:buNone/>
                <a:tabLst/>
                <a:defRPr/>
              </a:pPr>
              <a:r>
                <a:rPr kumimoji="0" lang="en-US" altLang="zh-CN" sz="1200" b="1" i="0" u="none" strike="noStrike" kern="0" cap="none" spc="0" normalizeH="0" baseline="0" noProof="0" dirty="0" smtClean="0">
                  <a:ln>
                    <a:noFill/>
                  </a:ln>
                  <a:effectLst/>
                  <a:uLnTx/>
                  <a:uFillTx/>
                  <a:latin typeface="微软雅黑" pitchFamily="34" charset="-122"/>
                  <a:ea typeface="微软雅黑" pitchFamily="34" charset="-122"/>
                </a:rPr>
                <a:t>(</a:t>
              </a:r>
              <a:r>
                <a:rPr kumimoji="0" lang="zh-CN" altLang="en-US" sz="1200" b="1" i="0" u="none" strike="noStrike" kern="0" cap="none" spc="0" normalizeH="0" baseline="0" noProof="0" dirty="0" smtClean="0">
                  <a:ln>
                    <a:noFill/>
                  </a:ln>
                  <a:effectLst/>
                  <a:uLnTx/>
                  <a:uFillTx/>
                  <a:latin typeface="微软雅黑" pitchFamily="34" charset="-122"/>
                  <a:ea typeface="微软雅黑" pitchFamily="34" charset="-122"/>
                </a:rPr>
                <a:t>维护构型</a:t>
              </a:r>
              <a:r>
                <a:rPr kumimoji="0" lang="en-US" altLang="zh-CN" sz="1200" b="1" i="0" u="none" strike="noStrike" kern="0" cap="none" spc="0" normalizeH="0" baseline="0" noProof="0" dirty="0" err="1" smtClean="0">
                  <a:ln>
                    <a:noFill/>
                  </a:ln>
                  <a:effectLst/>
                  <a:uLnTx/>
                  <a:uFillTx/>
                  <a:latin typeface="微软雅黑" pitchFamily="34" charset="-122"/>
                  <a:ea typeface="微软雅黑" pitchFamily="34" charset="-122"/>
                </a:rPr>
                <a:t>sBOM</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a:t>
              </a:r>
            </a:p>
          </p:txBody>
        </p:sp>
        <p:sp>
          <p:nvSpPr>
            <p:cNvPr id="191" name="Rectangle 75"/>
            <p:cNvSpPr>
              <a:spLocks noChangeArrowheads="1"/>
            </p:cNvSpPr>
            <p:nvPr/>
          </p:nvSpPr>
          <p:spPr bwMode="auto">
            <a:xfrm>
              <a:off x="2218" y="1407"/>
              <a:ext cx="456" cy="122"/>
            </a:xfrm>
            <a:prstGeom prst="rect">
              <a:avLst/>
            </a:prstGeom>
            <a:solidFill>
              <a:srgbClr val="B5D2E5"/>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主机</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sp>
          <p:nvSpPr>
            <p:cNvPr id="192" name="Rectangle 76"/>
            <p:cNvSpPr>
              <a:spLocks noChangeArrowheads="1"/>
            </p:cNvSpPr>
            <p:nvPr/>
          </p:nvSpPr>
          <p:spPr bwMode="auto">
            <a:xfrm>
              <a:off x="1988" y="1254"/>
              <a:ext cx="1086" cy="113"/>
            </a:xfrm>
            <a:prstGeom prst="rect">
              <a:avLst/>
            </a:prstGeom>
            <a:solidFill>
              <a:srgbClr val="808080"/>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rgbClr val="FFFFFF"/>
                  </a:solidFill>
                  <a:effectLst/>
                  <a:uLnTx/>
                  <a:uFillTx/>
                  <a:latin typeface="Arial Narrow" pitchFamily="34" charset="0"/>
                  <a:ea typeface="PMingLiU" pitchFamily="18" charset="-120"/>
                </a:rPr>
                <a:t>动力系统</a:t>
              </a:r>
              <a:r>
                <a:rPr kumimoji="0" lang="en-US" altLang="zh-TW" sz="1400" b="0" i="0" u="none" strike="noStrike" kern="0" cap="none" spc="0" normalizeH="0" baseline="0" noProof="0" smtClean="0">
                  <a:ln>
                    <a:noFill/>
                  </a:ln>
                  <a:solidFill>
                    <a:srgbClr val="FFFFFF"/>
                  </a:solidFill>
                  <a:effectLst/>
                  <a:uLnTx/>
                  <a:uFillTx/>
                  <a:latin typeface="Arial Narrow" pitchFamily="34" charset="0"/>
                  <a:ea typeface="PMingLiU" pitchFamily="18" charset="-120"/>
                </a:rPr>
                <a:t> </a:t>
              </a:r>
              <a:r>
                <a:rPr kumimoji="0" lang="en-US" altLang="zh-TW" sz="1400" b="0" i="0" u="none" strike="noStrike" kern="0" cap="none" spc="0" normalizeH="0" baseline="0" noProof="0">
                  <a:ln>
                    <a:noFill/>
                  </a:ln>
                  <a:solidFill>
                    <a:srgbClr val="FFFFFF"/>
                  </a:solidFill>
                  <a:effectLst/>
                  <a:uLnTx/>
                  <a:uFillTx/>
                  <a:latin typeface="Arial Narrow" pitchFamily="34" charset="0"/>
                  <a:ea typeface="PMingLiU" pitchFamily="18" charset="-120"/>
                </a:rPr>
                <a:t>– Model 800</a:t>
              </a:r>
            </a:p>
          </p:txBody>
        </p:sp>
        <p:graphicFrame>
          <p:nvGraphicFramePr>
            <p:cNvPr id="193" name="Object 77"/>
            <p:cNvGraphicFramePr>
              <a:graphicFrameLocks noChangeAspect="1"/>
            </p:cNvGraphicFramePr>
            <p:nvPr/>
          </p:nvGraphicFramePr>
          <p:xfrm>
            <a:off x="2466" y="1783"/>
            <a:ext cx="64" cy="67"/>
          </p:xfrm>
          <a:graphic>
            <a:graphicData uri="http://schemas.openxmlformats.org/presentationml/2006/ole">
              <p:oleObj spid="_x0000_s75788" name="Image" r:id="rId13" imgW="203031" imgH="203031" progId="">
                <p:embed/>
              </p:oleObj>
            </a:graphicData>
          </a:graphic>
        </p:graphicFrame>
        <p:sp>
          <p:nvSpPr>
            <p:cNvPr id="194" name="Rectangle 78"/>
            <p:cNvSpPr>
              <a:spLocks noChangeArrowheads="1"/>
            </p:cNvSpPr>
            <p:nvPr/>
          </p:nvSpPr>
          <p:spPr bwMode="auto">
            <a:xfrm>
              <a:off x="2218" y="1729"/>
              <a:ext cx="456" cy="122"/>
            </a:xfrm>
            <a:prstGeom prst="rect">
              <a:avLst/>
            </a:prstGeom>
            <a:solidFill>
              <a:srgbClr val="B5D2E5"/>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锅炉</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sp>
          <p:nvSpPr>
            <p:cNvPr id="195" name="Rectangle 79"/>
            <p:cNvSpPr>
              <a:spLocks noChangeArrowheads="1"/>
            </p:cNvSpPr>
            <p:nvPr/>
          </p:nvSpPr>
          <p:spPr bwMode="auto">
            <a:xfrm>
              <a:off x="2218" y="2048"/>
              <a:ext cx="615" cy="123"/>
            </a:xfrm>
            <a:prstGeom prst="rect">
              <a:avLst/>
            </a:prstGeom>
            <a:solidFill>
              <a:srgbClr val="B5D2E5"/>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减速装置</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sp>
          <p:nvSpPr>
            <p:cNvPr id="196" name="Rectangle 80"/>
            <p:cNvSpPr>
              <a:spLocks noChangeArrowheads="1"/>
            </p:cNvSpPr>
            <p:nvPr/>
          </p:nvSpPr>
          <p:spPr bwMode="auto">
            <a:xfrm>
              <a:off x="2218" y="2384"/>
              <a:ext cx="850" cy="121"/>
            </a:xfrm>
            <a:prstGeom prst="rect">
              <a:avLst/>
            </a:prstGeom>
            <a:solidFill>
              <a:srgbClr val="B5D2E5"/>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涡轮增压机组</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sp>
          <p:nvSpPr>
            <p:cNvPr id="197" name="Rectangle 81"/>
            <p:cNvSpPr>
              <a:spLocks noChangeArrowheads="1"/>
            </p:cNvSpPr>
            <p:nvPr/>
          </p:nvSpPr>
          <p:spPr bwMode="auto">
            <a:xfrm>
              <a:off x="2398" y="1566"/>
              <a:ext cx="793" cy="122"/>
            </a:xfrm>
            <a:prstGeom prst="rect">
              <a:avLst/>
            </a:prstGeom>
            <a:solidFill>
              <a:srgbClr val="66FF33"/>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实际维护单元</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cxnSp>
          <p:nvCxnSpPr>
            <p:cNvPr id="198" name="AutoShape 82"/>
            <p:cNvCxnSpPr>
              <a:cxnSpLocks noChangeShapeType="1"/>
              <a:endCxn id="197" idx="1"/>
            </p:cNvCxnSpPr>
            <p:nvPr/>
          </p:nvCxnSpPr>
          <p:spPr bwMode="auto">
            <a:xfrm rot="16200000" flipH="1">
              <a:off x="2306" y="1540"/>
              <a:ext cx="92" cy="81"/>
            </a:xfrm>
            <a:prstGeom prst="bentConnector2">
              <a:avLst/>
            </a:prstGeom>
            <a:noFill/>
            <a:ln w="12700">
              <a:solidFill>
                <a:srgbClr val="000000"/>
              </a:solidFill>
              <a:miter lim="800000"/>
              <a:headEnd/>
              <a:tailEnd/>
            </a:ln>
          </p:spPr>
        </p:cxnSp>
        <p:sp>
          <p:nvSpPr>
            <p:cNvPr id="199" name="Rectangle 83"/>
            <p:cNvSpPr>
              <a:spLocks noChangeArrowheads="1"/>
            </p:cNvSpPr>
            <p:nvPr/>
          </p:nvSpPr>
          <p:spPr bwMode="auto">
            <a:xfrm>
              <a:off x="2406" y="1878"/>
              <a:ext cx="793" cy="122"/>
            </a:xfrm>
            <a:prstGeom prst="rect">
              <a:avLst/>
            </a:prstGeom>
            <a:solidFill>
              <a:srgbClr val="66FF33"/>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实际维护单元</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cxnSp>
          <p:nvCxnSpPr>
            <p:cNvPr id="200" name="AutoShape 84"/>
            <p:cNvCxnSpPr>
              <a:cxnSpLocks noChangeShapeType="1"/>
              <a:endCxn id="199" idx="1"/>
            </p:cNvCxnSpPr>
            <p:nvPr/>
          </p:nvCxnSpPr>
          <p:spPr bwMode="auto">
            <a:xfrm rot="16200000" flipH="1">
              <a:off x="2313" y="1852"/>
              <a:ext cx="92" cy="82"/>
            </a:xfrm>
            <a:prstGeom prst="bentConnector2">
              <a:avLst/>
            </a:prstGeom>
            <a:noFill/>
            <a:ln w="12700">
              <a:solidFill>
                <a:srgbClr val="000000"/>
              </a:solidFill>
              <a:miter lim="800000"/>
              <a:headEnd/>
              <a:tailEnd/>
            </a:ln>
          </p:spPr>
        </p:cxnSp>
        <p:cxnSp>
          <p:nvCxnSpPr>
            <p:cNvPr id="201" name="AutoShape 85"/>
            <p:cNvCxnSpPr>
              <a:cxnSpLocks noChangeShapeType="1"/>
            </p:cNvCxnSpPr>
            <p:nvPr/>
          </p:nvCxnSpPr>
          <p:spPr bwMode="auto">
            <a:xfrm rot="16200000" flipH="1">
              <a:off x="2116" y="1372"/>
              <a:ext cx="95" cy="97"/>
            </a:xfrm>
            <a:prstGeom prst="bentConnector2">
              <a:avLst/>
            </a:prstGeom>
            <a:noFill/>
            <a:ln w="12700">
              <a:solidFill>
                <a:srgbClr val="000000"/>
              </a:solidFill>
              <a:miter lim="800000"/>
              <a:headEnd/>
              <a:tailEnd/>
            </a:ln>
          </p:spPr>
        </p:cxnSp>
        <p:cxnSp>
          <p:nvCxnSpPr>
            <p:cNvPr id="202" name="AutoShape 86"/>
            <p:cNvCxnSpPr>
              <a:cxnSpLocks noChangeShapeType="1"/>
            </p:cNvCxnSpPr>
            <p:nvPr/>
          </p:nvCxnSpPr>
          <p:spPr bwMode="auto">
            <a:xfrm rot="16200000" flipH="1">
              <a:off x="1955" y="1533"/>
              <a:ext cx="417" cy="97"/>
            </a:xfrm>
            <a:prstGeom prst="bentConnector2">
              <a:avLst/>
            </a:prstGeom>
            <a:noFill/>
            <a:ln w="12700">
              <a:solidFill>
                <a:srgbClr val="000000"/>
              </a:solidFill>
              <a:miter lim="800000"/>
              <a:headEnd/>
              <a:tailEnd/>
            </a:ln>
          </p:spPr>
        </p:cxnSp>
        <p:cxnSp>
          <p:nvCxnSpPr>
            <p:cNvPr id="203" name="AutoShape 87"/>
            <p:cNvCxnSpPr>
              <a:cxnSpLocks noChangeShapeType="1"/>
            </p:cNvCxnSpPr>
            <p:nvPr/>
          </p:nvCxnSpPr>
          <p:spPr bwMode="auto">
            <a:xfrm rot="16200000" flipH="1">
              <a:off x="1795" y="1693"/>
              <a:ext cx="737" cy="97"/>
            </a:xfrm>
            <a:prstGeom prst="bentConnector2">
              <a:avLst/>
            </a:prstGeom>
            <a:noFill/>
            <a:ln w="12700">
              <a:solidFill>
                <a:srgbClr val="000000"/>
              </a:solidFill>
              <a:miter lim="800000"/>
              <a:headEnd/>
              <a:tailEnd/>
            </a:ln>
          </p:spPr>
        </p:cxnSp>
        <p:cxnSp>
          <p:nvCxnSpPr>
            <p:cNvPr id="204" name="AutoShape 88"/>
            <p:cNvCxnSpPr>
              <a:cxnSpLocks noChangeShapeType="1"/>
            </p:cNvCxnSpPr>
            <p:nvPr/>
          </p:nvCxnSpPr>
          <p:spPr bwMode="auto">
            <a:xfrm rot="16200000" flipH="1">
              <a:off x="1623" y="1865"/>
              <a:ext cx="1081" cy="97"/>
            </a:xfrm>
            <a:prstGeom prst="bentConnector2">
              <a:avLst/>
            </a:prstGeom>
            <a:noFill/>
            <a:ln w="12700">
              <a:solidFill>
                <a:srgbClr val="000000"/>
              </a:solidFill>
              <a:miter lim="800000"/>
              <a:headEnd/>
              <a:tailEnd/>
            </a:ln>
          </p:spPr>
        </p:cxnSp>
        <p:sp>
          <p:nvSpPr>
            <p:cNvPr id="205" name="Rectangle 89"/>
            <p:cNvSpPr>
              <a:spLocks noChangeArrowheads="1"/>
            </p:cNvSpPr>
            <p:nvPr/>
          </p:nvSpPr>
          <p:spPr bwMode="auto">
            <a:xfrm>
              <a:off x="2419" y="2218"/>
              <a:ext cx="793" cy="122"/>
            </a:xfrm>
            <a:prstGeom prst="rect">
              <a:avLst/>
            </a:prstGeom>
            <a:solidFill>
              <a:srgbClr val="66FF33"/>
            </a:solidFill>
            <a:ln w="19050">
              <a:solidFill>
                <a:srgbClr val="808080"/>
              </a:solidFill>
              <a:miter lim="800000"/>
              <a:headEnd/>
              <a:tailEnd/>
            </a:ln>
          </p:spPr>
          <p:txBody>
            <a:bodyPr wrap="none" lIns="91435" tIns="45718" rIns="91435" bIns="45718" anchor="ctr"/>
            <a:lstStyle/>
            <a:p>
              <a:pPr marL="230188" marR="0" lvl="0" indent="-230188" algn="l" defTabSz="914400"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Text" lastClr="000000"/>
                  </a:solidFill>
                  <a:effectLst/>
                  <a:uLnTx/>
                  <a:uFillTx/>
                  <a:latin typeface="新宋体"/>
                  <a:ea typeface="新宋体"/>
                </a:rPr>
                <a:t>实际维护单元</a:t>
              </a:r>
              <a:endParaRPr kumimoji="0" lang="en-US" altLang="zh-TW" sz="1400" b="0" i="0" u="none" strike="noStrike" kern="0" cap="none" spc="0" normalizeH="0" baseline="0" noProof="0">
                <a:ln>
                  <a:noFill/>
                </a:ln>
                <a:solidFill>
                  <a:sysClr val="windowText" lastClr="000000"/>
                </a:solidFill>
                <a:effectLst/>
                <a:uLnTx/>
                <a:uFillTx/>
                <a:latin typeface="新宋体"/>
                <a:ea typeface="新宋体"/>
              </a:endParaRPr>
            </a:p>
          </p:txBody>
        </p:sp>
        <p:cxnSp>
          <p:nvCxnSpPr>
            <p:cNvPr id="206" name="AutoShape 90"/>
            <p:cNvCxnSpPr>
              <a:cxnSpLocks noChangeShapeType="1"/>
              <a:endCxn id="205" idx="1"/>
            </p:cNvCxnSpPr>
            <p:nvPr/>
          </p:nvCxnSpPr>
          <p:spPr bwMode="auto">
            <a:xfrm rot="16200000" flipH="1">
              <a:off x="2326" y="2192"/>
              <a:ext cx="92" cy="82"/>
            </a:xfrm>
            <a:prstGeom prst="bentConnector2">
              <a:avLst/>
            </a:prstGeom>
            <a:noFill/>
            <a:ln w="12700">
              <a:solidFill>
                <a:srgbClr val="000000"/>
              </a:solidFill>
              <a:miter lim="800000"/>
              <a:headEnd/>
              <a:tailEnd/>
            </a:ln>
          </p:spPr>
        </p:cxnSp>
        <p:sp>
          <p:nvSpPr>
            <p:cNvPr id="207" name="AutoShape 91"/>
            <p:cNvSpPr>
              <a:spLocks noChangeArrowheads="1"/>
            </p:cNvSpPr>
            <p:nvPr/>
          </p:nvSpPr>
          <p:spPr bwMode="auto">
            <a:xfrm>
              <a:off x="1596" y="1836"/>
              <a:ext cx="423" cy="657"/>
            </a:xfrm>
            <a:prstGeom prst="rightArrow">
              <a:avLst>
                <a:gd name="adj1" fmla="val 50000"/>
                <a:gd name="adj2" fmla="val 25000"/>
              </a:avLst>
            </a:prstGeom>
            <a:solidFill>
              <a:schemeClr val="accent2">
                <a:lumMod val="75000"/>
              </a:schemeClr>
            </a:solidFill>
            <a:ln w="19050">
              <a:noFill/>
              <a:miter lim="800000"/>
              <a:headEnd/>
              <a:tailEnd/>
            </a:ln>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pic>
        <p:nvPicPr>
          <p:cNvPr id="254" name="Picture 75"/>
          <p:cNvPicPr>
            <a:picLocks noChangeAspect="1" noChangeArrowheads="1"/>
          </p:cNvPicPr>
          <p:nvPr/>
        </p:nvPicPr>
        <p:blipFill>
          <a:blip r:embed="rId14" cstate="print"/>
          <a:srcRect/>
          <a:stretch>
            <a:fillRect/>
          </a:stretch>
        </p:blipFill>
        <p:spPr bwMode="auto">
          <a:xfrm>
            <a:off x="6395720" y="1290320"/>
            <a:ext cx="769938" cy="749300"/>
          </a:xfrm>
          <a:prstGeom prst="rect">
            <a:avLst/>
          </a:prstGeom>
          <a:noFill/>
          <a:ln w="9525">
            <a:solidFill>
              <a:schemeClr val="tx1"/>
            </a:solidFill>
            <a:miter lim="800000"/>
            <a:headEnd/>
            <a:tailEnd/>
          </a:ln>
          <a:effectLst>
            <a:outerShdw blurRad="76200" dist="76200" dir="2460000" sx="91000" sy="91000" algn="ctr" rotWithShape="0">
              <a:srgbClr val="000000">
                <a:alpha val="69000"/>
              </a:srgbClr>
            </a:outerShdw>
          </a:effectLst>
        </p:spPr>
      </p:pic>
      <p:pic>
        <p:nvPicPr>
          <p:cNvPr id="255" name="Picture 5" descr="http://www17.babidou.com/pic/2008/1/16/jqinchina/座舱挂图/320%20S.jpg"/>
          <p:cNvPicPr>
            <a:picLocks noChangeAspect="1" noChangeArrowheads="1"/>
          </p:cNvPicPr>
          <p:nvPr/>
        </p:nvPicPr>
        <p:blipFill>
          <a:blip r:embed="rId15" cstate="print"/>
          <a:srcRect/>
          <a:stretch>
            <a:fillRect/>
          </a:stretch>
        </p:blipFill>
        <p:spPr bwMode="auto">
          <a:xfrm>
            <a:off x="6390640" y="2265679"/>
            <a:ext cx="833119" cy="546101"/>
          </a:xfrm>
          <a:prstGeom prst="rect">
            <a:avLst/>
          </a:prstGeom>
          <a:noFill/>
          <a:ln>
            <a:solidFill>
              <a:schemeClr val="tx1"/>
            </a:solidFill>
          </a:ln>
          <a:effectLst>
            <a:outerShdw blurRad="63500" dist="50800" dir="2160000" algn="ctr" rotWithShape="0">
              <a:srgbClr val="000000">
                <a:alpha val="68000"/>
              </a:srgbClr>
            </a:outerShdw>
          </a:effectLst>
        </p:spPr>
      </p:pic>
      <p:pic>
        <p:nvPicPr>
          <p:cNvPr id="256" name="Picture 3"/>
          <p:cNvPicPr>
            <a:picLocks noChangeAspect="1" noChangeArrowheads="1"/>
          </p:cNvPicPr>
          <p:nvPr/>
        </p:nvPicPr>
        <p:blipFill>
          <a:blip r:embed="rId16" cstate="print"/>
          <a:srcRect/>
          <a:stretch>
            <a:fillRect/>
          </a:stretch>
        </p:blipFill>
        <p:spPr bwMode="auto">
          <a:xfrm>
            <a:off x="6192357" y="3029340"/>
            <a:ext cx="1539403" cy="654707"/>
          </a:xfrm>
          <a:prstGeom prst="rect">
            <a:avLst/>
          </a:prstGeom>
          <a:solidFill>
            <a:srgbClr val="FFFFFF">
              <a:shade val="85000"/>
            </a:srgbClr>
          </a:solidFill>
          <a:ln>
            <a:solidFill>
              <a:schemeClr val="tx1"/>
            </a:solidFill>
          </a:ln>
          <a:effectLst>
            <a:outerShdw blurRad="114300" dist="50800" dir="2940000" algn="ctr" rotWithShape="0">
              <a:srgbClr val="000000">
                <a:alpha val="65000"/>
              </a:srgbClr>
            </a:outerShdw>
            <a:reflection blurRad="12700" stA="38000" endPos="28000" dist="5000" dir="5400000" sy="-100000" algn="bl" rotWithShape="0"/>
          </a:effectLst>
        </p:spPr>
      </p:pic>
      <p:pic>
        <p:nvPicPr>
          <p:cNvPr id="257" name="Picture 3"/>
          <p:cNvPicPr>
            <a:picLocks noChangeAspect="1" noChangeArrowheads="1"/>
          </p:cNvPicPr>
          <p:nvPr/>
        </p:nvPicPr>
        <p:blipFill>
          <a:blip r:embed="rId17" cstate="print"/>
          <a:srcRect/>
          <a:stretch>
            <a:fillRect/>
          </a:stretch>
        </p:blipFill>
        <p:spPr bwMode="auto">
          <a:xfrm>
            <a:off x="6429910" y="4000500"/>
            <a:ext cx="1223109" cy="686618"/>
          </a:xfrm>
          <a:prstGeom prst="rect">
            <a:avLst/>
          </a:prstGeom>
          <a:ln>
            <a:solidFill>
              <a:schemeClr val="tx1"/>
            </a:solidFill>
          </a:ln>
          <a:effectLst>
            <a:outerShdw blurRad="76200" dist="88900" dir="2460000" sx="98000" sy="98000" algn="tl" rotWithShape="0">
              <a:schemeClr val="tx1">
                <a:alpha val="65000"/>
              </a:schemeClr>
            </a:outerShdw>
          </a:effectLst>
        </p:spPr>
      </p:pic>
      <p:pic>
        <p:nvPicPr>
          <p:cNvPr id="267" name="Picture 64" descr="screen3.jpg"/>
          <p:cNvPicPr>
            <a:picLocks noChangeAspect="1"/>
          </p:cNvPicPr>
          <p:nvPr/>
        </p:nvPicPr>
        <p:blipFill>
          <a:blip r:embed="rId18" cstate="print"/>
          <a:stretch>
            <a:fillRect/>
          </a:stretch>
        </p:blipFill>
        <p:spPr>
          <a:xfrm>
            <a:off x="6461760" y="5863927"/>
            <a:ext cx="1178559" cy="787938"/>
          </a:xfrm>
          <a:prstGeom prst="rect">
            <a:avLst/>
          </a:prstGeom>
          <a:effectLst>
            <a:outerShdw blurRad="114300" dist="88900" dir="2040000" sx="92000" sy="92000" algn="ctr" rotWithShape="0">
              <a:srgbClr val="000000">
                <a:alpha val="65000"/>
              </a:srgbClr>
            </a:outerShdw>
          </a:effectLst>
        </p:spPr>
      </p:pic>
      <p:sp>
        <p:nvSpPr>
          <p:cNvPr id="273" name="任意多边形 272"/>
          <p:cNvSpPr/>
          <p:nvPr/>
        </p:nvSpPr>
        <p:spPr>
          <a:xfrm>
            <a:off x="4897120" y="1663700"/>
            <a:ext cx="1503680" cy="264160"/>
          </a:xfrm>
          <a:custGeom>
            <a:avLst/>
            <a:gdLst>
              <a:gd name="connsiteX0" fmla="*/ 0 w 924560"/>
              <a:gd name="connsiteY0" fmla="*/ 243840 h 243840"/>
              <a:gd name="connsiteX1" fmla="*/ 924560 w 924560"/>
              <a:gd name="connsiteY1" fmla="*/ 0 h 243840"/>
            </a:gdLst>
            <a:ahLst/>
            <a:cxnLst>
              <a:cxn ang="0">
                <a:pos x="connsiteX0" y="connsiteY0"/>
              </a:cxn>
              <a:cxn ang="0">
                <a:pos x="connsiteX1" y="connsiteY1"/>
              </a:cxn>
            </a:cxnLst>
            <a:rect l="l" t="t" r="r" b="b"/>
            <a:pathLst>
              <a:path w="924560" h="243840">
                <a:moveTo>
                  <a:pt x="0" y="243840"/>
                </a:moveTo>
                <a:cubicBezTo>
                  <a:pt x="335280" y="145626"/>
                  <a:pt x="670560" y="47413"/>
                  <a:pt x="924560" y="0"/>
                </a:cubicBezTo>
              </a:path>
            </a:pathLst>
          </a:cu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75" name="任意多边形 274"/>
          <p:cNvSpPr/>
          <p:nvPr/>
        </p:nvSpPr>
        <p:spPr>
          <a:xfrm>
            <a:off x="4226560" y="2141220"/>
            <a:ext cx="2204720" cy="345440"/>
          </a:xfrm>
          <a:custGeom>
            <a:avLst/>
            <a:gdLst>
              <a:gd name="connsiteX0" fmla="*/ 0 w 2204720"/>
              <a:gd name="connsiteY0" fmla="*/ 0 h 345440"/>
              <a:gd name="connsiteX1" fmla="*/ 538480 w 2204720"/>
              <a:gd name="connsiteY1" fmla="*/ 10160 h 345440"/>
              <a:gd name="connsiteX2" fmla="*/ 1300480 w 2204720"/>
              <a:gd name="connsiteY2" fmla="*/ 60960 h 345440"/>
              <a:gd name="connsiteX3" fmla="*/ 2204720 w 2204720"/>
              <a:gd name="connsiteY3" fmla="*/ 345440 h 345440"/>
            </a:gdLst>
            <a:ahLst/>
            <a:cxnLst>
              <a:cxn ang="0">
                <a:pos x="connsiteX0" y="connsiteY0"/>
              </a:cxn>
              <a:cxn ang="0">
                <a:pos x="connsiteX1" y="connsiteY1"/>
              </a:cxn>
              <a:cxn ang="0">
                <a:pos x="connsiteX2" y="connsiteY2"/>
              </a:cxn>
              <a:cxn ang="0">
                <a:pos x="connsiteX3" y="connsiteY3"/>
              </a:cxn>
            </a:cxnLst>
            <a:rect l="l" t="t" r="r" b="b"/>
            <a:pathLst>
              <a:path w="2204720" h="345440">
                <a:moveTo>
                  <a:pt x="0" y="0"/>
                </a:moveTo>
                <a:cubicBezTo>
                  <a:pt x="160866" y="0"/>
                  <a:pt x="321733" y="0"/>
                  <a:pt x="538480" y="10160"/>
                </a:cubicBezTo>
                <a:cubicBezTo>
                  <a:pt x="755227" y="20320"/>
                  <a:pt x="1022773" y="5080"/>
                  <a:pt x="1300480" y="60960"/>
                </a:cubicBezTo>
                <a:cubicBezTo>
                  <a:pt x="1578187" y="116840"/>
                  <a:pt x="2204720" y="345440"/>
                  <a:pt x="2204720" y="345440"/>
                </a:cubicBezTo>
              </a:path>
            </a:pathLst>
          </a:cu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77" name="直接连接符 276"/>
          <p:cNvCxnSpPr>
            <a:endCxn id="256" idx="1"/>
          </p:cNvCxnSpPr>
          <p:nvPr/>
        </p:nvCxnSpPr>
        <p:spPr>
          <a:xfrm flipV="1">
            <a:off x="5124451" y="3356694"/>
            <a:ext cx="1067906" cy="60413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endCxn id="257" idx="1"/>
          </p:cNvCxnSpPr>
          <p:nvPr/>
        </p:nvCxnSpPr>
        <p:spPr>
          <a:xfrm>
            <a:off x="5124451" y="3960832"/>
            <a:ext cx="1305459" cy="38297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a:endCxn id="293" idx="1"/>
          </p:cNvCxnSpPr>
          <p:nvPr/>
        </p:nvCxnSpPr>
        <p:spPr>
          <a:xfrm>
            <a:off x="5124451" y="3960832"/>
            <a:ext cx="1349691" cy="141126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接连接符 283"/>
          <p:cNvCxnSpPr>
            <a:stCxn id="213" idx="3"/>
            <a:endCxn id="267" idx="1"/>
          </p:cNvCxnSpPr>
          <p:nvPr/>
        </p:nvCxnSpPr>
        <p:spPr>
          <a:xfrm>
            <a:off x="5124450" y="3960832"/>
            <a:ext cx="1337310" cy="229706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87" name="Text Box 44"/>
          <p:cNvSpPr txBox="1">
            <a:spLocks noChangeArrowheads="1"/>
          </p:cNvSpPr>
          <p:nvPr/>
        </p:nvSpPr>
        <p:spPr bwMode="auto">
          <a:xfrm>
            <a:off x="7339013" y="1699260"/>
            <a:ext cx="992187" cy="265330"/>
          </a:xfrm>
          <a:prstGeom prst="rect">
            <a:avLst/>
          </a:prstGeom>
          <a:noFill/>
          <a:ln w="19050">
            <a:noFill/>
            <a:miter lim="800000"/>
            <a:headEnd/>
            <a:tailEnd/>
          </a:ln>
        </p:spPr>
        <p:txBody>
          <a:bodyPr wrap="square" lIns="92075" tIns="46038" rIns="92075" bIns="46038">
            <a:spAutoFit/>
          </a:bodyPr>
          <a:lstStyle/>
          <a:p>
            <a:pPr marL="0" marR="0" lvl="0" indent="0" defTabSz="914400" eaLnBrk="1" fontAlgn="auto" latinLnBrk="0" hangingPunct="1">
              <a:lnSpc>
                <a:spcPct val="80000"/>
              </a:lnSpc>
              <a:spcBef>
                <a:spcPct val="10000"/>
              </a:spcBef>
              <a:spcAft>
                <a:spcPct val="10000"/>
              </a:spcAft>
              <a:buClr>
                <a:srgbClr val="40637A"/>
              </a:buClr>
              <a:buSzPct val="75000"/>
              <a:buFont typeface="Wingdings" pitchFamily="2" charset="2"/>
              <a:buNone/>
              <a:tabLst/>
              <a:defRPr/>
            </a:pPr>
            <a:r>
              <a:rPr lang="zh-CN" altLang="en-US" sz="1400" b="1" kern="0" dirty="0" smtClean="0">
                <a:latin typeface="微软雅黑" pitchFamily="34" charset="-122"/>
                <a:ea typeface="微软雅黑" pitchFamily="34" charset="-122"/>
              </a:rPr>
              <a:t>工作</a:t>
            </a:r>
            <a:r>
              <a:rPr kumimoji="0" lang="zh-CN" altLang="en-US" sz="1400" b="1" i="0" u="none" strike="noStrike" kern="0" cap="none" spc="0" normalizeH="0" baseline="0" noProof="0" dirty="0" smtClean="0">
                <a:ln>
                  <a:noFill/>
                </a:ln>
                <a:effectLst/>
                <a:uLnTx/>
                <a:uFillTx/>
                <a:latin typeface="微软雅黑" pitchFamily="34" charset="-122"/>
                <a:ea typeface="微软雅黑" pitchFamily="34" charset="-122"/>
              </a:rPr>
              <a:t>原理</a:t>
            </a:r>
            <a:endParaRPr kumimoji="0" lang="en-US" altLang="zh-CN" sz="14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288" name="Text Box 44"/>
          <p:cNvSpPr txBox="1">
            <a:spLocks noChangeArrowheads="1"/>
          </p:cNvSpPr>
          <p:nvPr/>
        </p:nvSpPr>
        <p:spPr bwMode="auto">
          <a:xfrm>
            <a:off x="7796213" y="6301740"/>
            <a:ext cx="992187" cy="265330"/>
          </a:xfrm>
          <a:prstGeom prst="rect">
            <a:avLst/>
          </a:prstGeom>
          <a:noFill/>
          <a:ln w="19050">
            <a:noFill/>
            <a:miter lim="800000"/>
            <a:headEnd/>
            <a:tailEnd/>
          </a:ln>
        </p:spPr>
        <p:txBody>
          <a:bodyPr wrap="square" lIns="92075" tIns="46038" rIns="92075" bIns="46038">
            <a:spAutoFit/>
          </a:bodyPr>
          <a:lstStyle/>
          <a:p>
            <a:pPr marL="0" marR="0" lvl="0" indent="0" defTabSz="914400" eaLnBrk="1" fontAlgn="auto" latinLnBrk="0" hangingPunct="1">
              <a:lnSpc>
                <a:spcPct val="80000"/>
              </a:lnSpc>
              <a:spcBef>
                <a:spcPct val="10000"/>
              </a:spcBef>
              <a:spcAft>
                <a:spcPct val="10000"/>
              </a:spcAft>
              <a:buClr>
                <a:srgbClr val="40637A"/>
              </a:buClr>
              <a:buSzPct val="75000"/>
              <a:buFont typeface="Wingdings" pitchFamily="2" charset="2"/>
              <a:buNone/>
              <a:tabLst/>
              <a:defRPr/>
            </a:pPr>
            <a:r>
              <a:rPr kumimoji="0" lang="zh-CN" altLang="en-US" sz="1400" b="1" i="0" u="none" strike="noStrike" kern="0" cap="none" spc="0" normalizeH="0" baseline="0" noProof="0" dirty="0" smtClean="0">
                <a:ln>
                  <a:noFill/>
                </a:ln>
                <a:effectLst/>
                <a:uLnTx/>
                <a:uFillTx/>
                <a:latin typeface="微软雅黑" pitchFamily="34" charset="-122"/>
                <a:ea typeface="微软雅黑" pitchFamily="34" charset="-122"/>
              </a:rPr>
              <a:t>维修大纲</a:t>
            </a:r>
            <a:endParaRPr kumimoji="0" lang="en-US" altLang="zh-CN" sz="14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289" name="Text Box 44"/>
          <p:cNvSpPr txBox="1">
            <a:spLocks noChangeArrowheads="1"/>
          </p:cNvSpPr>
          <p:nvPr/>
        </p:nvSpPr>
        <p:spPr bwMode="auto">
          <a:xfrm>
            <a:off x="7796213" y="5265420"/>
            <a:ext cx="992187" cy="265330"/>
          </a:xfrm>
          <a:prstGeom prst="rect">
            <a:avLst/>
          </a:prstGeom>
          <a:noFill/>
          <a:ln w="19050">
            <a:noFill/>
            <a:miter lim="800000"/>
            <a:headEnd/>
            <a:tailEnd/>
          </a:ln>
        </p:spPr>
        <p:txBody>
          <a:bodyPr wrap="square" lIns="92075" tIns="46038" rIns="92075" bIns="46038">
            <a:spAutoFit/>
          </a:bodyPr>
          <a:lstStyle/>
          <a:p>
            <a:pPr marL="0" marR="0" lvl="0" indent="0" defTabSz="914400" eaLnBrk="1" fontAlgn="auto" latinLnBrk="0" hangingPunct="1">
              <a:lnSpc>
                <a:spcPct val="80000"/>
              </a:lnSpc>
              <a:spcBef>
                <a:spcPct val="10000"/>
              </a:spcBef>
              <a:spcAft>
                <a:spcPct val="10000"/>
              </a:spcAft>
              <a:buClr>
                <a:srgbClr val="40637A"/>
              </a:buClr>
              <a:buSzPct val="75000"/>
              <a:buFont typeface="Wingdings" pitchFamily="2" charset="2"/>
              <a:buNone/>
              <a:tabLst/>
              <a:defRPr/>
            </a:pPr>
            <a:r>
              <a:rPr lang="zh-CN" altLang="en-US" sz="1400" b="1" kern="0" dirty="0" smtClean="0">
                <a:latin typeface="微软雅黑" pitchFamily="34" charset="-122"/>
                <a:ea typeface="微软雅黑" pitchFamily="34" charset="-122"/>
              </a:rPr>
              <a:t>图解目录</a:t>
            </a:r>
            <a:endParaRPr kumimoji="0" lang="en-US" altLang="zh-CN" sz="14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290" name="Text Box 44"/>
          <p:cNvSpPr txBox="1">
            <a:spLocks noChangeArrowheads="1"/>
          </p:cNvSpPr>
          <p:nvPr/>
        </p:nvSpPr>
        <p:spPr bwMode="auto">
          <a:xfrm>
            <a:off x="7826693" y="4371340"/>
            <a:ext cx="992187" cy="265330"/>
          </a:xfrm>
          <a:prstGeom prst="rect">
            <a:avLst/>
          </a:prstGeom>
          <a:noFill/>
          <a:ln w="19050">
            <a:noFill/>
            <a:miter lim="800000"/>
            <a:headEnd/>
            <a:tailEnd/>
          </a:ln>
        </p:spPr>
        <p:txBody>
          <a:bodyPr wrap="square" lIns="92075" tIns="46038" rIns="92075" bIns="46038">
            <a:spAutoFit/>
          </a:bodyPr>
          <a:lstStyle/>
          <a:p>
            <a:pPr marL="0" marR="0" lvl="0" indent="0" defTabSz="914400" eaLnBrk="1" fontAlgn="auto" latinLnBrk="0" hangingPunct="1">
              <a:lnSpc>
                <a:spcPct val="80000"/>
              </a:lnSpc>
              <a:spcBef>
                <a:spcPct val="10000"/>
              </a:spcBef>
              <a:spcAft>
                <a:spcPct val="10000"/>
              </a:spcAft>
              <a:buClr>
                <a:srgbClr val="40637A"/>
              </a:buClr>
              <a:buSzPct val="75000"/>
              <a:buFont typeface="Wingdings" pitchFamily="2" charset="2"/>
              <a:buNone/>
              <a:tabLst/>
              <a:defRPr/>
            </a:pPr>
            <a:r>
              <a:rPr kumimoji="0" lang="zh-CN" altLang="en-US" sz="1400" b="1" i="0" u="none" strike="noStrike" kern="0" cap="none" spc="0" normalizeH="0" baseline="0" noProof="0" dirty="0" smtClean="0">
                <a:ln>
                  <a:noFill/>
                </a:ln>
                <a:effectLst/>
                <a:uLnTx/>
                <a:uFillTx/>
                <a:latin typeface="微软雅黑" pitchFamily="34" charset="-122"/>
                <a:ea typeface="微软雅黑" pitchFamily="34" charset="-122"/>
              </a:rPr>
              <a:t>拆装过程</a:t>
            </a:r>
            <a:endParaRPr kumimoji="0" lang="en-US" altLang="zh-CN" sz="14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291" name="Text Box 44"/>
          <p:cNvSpPr txBox="1">
            <a:spLocks noChangeArrowheads="1"/>
          </p:cNvSpPr>
          <p:nvPr/>
        </p:nvSpPr>
        <p:spPr bwMode="auto">
          <a:xfrm>
            <a:off x="7826693" y="3416300"/>
            <a:ext cx="992187" cy="265330"/>
          </a:xfrm>
          <a:prstGeom prst="rect">
            <a:avLst/>
          </a:prstGeom>
          <a:noFill/>
          <a:ln w="19050">
            <a:noFill/>
            <a:miter lim="800000"/>
            <a:headEnd/>
            <a:tailEnd/>
          </a:ln>
        </p:spPr>
        <p:txBody>
          <a:bodyPr wrap="square" lIns="92075" tIns="46038" rIns="92075" bIns="46038">
            <a:spAutoFit/>
          </a:bodyPr>
          <a:lstStyle/>
          <a:p>
            <a:pPr marL="0" marR="0" lvl="0" indent="0" defTabSz="914400" eaLnBrk="1" fontAlgn="auto" latinLnBrk="0" hangingPunct="1">
              <a:lnSpc>
                <a:spcPct val="80000"/>
              </a:lnSpc>
              <a:spcBef>
                <a:spcPct val="10000"/>
              </a:spcBef>
              <a:spcAft>
                <a:spcPct val="10000"/>
              </a:spcAft>
              <a:buClr>
                <a:srgbClr val="40637A"/>
              </a:buClr>
              <a:buSzPct val="75000"/>
              <a:buFont typeface="Wingdings" pitchFamily="2" charset="2"/>
              <a:buNone/>
              <a:tabLst/>
              <a:defRPr/>
            </a:pPr>
            <a:r>
              <a:rPr kumimoji="0" lang="zh-CN" altLang="en-US" sz="1400" b="1" i="0" u="none" strike="noStrike" kern="0" cap="none" spc="0" normalizeH="0" baseline="0" noProof="0" dirty="0" smtClean="0">
                <a:ln>
                  <a:noFill/>
                </a:ln>
                <a:effectLst/>
                <a:uLnTx/>
                <a:uFillTx/>
                <a:latin typeface="微软雅黑" pitchFamily="34" charset="-122"/>
                <a:ea typeface="微软雅黑" pitchFamily="34" charset="-122"/>
              </a:rPr>
              <a:t>技术插图</a:t>
            </a:r>
            <a:endParaRPr kumimoji="0" lang="en-US" altLang="zh-CN" sz="14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292" name="Text Box 44"/>
          <p:cNvSpPr txBox="1">
            <a:spLocks noChangeArrowheads="1"/>
          </p:cNvSpPr>
          <p:nvPr/>
        </p:nvSpPr>
        <p:spPr bwMode="auto">
          <a:xfrm>
            <a:off x="7318693" y="2522220"/>
            <a:ext cx="992187" cy="265330"/>
          </a:xfrm>
          <a:prstGeom prst="rect">
            <a:avLst/>
          </a:prstGeom>
          <a:noFill/>
          <a:ln w="19050">
            <a:noFill/>
            <a:miter lim="800000"/>
            <a:headEnd/>
            <a:tailEnd/>
          </a:ln>
        </p:spPr>
        <p:txBody>
          <a:bodyPr wrap="square" lIns="92075" tIns="46038" rIns="92075" bIns="46038">
            <a:spAutoFit/>
          </a:bodyPr>
          <a:lstStyle/>
          <a:p>
            <a:pPr marL="0" marR="0" lvl="0" indent="0" defTabSz="914400" eaLnBrk="1" fontAlgn="auto" latinLnBrk="0" hangingPunct="1">
              <a:lnSpc>
                <a:spcPct val="80000"/>
              </a:lnSpc>
              <a:spcBef>
                <a:spcPct val="10000"/>
              </a:spcBef>
              <a:spcAft>
                <a:spcPct val="10000"/>
              </a:spcAft>
              <a:buClr>
                <a:srgbClr val="40637A"/>
              </a:buClr>
              <a:buSzPct val="75000"/>
              <a:buFont typeface="Wingdings" pitchFamily="2" charset="2"/>
              <a:buNone/>
              <a:tabLst/>
              <a:defRPr/>
            </a:pPr>
            <a:r>
              <a:rPr kumimoji="0" lang="zh-CN" altLang="en-US" sz="1400" b="1" i="0" u="none" strike="noStrike" kern="0" cap="none" spc="0" normalizeH="0" baseline="0" noProof="0" dirty="0" smtClean="0">
                <a:ln>
                  <a:noFill/>
                </a:ln>
                <a:effectLst/>
                <a:uLnTx/>
                <a:uFillTx/>
                <a:latin typeface="微软雅黑" pitchFamily="34" charset="-122"/>
                <a:ea typeface="微软雅黑" pitchFamily="34" charset="-122"/>
              </a:rPr>
              <a:t>操作说明</a:t>
            </a:r>
            <a:endParaRPr kumimoji="0" lang="en-US" altLang="zh-CN" sz="1400" b="1" i="0" u="none" strike="noStrike" kern="0" cap="none" spc="0" normalizeH="0" baseline="0" noProof="0" dirty="0">
              <a:ln>
                <a:noFill/>
              </a:ln>
              <a:effectLst/>
              <a:uLnTx/>
              <a:uFillTx/>
              <a:latin typeface="微软雅黑" pitchFamily="34" charset="-122"/>
              <a:ea typeface="微软雅黑" pitchFamily="34" charset="-122"/>
            </a:endParaRPr>
          </a:p>
        </p:txBody>
      </p:sp>
      <p:pic>
        <p:nvPicPr>
          <p:cNvPr id="293" name="Picture 4"/>
          <p:cNvPicPr>
            <a:picLocks noChangeAspect="1" noChangeArrowheads="1"/>
          </p:cNvPicPr>
          <p:nvPr/>
        </p:nvPicPr>
        <p:blipFill>
          <a:blip r:embed="rId19" cstate="print"/>
          <a:srcRect/>
          <a:stretch>
            <a:fillRect/>
          </a:stretch>
        </p:blipFill>
        <p:spPr bwMode="auto">
          <a:xfrm>
            <a:off x="6474142" y="4975860"/>
            <a:ext cx="1196657" cy="79248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
        <p:nvSpPr>
          <p:cNvPr id="98"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err="1"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xBOM</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的管理方式</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0259" name="Rectangle 3"/>
          <p:cNvSpPr>
            <a:spLocks noGrp="1" noChangeArrowheads="1"/>
          </p:cNvSpPr>
          <p:nvPr>
            <p:ph type="body" idx="1"/>
          </p:nvPr>
        </p:nvSpPr>
        <p:spPr>
          <a:xfrm>
            <a:off x="341313" y="1544638"/>
            <a:ext cx="8445500" cy="3517900"/>
          </a:xfrm>
        </p:spPr>
        <p:txBody>
          <a:bodyPr/>
          <a:lstStyle/>
          <a:p>
            <a:pPr>
              <a:buClr>
                <a:srgbClr val="FF0000"/>
              </a:buClr>
              <a:buFont typeface="Wingdings" pitchFamily="2" charset="2"/>
              <a:buChar char="n"/>
            </a:pPr>
            <a:r>
              <a:rPr lang="en-US" altLang="en-US" sz="2400" i="1" u="sng" dirty="0">
                <a:latin typeface="Tahoma" pitchFamily="34" charset="0"/>
              </a:rPr>
              <a:t>产品</a:t>
            </a:r>
            <a:r>
              <a:rPr lang="en-US" altLang="en-US" dirty="0">
                <a:latin typeface="Tahoma" pitchFamily="34" charset="0"/>
              </a:rPr>
              <a:t>	</a:t>
            </a:r>
            <a:r>
              <a:rPr lang="en-US" altLang="en-US" dirty="0" err="1">
                <a:solidFill>
                  <a:srgbClr val="375663"/>
                </a:solidFill>
                <a:latin typeface="Calibri" pitchFamily="34" charset="0"/>
                <a:ea typeface="华文楷体" pitchFamily="2" charset="-122"/>
                <a:cs typeface="Calibri" pitchFamily="34" charset="0"/>
              </a:rPr>
              <a:t>P</a:t>
            </a:r>
            <a:r>
              <a:rPr lang="en-US" altLang="zh-CN" dirty="0" err="1">
                <a:solidFill>
                  <a:srgbClr val="375663"/>
                </a:solidFill>
                <a:latin typeface="Calibri" pitchFamily="34" charset="0"/>
                <a:ea typeface="华文楷体" pitchFamily="2" charset="-122"/>
                <a:cs typeface="Calibri" pitchFamily="34" charset="0"/>
              </a:rPr>
              <a:t>L</a:t>
            </a:r>
            <a:r>
              <a:rPr lang="en-US" altLang="en-US" dirty="0" err="1">
                <a:solidFill>
                  <a:srgbClr val="375663"/>
                </a:solidFill>
                <a:latin typeface="Calibri" pitchFamily="34" charset="0"/>
                <a:ea typeface="华文楷体" pitchFamily="2" charset="-122"/>
                <a:cs typeface="Calibri" pitchFamily="34" charset="0"/>
              </a:rPr>
              <a:t>M</a:t>
            </a:r>
            <a:r>
              <a:rPr lang="en-US" altLang="en-US" dirty="0" err="1" smtClean="0">
                <a:solidFill>
                  <a:srgbClr val="375663"/>
                </a:solidFill>
                <a:latin typeface="Calibri" pitchFamily="34" charset="0"/>
                <a:ea typeface="华文楷体" pitchFamily="2" charset="-122"/>
                <a:cs typeface="Calibri" pitchFamily="34" charset="0"/>
              </a:rPr>
              <a:t>系统帮助组织产品</a:t>
            </a:r>
            <a:r>
              <a:rPr lang="zh-CN" altLang="en-US" dirty="0" err="1" smtClean="0">
                <a:solidFill>
                  <a:srgbClr val="375663"/>
                </a:solidFill>
                <a:latin typeface="Calibri" pitchFamily="34" charset="0"/>
                <a:ea typeface="华文楷体" pitchFamily="2" charset="-122"/>
                <a:cs typeface="Calibri" pitchFamily="34" charset="0"/>
              </a:rPr>
              <a:t>开发</a:t>
            </a:r>
            <a:r>
              <a:rPr lang="en-US" altLang="en-US" dirty="0" err="1" smtClean="0">
                <a:solidFill>
                  <a:srgbClr val="375663"/>
                </a:solidFill>
                <a:latin typeface="Calibri" pitchFamily="34" charset="0"/>
                <a:ea typeface="华文楷体" pitchFamily="2" charset="-122"/>
                <a:cs typeface="Calibri" pitchFamily="34" charset="0"/>
              </a:rPr>
              <a:t>，完善产品结构</a:t>
            </a:r>
            <a:r>
              <a:rPr lang="en-US" altLang="en-US" dirty="0" err="1">
                <a:solidFill>
                  <a:srgbClr val="375663"/>
                </a:solidFill>
                <a:latin typeface="Calibri" pitchFamily="34" charset="0"/>
                <a:ea typeface="华文楷体" pitchFamily="2" charset="-122"/>
                <a:cs typeface="Calibri" pitchFamily="34" charset="0"/>
              </a:rPr>
              <a:t>，确保设计、</a:t>
            </a:r>
            <a:r>
              <a:rPr lang="en-US" altLang="en-US" dirty="0" err="1" smtClean="0">
                <a:solidFill>
                  <a:srgbClr val="375663"/>
                </a:solidFill>
                <a:latin typeface="Calibri" pitchFamily="34" charset="0"/>
                <a:ea typeface="华文楷体" pitchFamily="2" charset="-122"/>
                <a:cs typeface="Calibri" pitchFamily="34" charset="0"/>
              </a:rPr>
              <a:t>制造</a:t>
            </a:r>
            <a:r>
              <a:rPr lang="zh-CN" altLang="en-US" dirty="0" smtClean="0">
                <a:solidFill>
                  <a:srgbClr val="375663"/>
                </a:solidFill>
                <a:latin typeface="Calibri" pitchFamily="34" charset="0"/>
                <a:ea typeface="华文楷体" pitchFamily="2" charset="-122"/>
                <a:cs typeface="Calibri" pitchFamily="34" charset="0"/>
              </a:rPr>
              <a:t>、客服</a:t>
            </a:r>
            <a:r>
              <a:rPr lang="en-US" altLang="en-US" dirty="0" err="1" smtClean="0">
                <a:solidFill>
                  <a:srgbClr val="375663"/>
                </a:solidFill>
                <a:latin typeface="Calibri" pitchFamily="34" charset="0"/>
                <a:ea typeface="华文楷体" pitchFamily="2" charset="-122"/>
                <a:cs typeface="Calibri" pitchFamily="34" charset="0"/>
              </a:rPr>
              <a:t>所需的大量的数据和信息清楚明了</a:t>
            </a:r>
            <a:r>
              <a:rPr lang="en-US" altLang="en-US" dirty="0" err="1">
                <a:solidFill>
                  <a:srgbClr val="375663"/>
                </a:solidFill>
                <a:latin typeface="Calibri" pitchFamily="34" charset="0"/>
                <a:ea typeface="华文楷体" pitchFamily="2" charset="-122"/>
                <a:cs typeface="Calibri" pitchFamily="34" charset="0"/>
              </a:rPr>
              <a:t>，从而构筑一个信息平台对产品进行支持和维护，保证有竞争力产品的及时交付</a:t>
            </a:r>
            <a:r>
              <a:rPr lang="en-US" altLang="en-US" dirty="0">
                <a:solidFill>
                  <a:srgbClr val="375663"/>
                </a:solidFill>
                <a:latin typeface="Calibri" pitchFamily="34" charset="0"/>
                <a:ea typeface="华文楷体" pitchFamily="2" charset="-122"/>
                <a:cs typeface="Calibri" pitchFamily="34" charset="0"/>
              </a:rPr>
              <a:t>。</a:t>
            </a:r>
          </a:p>
          <a:p>
            <a:pPr>
              <a:buClr>
                <a:srgbClr val="FF0000"/>
              </a:buClr>
            </a:pPr>
            <a:endParaRPr lang="en-US" altLang="en-US" dirty="0">
              <a:solidFill>
                <a:srgbClr val="375663"/>
              </a:solidFill>
              <a:latin typeface="Tahoma" pitchFamily="34" charset="0"/>
            </a:endParaRPr>
          </a:p>
          <a:p>
            <a:pPr>
              <a:buClr>
                <a:srgbClr val="FF0000"/>
              </a:buClr>
              <a:buFont typeface="Wingdings" pitchFamily="2" charset="2"/>
              <a:buChar char="n"/>
            </a:pPr>
            <a:r>
              <a:rPr lang="en-US" altLang="en-US" sz="2400" i="1" u="sng" dirty="0">
                <a:latin typeface="Tahoma" pitchFamily="34" charset="0"/>
              </a:rPr>
              <a:t>过程</a:t>
            </a:r>
            <a:r>
              <a:rPr lang="en-US" altLang="en-US" dirty="0">
                <a:latin typeface="Tahoma" pitchFamily="34" charset="0"/>
              </a:rPr>
              <a:t>	</a:t>
            </a:r>
            <a:r>
              <a:rPr lang="en-US" altLang="en-US" dirty="0" err="1" smtClean="0">
                <a:solidFill>
                  <a:srgbClr val="375663"/>
                </a:solidFill>
                <a:latin typeface="Calibri" pitchFamily="34" charset="0"/>
                <a:ea typeface="华文楷体" pitchFamily="2" charset="-122"/>
                <a:cs typeface="Calibri" pitchFamily="34" charset="0"/>
              </a:rPr>
              <a:t>P</a:t>
            </a:r>
            <a:r>
              <a:rPr lang="en-US" altLang="zh-CN" dirty="0" err="1" smtClean="0">
                <a:solidFill>
                  <a:srgbClr val="375663"/>
                </a:solidFill>
                <a:latin typeface="Calibri" pitchFamily="34" charset="0"/>
                <a:ea typeface="华文楷体" pitchFamily="2" charset="-122"/>
                <a:cs typeface="Calibri" pitchFamily="34" charset="0"/>
              </a:rPr>
              <a:t>L</a:t>
            </a:r>
            <a:r>
              <a:rPr lang="en-US" altLang="en-US" dirty="0" err="1" smtClean="0">
                <a:solidFill>
                  <a:srgbClr val="375663"/>
                </a:solidFill>
                <a:latin typeface="Calibri" pitchFamily="34" charset="0"/>
                <a:ea typeface="华文楷体" pitchFamily="2" charset="-122"/>
                <a:cs typeface="Calibri" pitchFamily="34" charset="0"/>
              </a:rPr>
              <a:t>M</a:t>
            </a:r>
            <a:r>
              <a:rPr lang="en-US" altLang="en-US" dirty="0" err="1">
                <a:solidFill>
                  <a:srgbClr val="375663"/>
                </a:solidFill>
                <a:latin typeface="Calibri" pitchFamily="34" charset="0"/>
                <a:ea typeface="华文楷体" pitchFamily="2" charset="-122"/>
                <a:cs typeface="Calibri" pitchFamily="34" charset="0"/>
              </a:rPr>
              <a:t>系统管理产品生命周期的整个过程，</a:t>
            </a:r>
            <a:r>
              <a:rPr lang="en-US" altLang="en-US" dirty="0" err="1" smtClean="0">
                <a:solidFill>
                  <a:srgbClr val="375663"/>
                </a:solidFill>
                <a:latin typeface="Calibri" pitchFamily="34" charset="0"/>
                <a:ea typeface="华文楷体" pitchFamily="2" charset="-122"/>
                <a:cs typeface="Calibri" pitchFamily="34" charset="0"/>
              </a:rPr>
              <a:t>组织协调诸如</a:t>
            </a:r>
            <a:r>
              <a:rPr lang="zh-CN" altLang="en-US" dirty="0" smtClean="0">
                <a:solidFill>
                  <a:srgbClr val="375663"/>
                </a:solidFill>
                <a:latin typeface="Calibri" pitchFamily="34" charset="0"/>
                <a:ea typeface="华文楷体" pitchFamily="2" charset="-122"/>
                <a:cs typeface="Calibri" pitchFamily="34" charset="0"/>
              </a:rPr>
              <a:t>产品</a:t>
            </a:r>
            <a:r>
              <a:rPr lang="en-US" altLang="en-US" dirty="0" err="1" smtClean="0">
                <a:solidFill>
                  <a:srgbClr val="375663"/>
                </a:solidFill>
                <a:latin typeface="Calibri" pitchFamily="34" charset="0"/>
                <a:ea typeface="华文楷体" pitchFamily="2" charset="-122"/>
                <a:cs typeface="Calibri" pitchFamily="34" charset="0"/>
              </a:rPr>
              <a:t>开发过程中设计评审</a:t>
            </a:r>
            <a:r>
              <a:rPr lang="en-US" altLang="en-US" dirty="0" err="1">
                <a:solidFill>
                  <a:srgbClr val="375663"/>
                </a:solidFill>
                <a:latin typeface="Calibri" pitchFamily="34" charset="0"/>
                <a:ea typeface="华文楷体" pitchFamily="2" charset="-122"/>
                <a:cs typeface="Calibri" pitchFamily="34" charset="0"/>
              </a:rPr>
              <a:t>、批准</a:t>
            </a:r>
            <a:r>
              <a:rPr lang="en-US" altLang="en-US" dirty="0" smtClean="0">
                <a:solidFill>
                  <a:srgbClr val="375663"/>
                </a:solidFill>
                <a:latin typeface="Calibri" pitchFamily="34" charset="0"/>
                <a:ea typeface="华文楷体" pitchFamily="2" charset="-122"/>
                <a:cs typeface="Calibri" pitchFamily="34" charset="0"/>
              </a:rPr>
              <a:t>、</a:t>
            </a:r>
            <a:r>
              <a:rPr lang="zh-CN" altLang="en-US" dirty="0" smtClean="0">
                <a:solidFill>
                  <a:srgbClr val="375663"/>
                </a:solidFill>
                <a:latin typeface="Calibri" pitchFamily="34" charset="0"/>
                <a:ea typeface="华文楷体" pitchFamily="2" charset="-122"/>
                <a:cs typeface="Calibri" pitchFamily="34" charset="0"/>
              </a:rPr>
              <a:t>更改、研发质量控制</a:t>
            </a:r>
            <a:r>
              <a:rPr lang="en-US" altLang="en-US" dirty="0" err="1" smtClean="0">
                <a:solidFill>
                  <a:srgbClr val="375663"/>
                </a:solidFill>
                <a:latin typeface="Calibri" pitchFamily="34" charset="0"/>
                <a:ea typeface="华文楷体" pitchFamily="2" charset="-122"/>
                <a:cs typeface="Calibri" pitchFamily="34" charset="0"/>
              </a:rPr>
              <a:t>及产品发布等事件</a:t>
            </a:r>
            <a:r>
              <a:rPr lang="zh-CN" altLang="en-US" dirty="0" smtClean="0">
                <a:solidFill>
                  <a:srgbClr val="375663"/>
                </a:solidFill>
                <a:latin typeface="Calibri" pitchFamily="34" charset="0"/>
                <a:ea typeface="华文楷体" pitchFamily="2" charset="-122"/>
                <a:cs typeface="Calibri" pitchFamily="34" charset="0"/>
              </a:rPr>
              <a:t>，</a:t>
            </a:r>
            <a:r>
              <a:rPr lang="en-US" altLang="en-US" dirty="0" err="1" smtClean="0">
                <a:solidFill>
                  <a:srgbClr val="375663"/>
                </a:solidFill>
                <a:latin typeface="Calibri" pitchFamily="34" charset="0"/>
                <a:ea typeface="华文楷体" pitchFamily="2" charset="-122"/>
                <a:cs typeface="Calibri" pitchFamily="34" charset="0"/>
              </a:rPr>
              <a:t>并最终落实到工作流和流程管理</a:t>
            </a:r>
            <a:r>
              <a:rPr lang="zh-CN" altLang="en-US" dirty="0" smtClean="0">
                <a:solidFill>
                  <a:srgbClr val="375663"/>
                </a:solidFill>
                <a:latin typeface="Calibri" pitchFamily="34" charset="0"/>
                <a:ea typeface="华文楷体" pitchFamily="2" charset="-122"/>
                <a:cs typeface="Calibri" pitchFamily="34" charset="0"/>
              </a:rPr>
              <a:t>。</a:t>
            </a:r>
            <a:endParaRPr lang="zh-CN" altLang="en-US" dirty="0">
              <a:solidFill>
                <a:srgbClr val="375663"/>
              </a:solidFill>
              <a:latin typeface="Calibri" pitchFamily="34" charset="0"/>
              <a:ea typeface="华文楷体" pitchFamily="2" charset="-122"/>
              <a:cs typeface="Calibri" pitchFamily="34" charset="0"/>
            </a:endParaRPr>
          </a:p>
        </p:txBody>
      </p:sp>
      <p:sp>
        <p:nvSpPr>
          <p:cNvPr id="7" name="TextBox 6"/>
          <p:cNvSpPr txBox="1"/>
          <p:nvPr/>
        </p:nvSpPr>
        <p:spPr>
          <a:xfrm>
            <a:off x="243839" y="944880"/>
            <a:ext cx="3842385" cy="338554"/>
          </a:xfrm>
          <a:prstGeom prst="rect">
            <a:avLst/>
          </a:prstGeom>
          <a:noFill/>
        </p:spPr>
        <p:txBody>
          <a:bodyPr wrap="square" lIns="0" tIns="0" rIns="0" bIns="0" rtlCol="0">
            <a:spAutoFit/>
          </a:bodyPr>
          <a:lstStyle/>
          <a:p>
            <a:pPr eaLnBrk="0" hangingPunct="0">
              <a:buFont typeface="Wingdings" pitchFamily="2" charset="2"/>
              <a:buChar char="ü"/>
            </a:pPr>
            <a:r>
              <a:rPr lang="zh-CN" altLang="en-US" sz="2200" dirty="0" smtClean="0">
                <a:latin typeface="+mj-lt"/>
                <a:ea typeface="+mj-ea"/>
                <a:cs typeface="+mj-cs"/>
              </a:rPr>
              <a:t>从两个角度来理解</a:t>
            </a:r>
            <a:r>
              <a:rPr lang="en-US" altLang="zh-CN" sz="2200" dirty="0" smtClean="0">
                <a:latin typeface="+mj-lt"/>
                <a:ea typeface="+mj-ea"/>
                <a:cs typeface="+mj-cs"/>
              </a:rPr>
              <a:t>PLM</a:t>
            </a:r>
            <a:endParaRPr lang="zh-CN" altLang="en-US" sz="2200" dirty="0" smtClean="0">
              <a:latin typeface="+mj-lt"/>
              <a:ea typeface="+mj-ea"/>
              <a:cs typeface="+mj-cs"/>
            </a:endParaRPr>
          </a:p>
        </p:txBody>
      </p:sp>
      <p:sp>
        <p:nvSpPr>
          <p:cNvPr id="8" name="标题 2"/>
          <p:cNvSpPr>
            <a:spLocks noGrp="1"/>
          </p:cNvSpPr>
          <p:nvPr>
            <p:ph type="title"/>
          </p:nvPr>
        </p:nvSpPr>
        <p:spPr>
          <a:xfrm>
            <a:off x="215900" y="192088"/>
            <a:ext cx="7612063" cy="457200"/>
          </a:xfrm>
        </p:spPr>
        <p:txBody>
          <a:bodyPr/>
          <a:lstStyle/>
          <a:p>
            <a:pPr>
              <a:defRPr/>
            </a:pPr>
            <a:r>
              <a:rPr kumimoji="1" lang="en-US" altLang="zh-CN" dirty="0" smtClean="0">
                <a:effectLst>
                  <a:outerShdw blurRad="38100" dist="38100" dir="2700000" algn="tl">
                    <a:srgbClr val="C0C0C0"/>
                  </a:outerShdw>
                </a:effectLst>
                <a:latin typeface="Arial Narrow" pitchFamily="34" charset="0"/>
                <a:ea typeface="黑体" pitchFamily="2" charset="-122"/>
              </a:rPr>
              <a:t>1.1</a:t>
            </a:r>
            <a:r>
              <a:rPr kumimoji="1" lang="zh-CN" altLang="en-US" dirty="0" smtClean="0">
                <a:effectLst>
                  <a:outerShdw blurRad="38100" dist="38100" dir="2700000" algn="tl">
                    <a:srgbClr val="C0C0C0"/>
                  </a:outerShdw>
                </a:effectLst>
                <a:latin typeface="Arial Narrow" pitchFamily="34" charset="0"/>
                <a:ea typeface="黑体" pitchFamily="2" charset="-122"/>
              </a:rPr>
              <a:t> </a:t>
            </a:r>
            <a:r>
              <a:rPr kumimoji="1" lang="en-US" altLang="zh-CN" dirty="0" smtClean="0">
                <a:effectLst>
                  <a:outerShdw blurRad="38100" dist="38100" dir="2700000" algn="tl">
                    <a:srgbClr val="C0C0C0"/>
                  </a:outerShdw>
                </a:effectLst>
                <a:latin typeface="Arial Narrow" pitchFamily="34" charset="0"/>
                <a:ea typeface="黑体" pitchFamily="2" charset="-122"/>
              </a:rPr>
              <a:t>PLM</a:t>
            </a:r>
            <a:r>
              <a:rPr kumimoji="1" lang="zh-CN" altLang="en-US" dirty="0" smtClean="0">
                <a:effectLst>
                  <a:outerShdw blurRad="38100" dist="38100" dir="2700000" algn="tl">
                    <a:srgbClr val="C0C0C0"/>
                  </a:outerShdw>
                </a:effectLst>
                <a:latin typeface="Arial Narrow" pitchFamily="34" charset="0"/>
                <a:ea typeface="黑体" pitchFamily="2" charset="-122"/>
              </a:rPr>
              <a:t>的历史与概念</a:t>
            </a:r>
            <a:endParaRPr kumimoji="1" lang="zh-CN" altLang="en-US" dirty="0">
              <a:effectLst>
                <a:outerShdw blurRad="38100" dist="38100" dir="2700000" algn="tl">
                  <a:srgbClr val="C0C0C0"/>
                </a:outerShdw>
              </a:effectLst>
              <a:latin typeface="Arial Narrow" pitchFamily="34" charset="0"/>
              <a:ea typeface="黑体" pitchFamily="2" charset="-122"/>
            </a:endParaRPr>
          </a:p>
        </p:txBody>
      </p:sp>
    </p:spTree>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820738"/>
            <a:ext cx="7612056" cy="457200"/>
          </a:xfrm>
        </p:spPr>
        <p:txBody>
          <a:bodyPr/>
          <a:lstStyle/>
          <a:p>
            <a:pPr>
              <a:buFont typeface="Wingdings" pitchFamily="2" charset="2"/>
              <a:buChar char="ü"/>
            </a:pPr>
            <a:r>
              <a:rPr lang="zh-CN" altLang="en-US" sz="2200" dirty="0" smtClean="0"/>
              <a:t>基于适航构型管理示意</a:t>
            </a:r>
            <a:endParaRPr lang="zh-CN" altLang="en-US" sz="2200" dirty="0"/>
          </a:p>
        </p:txBody>
      </p:sp>
      <p:sp>
        <p:nvSpPr>
          <p:cNvPr id="98"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err="1"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xBOM</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的管理方式</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grpSp>
        <p:nvGrpSpPr>
          <p:cNvPr id="97" name="组合 162"/>
          <p:cNvGrpSpPr>
            <a:grpSpLocks/>
          </p:cNvGrpSpPr>
          <p:nvPr/>
        </p:nvGrpSpPr>
        <p:grpSpPr bwMode="auto">
          <a:xfrm>
            <a:off x="892175" y="2463800"/>
            <a:ext cx="3971925" cy="2108200"/>
            <a:chOff x="892626" y="2344813"/>
            <a:chExt cx="3971805" cy="2106220"/>
          </a:xfrm>
        </p:grpSpPr>
        <p:sp>
          <p:nvSpPr>
            <p:cNvPr id="99" name="AutoShape 10"/>
            <p:cNvSpPr>
              <a:spLocks noChangeArrowheads="1"/>
            </p:cNvSpPr>
            <p:nvPr/>
          </p:nvSpPr>
          <p:spPr bwMode="auto">
            <a:xfrm>
              <a:off x="892626" y="2471042"/>
              <a:ext cx="3272685" cy="1979991"/>
            </a:xfrm>
            <a:prstGeom prst="triangle">
              <a:avLst>
                <a:gd name="adj" fmla="val 50000"/>
              </a:avLst>
            </a:prstGeom>
            <a:gradFill rotWithShape="1">
              <a:gsLst>
                <a:gs pos="0">
                  <a:srgbClr val="FFFF99"/>
                </a:gs>
                <a:gs pos="100000">
                  <a:srgbClr val="FFFFE3"/>
                </a:gs>
              </a:gsLst>
              <a:lin ang="2700000" scaled="1"/>
            </a:gradFill>
            <a:ln w="3175" algn="ctr">
              <a:solidFill>
                <a:srgbClr val="FF0000"/>
              </a:solidFill>
              <a:miter lim="800000"/>
              <a:headEnd/>
              <a:tailEnd/>
            </a:ln>
          </p:spPr>
          <p:txBody>
            <a:bodyPr wrap="none" anchor="ctr"/>
            <a:lstStyle/>
            <a:p>
              <a:endParaRPr lang="zh-CN" altLang="en-US"/>
            </a:p>
          </p:txBody>
        </p:sp>
        <p:pic>
          <p:nvPicPr>
            <p:cNvPr id="100" name="Picture 9"/>
            <p:cNvPicPr>
              <a:picLocks noChangeAspect="1" noChangeArrowheads="1"/>
            </p:cNvPicPr>
            <p:nvPr/>
          </p:nvPicPr>
          <p:blipFill>
            <a:blip r:embed="rId2" cstate="print"/>
            <a:srcRect/>
            <a:stretch>
              <a:fillRect/>
            </a:stretch>
          </p:blipFill>
          <p:spPr bwMode="auto">
            <a:xfrm>
              <a:off x="2311146" y="2444323"/>
              <a:ext cx="212482" cy="124640"/>
            </a:xfrm>
            <a:prstGeom prst="rect">
              <a:avLst/>
            </a:prstGeom>
            <a:noFill/>
            <a:ln w="9525" algn="ctr">
              <a:noFill/>
              <a:miter lim="800000"/>
              <a:headEnd/>
              <a:tailEnd/>
            </a:ln>
          </p:spPr>
        </p:pic>
        <p:sp>
          <p:nvSpPr>
            <p:cNvPr id="101" name="Text Box 13"/>
            <p:cNvSpPr txBox="1">
              <a:spLocks noChangeArrowheads="1"/>
            </p:cNvSpPr>
            <p:nvPr/>
          </p:nvSpPr>
          <p:spPr bwMode="auto">
            <a:xfrm>
              <a:off x="2435178" y="2372695"/>
              <a:ext cx="1175176" cy="276999"/>
            </a:xfrm>
            <a:prstGeom prst="rect">
              <a:avLst/>
            </a:prstGeom>
            <a:noFill/>
            <a:ln w="9525" algn="ctr">
              <a:noFill/>
              <a:miter lim="800000"/>
              <a:headEnd/>
              <a:tailEnd/>
            </a:ln>
          </p:spPr>
          <p:txBody>
            <a:bodyPr>
              <a:spAutoFit/>
            </a:bodyPr>
            <a:lstStyle/>
            <a:p>
              <a:pPr>
                <a:spcBef>
                  <a:spcPct val="50000"/>
                </a:spcBef>
              </a:pPr>
              <a:r>
                <a:rPr lang="en-US" altLang="zh-CN" sz="1200" b="1">
                  <a:solidFill>
                    <a:srgbClr val="000066"/>
                  </a:solidFill>
                  <a:latin typeface="Arial Narrow" pitchFamily="34" charset="0"/>
                </a:rPr>
                <a:t>C919</a:t>
              </a:r>
            </a:p>
          </p:txBody>
        </p:sp>
        <p:cxnSp>
          <p:nvCxnSpPr>
            <p:cNvPr id="102" name="AutoShape 18"/>
            <p:cNvCxnSpPr>
              <a:cxnSpLocks noChangeShapeType="1"/>
            </p:cNvCxnSpPr>
            <p:nvPr/>
          </p:nvCxnSpPr>
          <p:spPr bwMode="auto">
            <a:xfrm rot="16200000" flipH="1">
              <a:off x="2375246" y="2611697"/>
              <a:ext cx="232661" cy="147194"/>
            </a:xfrm>
            <a:prstGeom prst="bentConnector3">
              <a:avLst>
                <a:gd name="adj1" fmla="val 50000"/>
              </a:avLst>
            </a:prstGeom>
            <a:noFill/>
            <a:ln w="9525">
              <a:solidFill>
                <a:srgbClr val="009900"/>
              </a:solidFill>
              <a:miter lim="800000"/>
              <a:headEnd/>
              <a:tailEnd/>
            </a:ln>
          </p:spPr>
        </p:cxnSp>
        <p:cxnSp>
          <p:nvCxnSpPr>
            <p:cNvPr id="103" name="AutoShape 19"/>
            <p:cNvCxnSpPr>
              <a:cxnSpLocks noChangeShapeType="1"/>
            </p:cNvCxnSpPr>
            <p:nvPr/>
          </p:nvCxnSpPr>
          <p:spPr bwMode="auto">
            <a:xfrm rot="5400000">
              <a:off x="2170480" y="2545816"/>
              <a:ext cx="224351" cy="270646"/>
            </a:xfrm>
            <a:prstGeom prst="bentConnector3">
              <a:avLst>
                <a:gd name="adj1" fmla="val 49736"/>
              </a:avLst>
            </a:prstGeom>
            <a:noFill/>
            <a:ln w="9525">
              <a:solidFill>
                <a:srgbClr val="009900"/>
              </a:solidFill>
              <a:miter lim="800000"/>
              <a:headEnd/>
              <a:tailEnd/>
            </a:ln>
          </p:spPr>
        </p:cxnSp>
        <p:pic>
          <p:nvPicPr>
            <p:cNvPr id="104" name="Picture 20"/>
            <p:cNvPicPr>
              <a:picLocks noChangeAspect="1" noChangeArrowheads="1"/>
            </p:cNvPicPr>
            <p:nvPr/>
          </p:nvPicPr>
          <p:blipFill>
            <a:blip r:embed="rId3" cstate="print"/>
            <a:srcRect/>
            <a:stretch>
              <a:fillRect/>
            </a:stretch>
          </p:blipFill>
          <p:spPr bwMode="auto">
            <a:xfrm>
              <a:off x="1748486" y="3188602"/>
              <a:ext cx="113956" cy="113956"/>
            </a:xfrm>
            <a:prstGeom prst="rect">
              <a:avLst/>
            </a:prstGeom>
            <a:noFill/>
            <a:ln w="9525" algn="ctr">
              <a:noFill/>
              <a:miter lim="800000"/>
              <a:headEnd/>
              <a:tailEnd/>
            </a:ln>
          </p:spPr>
        </p:pic>
        <p:sp>
          <p:nvSpPr>
            <p:cNvPr id="105" name="Text Box 21"/>
            <p:cNvSpPr txBox="1">
              <a:spLocks noChangeArrowheads="1"/>
            </p:cNvSpPr>
            <p:nvPr/>
          </p:nvSpPr>
          <p:spPr bwMode="auto">
            <a:xfrm>
              <a:off x="2154607" y="2634856"/>
              <a:ext cx="414660" cy="246221"/>
            </a:xfrm>
            <a:prstGeom prst="rect">
              <a:avLst/>
            </a:prstGeom>
            <a:noFill/>
            <a:ln w="9525" algn="ctr">
              <a:noFill/>
              <a:miter lim="800000"/>
              <a:headEnd/>
              <a:tailEnd/>
            </a:ln>
          </p:spPr>
          <p:txBody>
            <a:bodyPr wrap="none" lIns="18000" rIns="18000">
              <a:spAutoFit/>
            </a:bodyPr>
            <a:lstStyle/>
            <a:p>
              <a:pPr>
                <a:spcBef>
                  <a:spcPct val="50000"/>
                </a:spcBef>
              </a:pPr>
              <a:r>
                <a:rPr lang="en-US" altLang="zh-CN" sz="1000" b="1">
                  <a:solidFill>
                    <a:srgbClr val="000066"/>
                  </a:solidFill>
                  <a:latin typeface="华文楷体" pitchFamily="2" charset="-122"/>
                  <a:ea typeface="华文楷体" pitchFamily="2" charset="-122"/>
                </a:rPr>
                <a:t>29</a:t>
              </a:r>
              <a:r>
                <a:rPr lang="zh-CN" altLang="en-US" sz="1000" b="1">
                  <a:solidFill>
                    <a:srgbClr val="000066"/>
                  </a:solidFill>
                  <a:latin typeface="华文楷体" pitchFamily="2" charset="-122"/>
                  <a:ea typeface="华文楷体" pitchFamily="2" charset="-122"/>
                </a:rPr>
                <a:t>液压</a:t>
              </a:r>
            </a:p>
          </p:txBody>
        </p:sp>
        <p:pic>
          <p:nvPicPr>
            <p:cNvPr id="106" name="Picture 24"/>
            <p:cNvPicPr>
              <a:picLocks noChangeAspect="1" noChangeArrowheads="1"/>
            </p:cNvPicPr>
            <p:nvPr/>
          </p:nvPicPr>
          <p:blipFill>
            <a:blip r:embed="rId3" cstate="print"/>
            <a:srcRect/>
            <a:stretch>
              <a:fillRect/>
            </a:stretch>
          </p:blipFill>
          <p:spPr bwMode="auto">
            <a:xfrm>
              <a:off x="2425102" y="3193350"/>
              <a:ext cx="113956" cy="113956"/>
            </a:xfrm>
            <a:prstGeom prst="rect">
              <a:avLst/>
            </a:prstGeom>
            <a:noFill/>
            <a:ln w="9525" algn="ctr">
              <a:noFill/>
              <a:miter lim="800000"/>
              <a:headEnd/>
              <a:tailEnd/>
            </a:ln>
          </p:spPr>
        </p:pic>
        <p:cxnSp>
          <p:nvCxnSpPr>
            <p:cNvPr id="107" name="AutoShape 27"/>
            <p:cNvCxnSpPr>
              <a:cxnSpLocks noChangeShapeType="1"/>
            </p:cNvCxnSpPr>
            <p:nvPr/>
          </p:nvCxnSpPr>
          <p:spPr bwMode="auto">
            <a:xfrm rot="5400000">
              <a:off x="1867784" y="2855635"/>
              <a:ext cx="217229" cy="341869"/>
            </a:xfrm>
            <a:prstGeom prst="bentConnector3">
              <a:avLst>
                <a:gd name="adj1" fmla="val 49727"/>
              </a:avLst>
            </a:prstGeom>
            <a:noFill/>
            <a:ln w="9525">
              <a:solidFill>
                <a:srgbClr val="009900"/>
              </a:solidFill>
              <a:miter lim="800000"/>
              <a:headEnd/>
              <a:tailEnd/>
            </a:ln>
          </p:spPr>
        </p:cxnSp>
        <p:cxnSp>
          <p:nvCxnSpPr>
            <p:cNvPr id="108" name="AutoShape 28"/>
            <p:cNvCxnSpPr>
              <a:cxnSpLocks noChangeShapeType="1"/>
            </p:cNvCxnSpPr>
            <p:nvPr/>
          </p:nvCxnSpPr>
          <p:spPr bwMode="auto">
            <a:xfrm rot="16200000" flipH="1">
              <a:off x="2209653" y="2855635"/>
              <a:ext cx="210107" cy="334747"/>
            </a:xfrm>
            <a:prstGeom prst="bentConnector3">
              <a:avLst>
                <a:gd name="adj1" fmla="val 50000"/>
              </a:avLst>
            </a:prstGeom>
            <a:noFill/>
            <a:ln w="9525">
              <a:solidFill>
                <a:srgbClr val="009900"/>
              </a:solidFill>
              <a:miter lim="800000"/>
              <a:headEnd/>
              <a:tailEnd/>
            </a:ln>
          </p:spPr>
        </p:cxnSp>
        <p:pic>
          <p:nvPicPr>
            <p:cNvPr id="109" name="Picture 29"/>
            <p:cNvPicPr>
              <a:picLocks noChangeAspect="1" noChangeArrowheads="1"/>
            </p:cNvPicPr>
            <p:nvPr/>
          </p:nvPicPr>
          <p:blipFill>
            <a:blip r:embed="rId3" cstate="print"/>
            <a:srcRect/>
            <a:stretch>
              <a:fillRect/>
            </a:stretch>
          </p:blipFill>
          <p:spPr bwMode="auto">
            <a:xfrm>
              <a:off x="3137330" y="3190976"/>
              <a:ext cx="113956" cy="113956"/>
            </a:xfrm>
            <a:prstGeom prst="rect">
              <a:avLst/>
            </a:prstGeom>
            <a:noFill/>
            <a:ln w="9525" algn="ctr">
              <a:noFill/>
              <a:miter lim="800000"/>
              <a:headEnd/>
              <a:tailEnd/>
            </a:ln>
          </p:spPr>
        </p:pic>
        <p:sp>
          <p:nvSpPr>
            <p:cNvPr id="110" name="Text Box 30"/>
            <p:cNvSpPr txBox="1">
              <a:spLocks noChangeArrowheads="1"/>
            </p:cNvSpPr>
            <p:nvPr/>
          </p:nvSpPr>
          <p:spPr bwMode="auto">
            <a:xfrm>
              <a:off x="3237042" y="3133997"/>
              <a:ext cx="210108" cy="227913"/>
            </a:xfrm>
            <a:prstGeom prst="rect">
              <a:avLst/>
            </a:prstGeom>
            <a:noFill/>
            <a:ln w="9525" algn="ctr">
              <a:noFill/>
              <a:miter lim="800000"/>
              <a:headEnd/>
              <a:tailEnd/>
            </a:ln>
          </p:spPr>
          <p:txBody>
            <a:bodyPr wrap="none" lIns="18000" rIns="18000">
              <a:spAutoFit/>
            </a:bodyPr>
            <a:lstStyle/>
            <a:p>
              <a:pPr>
                <a:spcBef>
                  <a:spcPct val="50000"/>
                </a:spcBef>
              </a:pPr>
              <a:r>
                <a:rPr lang="en-US" altLang="zh-CN" sz="1400" b="1">
                  <a:solidFill>
                    <a:srgbClr val="000066"/>
                  </a:solidFill>
                  <a:ea typeface="华文楷体" pitchFamily="2" charset="-122"/>
                </a:rPr>
                <a:t>. . .</a:t>
              </a:r>
            </a:p>
          </p:txBody>
        </p:sp>
        <p:cxnSp>
          <p:nvCxnSpPr>
            <p:cNvPr id="111" name="AutoShape 31"/>
            <p:cNvCxnSpPr>
              <a:cxnSpLocks noChangeShapeType="1"/>
            </p:cNvCxnSpPr>
            <p:nvPr/>
          </p:nvCxnSpPr>
          <p:spPr bwMode="auto">
            <a:xfrm rot="16200000" flipH="1">
              <a:off x="2475552" y="2632470"/>
              <a:ext cx="235035" cy="1575210"/>
            </a:xfrm>
            <a:prstGeom prst="bentConnector3">
              <a:avLst>
                <a:gd name="adj1" fmla="val 50000"/>
              </a:avLst>
            </a:prstGeom>
            <a:noFill/>
            <a:ln w="9525">
              <a:solidFill>
                <a:srgbClr val="009900"/>
              </a:solidFill>
              <a:miter lim="800000"/>
              <a:headEnd/>
              <a:tailEnd/>
            </a:ln>
          </p:spPr>
        </p:cxnSp>
        <p:cxnSp>
          <p:nvCxnSpPr>
            <p:cNvPr id="112" name="AutoShape 34"/>
            <p:cNvCxnSpPr>
              <a:cxnSpLocks noChangeShapeType="1"/>
            </p:cNvCxnSpPr>
            <p:nvPr/>
          </p:nvCxnSpPr>
          <p:spPr bwMode="auto">
            <a:xfrm rot="16200000" flipH="1">
              <a:off x="2006074" y="3101948"/>
              <a:ext cx="235035" cy="636257"/>
            </a:xfrm>
            <a:prstGeom prst="bentConnector3">
              <a:avLst>
                <a:gd name="adj1" fmla="val 50000"/>
              </a:avLst>
            </a:prstGeom>
            <a:noFill/>
            <a:ln w="9525">
              <a:solidFill>
                <a:srgbClr val="009900"/>
              </a:solidFill>
              <a:miter lim="800000"/>
              <a:headEnd/>
              <a:tailEnd/>
            </a:ln>
          </p:spPr>
        </p:cxnSp>
        <p:cxnSp>
          <p:nvCxnSpPr>
            <p:cNvPr id="113" name="AutoShape 35"/>
            <p:cNvCxnSpPr>
              <a:cxnSpLocks noChangeShapeType="1"/>
            </p:cNvCxnSpPr>
            <p:nvPr/>
          </p:nvCxnSpPr>
          <p:spPr bwMode="auto">
            <a:xfrm rot="16200000" flipH="1">
              <a:off x="2572889" y="2499521"/>
              <a:ext cx="195862" cy="1046975"/>
            </a:xfrm>
            <a:prstGeom prst="bentConnector3">
              <a:avLst>
                <a:gd name="adj1" fmla="val 49699"/>
              </a:avLst>
            </a:prstGeom>
            <a:noFill/>
            <a:ln w="9525">
              <a:solidFill>
                <a:srgbClr val="009900"/>
              </a:solidFill>
              <a:miter lim="800000"/>
              <a:headEnd/>
              <a:tailEnd/>
            </a:ln>
          </p:spPr>
        </p:cxnSp>
        <p:pic>
          <p:nvPicPr>
            <p:cNvPr id="114" name="Picture 36"/>
            <p:cNvPicPr>
              <a:picLocks noChangeAspect="1" noChangeArrowheads="1"/>
            </p:cNvPicPr>
            <p:nvPr/>
          </p:nvPicPr>
          <p:blipFill>
            <a:blip r:embed="rId3" cstate="print"/>
            <a:srcRect/>
            <a:stretch>
              <a:fillRect/>
            </a:stretch>
          </p:blipFill>
          <p:spPr bwMode="auto">
            <a:xfrm>
              <a:off x="1414926" y="3537593"/>
              <a:ext cx="113956" cy="113956"/>
            </a:xfrm>
            <a:prstGeom prst="rect">
              <a:avLst/>
            </a:prstGeom>
            <a:noFill/>
            <a:ln w="9525" algn="ctr">
              <a:noFill/>
              <a:miter lim="800000"/>
              <a:headEnd/>
              <a:tailEnd/>
            </a:ln>
          </p:spPr>
        </p:pic>
        <p:sp>
          <p:nvSpPr>
            <p:cNvPr id="115" name="Text Box 38"/>
            <p:cNvSpPr txBox="1">
              <a:spLocks noChangeArrowheads="1"/>
            </p:cNvSpPr>
            <p:nvPr/>
          </p:nvSpPr>
          <p:spPr bwMode="auto">
            <a:xfrm>
              <a:off x="1809379" y="2973998"/>
              <a:ext cx="636109" cy="400110"/>
            </a:xfrm>
            <a:prstGeom prst="rect">
              <a:avLst/>
            </a:prstGeom>
            <a:noFill/>
            <a:ln w="9525" algn="ctr">
              <a:noFill/>
              <a:miter lim="800000"/>
              <a:headEnd/>
              <a:tailEnd/>
            </a:ln>
          </p:spPr>
          <p:txBody>
            <a:bodyPr lIns="18000" rIns="18000">
              <a:spAutoFit/>
            </a:bodyPr>
            <a:lstStyle/>
            <a:p>
              <a:pPr>
                <a:spcBef>
                  <a:spcPct val="50000"/>
                </a:spcBef>
              </a:pPr>
              <a:r>
                <a:rPr lang="en-US" altLang="zh-CN" sz="1000" b="1">
                  <a:solidFill>
                    <a:srgbClr val="000066"/>
                  </a:solidFill>
                  <a:latin typeface="华文楷体" pitchFamily="2" charset="-122"/>
                  <a:ea typeface="华文楷体" pitchFamily="2" charset="-122"/>
                </a:rPr>
                <a:t>2910</a:t>
              </a:r>
              <a:r>
                <a:rPr lang="zh-CN" altLang="en-US" sz="1000" b="1">
                  <a:solidFill>
                    <a:srgbClr val="000066"/>
                  </a:solidFill>
                  <a:latin typeface="华文楷体" pitchFamily="2" charset="-122"/>
                  <a:ea typeface="华文楷体" pitchFamily="2" charset="-122"/>
                </a:rPr>
                <a:t>主液压系统</a:t>
              </a:r>
              <a:endParaRPr lang="en-US" altLang="zh-CN" sz="1000" b="1">
                <a:solidFill>
                  <a:srgbClr val="000066"/>
                </a:solidFill>
                <a:latin typeface="华文楷体" pitchFamily="2" charset="-122"/>
                <a:ea typeface="华文楷体" pitchFamily="2" charset="-122"/>
              </a:endParaRPr>
            </a:p>
          </p:txBody>
        </p:sp>
        <p:pic>
          <p:nvPicPr>
            <p:cNvPr id="116" name="Picture 41"/>
            <p:cNvPicPr>
              <a:picLocks noChangeAspect="1" noChangeArrowheads="1"/>
            </p:cNvPicPr>
            <p:nvPr/>
          </p:nvPicPr>
          <p:blipFill>
            <a:blip r:embed="rId3" cstate="print"/>
            <a:srcRect/>
            <a:stretch>
              <a:fillRect/>
            </a:stretch>
          </p:blipFill>
          <p:spPr bwMode="auto">
            <a:xfrm>
              <a:off x="2384742" y="3537593"/>
              <a:ext cx="113956" cy="113956"/>
            </a:xfrm>
            <a:prstGeom prst="rect">
              <a:avLst/>
            </a:prstGeom>
            <a:noFill/>
            <a:ln w="9525" algn="ctr">
              <a:noFill/>
              <a:miter lim="800000"/>
              <a:headEnd/>
              <a:tailEnd/>
            </a:ln>
          </p:spPr>
        </p:pic>
        <p:sp>
          <p:nvSpPr>
            <p:cNvPr id="117" name="Text Box 42"/>
            <p:cNvSpPr txBox="1">
              <a:spLocks noChangeArrowheads="1"/>
            </p:cNvSpPr>
            <p:nvPr/>
          </p:nvSpPr>
          <p:spPr bwMode="auto">
            <a:xfrm>
              <a:off x="2496326" y="2984732"/>
              <a:ext cx="608381" cy="400110"/>
            </a:xfrm>
            <a:prstGeom prst="rect">
              <a:avLst/>
            </a:prstGeom>
            <a:noFill/>
            <a:ln w="9525" algn="ctr">
              <a:noFill/>
              <a:miter lim="800000"/>
              <a:headEnd/>
              <a:tailEnd/>
            </a:ln>
          </p:spPr>
          <p:txBody>
            <a:bodyPr lIns="18000" rIns="18000">
              <a:spAutoFit/>
            </a:bodyPr>
            <a:lstStyle/>
            <a:p>
              <a:pPr>
                <a:spcBef>
                  <a:spcPct val="50000"/>
                </a:spcBef>
              </a:pPr>
              <a:r>
                <a:rPr lang="en-US" altLang="zh-CN" sz="1000" b="1">
                  <a:solidFill>
                    <a:srgbClr val="000066"/>
                  </a:solidFill>
                  <a:latin typeface="华文楷体" pitchFamily="2" charset="-122"/>
                  <a:ea typeface="华文楷体" pitchFamily="2" charset="-122"/>
                </a:rPr>
                <a:t>2920</a:t>
              </a:r>
              <a:r>
                <a:rPr lang="zh-CN" altLang="en-US" sz="1000" b="1">
                  <a:solidFill>
                    <a:srgbClr val="000066"/>
                  </a:solidFill>
                  <a:latin typeface="华文楷体" pitchFamily="2" charset="-122"/>
                  <a:ea typeface="华文楷体" pitchFamily="2" charset="-122"/>
                </a:rPr>
                <a:t>辅助液压系统</a:t>
              </a:r>
              <a:endParaRPr lang="en-US" altLang="zh-CN" sz="1000" b="1">
                <a:solidFill>
                  <a:srgbClr val="000066"/>
                </a:solidFill>
                <a:latin typeface="华文楷体" pitchFamily="2" charset="-122"/>
                <a:ea typeface="华文楷体" pitchFamily="2" charset="-122"/>
              </a:endParaRPr>
            </a:p>
          </p:txBody>
        </p:sp>
        <p:pic>
          <p:nvPicPr>
            <p:cNvPr id="118" name="Picture 45"/>
            <p:cNvPicPr>
              <a:picLocks noChangeAspect="1" noChangeArrowheads="1"/>
            </p:cNvPicPr>
            <p:nvPr/>
          </p:nvPicPr>
          <p:blipFill>
            <a:blip r:embed="rId3" cstate="print"/>
            <a:srcRect/>
            <a:stretch>
              <a:fillRect/>
            </a:stretch>
          </p:blipFill>
          <p:spPr bwMode="auto">
            <a:xfrm>
              <a:off x="3323696" y="3537593"/>
              <a:ext cx="113956" cy="113956"/>
            </a:xfrm>
            <a:prstGeom prst="rect">
              <a:avLst/>
            </a:prstGeom>
            <a:noFill/>
            <a:ln w="9525" algn="ctr">
              <a:noFill/>
              <a:miter lim="800000"/>
              <a:headEnd/>
              <a:tailEnd/>
            </a:ln>
          </p:spPr>
        </p:pic>
        <p:cxnSp>
          <p:nvCxnSpPr>
            <p:cNvPr id="119" name="AutoShape 47"/>
            <p:cNvCxnSpPr>
              <a:cxnSpLocks noChangeShapeType="1"/>
            </p:cNvCxnSpPr>
            <p:nvPr/>
          </p:nvCxnSpPr>
          <p:spPr bwMode="auto">
            <a:xfrm rot="5400000">
              <a:off x="1521167" y="3253296"/>
              <a:ext cx="235035" cy="333560"/>
            </a:xfrm>
            <a:prstGeom prst="bentConnector3">
              <a:avLst>
                <a:gd name="adj1" fmla="val 50000"/>
              </a:avLst>
            </a:prstGeom>
            <a:noFill/>
            <a:ln w="9525">
              <a:solidFill>
                <a:srgbClr val="009900"/>
              </a:solidFill>
              <a:miter lim="800000"/>
              <a:headEnd/>
              <a:tailEnd/>
            </a:ln>
          </p:spPr>
        </p:cxnSp>
        <p:pic>
          <p:nvPicPr>
            <p:cNvPr id="120" name="Picture 49"/>
            <p:cNvPicPr>
              <a:picLocks noChangeAspect="1" noChangeArrowheads="1"/>
            </p:cNvPicPr>
            <p:nvPr/>
          </p:nvPicPr>
          <p:blipFill>
            <a:blip r:embed="rId3" cstate="print"/>
            <a:srcRect/>
            <a:stretch>
              <a:fillRect/>
            </a:stretch>
          </p:blipFill>
          <p:spPr bwMode="auto">
            <a:xfrm>
              <a:off x="1257049" y="3814174"/>
              <a:ext cx="113956" cy="113956"/>
            </a:xfrm>
            <a:prstGeom prst="rect">
              <a:avLst/>
            </a:prstGeom>
            <a:noFill/>
            <a:ln w="9525" algn="ctr">
              <a:noFill/>
              <a:miter lim="800000"/>
              <a:headEnd/>
              <a:tailEnd/>
            </a:ln>
          </p:spPr>
        </p:pic>
        <p:sp>
          <p:nvSpPr>
            <p:cNvPr id="121" name="Text Box 50"/>
            <p:cNvSpPr txBox="1">
              <a:spLocks noChangeArrowheads="1"/>
            </p:cNvSpPr>
            <p:nvPr/>
          </p:nvSpPr>
          <p:spPr bwMode="auto">
            <a:xfrm>
              <a:off x="1486098" y="3371658"/>
              <a:ext cx="773954" cy="400110"/>
            </a:xfrm>
            <a:prstGeom prst="rect">
              <a:avLst/>
            </a:prstGeom>
            <a:noFill/>
            <a:ln w="9525" algn="ctr">
              <a:noFill/>
              <a:miter lim="800000"/>
              <a:headEnd/>
              <a:tailEnd/>
            </a:ln>
          </p:spPr>
          <p:txBody>
            <a:bodyPr lIns="18000" rIns="18000">
              <a:spAutoFit/>
            </a:bodyPr>
            <a:lstStyle/>
            <a:p>
              <a:pPr>
                <a:spcBef>
                  <a:spcPct val="50000"/>
                </a:spcBef>
              </a:pPr>
              <a:r>
                <a:rPr lang="en-US" altLang="zh-CN" sz="1000" b="1">
                  <a:solidFill>
                    <a:srgbClr val="000066"/>
                  </a:solidFill>
                  <a:latin typeface="华文楷体" pitchFamily="2" charset="-122"/>
                  <a:ea typeface="华文楷体" pitchFamily="2" charset="-122"/>
                </a:rPr>
                <a:t>2911</a:t>
              </a:r>
              <a:r>
                <a:rPr lang="zh-CN" altLang="en-US" sz="1000" b="1">
                  <a:solidFill>
                    <a:srgbClr val="000066"/>
                  </a:solidFill>
                  <a:latin typeface="华文楷体" pitchFamily="2" charset="-122"/>
                  <a:ea typeface="华文楷体" pitchFamily="2" charset="-122"/>
                </a:rPr>
                <a:t> </a:t>
              </a:r>
              <a:r>
                <a:rPr lang="en-US" altLang="zh-CN" sz="1000" b="1">
                  <a:solidFill>
                    <a:srgbClr val="000066"/>
                  </a:solidFill>
                  <a:latin typeface="华文楷体" pitchFamily="2" charset="-122"/>
                  <a:ea typeface="华文楷体" pitchFamily="2" charset="-122"/>
                </a:rPr>
                <a:t>1#</a:t>
              </a:r>
              <a:r>
                <a:rPr lang="zh-CN" altLang="en-US" sz="1000" b="1">
                  <a:solidFill>
                    <a:srgbClr val="000066"/>
                  </a:solidFill>
                  <a:latin typeface="华文楷体" pitchFamily="2" charset="-122"/>
                  <a:ea typeface="华文楷体" pitchFamily="2" charset="-122"/>
                </a:rPr>
                <a:t>和</a:t>
              </a:r>
              <a:r>
                <a:rPr lang="en-US" altLang="zh-CN" sz="1000" b="1">
                  <a:solidFill>
                    <a:srgbClr val="000066"/>
                  </a:solidFill>
                  <a:latin typeface="华文楷体" pitchFamily="2" charset="-122"/>
                  <a:ea typeface="华文楷体" pitchFamily="2" charset="-122"/>
                </a:rPr>
                <a:t>2#</a:t>
              </a:r>
              <a:r>
                <a:rPr lang="zh-CN" altLang="en-US" sz="1000" b="1">
                  <a:solidFill>
                    <a:srgbClr val="000066"/>
                  </a:solidFill>
                  <a:latin typeface="华文楷体" pitchFamily="2" charset="-122"/>
                  <a:ea typeface="华文楷体" pitchFamily="2" charset="-122"/>
                </a:rPr>
                <a:t>液压系统</a:t>
              </a:r>
              <a:endParaRPr lang="en-US" altLang="zh-CN" sz="1000" b="1">
                <a:solidFill>
                  <a:srgbClr val="000066"/>
                </a:solidFill>
                <a:latin typeface="华文楷体" pitchFamily="2" charset="-122"/>
                <a:ea typeface="华文楷体" pitchFamily="2" charset="-122"/>
              </a:endParaRPr>
            </a:p>
          </p:txBody>
        </p:sp>
        <p:pic>
          <p:nvPicPr>
            <p:cNvPr id="122" name="Picture 53"/>
            <p:cNvPicPr>
              <a:picLocks noChangeAspect="1" noChangeArrowheads="1"/>
            </p:cNvPicPr>
            <p:nvPr/>
          </p:nvPicPr>
          <p:blipFill>
            <a:blip r:embed="rId3" cstate="print"/>
            <a:srcRect/>
            <a:stretch>
              <a:fillRect/>
            </a:stretch>
          </p:blipFill>
          <p:spPr bwMode="auto">
            <a:xfrm>
              <a:off x="2553303" y="3779750"/>
              <a:ext cx="113956" cy="113956"/>
            </a:xfrm>
            <a:prstGeom prst="rect">
              <a:avLst/>
            </a:prstGeom>
            <a:noFill/>
            <a:ln w="9525" algn="ctr">
              <a:noFill/>
              <a:miter lim="800000"/>
              <a:headEnd/>
              <a:tailEnd/>
            </a:ln>
          </p:spPr>
        </p:pic>
        <p:pic>
          <p:nvPicPr>
            <p:cNvPr id="123" name="Picture 55"/>
            <p:cNvPicPr>
              <a:picLocks noChangeAspect="1" noChangeArrowheads="1"/>
            </p:cNvPicPr>
            <p:nvPr/>
          </p:nvPicPr>
          <p:blipFill>
            <a:blip r:embed="rId3" cstate="print"/>
            <a:srcRect/>
            <a:stretch>
              <a:fillRect/>
            </a:stretch>
          </p:blipFill>
          <p:spPr bwMode="auto">
            <a:xfrm>
              <a:off x="3208552" y="3808240"/>
              <a:ext cx="113956" cy="113956"/>
            </a:xfrm>
            <a:prstGeom prst="rect">
              <a:avLst/>
            </a:prstGeom>
            <a:noFill/>
            <a:ln w="9525" algn="ctr">
              <a:noFill/>
              <a:miter lim="800000"/>
              <a:headEnd/>
              <a:tailEnd/>
            </a:ln>
          </p:spPr>
        </p:pic>
        <p:sp>
          <p:nvSpPr>
            <p:cNvPr id="124" name="Text Box 56"/>
            <p:cNvSpPr txBox="1">
              <a:spLocks noChangeArrowheads="1"/>
            </p:cNvSpPr>
            <p:nvPr/>
          </p:nvSpPr>
          <p:spPr bwMode="auto">
            <a:xfrm>
              <a:off x="3286897" y="3701405"/>
              <a:ext cx="212682" cy="246221"/>
            </a:xfrm>
            <a:prstGeom prst="rect">
              <a:avLst/>
            </a:prstGeom>
            <a:noFill/>
            <a:ln w="9525" algn="ctr">
              <a:noFill/>
              <a:miter lim="800000"/>
              <a:headEnd/>
              <a:tailEnd/>
            </a:ln>
          </p:spPr>
          <p:txBody>
            <a:bodyPr wrap="none" lIns="18000" rIns="18000">
              <a:spAutoFit/>
            </a:bodyPr>
            <a:lstStyle/>
            <a:p>
              <a:pPr>
                <a:spcBef>
                  <a:spcPct val="50000"/>
                </a:spcBef>
              </a:pPr>
              <a:r>
                <a:rPr lang="en-US" altLang="zh-CN" sz="1000" b="1">
                  <a:solidFill>
                    <a:srgbClr val="000066"/>
                  </a:solidFill>
                  <a:ea typeface="华文楷体" pitchFamily="2" charset="-122"/>
                </a:rPr>
                <a:t>. . .</a:t>
              </a:r>
            </a:p>
          </p:txBody>
        </p:sp>
        <p:cxnSp>
          <p:nvCxnSpPr>
            <p:cNvPr id="125" name="AutoShape 65"/>
            <p:cNvCxnSpPr>
              <a:cxnSpLocks noChangeShapeType="1"/>
            </p:cNvCxnSpPr>
            <p:nvPr/>
          </p:nvCxnSpPr>
          <p:spPr bwMode="auto">
            <a:xfrm rot="5400000">
              <a:off x="1314621" y="3650956"/>
              <a:ext cx="156690" cy="157877"/>
            </a:xfrm>
            <a:prstGeom prst="bentConnector3">
              <a:avLst>
                <a:gd name="adj1" fmla="val 50000"/>
              </a:avLst>
            </a:prstGeom>
            <a:noFill/>
            <a:ln w="9525">
              <a:solidFill>
                <a:srgbClr val="009900"/>
              </a:solidFill>
              <a:miter lim="800000"/>
              <a:headEnd/>
              <a:tailEnd/>
            </a:ln>
          </p:spPr>
        </p:cxnSp>
        <p:cxnSp>
          <p:nvCxnSpPr>
            <p:cNvPr id="167" name="AutoShape 66"/>
            <p:cNvCxnSpPr>
              <a:cxnSpLocks noChangeShapeType="1"/>
            </p:cNvCxnSpPr>
            <p:nvPr/>
          </p:nvCxnSpPr>
          <p:spPr bwMode="auto">
            <a:xfrm rot="16200000" flipH="1">
              <a:off x="1976992" y="3146462"/>
              <a:ext cx="128201" cy="1138377"/>
            </a:xfrm>
            <a:prstGeom prst="bentConnector3">
              <a:avLst>
                <a:gd name="adj1" fmla="val 50000"/>
              </a:avLst>
            </a:prstGeom>
            <a:noFill/>
            <a:ln w="9525">
              <a:solidFill>
                <a:srgbClr val="009900"/>
              </a:solidFill>
              <a:miter lim="800000"/>
              <a:headEnd/>
              <a:tailEnd/>
            </a:ln>
          </p:spPr>
        </p:cxnSp>
        <p:cxnSp>
          <p:nvCxnSpPr>
            <p:cNvPr id="168" name="AutoShape 70"/>
            <p:cNvCxnSpPr>
              <a:cxnSpLocks noChangeShapeType="1"/>
            </p:cNvCxnSpPr>
            <p:nvPr/>
          </p:nvCxnSpPr>
          <p:spPr bwMode="auto">
            <a:xfrm rot="16200000" flipH="1">
              <a:off x="2290372" y="2833081"/>
              <a:ext cx="156690" cy="1793626"/>
            </a:xfrm>
            <a:prstGeom prst="bentConnector3">
              <a:avLst>
                <a:gd name="adj1" fmla="val 50000"/>
              </a:avLst>
            </a:prstGeom>
            <a:noFill/>
            <a:ln w="9525">
              <a:solidFill>
                <a:srgbClr val="009900"/>
              </a:solidFill>
              <a:miter lim="800000"/>
              <a:headEnd/>
              <a:tailEnd/>
            </a:ln>
          </p:spPr>
        </p:cxnSp>
        <p:sp>
          <p:nvSpPr>
            <p:cNvPr id="169" name="Line 74"/>
            <p:cNvSpPr>
              <a:spLocks noChangeShapeType="1"/>
            </p:cNvSpPr>
            <p:nvPr/>
          </p:nvSpPr>
          <p:spPr bwMode="auto">
            <a:xfrm>
              <a:off x="2133089" y="2608136"/>
              <a:ext cx="2597257" cy="0"/>
            </a:xfrm>
            <a:prstGeom prst="line">
              <a:avLst/>
            </a:prstGeom>
            <a:noFill/>
            <a:ln w="9525">
              <a:solidFill>
                <a:srgbClr val="0000CC"/>
              </a:solidFill>
              <a:round/>
              <a:headEnd/>
              <a:tailEnd/>
            </a:ln>
          </p:spPr>
          <p:txBody>
            <a:bodyPr/>
            <a:lstStyle/>
            <a:p>
              <a:endParaRPr lang="zh-CN" altLang="en-US"/>
            </a:p>
          </p:txBody>
        </p:sp>
        <p:sp>
          <p:nvSpPr>
            <p:cNvPr id="170" name="Line 75"/>
            <p:cNvSpPr>
              <a:spLocks noChangeShapeType="1"/>
            </p:cNvSpPr>
            <p:nvPr/>
          </p:nvSpPr>
          <p:spPr bwMode="auto">
            <a:xfrm>
              <a:off x="1862442" y="3027163"/>
              <a:ext cx="2867903" cy="0"/>
            </a:xfrm>
            <a:prstGeom prst="line">
              <a:avLst/>
            </a:prstGeom>
            <a:noFill/>
            <a:ln w="9525">
              <a:solidFill>
                <a:srgbClr val="0000CC"/>
              </a:solidFill>
              <a:round/>
              <a:headEnd/>
              <a:tailEnd/>
            </a:ln>
          </p:spPr>
          <p:txBody>
            <a:bodyPr/>
            <a:lstStyle/>
            <a:p>
              <a:endParaRPr lang="zh-CN" altLang="en-US"/>
            </a:p>
          </p:txBody>
        </p:sp>
        <p:sp>
          <p:nvSpPr>
            <p:cNvPr id="171" name="Line 76"/>
            <p:cNvSpPr>
              <a:spLocks noChangeShapeType="1"/>
            </p:cNvSpPr>
            <p:nvPr/>
          </p:nvSpPr>
          <p:spPr bwMode="auto">
            <a:xfrm>
              <a:off x="1606040" y="3401082"/>
              <a:ext cx="3108874" cy="0"/>
            </a:xfrm>
            <a:prstGeom prst="line">
              <a:avLst/>
            </a:prstGeom>
            <a:noFill/>
            <a:ln w="9525">
              <a:solidFill>
                <a:srgbClr val="0000CC"/>
              </a:solidFill>
              <a:round/>
              <a:headEnd/>
              <a:tailEnd/>
            </a:ln>
          </p:spPr>
          <p:txBody>
            <a:bodyPr/>
            <a:lstStyle/>
            <a:p>
              <a:endParaRPr lang="zh-CN" altLang="en-US"/>
            </a:p>
          </p:txBody>
        </p:sp>
        <p:sp>
          <p:nvSpPr>
            <p:cNvPr id="172" name="Line 77"/>
            <p:cNvSpPr>
              <a:spLocks noChangeShapeType="1"/>
            </p:cNvSpPr>
            <p:nvPr/>
          </p:nvSpPr>
          <p:spPr bwMode="auto">
            <a:xfrm>
              <a:off x="1335394" y="3708528"/>
              <a:ext cx="3391391" cy="0"/>
            </a:xfrm>
            <a:prstGeom prst="line">
              <a:avLst/>
            </a:prstGeom>
            <a:noFill/>
            <a:ln w="9525">
              <a:solidFill>
                <a:srgbClr val="0000CC"/>
              </a:solidFill>
              <a:round/>
              <a:headEnd/>
              <a:tailEnd/>
            </a:ln>
          </p:spPr>
          <p:txBody>
            <a:bodyPr/>
            <a:lstStyle/>
            <a:p>
              <a:endParaRPr lang="zh-CN" altLang="en-US"/>
            </a:p>
          </p:txBody>
        </p:sp>
        <p:sp>
          <p:nvSpPr>
            <p:cNvPr id="173" name="Line 79"/>
            <p:cNvSpPr>
              <a:spLocks noChangeShapeType="1"/>
            </p:cNvSpPr>
            <p:nvPr/>
          </p:nvSpPr>
          <p:spPr bwMode="auto">
            <a:xfrm>
              <a:off x="957913" y="4090757"/>
              <a:ext cx="3784303" cy="0"/>
            </a:xfrm>
            <a:prstGeom prst="line">
              <a:avLst/>
            </a:prstGeom>
            <a:noFill/>
            <a:ln w="9525">
              <a:solidFill>
                <a:srgbClr val="0000CC"/>
              </a:solidFill>
              <a:round/>
              <a:headEnd/>
              <a:tailEnd/>
            </a:ln>
          </p:spPr>
          <p:txBody>
            <a:bodyPr/>
            <a:lstStyle/>
            <a:p>
              <a:endParaRPr lang="zh-CN" altLang="en-US"/>
            </a:p>
          </p:txBody>
        </p:sp>
        <p:sp>
          <p:nvSpPr>
            <p:cNvPr id="174" name="Text Box 82"/>
            <p:cNvSpPr txBox="1">
              <a:spLocks noChangeArrowheads="1"/>
            </p:cNvSpPr>
            <p:nvPr/>
          </p:nvSpPr>
          <p:spPr bwMode="auto">
            <a:xfrm>
              <a:off x="4041758" y="2344813"/>
              <a:ext cx="541293" cy="276999"/>
            </a:xfrm>
            <a:prstGeom prst="rect">
              <a:avLst/>
            </a:prstGeom>
            <a:noFill/>
            <a:ln w="9525" algn="ctr">
              <a:noFill/>
              <a:miter lim="800000"/>
              <a:headEnd/>
              <a:tailEnd/>
            </a:ln>
          </p:spPr>
          <p:txBody>
            <a:bodyPr lIns="18000" rIns="18000">
              <a:spAutoFit/>
            </a:bodyPr>
            <a:lstStyle/>
            <a:p>
              <a:pPr>
                <a:spcBef>
                  <a:spcPct val="50000"/>
                </a:spcBef>
              </a:pPr>
              <a:r>
                <a:rPr lang="zh-CN" altLang="en-US" sz="1200">
                  <a:solidFill>
                    <a:srgbClr val="000066"/>
                  </a:solidFill>
                  <a:latin typeface="黑体" pitchFamily="2" charset="-122"/>
                  <a:ea typeface="黑体" pitchFamily="2" charset="-122"/>
                </a:rPr>
                <a:t>机种</a:t>
              </a:r>
            </a:p>
          </p:txBody>
        </p:sp>
        <p:sp>
          <p:nvSpPr>
            <p:cNvPr id="175" name="Text Box 83"/>
            <p:cNvSpPr txBox="1">
              <a:spLocks noChangeArrowheads="1"/>
            </p:cNvSpPr>
            <p:nvPr/>
          </p:nvSpPr>
          <p:spPr bwMode="auto">
            <a:xfrm>
              <a:off x="4038146" y="2757502"/>
              <a:ext cx="541293" cy="276999"/>
            </a:xfrm>
            <a:prstGeom prst="rect">
              <a:avLst/>
            </a:prstGeom>
            <a:noFill/>
            <a:ln w="9525" algn="ctr">
              <a:noFill/>
              <a:miter lim="800000"/>
              <a:headEnd/>
              <a:tailEnd/>
            </a:ln>
          </p:spPr>
          <p:txBody>
            <a:bodyPr lIns="18000" rIns="18000">
              <a:spAutoFit/>
            </a:bodyPr>
            <a:lstStyle/>
            <a:p>
              <a:pPr>
                <a:spcBef>
                  <a:spcPct val="50000"/>
                </a:spcBef>
              </a:pPr>
              <a:r>
                <a:rPr lang="en-US" altLang="zh-CN" sz="1200">
                  <a:solidFill>
                    <a:srgbClr val="000066"/>
                  </a:solidFill>
                  <a:latin typeface="Arial Narrow" pitchFamily="34" charset="0"/>
                  <a:ea typeface="黑体" pitchFamily="2" charset="-122"/>
                </a:rPr>
                <a:t>ATA</a:t>
              </a:r>
              <a:r>
                <a:rPr lang="zh-CN" altLang="en-US" sz="1200">
                  <a:solidFill>
                    <a:srgbClr val="000066"/>
                  </a:solidFill>
                  <a:latin typeface="黑体" pitchFamily="2" charset="-122"/>
                  <a:ea typeface="黑体" pitchFamily="2" charset="-122"/>
                </a:rPr>
                <a:t>章</a:t>
              </a:r>
            </a:p>
          </p:txBody>
        </p:sp>
        <p:sp>
          <p:nvSpPr>
            <p:cNvPr id="176" name="Text Box 84"/>
            <p:cNvSpPr txBox="1">
              <a:spLocks noChangeArrowheads="1"/>
            </p:cNvSpPr>
            <p:nvPr/>
          </p:nvSpPr>
          <p:spPr bwMode="auto">
            <a:xfrm>
              <a:off x="4045369" y="3105508"/>
              <a:ext cx="633883" cy="276999"/>
            </a:xfrm>
            <a:prstGeom prst="rect">
              <a:avLst/>
            </a:prstGeom>
            <a:noFill/>
            <a:ln w="9525" algn="ctr">
              <a:noFill/>
              <a:miter lim="800000"/>
              <a:headEnd/>
              <a:tailEnd/>
            </a:ln>
          </p:spPr>
          <p:txBody>
            <a:bodyPr lIns="18000" rIns="18000">
              <a:spAutoFit/>
            </a:bodyPr>
            <a:lstStyle/>
            <a:p>
              <a:pPr>
                <a:spcBef>
                  <a:spcPct val="50000"/>
                </a:spcBef>
              </a:pPr>
              <a:r>
                <a:rPr lang="en-US" altLang="zh-CN" sz="1200">
                  <a:solidFill>
                    <a:srgbClr val="000066"/>
                  </a:solidFill>
                  <a:latin typeface="Arial Narrow" pitchFamily="34" charset="0"/>
                  <a:ea typeface="黑体" pitchFamily="2" charset="-122"/>
                </a:rPr>
                <a:t>ATA</a:t>
              </a:r>
              <a:r>
                <a:rPr lang="zh-CN" altLang="en-US" sz="1200">
                  <a:solidFill>
                    <a:srgbClr val="000066"/>
                  </a:solidFill>
                  <a:latin typeface="Arial Narrow" pitchFamily="34" charset="0"/>
                  <a:ea typeface="黑体" pitchFamily="2" charset="-122"/>
                </a:rPr>
                <a:t>节</a:t>
              </a:r>
            </a:p>
          </p:txBody>
        </p:sp>
        <p:sp>
          <p:nvSpPr>
            <p:cNvPr id="177" name="Text Box 85"/>
            <p:cNvSpPr txBox="1">
              <a:spLocks noChangeArrowheads="1"/>
            </p:cNvSpPr>
            <p:nvPr/>
          </p:nvSpPr>
          <p:spPr bwMode="auto">
            <a:xfrm>
              <a:off x="4045369" y="3480615"/>
              <a:ext cx="819062" cy="276999"/>
            </a:xfrm>
            <a:prstGeom prst="rect">
              <a:avLst/>
            </a:prstGeom>
            <a:noFill/>
            <a:ln w="9525" algn="ctr">
              <a:noFill/>
              <a:miter lim="800000"/>
              <a:headEnd/>
              <a:tailEnd/>
            </a:ln>
          </p:spPr>
          <p:txBody>
            <a:bodyPr lIns="18000" rIns="18000">
              <a:spAutoFit/>
            </a:bodyPr>
            <a:lstStyle/>
            <a:p>
              <a:pPr>
                <a:spcBef>
                  <a:spcPct val="50000"/>
                </a:spcBef>
              </a:pPr>
              <a:r>
                <a:rPr lang="en-US" altLang="zh-CN" sz="1200">
                  <a:solidFill>
                    <a:srgbClr val="000066"/>
                  </a:solidFill>
                  <a:latin typeface="Arial Narrow" pitchFamily="34" charset="0"/>
                  <a:ea typeface="黑体" pitchFamily="2" charset="-122"/>
                </a:rPr>
                <a:t>ATA</a:t>
              </a:r>
              <a:r>
                <a:rPr lang="zh-CN" altLang="en-US" sz="1200">
                  <a:solidFill>
                    <a:srgbClr val="000066"/>
                  </a:solidFill>
                  <a:latin typeface="Arial Narrow" pitchFamily="34" charset="0"/>
                  <a:ea typeface="黑体" pitchFamily="2" charset="-122"/>
                </a:rPr>
                <a:t>子节</a:t>
              </a:r>
            </a:p>
          </p:txBody>
        </p:sp>
        <p:sp>
          <p:nvSpPr>
            <p:cNvPr id="178" name="Text Box 86"/>
            <p:cNvSpPr txBox="1">
              <a:spLocks noChangeArrowheads="1"/>
            </p:cNvSpPr>
            <p:nvPr/>
          </p:nvSpPr>
          <p:spPr bwMode="auto">
            <a:xfrm>
              <a:off x="4053729" y="3826045"/>
              <a:ext cx="741555" cy="276999"/>
            </a:xfrm>
            <a:prstGeom prst="rect">
              <a:avLst/>
            </a:prstGeom>
            <a:noFill/>
            <a:ln w="9525" algn="ctr">
              <a:noFill/>
              <a:miter lim="800000"/>
              <a:headEnd/>
              <a:tailEnd/>
            </a:ln>
          </p:spPr>
          <p:txBody>
            <a:bodyPr lIns="18000" rIns="18000">
              <a:spAutoFit/>
            </a:bodyPr>
            <a:lstStyle/>
            <a:p>
              <a:pPr>
                <a:spcBef>
                  <a:spcPct val="50000"/>
                </a:spcBef>
              </a:pPr>
              <a:r>
                <a:rPr lang="en-US" altLang="zh-CN" sz="1200">
                  <a:solidFill>
                    <a:srgbClr val="000066"/>
                  </a:solidFill>
                  <a:latin typeface="Arial Narrow" pitchFamily="34" charset="0"/>
                  <a:ea typeface="黑体" pitchFamily="2" charset="-122"/>
                </a:rPr>
                <a:t>ATA</a:t>
              </a:r>
              <a:r>
                <a:rPr lang="zh-CN" altLang="en-US" sz="1200">
                  <a:solidFill>
                    <a:srgbClr val="000066"/>
                  </a:solidFill>
                  <a:latin typeface="Arial Narrow" pitchFamily="34" charset="0"/>
                  <a:ea typeface="黑体" pitchFamily="2" charset="-122"/>
                </a:rPr>
                <a:t>主题</a:t>
              </a:r>
            </a:p>
          </p:txBody>
        </p:sp>
        <p:sp>
          <p:nvSpPr>
            <p:cNvPr id="179" name="Text Box 42"/>
            <p:cNvSpPr txBox="1">
              <a:spLocks noChangeArrowheads="1"/>
            </p:cNvSpPr>
            <p:nvPr/>
          </p:nvSpPr>
          <p:spPr bwMode="auto">
            <a:xfrm>
              <a:off x="3233682" y="3010897"/>
              <a:ext cx="536488" cy="246221"/>
            </a:xfrm>
            <a:prstGeom prst="rect">
              <a:avLst/>
            </a:prstGeom>
            <a:noFill/>
            <a:ln w="9525" algn="ctr">
              <a:noFill/>
              <a:miter lim="800000"/>
              <a:headEnd/>
              <a:tailEnd/>
            </a:ln>
          </p:spPr>
          <p:txBody>
            <a:bodyPr wrap="none" lIns="18000" rIns="18000">
              <a:spAutoFit/>
            </a:bodyPr>
            <a:lstStyle/>
            <a:p>
              <a:pPr>
                <a:spcBef>
                  <a:spcPct val="50000"/>
                </a:spcBef>
              </a:pPr>
              <a:r>
                <a:rPr lang="en-US" altLang="zh-CN" sz="1000" b="1">
                  <a:solidFill>
                    <a:srgbClr val="000066"/>
                  </a:solidFill>
                  <a:latin typeface="华文楷体" pitchFamily="2" charset="-122"/>
                  <a:ea typeface="华文楷体" pitchFamily="2" charset="-122"/>
                </a:rPr>
                <a:t>2930</a:t>
              </a:r>
              <a:r>
                <a:rPr lang="zh-CN" altLang="en-US" sz="1000" b="1">
                  <a:solidFill>
                    <a:srgbClr val="000066"/>
                  </a:solidFill>
                  <a:latin typeface="华文楷体" pitchFamily="2" charset="-122"/>
                  <a:ea typeface="华文楷体" pitchFamily="2" charset="-122"/>
                </a:rPr>
                <a:t>指示</a:t>
              </a:r>
              <a:endParaRPr lang="en-US" altLang="zh-CN" sz="1000" b="1">
                <a:solidFill>
                  <a:srgbClr val="000066"/>
                </a:solidFill>
                <a:latin typeface="华文楷体" pitchFamily="2" charset="-122"/>
                <a:ea typeface="华文楷体" pitchFamily="2" charset="-122"/>
              </a:endParaRPr>
            </a:p>
          </p:txBody>
        </p:sp>
        <p:pic>
          <p:nvPicPr>
            <p:cNvPr id="180" name="Picture 20"/>
            <p:cNvPicPr>
              <a:picLocks noChangeAspect="1" noChangeArrowheads="1"/>
            </p:cNvPicPr>
            <p:nvPr/>
          </p:nvPicPr>
          <p:blipFill>
            <a:blip r:embed="rId3" cstate="print"/>
            <a:srcRect/>
            <a:stretch>
              <a:fillRect/>
            </a:stretch>
          </p:blipFill>
          <p:spPr bwMode="auto">
            <a:xfrm>
              <a:off x="2099851" y="2802811"/>
              <a:ext cx="113956" cy="113956"/>
            </a:xfrm>
            <a:prstGeom prst="rect">
              <a:avLst/>
            </a:prstGeom>
            <a:noFill/>
            <a:ln w="9525" algn="ctr">
              <a:noFill/>
              <a:miter lim="800000"/>
              <a:headEnd/>
              <a:tailEnd/>
            </a:ln>
          </p:spPr>
        </p:pic>
        <p:pic>
          <p:nvPicPr>
            <p:cNvPr id="182" name="Picture 20"/>
            <p:cNvPicPr>
              <a:picLocks noChangeAspect="1" noChangeArrowheads="1"/>
            </p:cNvPicPr>
            <p:nvPr/>
          </p:nvPicPr>
          <p:blipFill>
            <a:blip r:embed="rId3" cstate="print"/>
            <a:srcRect/>
            <a:stretch>
              <a:fillRect/>
            </a:stretch>
          </p:blipFill>
          <p:spPr bwMode="auto">
            <a:xfrm>
              <a:off x="2558051" y="2820617"/>
              <a:ext cx="113956" cy="113956"/>
            </a:xfrm>
            <a:prstGeom prst="rect">
              <a:avLst/>
            </a:prstGeom>
            <a:noFill/>
            <a:ln w="9525" algn="ctr">
              <a:noFill/>
              <a:miter lim="800000"/>
              <a:headEnd/>
              <a:tailEnd/>
            </a:ln>
          </p:spPr>
        </p:pic>
        <p:sp>
          <p:nvSpPr>
            <p:cNvPr id="184" name="Text Box 25"/>
            <p:cNvSpPr txBox="1">
              <a:spLocks noChangeArrowheads="1"/>
            </p:cNvSpPr>
            <p:nvPr/>
          </p:nvSpPr>
          <p:spPr bwMode="auto">
            <a:xfrm>
              <a:off x="2602426" y="2645489"/>
              <a:ext cx="414660" cy="246221"/>
            </a:xfrm>
            <a:prstGeom prst="rect">
              <a:avLst/>
            </a:prstGeom>
            <a:noFill/>
            <a:ln w="9525" algn="ctr">
              <a:noFill/>
              <a:miter lim="800000"/>
              <a:headEnd/>
              <a:tailEnd/>
            </a:ln>
          </p:spPr>
          <p:txBody>
            <a:bodyPr wrap="none" lIns="18000" rIns="18000">
              <a:spAutoFit/>
            </a:bodyPr>
            <a:lstStyle/>
            <a:p>
              <a:pPr>
                <a:spcBef>
                  <a:spcPct val="50000"/>
                </a:spcBef>
              </a:pPr>
              <a:r>
                <a:rPr lang="en-US" altLang="zh-CN" sz="1000" b="1">
                  <a:solidFill>
                    <a:srgbClr val="000066"/>
                  </a:solidFill>
                  <a:latin typeface="华文楷体" pitchFamily="2" charset="-122"/>
                  <a:ea typeface="华文楷体" pitchFamily="2" charset="-122"/>
                </a:rPr>
                <a:t>27</a:t>
              </a:r>
              <a:r>
                <a:rPr lang="zh-CN" altLang="en-US" sz="1000" b="1">
                  <a:solidFill>
                    <a:srgbClr val="000066"/>
                  </a:solidFill>
                  <a:latin typeface="华文楷体" pitchFamily="2" charset="-122"/>
                  <a:ea typeface="华文楷体" pitchFamily="2" charset="-122"/>
                </a:rPr>
                <a:t>飞控</a:t>
              </a:r>
            </a:p>
          </p:txBody>
        </p:sp>
        <p:sp>
          <p:nvSpPr>
            <p:cNvPr id="187" name="Text Box 139"/>
            <p:cNvSpPr txBox="1">
              <a:spLocks noChangeArrowheads="1"/>
            </p:cNvSpPr>
            <p:nvPr/>
          </p:nvSpPr>
          <p:spPr bwMode="auto">
            <a:xfrm>
              <a:off x="1387624" y="3734945"/>
              <a:ext cx="930274" cy="400110"/>
            </a:xfrm>
            <a:prstGeom prst="rect">
              <a:avLst/>
            </a:prstGeom>
            <a:noFill/>
            <a:ln w="9525" algn="ctr">
              <a:noFill/>
              <a:miter lim="800000"/>
              <a:headEnd/>
              <a:tailEnd/>
            </a:ln>
          </p:spPr>
          <p:txBody>
            <a:bodyPr lIns="18000" rIns="18000">
              <a:spAutoFit/>
            </a:bodyPr>
            <a:lstStyle/>
            <a:p>
              <a:pPr>
                <a:spcBef>
                  <a:spcPct val="50000"/>
                </a:spcBef>
              </a:pPr>
              <a:r>
                <a:rPr lang="en-US" altLang="zh-CN" sz="1000" b="1">
                  <a:solidFill>
                    <a:srgbClr val="000066"/>
                  </a:solidFill>
                  <a:latin typeface="华文楷体" pitchFamily="2" charset="-122"/>
                  <a:ea typeface="华文楷体" pitchFamily="2" charset="-122"/>
                </a:rPr>
                <a:t>2911-06</a:t>
              </a:r>
              <a:r>
                <a:rPr lang="zh-CN" altLang="en-US" sz="1000" b="1">
                  <a:solidFill>
                    <a:srgbClr val="000066"/>
                  </a:solidFill>
                  <a:latin typeface="华文楷体" pitchFamily="2" charset="-122"/>
                  <a:ea typeface="华文楷体" pitchFamily="2" charset="-122"/>
                </a:rPr>
                <a:t>压力滤组件</a:t>
              </a:r>
              <a:endParaRPr lang="en-US" altLang="zh-CN" sz="1000" b="1">
                <a:solidFill>
                  <a:srgbClr val="000066"/>
                </a:solidFill>
                <a:latin typeface="华文楷体" pitchFamily="2" charset="-122"/>
                <a:ea typeface="华文楷体" pitchFamily="2" charset="-122"/>
              </a:endParaRPr>
            </a:p>
          </p:txBody>
        </p:sp>
      </p:grpSp>
      <p:grpSp>
        <p:nvGrpSpPr>
          <p:cNvPr id="188" name="组合 80"/>
          <p:cNvGrpSpPr>
            <a:grpSpLocks/>
          </p:cNvGrpSpPr>
          <p:nvPr/>
        </p:nvGrpSpPr>
        <p:grpSpPr bwMode="auto">
          <a:xfrm>
            <a:off x="1624013" y="4621213"/>
            <a:ext cx="1724025" cy="1368425"/>
            <a:chOff x="4793635" y="3309901"/>
            <a:chExt cx="2125688" cy="1687402"/>
          </a:xfrm>
        </p:grpSpPr>
        <p:sp>
          <p:nvSpPr>
            <p:cNvPr id="208" name="Oval 67"/>
            <p:cNvSpPr>
              <a:spLocks noChangeArrowheads="1"/>
            </p:cNvSpPr>
            <p:nvPr/>
          </p:nvSpPr>
          <p:spPr bwMode="auto">
            <a:xfrm>
              <a:off x="5729690" y="3309901"/>
              <a:ext cx="212882" cy="212882"/>
            </a:xfrm>
            <a:prstGeom prst="ellipse">
              <a:avLst/>
            </a:prstGeom>
            <a:solidFill>
              <a:srgbClr val="367D82"/>
            </a:solidFill>
            <a:ln w="9525">
              <a:solidFill>
                <a:srgbClr val="000099"/>
              </a:solidFill>
              <a:round/>
              <a:headEnd/>
              <a:tailEnd/>
            </a:ln>
          </p:spPr>
          <p:txBody>
            <a:bodyPr wrap="none" anchor="ctr"/>
            <a:lstStyle/>
            <a:p>
              <a:endParaRPr lang="zh-CN" altLang="en-US"/>
            </a:p>
          </p:txBody>
        </p:sp>
        <p:sp>
          <p:nvSpPr>
            <p:cNvPr id="215" name="Oval 68"/>
            <p:cNvSpPr>
              <a:spLocks noChangeArrowheads="1"/>
            </p:cNvSpPr>
            <p:nvPr/>
          </p:nvSpPr>
          <p:spPr bwMode="auto">
            <a:xfrm>
              <a:off x="5278881" y="3776363"/>
              <a:ext cx="212882" cy="212882"/>
            </a:xfrm>
            <a:prstGeom prst="ellipse">
              <a:avLst/>
            </a:prstGeom>
            <a:solidFill>
              <a:srgbClr val="367D82"/>
            </a:solidFill>
            <a:ln w="9525">
              <a:solidFill>
                <a:srgbClr val="000099"/>
              </a:solidFill>
              <a:round/>
              <a:headEnd/>
              <a:tailEnd/>
            </a:ln>
          </p:spPr>
          <p:txBody>
            <a:bodyPr wrap="none" anchor="ctr"/>
            <a:lstStyle/>
            <a:p>
              <a:endParaRPr lang="zh-CN" altLang="en-US"/>
            </a:p>
          </p:txBody>
        </p:sp>
        <p:sp>
          <p:nvSpPr>
            <p:cNvPr id="216" name="Oval 70"/>
            <p:cNvSpPr>
              <a:spLocks noChangeArrowheads="1"/>
            </p:cNvSpPr>
            <p:nvPr/>
          </p:nvSpPr>
          <p:spPr bwMode="auto">
            <a:xfrm>
              <a:off x="5103567" y="4274130"/>
              <a:ext cx="212882" cy="212882"/>
            </a:xfrm>
            <a:prstGeom prst="ellipse">
              <a:avLst/>
            </a:prstGeom>
            <a:solidFill>
              <a:srgbClr val="367D82"/>
            </a:solidFill>
            <a:ln w="9525">
              <a:solidFill>
                <a:srgbClr val="000099"/>
              </a:solidFill>
              <a:round/>
              <a:headEnd/>
              <a:tailEnd/>
            </a:ln>
          </p:spPr>
          <p:txBody>
            <a:bodyPr wrap="none" anchor="ctr"/>
            <a:lstStyle/>
            <a:p>
              <a:endParaRPr lang="zh-CN" altLang="en-US"/>
            </a:p>
          </p:txBody>
        </p:sp>
        <p:sp>
          <p:nvSpPr>
            <p:cNvPr id="217" name="Oval 71"/>
            <p:cNvSpPr>
              <a:spLocks noChangeArrowheads="1"/>
            </p:cNvSpPr>
            <p:nvPr/>
          </p:nvSpPr>
          <p:spPr bwMode="auto">
            <a:xfrm>
              <a:off x="6193021" y="3807670"/>
              <a:ext cx="212882" cy="212882"/>
            </a:xfrm>
            <a:prstGeom prst="ellipse">
              <a:avLst/>
            </a:prstGeom>
            <a:solidFill>
              <a:srgbClr val="367D82"/>
            </a:solidFill>
            <a:ln w="9525">
              <a:solidFill>
                <a:srgbClr val="000099"/>
              </a:solidFill>
              <a:round/>
              <a:headEnd/>
              <a:tailEnd/>
            </a:ln>
          </p:spPr>
          <p:txBody>
            <a:bodyPr wrap="none" anchor="ctr"/>
            <a:lstStyle/>
            <a:p>
              <a:endParaRPr lang="zh-CN" altLang="en-US"/>
            </a:p>
          </p:txBody>
        </p:sp>
        <p:sp>
          <p:nvSpPr>
            <p:cNvPr id="218" name="Oval 73"/>
            <p:cNvSpPr>
              <a:spLocks noChangeArrowheads="1"/>
            </p:cNvSpPr>
            <p:nvPr/>
          </p:nvSpPr>
          <p:spPr bwMode="auto">
            <a:xfrm>
              <a:off x="5883089" y="4289784"/>
              <a:ext cx="212882" cy="212882"/>
            </a:xfrm>
            <a:prstGeom prst="ellipse">
              <a:avLst/>
            </a:prstGeom>
            <a:solidFill>
              <a:srgbClr val="367D82"/>
            </a:solidFill>
            <a:ln w="9525">
              <a:solidFill>
                <a:srgbClr val="000099"/>
              </a:solidFill>
              <a:round/>
              <a:headEnd/>
              <a:tailEnd/>
            </a:ln>
          </p:spPr>
          <p:txBody>
            <a:bodyPr wrap="none" anchor="ctr"/>
            <a:lstStyle/>
            <a:p>
              <a:endParaRPr lang="zh-CN" altLang="en-US"/>
            </a:p>
          </p:txBody>
        </p:sp>
        <p:sp>
          <p:nvSpPr>
            <p:cNvPr id="219" name="Oval 74"/>
            <p:cNvSpPr>
              <a:spLocks noChangeArrowheads="1"/>
            </p:cNvSpPr>
            <p:nvPr/>
          </p:nvSpPr>
          <p:spPr bwMode="auto">
            <a:xfrm>
              <a:off x="6302591" y="4289784"/>
              <a:ext cx="212882" cy="212882"/>
            </a:xfrm>
            <a:prstGeom prst="ellipse">
              <a:avLst/>
            </a:prstGeom>
            <a:solidFill>
              <a:srgbClr val="367D82"/>
            </a:solidFill>
            <a:ln w="9525">
              <a:solidFill>
                <a:srgbClr val="000099"/>
              </a:solidFill>
              <a:round/>
              <a:headEnd/>
              <a:tailEnd/>
            </a:ln>
          </p:spPr>
          <p:txBody>
            <a:bodyPr wrap="none" anchor="ctr"/>
            <a:lstStyle/>
            <a:p>
              <a:endParaRPr lang="zh-CN" altLang="en-US"/>
            </a:p>
          </p:txBody>
        </p:sp>
        <p:sp>
          <p:nvSpPr>
            <p:cNvPr id="220" name="Line 75"/>
            <p:cNvSpPr>
              <a:spLocks noChangeShapeType="1"/>
            </p:cNvSpPr>
            <p:nvPr/>
          </p:nvSpPr>
          <p:spPr bwMode="auto">
            <a:xfrm flipH="1">
              <a:off x="5432280" y="3497738"/>
              <a:ext cx="372544" cy="294278"/>
            </a:xfrm>
            <a:prstGeom prst="line">
              <a:avLst/>
            </a:prstGeom>
            <a:noFill/>
            <a:ln w="9525">
              <a:solidFill>
                <a:srgbClr val="000099"/>
              </a:solidFill>
              <a:round/>
              <a:headEnd/>
              <a:tailEnd/>
            </a:ln>
          </p:spPr>
          <p:txBody>
            <a:bodyPr/>
            <a:lstStyle/>
            <a:p>
              <a:endParaRPr lang="zh-CN" altLang="en-US"/>
            </a:p>
          </p:txBody>
        </p:sp>
        <p:sp>
          <p:nvSpPr>
            <p:cNvPr id="221" name="Line 77"/>
            <p:cNvSpPr>
              <a:spLocks noChangeShapeType="1"/>
            </p:cNvSpPr>
            <p:nvPr/>
          </p:nvSpPr>
          <p:spPr bwMode="auto">
            <a:xfrm>
              <a:off x="5926917" y="3450780"/>
              <a:ext cx="325584" cy="341236"/>
            </a:xfrm>
            <a:prstGeom prst="line">
              <a:avLst/>
            </a:prstGeom>
            <a:noFill/>
            <a:ln w="9525">
              <a:solidFill>
                <a:srgbClr val="000099"/>
              </a:solidFill>
              <a:round/>
              <a:headEnd/>
              <a:tailEnd/>
            </a:ln>
          </p:spPr>
          <p:txBody>
            <a:bodyPr/>
            <a:lstStyle/>
            <a:p>
              <a:endParaRPr lang="zh-CN" altLang="en-US"/>
            </a:p>
          </p:txBody>
        </p:sp>
        <p:sp>
          <p:nvSpPr>
            <p:cNvPr id="222" name="Line 78"/>
            <p:cNvSpPr>
              <a:spLocks noChangeShapeType="1"/>
            </p:cNvSpPr>
            <p:nvPr/>
          </p:nvSpPr>
          <p:spPr bwMode="auto">
            <a:xfrm flipH="1">
              <a:off x="5231921" y="3979852"/>
              <a:ext cx="90789" cy="309932"/>
            </a:xfrm>
            <a:prstGeom prst="line">
              <a:avLst/>
            </a:prstGeom>
            <a:noFill/>
            <a:ln w="9525">
              <a:solidFill>
                <a:srgbClr val="000099"/>
              </a:solidFill>
              <a:round/>
              <a:headEnd/>
              <a:tailEnd/>
            </a:ln>
          </p:spPr>
          <p:txBody>
            <a:bodyPr/>
            <a:lstStyle/>
            <a:p>
              <a:endParaRPr lang="zh-CN" altLang="en-US"/>
            </a:p>
          </p:txBody>
        </p:sp>
        <p:sp>
          <p:nvSpPr>
            <p:cNvPr id="223" name="Line 80"/>
            <p:cNvSpPr>
              <a:spLocks noChangeShapeType="1"/>
            </p:cNvSpPr>
            <p:nvPr/>
          </p:nvSpPr>
          <p:spPr bwMode="auto">
            <a:xfrm>
              <a:off x="6349551" y="3992375"/>
              <a:ext cx="81396" cy="356890"/>
            </a:xfrm>
            <a:prstGeom prst="line">
              <a:avLst/>
            </a:prstGeom>
            <a:noFill/>
            <a:ln w="9525">
              <a:solidFill>
                <a:srgbClr val="000099"/>
              </a:solidFill>
              <a:round/>
              <a:headEnd/>
              <a:tailEnd/>
            </a:ln>
          </p:spPr>
          <p:txBody>
            <a:bodyPr/>
            <a:lstStyle/>
            <a:p>
              <a:endParaRPr lang="zh-CN" altLang="en-US"/>
            </a:p>
          </p:txBody>
        </p:sp>
        <p:sp>
          <p:nvSpPr>
            <p:cNvPr id="224" name="Line 81"/>
            <p:cNvSpPr>
              <a:spLocks noChangeShapeType="1"/>
            </p:cNvSpPr>
            <p:nvPr/>
          </p:nvSpPr>
          <p:spPr bwMode="auto">
            <a:xfrm flipH="1">
              <a:off x="6027097" y="3976723"/>
              <a:ext cx="228536" cy="356890"/>
            </a:xfrm>
            <a:prstGeom prst="line">
              <a:avLst/>
            </a:prstGeom>
            <a:noFill/>
            <a:ln w="9525">
              <a:solidFill>
                <a:srgbClr val="000099"/>
              </a:solidFill>
              <a:round/>
              <a:headEnd/>
              <a:tailEnd/>
            </a:ln>
          </p:spPr>
          <p:txBody>
            <a:bodyPr/>
            <a:lstStyle/>
            <a:p>
              <a:endParaRPr lang="zh-CN" altLang="en-US"/>
            </a:p>
          </p:txBody>
        </p:sp>
        <p:sp>
          <p:nvSpPr>
            <p:cNvPr id="225" name="Oval 82"/>
            <p:cNvSpPr>
              <a:spLocks noChangeArrowheads="1"/>
            </p:cNvSpPr>
            <p:nvPr/>
          </p:nvSpPr>
          <p:spPr bwMode="auto">
            <a:xfrm>
              <a:off x="4793635" y="4784421"/>
              <a:ext cx="212882" cy="212882"/>
            </a:xfrm>
            <a:prstGeom prst="ellipse">
              <a:avLst/>
            </a:prstGeom>
            <a:solidFill>
              <a:srgbClr val="367D82"/>
            </a:solidFill>
            <a:ln w="9525">
              <a:solidFill>
                <a:srgbClr val="000099"/>
              </a:solidFill>
              <a:round/>
              <a:headEnd/>
              <a:tailEnd/>
            </a:ln>
          </p:spPr>
          <p:txBody>
            <a:bodyPr wrap="none" anchor="ctr"/>
            <a:lstStyle/>
            <a:p>
              <a:endParaRPr lang="zh-CN" altLang="en-US"/>
            </a:p>
          </p:txBody>
        </p:sp>
        <p:sp>
          <p:nvSpPr>
            <p:cNvPr id="226" name="Oval 83"/>
            <p:cNvSpPr>
              <a:spLocks noChangeArrowheads="1"/>
            </p:cNvSpPr>
            <p:nvPr/>
          </p:nvSpPr>
          <p:spPr bwMode="auto">
            <a:xfrm>
              <a:off x="5213137" y="4784421"/>
              <a:ext cx="212882" cy="212882"/>
            </a:xfrm>
            <a:prstGeom prst="ellipse">
              <a:avLst/>
            </a:prstGeom>
            <a:solidFill>
              <a:srgbClr val="367D82"/>
            </a:solidFill>
            <a:ln w="9525">
              <a:solidFill>
                <a:srgbClr val="000099"/>
              </a:solidFill>
              <a:round/>
              <a:headEnd/>
              <a:tailEnd/>
            </a:ln>
          </p:spPr>
          <p:txBody>
            <a:bodyPr wrap="none" anchor="ctr"/>
            <a:lstStyle/>
            <a:p>
              <a:endParaRPr lang="zh-CN" altLang="en-US"/>
            </a:p>
          </p:txBody>
        </p:sp>
        <p:sp>
          <p:nvSpPr>
            <p:cNvPr id="227" name="Line 84"/>
            <p:cNvSpPr>
              <a:spLocks noChangeShapeType="1"/>
            </p:cNvSpPr>
            <p:nvPr/>
          </p:nvSpPr>
          <p:spPr bwMode="auto">
            <a:xfrm>
              <a:off x="5260097" y="4487012"/>
              <a:ext cx="81396" cy="356890"/>
            </a:xfrm>
            <a:prstGeom prst="line">
              <a:avLst/>
            </a:prstGeom>
            <a:noFill/>
            <a:ln w="9525">
              <a:solidFill>
                <a:srgbClr val="000099"/>
              </a:solidFill>
              <a:round/>
              <a:headEnd/>
              <a:tailEnd/>
            </a:ln>
          </p:spPr>
          <p:txBody>
            <a:bodyPr/>
            <a:lstStyle/>
            <a:p>
              <a:endParaRPr lang="zh-CN" altLang="en-US"/>
            </a:p>
          </p:txBody>
        </p:sp>
        <p:sp>
          <p:nvSpPr>
            <p:cNvPr id="228" name="Line 85"/>
            <p:cNvSpPr>
              <a:spLocks noChangeShapeType="1"/>
            </p:cNvSpPr>
            <p:nvPr/>
          </p:nvSpPr>
          <p:spPr bwMode="auto">
            <a:xfrm flipH="1">
              <a:off x="4937643" y="4471360"/>
              <a:ext cx="228536" cy="356890"/>
            </a:xfrm>
            <a:prstGeom prst="line">
              <a:avLst/>
            </a:prstGeom>
            <a:noFill/>
            <a:ln w="9525">
              <a:solidFill>
                <a:srgbClr val="000099"/>
              </a:solidFill>
              <a:round/>
              <a:headEnd/>
              <a:tailEnd/>
            </a:ln>
          </p:spPr>
          <p:txBody>
            <a:bodyPr/>
            <a:lstStyle/>
            <a:p>
              <a:endParaRPr lang="zh-CN" altLang="en-US"/>
            </a:p>
          </p:txBody>
        </p:sp>
        <p:sp>
          <p:nvSpPr>
            <p:cNvPr id="229" name="Oval 86"/>
            <p:cNvSpPr>
              <a:spLocks noChangeArrowheads="1"/>
            </p:cNvSpPr>
            <p:nvPr/>
          </p:nvSpPr>
          <p:spPr bwMode="auto">
            <a:xfrm>
              <a:off x="5730107" y="4784421"/>
              <a:ext cx="212882" cy="212882"/>
            </a:xfrm>
            <a:prstGeom prst="ellipse">
              <a:avLst/>
            </a:prstGeom>
            <a:solidFill>
              <a:srgbClr val="367D82"/>
            </a:solidFill>
            <a:ln w="9525">
              <a:solidFill>
                <a:srgbClr val="000099"/>
              </a:solidFill>
              <a:round/>
              <a:headEnd/>
              <a:tailEnd/>
            </a:ln>
          </p:spPr>
          <p:txBody>
            <a:bodyPr wrap="none" anchor="ctr"/>
            <a:lstStyle/>
            <a:p>
              <a:endParaRPr lang="zh-CN" altLang="en-US"/>
            </a:p>
          </p:txBody>
        </p:sp>
        <p:sp>
          <p:nvSpPr>
            <p:cNvPr id="230" name="Line 89"/>
            <p:cNvSpPr>
              <a:spLocks noChangeShapeType="1"/>
            </p:cNvSpPr>
            <p:nvPr/>
          </p:nvSpPr>
          <p:spPr bwMode="auto">
            <a:xfrm flipH="1">
              <a:off x="5837273" y="4471360"/>
              <a:ext cx="73991" cy="302659"/>
            </a:xfrm>
            <a:prstGeom prst="line">
              <a:avLst/>
            </a:prstGeom>
            <a:noFill/>
            <a:ln w="9525">
              <a:solidFill>
                <a:srgbClr val="000099"/>
              </a:solidFill>
              <a:round/>
              <a:headEnd/>
              <a:tailEnd/>
            </a:ln>
          </p:spPr>
          <p:txBody>
            <a:bodyPr/>
            <a:lstStyle/>
            <a:p>
              <a:endParaRPr lang="zh-CN" altLang="en-US"/>
            </a:p>
          </p:txBody>
        </p:sp>
        <p:sp>
          <p:nvSpPr>
            <p:cNvPr id="231" name="Oval 91"/>
            <p:cNvSpPr>
              <a:spLocks noChangeArrowheads="1"/>
            </p:cNvSpPr>
            <p:nvPr/>
          </p:nvSpPr>
          <p:spPr bwMode="auto">
            <a:xfrm>
              <a:off x="6286939" y="4768767"/>
              <a:ext cx="212882" cy="212882"/>
            </a:xfrm>
            <a:prstGeom prst="ellipse">
              <a:avLst/>
            </a:prstGeom>
            <a:solidFill>
              <a:srgbClr val="367D82"/>
            </a:solidFill>
            <a:ln w="9525">
              <a:solidFill>
                <a:srgbClr val="000099"/>
              </a:solidFill>
              <a:round/>
              <a:headEnd/>
              <a:tailEnd/>
            </a:ln>
          </p:spPr>
          <p:txBody>
            <a:bodyPr wrap="none" anchor="ctr"/>
            <a:lstStyle/>
            <a:p>
              <a:endParaRPr lang="zh-CN" altLang="en-US"/>
            </a:p>
          </p:txBody>
        </p:sp>
        <p:sp>
          <p:nvSpPr>
            <p:cNvPr id="232" name="Oval 92"/>
            <p:cNvSpPr>
              <a:spLocks noChangeArrowheads="1"/>
            </p:cNvSpPr>
            <p:nvPr/>
          </p:nvSpPr>
          <p:spPr bwMode="auto">
            <a:xfrm>
              <a:off x="6706441" y="4768767"/>
              <a:ext cx="212882" cy="212882"/>
            </a:xfrm>
            <a:prstGeom prst="ellipse">
              <a:avLst/>
            </a:prstGeom>
            <a:solidFill>
              <a:srgbClr val="367D82"/>
            </a:solidFill>
            <a:ln w="9525">
              <a:solidFill>
                <a:srgbClr val="000099"/>
              </a:solidFill>
              <a:round/>
              <a:headEnd/>
              <a:tailEnd/>
            </a:ln>
          </p:spPr>
          <p:txBody>
            <a:bodyPr wrap="none" anchor="ctr"/>
            <a:lstStyle/>
            <a:p>
              <a:endParaRPr lang="zh-CN" altLang="en-US"/>
            </a:p>
          </p:txBody>
        </p:sp>
        <p:sp>
          <p:nvSpPr>
            <p:cNvPr id="233" name="Line 93"/>
            <p:cNvSpPr>
              <a:spLocks noChangeShapeType="1"/>
            </p:cNvSpPr>
            <p:nvPr/>
          </p:nvSpPr>
          <p:spPr bwMode="auto">
            <a:xfrm>
              <a:off x="6412164" y="4427531"/>
              <a:ext cx="422632" cy="400719"/>
            </a:xfrm>
            <a:prstGeom prst="line">
              <a:avLst/>
            </a:prstGeom>
            <a:noFill/>
            <a:ln w="9525">
              <a:solidFill>
                <a:srgbClr val="000099"/>
              </a:solidFill>
              <a:round/>
              <a:headEnd/>
              <a:tailEnd/>
            </a:ln>
          </p:spPr>
          <p:txBody>
            <a:bodyPr/>
            <a:lstStyle/>
            <a:p>
              <a:endParaRPr lang="zh-CN" altLang="en-US"/>
            </a:p>
          </p:txBody>
        </p:sp>
        <p:sp>
          <p:nvSpPr>
            <p:cNvPr id="234" name="Line 94"/>
            <p:cNvSpPr>
              <a:spLocks noChangeShapeType="1"/>
            </p:cNvSpPr>
            <p:nvPr/>
          </p:nvSpPr>
          <p:spPr bwMode="auto">
            <a:xfrm>
              <a:off x="6365203" y="4499534"/>
              <a:ext cx="65744" cy="313061"/>
            </a:xfrm>
            <a:prstGeom prst="line">
              <a:avLst/>
            </a:prstGeom>
            <a:noFill/>
            <a:ln w="9525">
              <a:solidFill>
                <a:srgbClr val="000099"/>
              </a:solidFill>
              <a:round/>
              <a:headEnd/>
              <a:tailEnd/>
            </a:ln>
          </p:spPr>
          <p:txBody>
            <a:bodyPr/>
            <a:lstStyle/>
            <a:p>
              <a:endParaRPr lang="zh-CN" altLang="en-US"/>
            </a:p>
          </p:txBody>
        </p:sp>
      </p:grpSp>
      <p:sp>
        <p:nvSpPr>
          <p:cNvPr id="235" name="Text Box 82"/>
          <p:cNvSpPr txBox="1">
            <a:spLocks noChangeArrowheads="1"/>
          </p:cNvSpPr>
          <p:nvPr/>
        </p:nvSpPr>
        <p:spPr bwMode="auto">
          <a:xfrm>
            <a:off x="3800475" y="4625975"/>
            <a:ext cx="782638" cy="277813"/>
          </a:xfrm>
          <a:prstGeom prst="rect">
            <a:avLst/>
          </a:prstGeom>
          <a:noFill/>
          <a:ln w="9525" algn="ctr">
            <a:noFill/>
            <a:miter lim="800000"/>
            <a:headEnd/>
            <a:tailEnd/>
          </a:ln>
        </p:spPr>
        <p:txBody>
          <a:bodyPr lIns="18000" rIns="18000">
            <a:spAutoFit/>
          </a:bodyPr>
          <a:lstStyle/>
          <a:p>
            <a:pPr>
              <a:spcBef>
                <a:spcPct val="50000"/>
              </a:spcBef>
            </a:pPr>
            <a:r>
              <a:rPr lang="zh-CN" altLang="en-US" sz="1200">
                <a:solidFill>
                  <a:srgbClr val="000066"/>
                </a:solidFill>
                <a:latin typeface="黑体" pitchFamily="2" charset="-122"/>
                <a:ea typeface="黑体" pitchFamily="2" charset="-122"/>
              </a:rPr>
              <a:t>审定基础</a:t>
            </a:r>
          </a:p>
        </p:txBody>
      </p:sp>
      <p:sp>
        <p:nvSpPr>
          <p:cNvPr id="236" name="Text Box 82"/>
          <p:cNvSpPr txBox="1">
            <a:spLocks noChangeArrowheads="1"/>
          </p:cNvSpPr>
          <p:nvPr/>
        </p:nvSpPr>
        <p:spPr bwMode="auto">
          <a:xfrm>
            <a:off x="3814763" y="5129213"/>
            <a:ext cx="782637" cy="554037"/>
          </a:xfrm>
          <a:prstGeom prst="rect">
            <a:avLst/>
          </a:prstGeom>
          <a:noFill/>
          <a:ln w="9525" algn="ctr">
            <a:noFill/>
            <a:miter lim="800000"/>
            <a:headEnd/>
            <a:tailEnd/>
          </a:ln>
        </p:spPr>
        <p:txBody>
          <a:bodyPr lIns="18000" rIns="18000">
            <a:spAutoFit/>
          </a:bodyPr>
          <a:lstStyle/>
          <a:p>
            <a:pPr>
              <a:spcBef>
                <a:spcPct val="50000"/>
              </a:spcBef>
            </a:pPr>
            <a:r>
              <a:rPr lang="zh-CN" altLang="en-US" sz="1200">
                <a:solidFill>
                  <a:srgbClr val="000066"/>
                </a:solidFill>
                <a:latin typeface="黑体" pitchFamily="2" charset="-122"/>
                <a:ea typeface="黑体" pitchFamily="2" charset="-122"/>
              </a:rPr>
              <a:t>部分</a:t>
            </a:r>
            <a:r>
              <a:rPr lang="en-US" altLang="zh-CN" sz="1200">
                <a:solidFill>
                  <a:srgbClr val="000066"/>
                </a:solidFill>
                <a:latin typeface="黑体" pitchFamily="2" charset="-122"/>
                <a:ea typeface="黑体" pitchFamily="2" charset="-122"/>
              </a:rPr>
              <a:t>/</a:t>
            </a:r>
          </a:p>
          <a:p>
            <a:pPr>
              <a:spcBef>
                <a:spcPct val="50000"/>
              </a:spcBef>
            </a:pPr>
            <a:r>
              <a:rPr lang="zh-CN" altLang="en-US" sz="1200">
                <a:solidFill>
                  <a:srgbClr val="000066"/>
                </a:solidFill>
                <a:latin typeface="黑体" pitchFamily="2" charset="-122"/>
                <a:ea typeface="黑体" pitchFamily="2" charset="-122"/>
              </a:rPr>
              <a:t>分部</a:t>
            </a:r>
          </a:p>
        </p:txBody>
      </p:sp>
      <p:cxnSp>
        <p:nvCxnSpPr>
          <p:cNvPr id="237" name="直接连接符 151"/>
          <p:cNvCxnSpPr>
            <a:cxnSpLocks noChangeShapeType="1"/>
          </p:cNvCxnSpPr>
          <p:nvPr/>
        </p:nvCxnSpPr>
        <p:spPr bwMode="auto">
          <a:xfrm>
            <a:off x="2093913" y="4883150"/>
            <a:ext cx="2489200" cy="1588"/>
          </a:xfrm>
          <a:prstGeom prst="line">
            <a:avLst/>
          </a:prstGeom>
          <a:noFill/>
          <a:ln w="9525">
            <a:solidFill>
              <a:srgbClr val="0000CC"/>
            </a:solidFill>
            <a:round/>
            <a:headEnd/>
            <a:tailEnd/>
          </a:ln>
        </p:spPr>
      </p:cxnSp>
      <p:cxnSp>
        <p:nvCxnSpPr>
          <p:cNvPr id="238" name="直接连接符 152"/>
          <p:cNvCxnSpPr>
            <a:cxnSpLocks noChangeShapeType="1"/>
          </p:cNvCxnSpPr>
          <p:nvPr/>
        </p:nvCxnSpPr>
        <p:spPr bwMode="auto">
          <a:xfrm>
            <a:off x="1701800" y="5722938"/>
            <a:ext cx="2895600" cy="4762"/>
          </a:xfrm>
          <a:prstGeom prst="line">
            <a:avLst/>
          </a:prstGeom>
          <a:noFill/>
          <a:ln w="9525">
            <a:solidFill>
              <a:srgbClr val="0000CC"/>
            </a:solidFill>
            <a:round/>
            <a:headEnd/>
            <a:tailEnd/>
          </a:ln>
        </p:spPr>
      </p:cxnSp>
      <p:cxnSp>
        <p:nvCxnSpPr>
          <p:cNvPr id="239" name="直接连接符 157"/>
          <p:cNvCxnSpPr>
            <a:cxnSpLocks noChangeShapeType="1"/>
          </p:cNvCxnSpPr>
          <p:nvPr/>
        </p:nvCxnSpPr>
        <p:spPr bwMode="auto">
          <a:xfrm flipV="1">
            <a:off x="1563688" y="6051550"/>
            <a:ext cx="3025775" cy="1588"/>
          </a:xfrm>
          <a:prstGeom prst="line">
            <a:avLst/>
          </a:prstGeom>
          <a:noFill/>
          <a:ln w="9525">
            <a:solidFill>
              <a:srgbClr val="0000CC"/>
            </a:solidFill>
            <a:round/>
            <a:headEnd/>
            <a:tailEnd/>
          </a:ln>
        </p:spPr>
      </p:cxnSp>
      <p:sp>
        <p:nvSpPr>
          <p:cNvPr id="240" name="TextBox 164"/>
          <p:cNvSpPr txBox="1">
            <a:spLocks noChangeArrowheads="1"/>
          </p:cNvSpPr>
          <p:nvPr/>
        </p:nvSpPr>
        <p:spPr bwMode="auto">
          <a:xfrm>
            <a:off x="276225" y="2916238"/>
            <a:ext cx="1169988" cy="923925"/>
          </a:xfrm>
          <a:prstGeom prst="rect">
            <a:avLst/>
          </a:prstGeom>
          <a:noFill/>
          <a:ln w="9525">
            <a:noFill/>
            <a:miter lim="800000"/>
            <a:headEnd/>
            <a:tailEnd/>
          </a:ln>
        </p:spPr>
        <p:txBody>
          <a:bodyPr>
            <a:spAutoFit/>
          </a:bodyPr>
          <a:lstStyle/>
          <a:p>
            <a:pPr algn="ctr">
              <a:spcBef>
                <a:spcPct val="50000"/>
              </a:spcBef>
            </a:pPr>
            <a:r>
              <a:rPr lang="zh-CN" altLang="en-US" sz="1800" b="1">
                <a:solidFill>
                  <a:srgbClr val="000099"/>
                </a:solidFill>
                <a:latin typeface="Arial Narrow" pitchFamily="34" charset="0"/>
                <a:ea typeface="黑体" pitchFamily="2" charset="-122"/>
              </a:rPr>
              <a:t>需审定的飞机</a:t>
            </a:r>
            <a:r>
              <a:rPr lang="en-US" altLang="zh-CN" sz="1800" b="1">
                <a:solidFill>
                  <a:srgbClr val="000099"/>
                </a:solidFill>
                <a:latin typeface="Arial Narrow" pitchFamily="34" charset="0"/>
                <a:ea typeface="黑体" pitchFamily="2" charset="-122"/>
              </a:rPr>
              <a:t>ATA</a:t>
            </a:r>
            <a:r>
              <a:rPr lang="zh-CN" altLang="en-US" sz="1800" b="1">
                <a:solidFill>
                  <a:srgbClr val="000099"/>
                </a:solidFill>
                <a:latin typeface="Arial Narrow" pitchFamily="34" charset="0"/>
                <a:ea typeface="黑体" pitchFamily="2" charset="-122"/>
              </a:rPr>
              <a:t>分解</a:t>
            </a:r>
          </a:p>
        </p:txBody>
      </p:sp>
      <p:sp>
        <p:nvSpPr>
          <p:cNvPr id="241" name="TextBox 165"/>
          <p:cNvSpPr txBox="1">
            <a:spLocks noChangeArrowheads="1"/>
          </p:cNvSpPr>
          <p:nvPr/>
        </p:nvSpPr>
        <p:spPr bwMode="auto">
          <a:xfrm>
            <a:off x="258763" y="4940300"/>
            <a:ext cx="1169987" cy="646113"/>
          </a:xfrm>
          <a:prstGeom prst="rect">
            <a:avLst/>
          </a:prstGeom>
          <a:noFill/>
          <a:ln w="9525">
            <a:noFill/>
            <a:miter lim="800000"/>
            <a:headEnd/>
            <a:tailEnd/>
          </a:ln>
        </p:spPr>
        <p:txBody>
          <a:bodyPr>
            <a:spAutoFit/>
          </a:bodyPr>
          <a:lstStyle/>
          <a:p>
            <a:pPr algn="ctr">
              <a:spcBef>
                <a:spcPct val="50000"/>
              </a:spcBef>
            </a:pPr>
            <a:r>
              <a:rPr lang="zh-CN" altLang="en-US" sz="1800" b="1">
                <a:solidFill>
                  <a:srgbClr val="000099"/>
                </a:solidFill>
                <a:latin typeface="Arial Narrow" pitchFamily="34" charset="0"/>
                <a:ea typeface="黑体" pitchFamily="2" charset="-122"/>
              </a:rPr>
              <a:t>型号合格审定基础</a:t>
            </a:r>
          </a:p>
        </p:txBody>
      </p:sp>
      <p:sp>
        <p:nvSpPr>
          <p:cNvPr id="242" name="Text Box 82"/>
          <p:cNvSpPr txBox="1">
            <a:spLocks noChangeArrowheads="1"/>
          </p:cNvSpPr>
          <p:nvPr/>
        </p:nvSpPr>
        <p:spPr bwMode="auto">
          <a:xfrm>
            <a:off x="8016875" y="3481388"/>
            <a:ext cx="908050" cy="277812"/>
          </a:xfrm>
          <a:prstGeom prst="rect">
            <a:avLst/>
          </a:prstGeom>
          <a:noFill/>
          <a:ln w="9525" algn="ctr">
            <a:noFill/>
            <a:miter lim="800000"/>
            <a:headEnd/>
            <a:tailEnd/>
          </a:ln>
        </p:spPr>
        <p:txBody>
          <a:bodyPr lIns="18000" rIns="18000">
            <a:spAutoFit/>
          </a:bodyPr>
          <a:lstStyle/>
          <a:p>
            <a:pPr>
              <a:spcBef>
                <a:spcPct val="50000"/>
              </a:spcBef>
            </a:pPr>
            <a:r>
              <a:rPr lang="zh-CN" altLang="en-US" sz="1200">
                <a:solidFill>
                  <a:srgbClr val="000066"/>
                </a:solidFill>
                <a:latin typeface="黑体" pitchFamily="2" charset="-122"/>
                <a:ea typeface="黑体" pitchFamily="2" charset="-122"/>
              </a:rPr>
              <a:t>待审定机型</a:t>
            </a:r>
          </a:p>
        </p:txBody>
      </p:sp>
      <p:cxnSp>
        <p:nvCxnSpPr>
          <p:cNvPr id="243" name="直接连接符 196"/>
          <p:cNvCxnSpPr>
            <a:cxnSpLocks noChangeShapeType="1"/>
          </p:cNvCxnSpPr>
          <p:nvPr/>
        </p:nvCxnSpPr>
        <p:spPr bwMode="auto">
          <a:xfrm>
            <a:off x="6351588" y="3738563"/>
            <a:ext cx="2487612" cy="1587"/>
          </a:xfrm>
          <a:prstGeom prst="line">
            <a:avLst/>
          </a:prstGeom>
          <a:noFill/>
          <a:ln w="9525">
            <a:solidFill>
              <a:srgbClr val="0000CC"/>
            </a:solidFill>
            <a:round/>
            <a:headEnd/>
            <a:tailEnd/>
          </a:ln>
        </p:spPr>
      </p:cxnSp>
      <p:sp>
        <p:nvSpPr>
          <p:cNvPr id="244" name="Text Box 82"/>
          <p:cNvSpPr txBox="1">
            <a:spLocks noChangeArrowheads="1"/>
          </p:cNvSpPr>
          <p:nvPr/>
        </p:nvSpPr>
        <p:spPr bwMode="auto">
          <a:xfrm>
            <a:off x="7975600" y="4122738"/>
            <a:ext cx="923925" cy="461962"/>
          </a:xfrm>
          <a:prstGeom prst="rect">
            <a:avLst/>
          </a:prstGeom>
          <a:noFill/>
          <a:ln w="9525" algn="ctr">
            <a:noFill/>
            <a:miter lim="800000"/>
            <a:headEnd/>
            <a:tailEnd/>
          </a:ln>
        </p:spPr>
        <p:txBody>
          <a:bodyPr lIns="18000" rIns="18000">
            <a:spAutoFit/>
          </a:bodyPr>
          <a:lstStyle/>
          <a:p>
            <a:pPr>
              <a:spcBef>
                <a:spcPct val="50000"/>
              </a:spcBef>
            </a:pPr>
            <a:r>
              <a:rPr lang="en-US" altLang="zh-CN" sz="1200">
                <a:solidFill>
                  <a:srgbClr val="000066"/>
                </a:solidFill>
                <a:latin typeface="黑体" pitchFamily="2" charset="-122"/>
                <a:ea typeface="黑体" pitchFamily="2" charset="-122"/>
              </a:rPr>
              <a:t>ATA</a:t>
            </a:r>
            <a:r>
              <a:rPr lang="zh-CN" altLang="en-US" sz="1200">
                <a:solidFill>
                  <a:srgbClr val="000066"/>
                </a:solidFill>
                <a:latin typeface="黑体" pitchFamily="2" charset="-122"/>
                <a:ea typeface="黑体" pitchFamily="2" charset="-122"/>
              </a:rPr>
              <a:t>章</a:t>
            </a:r>
            <a:r>
              <a:rPr lang="en-US" altLang="zh-CN" sz="1200">
                <a:solidFill>
                  <a:srgbClr val="000066"/>
                </a:solidFill>
                <a:latin typeface="黑体" pitchFamily="2" charset="-122"/>
                <a:ea typeface="黑体" pitchFamily="2" charset="-122"/>
              </a:rPr>
              <a:t>/</a:t>
            </a:r>
            <a:r>
              <a:rPr lang="zh-CN" altLang="en-US" sz="1200">
                <a:solidFill>
                  <a:srgbClr val="000066"/>
                </a:solidFill>
                <a:latin typeface="黑体" pitchFamily="2" charset="-122"/>
                <a:ea typeface="黑体" pitchFamily="2" charset="-122"/>
              </a:rPr>
              <a:t>节</a:t>
            </a:r>
            <a:r>
              <a:rPr lang="en-US" altLang="zh-CN" sz="1200">
                <a:solidFill>
                  <a:srgbClr val="000066"/>
                </a:solidFill>
                <a:latin typeface="黑体" pitchFamily="2" charset="-122"/>
                <a:ea typeface="黑体" pitchFamily="2" charset="-122"/>
              </a:rPr>
              <a:t>…</a:t>
            </a:r>
            <a:r>
              <a:rPr lang="zh-CN" altLang="en-US" sz="1200">
                <a:solidFill>
                  <a:srgbClr val="000066"/>
                </a:solidFill>
                <a:latin typeface="黑体" pitchFamily="2" charset="-122"/>
                <a:ea typeface="黑体" pitchFamily="2" charset="-122"/>
              </a:rPr>
              <a:t>（专业）</a:t>
            </a:r>
          </a:p>
        </p:txBody>
      </p:sp>
      <p:cxnSp>
        <p:nvCxnSpPr>
          <p:cNvPr id="245" name="直接连接符 200"/>
          <p:cNvCxnSpPr>
            <a:cxnSpLocks noChangeShapeType="1"/>
          </p:cNvCxnSpPr>
          <p:nvPr/>
        </p:nvCxnSpPr>
        <p:spPr bwMode="auto">
          <a:xfrm flipV="1">
            <a:off x="5808663" y="4672013"/>
            <a:ext cx="3027362" cy="1587"/>
          </a:xfrm>
          <a:prstGeom prst="line">
            <a:avLst/>
          </a:prstGeom>
          <a:noFill/>
          <a:ln w="9525">
            <a:solidFill>
              <a:srgbClr val="0000CC"/>
            </a:solidFill>
            <a:round/>
            <a:headEnd/>
            <a:tailEnd/>
          </a:ln>
        </p:spPr>
      </p:cxnSp>
      <p:sp>
        <p:nvSpPr>
          <p:cNvPr id="246" name="Oval 67"/>
          <p:cNvSpPr>
            <a:spLocks noChangeArrowheads="1"/>
          </p:cNvSpPr>
          <p:nvPr/>
        </p:nvSpPr>
        <p:spPr bwMode="auto">
          <a:xfrm>
            <a:off x="6859588" y="3449638"/>
            <a:ext cx="211137" cy="211137"/>
          </a:xfrm>
          <a:prstGeom prst="ellipse">
            <a:avLst/>
          </a:prstGeom>
          <a:solidFill>
            <a:srgbClr val="00B050"/>
          </a:solidFill>
          <a:ln w="9525">
            <a:solidFill>
              <a:schemeClr val="bg2"/>
            </a:solidFill>
            <a:round/>
            <a:headEnd/>
            <a:tailEnd/>
          </a:ln>
        </p:spPr>
        <p:txBody>
          <a:bodyPr wrap="none" anchor="ctr"/>
          <a:lstStyle/>
          <a:p>
            <a:endParaRPr lang="zh-CN" altLang="en-US"/>
          </a:p>
        </p:txBody>
      </p:sp>
      <p:sp>
        <p:nvSpPr>
          <p:cNvPr id="247" name="Oval 68"/>
          <p:cNvSpPr>
            <a:spLocks noChangeArrowheads="1"/>
          </p:cNvSpPr>
          <p:nvPr/>
        </p:nvSpPr>
        <p:spPr bwMode="auto">
          <a:xfrm>
            <a:off x="6413500" y="3911600"/>
            <a:ext cx="211138" cy="211138"/>
          </a:xfrm>
          <a:prstGeom prst="ellipse">
            <a:avLst/>
          </a:prstGeom>
          <a:solidFill>
            <a:srgbClr val="00B050"/>
          </a:solidFill>
          <a:ln w="9525">
            <a:solidFill>
              <a:schemeClr val="bg2"/>
            </a:solidFill>
            <a:round/>
            <a:headEnd/>
            <a:tailEnd/>
          </a:ln>
        </p:spPr>
        <p:txBody>
          <a:bodyPr wrap="none" anchor="ctr"/>
          <a:lstStyle/>
          <a:p>
            <a:endParaRPr lang="zh-CN" altLang="en-US"/>
          </a:p>
        </p:txBody>
      </p:sp>
      <p:sp>
        <p:nvSpPr>
          <p:cNvPr id="248" name="Oval 69"/>
          <p:cNvSpPr>
            <a:spLocks noChangeArrowheads="1"/>
          </p:cNvSpPr>
          <p:nvPr/>
        </p:nvSpPr>
        <p:spPr bwMode="auto">
          <a:xfrm>
            <a:off x="6888163" y="3927475"/>
            <a:ext cx="211137" cy="211138"/>
          </a:xfrm>
          <a:prstGeom prst="ellipse">
            <a:avLst/>
          </a:prstGeom>
          <a:solidFill>
            <a:srgbClr val="00B050"/>
          </a:solidFill>
          <a:ln w="9525">
            <a:solidFill>
              <a:schemeClr val="bg2"/>
            </a:solidFill>
            <a:round/>
            <a:headEnd/>
            <a:tailEnd/>
          </a:ln>
        </p:spPr>
        <p:txBody>
          <a:bodyPr wrap="none" anchor="ctr"/>
          <a:lstStyle/>
          <a:p>
            <a:endParaRPr lang="zh-CN" altLang="en-US"/>
          </a:p>
        </p:txBody>
      </p:sp>
      <p:sp>
        <p:nvSpPr>
          <p:cNvPr id="249" name="Oval 70"/>
          <p:cNvSpPr>
            <a:spLocks noChangeArrowheads="1"/>
          </p:cNvSpPr>
          <p:nvPr/>
        </p:nvSpPr>
        <p:spPr bwMode="auto">
          <a:xfrm>
            <a:off x="6240463" y="4405313"/>
            <a:ext cx="209550" cy="211137"/>
          </a:xfrm>
          <a:prstGeom prst="ellipse">
            <a:avLst/>
          </a:prstGeom>
          <a:solidFill>
            <a:srgbClr val="00B050"/>
          </a:solidFill>
          <a:ln w="9525">
            <a:solidFill>
              <a:schemeClr val="bg2"/>
            </a:solidFill>
            <a:round/>
            <a:headEnd/>
            <a:tailEnd/>
          </a:ln>
        </p:spPr>
        <p:txBody>
          <a:bodyPr wrap="none" anchor="ctr"/>
          <a:lstStyle/>
          <a:p>
            <a:endParaRPr lang="zh-CN" altLang="en-US"/>
          </a:p>
        </p:txBody>
      </p:sp>
      <p:sp>
        <p:nvSpPr>
          <p:cNvPr id="250" name="Oval 71"/>
          <p:cNvSpPr>
            <a:spLocks noChangeArrowheads="1"/>
          </p:cNvSpPr>
          <p:nvPr/>
        </p:nvSpPr>
        <p:spPr bwMode="auto">
          <a:xfrm>
            <a:off x="7318375" y="3943350"/>
            <a:ext cx="211138" cy="211138"/>
          </a:xfrm>
          <a:prstGeom prst="ellipse">
            <a:avLst/>
          </a:prstGeom>
          <a:solidFill>
            <a:srgbClr val="00B050"/>
          </a:solidFill>
          <a:ln w="9525">
            <a:solidFill>
              <a:schemeClr val="bg2"/>
            </a:solidFill>
            <a:round/>
            <a:headEnd/>
            <a:tailEnd/>
          </a:ln>
        </p:spPr>
        <p:txBody>
          <a:bodyPr wrap="none" anchor="ctr"/>
          <a:lstStyle/>
          <a:p>
            <a:endParaRPr lang="zh-CN" altLang="en-US"/>
          </a:p>
        </p:txBody>
      </p:sp>
      <p:sp>
        <p:nvSpPr>
          <p:cNvPr id="251" name="Oval 72"/>
          <p:cNvSpPr>
            <a:spLocks noChangeArrowheads="1"/>
          </p:cNvSpPr>
          <p:nvPr/>
        </p:nvSpPr>
        <p:spPr bwMode="auto">
          <a:xfrm>
            <a:off x="6654800" y="4421188"/>
            <a:ext cx="211138" cy="211137"/>
          </a:xfrm>
          <a:prstGeom prst="ellipse">
            <a:avLst/>
          </a:prstGeom>
          <a:solidFill>
            <a:srgbClr val="00B050"/>
          </a:solidFill>
          <a:ln w="9525">
            <a:solidFill>
              <a:schemeClr val="bg2"/>
            </a:solidFill>
            <a:round/>
            <a:headEnd/>
            <a:tailEnd/>
          </a:ln>
        </p:spPr>
        <p:txBody>
          <a:bodyPr wrap="none" anchor="ctr"/>
          <a:lstStyle/>
          <a:p>
            <a:endParaRPr lang="zh-CN" altLang="en-US"/>
          </a:p>
        </p:txBody>
      </p:sp>
      <p:sp>
        <p:nvSpPr>
          <p:cNvPr id="252" name="Oval 73"/>
          <p:cNvSpPr>
            <a:spLocks noChangeArrowheads="1"/>
          </p:cNvSpPr>
          <p:nvPr/>
        </p:nvSpPr>
        <p:spPr bwMode="auto">
          <a:xfrm>
            <a:off x="7011988" y="4421188"/>
            <a:ext cx="211137" cy="211137"/>
          </a:xfrm>
          <a:prstGeom prst="ellipse">
            <a:avLst/>
          </a:prstGeom>
          <a:solidFill>
            <a:srgbClr val="00B050"/>
          </a:solidFill>
          <a:ln w="9525">
            <a:solidFill>
              <a:schemeClr val="bg2"/>
            </a:solidFill>
            <a:round/>
            <a:headEnd/>
            <a:tailEnd/>
          </a:ln>
        </p:spPr>
        <p:txBody>
          <a:bodyPr wrap="none" anchor="ctr"/>
          <a:lstStyle/>
          <a:p>
            <a:endParaRPr lang="zh-CN" altLang="en-US"/>
          </a:p>
        </p:txBody>
      </p:sp>
      <p:sp>
        <p:nvSpPr>
          <p:cNvPr id="253" name="Oval 74"/>
          <p:cNvSpPr>
            <a:spLocks noChangeArrowheads="1"/>
          </p:cNvSpPr>
          <p:nvPr/>
        </p:nvSpPr>
        <p:spPr bwMode="auto">
          <a:xfrm>
            <a:off x="7427913" y="4421188"/>
            <a:ext cx="209550" cy="211137"/>
          </a:xfrm>
          <a:prstGeom prst="ellipse">
            <a:avLst/>
          </a:prstGeom>
          <a:solidFill>
            <a:srgbClr val="00B050"/>
          </a:solidFill>
          <a:ln w="9525">
            <a:solidFill>
              <a:schemeClr val="bg2"/>
            </a:solidFill>
            <a:round/>
            <a:headEnd/>
            <a:tailEnd/>
          </a:ln>
        </p:spPr>
        <p:txBody>
          <a:bodyPr wrap="none" anchor="ctr"/>
          <a:lstStyle/>
          <a:p>
            <a:endParaRPr lang="zh-CN" altLang="en-US"/>
          </a:p>
        </p:txBody>
      </p:sp>
      <p:sp>
        <p:nvSpPr>
          <p:cNvPr id="258" name="Line 75"/>
          <p:cNvSpPr>
            <a:spLocks noChangeShapeType="1"/>
          </p:cNvSpPr>
          <p:nvPr/>
        </p:nvSpPr>
        <p:spPr bwMode="auto">
          <a:xfrm flipH="1">
            <a:off x="6565900" y="3635375"/>
            <a:ext cx="368300" cy="292100"/>
          </a:xfrm>
          <a:prstGeom prst="line">
            <a:avLst/>
          </a:prstGeom>
          <a:noFill/>
          <a:ln w="9525">
            <a:solidFill>
              <a:srgbClr val="00B050"/>
            </a:solidFill>
            <a:round/>
            <a:headEnd/>
            <a:tailEnd/>
          </a:ln>
        </p:spPr>
        <p:txBody>
          <a:bodyPr/>
          <a:lstStyle/>
          <a:p>
            <a:endParaRPr lang="zh-CN" altLang="en-US"/>
          </a:p>
        </p:txBody>
      </p:sp>
      <p:sp>
        <p:nvSpPr>
          <p:cNvPr id="259" name="Line 76"/>
          <p:cNvSpPr>
            <a:spLocks noChangeShapeType="1"/>
          </p:cNvSpPr>
          <p:nvPr/>
        </p:nvSpPr>
        <p:spPr bwMode="auto">
          <a:xfrm flipH="1">
            <a:off x="6992938" y="3651250"/>
            <a:ext cx="0" cy="260350"/>
          </a:xfrm>
          <a:prstGeom prst="line">
            <a:avLst/>
          </a:prstGeom>
          <a:noFill/>
          <a:ln w="9525">
            <a:solidFill>
              <a:srgbClr val="00B050"/>
            </a:solidFill>
            <a:round/>
            <a:headEnd/>
            <a:tailEnd/>
          </a:ln>
        </p:spPr>
        <p:txBody>
          <a:bodyPr/>
          <a:lstStyle/>
          <a:p>
            <a:endParaRPr lang="zh-CN" altLang="en-US"/>
          </a:p>
        </p:txBody>
      </p:sp>
      <p:sp>
        <p:nvSpPr>
          <p:cNvPr id="260" name="Line 77"/>
          <p:cNvSpPr>
            <a:spLocks noChangeShapeType="1"/>
          </p:cNvSpPr>
          <p:nvPr/>
        </p:nvSpPr>
        <p:spPr bwMode="auto">
          <a:xfrm>
            <a:off x="7054850" y="3589338"/>
            <a:ext cx="322263" cy="338137"/>
          </a:xfrm>
          <a:prstGeom prst="line">
            <a:avLst/>
          </a:prstGeom>
          <a:noFill/>
          <a:ln w="9525">
            <a:solidFill>
              <a:srgbClr val="00B050"/>
            </a:solidFill>
            <a:round/>
            <a:headEnd/>
            <a:tailEnd/>
          </a:ln>
        </p:spPr>
        <p:txBody>
          <a:bodyPr/>
          <a:lstStyle/>
          <a:p>
            <a:endParaRPr lang="zh-CN" altLang="en-US"/>
          </a:p>
        </p:txBody>
      </p:sp>
      <p:sp>
        <p:nvSpPr>
          <p:cNvPr id="261" name="Line 78"/>
          <p:cNvSpPr>
            <a:spLocks noChangeShapeType="1"/>
          </p:cNvSpPr>
          <p:nvPr/>
        </p:nvSpPr>
        <p:spPr bwMode="auto">
          <a:xfrm flipH="1">
            <a:off x="6367463" y="4113213"/>
            <a:ext cx="88900" cy="307975"/>
          </a:xfrm>
          <a:prstGeom prst="line">
            <a:avLst/>
          </a:prstGeom>
          <a:noFill/>
          <a:ln w="9525">
            <a:solidFill>
              <a:srgbClr val="00B050"/>
            </a:solidFill>
            <a:round/>
            <a:headEnd/>
            <a:tailEnd/>
          </a:ln>
        </p:spPr>
        <p:txBody>
          <a:bodyPr/>
          <a:lstStyle/>
          <a:p>
            <a:endParaRPr lang="zh-CN" altLang="en-US"/>
          </a:p>
        </p:txBody>
      </p:sp>
      <p:sp>
        <p:nvSpPr>
          <p:cNvPr id="262" name="Line 79"/>
          <p:cNvSpPr>
            <a:spLocks noChangeShapeType="1"/>
          </p:cNvSpPr>
          <p:nvPr/>
        </p:nvSpPr>
        <p:spPr bwMode="auto">
          <a:xfrm>
            <a:off x="6550025" y="4095750"/>
            <a:ext cx="158750" cy="368300"/>
          </a:xfrm>
          <a:prstGeom prst="line">
            <a:avLst/>
          </a:prstGeom>
          <a:noFill/>
          <a:ln w="9525">
            <a:solidFill>
              <a:srgbClr val="00B050"/>
            </a:solidFill>
            <a:round/>
            <a:headEnd/>
            <a:tailEnd/>
          </a:ln>
        </p:spPr>
        <p:txBody>
          <a:bodyPr/>
          <a:lstStyle/>
          <a:p>
            <a:endParaRPr lang="zh-CN" altLang="en-US"/>
          </a:p>
        </p:txBody>
      </p:sp>
      <p:sp>
        <p:nvSpPr>
          <p:cNvPr id="263" name="Line 80"/>
          <p:cNvSpPr>
            <a:spLocks noChangeShapeType="1"/>
          </p:cNvSpPr>
          <p:nvPr/>
        </p:nvSpPr>
        <p:spPr bwMode="auto">
          <a:xfrm>
            <a:off x="7473950" y="4125913"/>
            <a:ext cx="80963" cy="354012"/>
          </a:xfrm>
          <a:prstGeom prst="line">
            <a:avLst/>
          </a:prstGeom>
          <a:noFill/>
          <a:ln w="9525">
            <a:solidFill>
              <a:srgbClr val="00B050"/>
            </a:solidFill>
            <a:round/>
            <a:headEnd/>
            <a:tailEnd/>
          </a:ln>
        </p:spPr>
        <p:txBody>
          <a:bodyPr/>
          <a:lstStyle/>
          <a:p>
            <a:endParaRPr lang="zh-CN" altLang="en-US"/>
          </a:p>
        </p:txBody>
      </p:sp>
      <p:sp>
        <p:nvSpPr>
          <p:cNvPr id="264" name="Line 81"/>
          <p:cNvSpPr>
            <a:spLocks noChangeShapeType="1"/>
          </p:cNvSpPr>
          <p:nvPr/>
        </p:nvSpPr>
        <p:spPr bwMode="auto">
          <a:xfrm flipH="1">
            <a:off x="7154863" y="4110038"/>
            <a:ext cx="225425" cy="354012"/>
          </a:xfrm>
          <a:prstGeom prst="line">
            <a:avLst/>
          </a:prstGeom>
          <a:noFill/>
          <a:ln w="9525">
            <a:solidFill>
              <a:srgbClr val="00B050"/>
            </a:solidFill>
            <a:round/>
            <a:headEnd/>
            <a:tailEnd/>
          </a:ln>
        </p:spPr>
        <p:txBody>
          <a:bodyPr/>
          <a:lstStyle/>
          <a:p>
            <a:endParaRPr lang="zh-CN" altLang="en-US"/>
          </a:p>
        </p:txBody>
      </p:sp>
      <p:sp>
        <p:nvSpPr>
          <p:cNvPr id="265" name="Oval 82"/>
          <p:cNvSpPr>
            <a:spLocks noChangeArrowheads="1"/>
          </p:cNvSpPr>
          <p:nvPr/>
        </p:nvSpPr>
        <p:spPr bwMode="auto">
          <a:xfrm>
            <a:off x="5932488" y="4910138"/>
            <a:ext cx="211137" cy="211137"/>
          </a:xfrm>
          <a:prstGeom prst="ellipse">
            <a:avLst/>
          </a:prstGeom>
          <a:solidFill>
            <a:srgbClr val="00B050"/>
          </a:solidFill>
          <a:ln w="9525">
            <a:solidFill>
              <a:schemeClr val="bg2"/>
            </a:solidFill>
            <a:round/>
            <a:headEnd/>
            <a:tailEnd/>
          </a:ln>
        </p:spPr>
        <p:txBody>
          <a:bodyPr wrap="none" anchor="ctr"/>
          <a:lstStyle/>
          <a:p>
            <a:endParaRPr lang="zh-CN" altLang="en-US"/>
          </a:p>
        </p:txBody>
      </p:sp>
      <p:sp>
        <p:nvSpPr>
          <p:cNvPr id="266" name="Oval 83"/>
          <p:cNvSpPr>
            <a:spLocks noChangeArrowheads="1"/>
          </p:cNvSpPr>
          <p:nvPr/>
        </p:nvSpPr>
        <p:spPr bwMode="auto">
          <a:xfrm>
            <a:off x="6348413" y="4910138"/>
            <a:ext cx="211137" cy="211137"/>
          </a:xfrm>
          <a:prstGeom prst="ellipse">
            <a:avLst/>
          </a:prstGeom>
          <a:solidFill>
            <a:srgbClr val="00B050"/>
          </a:solidFill>
          <a:ln w="9525">
            <a:solidFill>
              <a:schemeClr val="bg2"/>
            </a:solidFill>
            <a:round/>
            <a:headEnd/>
            <a:tailEnd/>
          </a:ln>
        </p:spPr>
        <p:txBody>
          <a:bodyPr wrap="none" anchor="ctr"/>
          <a:lstStyle/>
          <a:p>
            <a:endParaRPr lang="zh-CN" altLang="en-US"/>
          </a:p>
        </p:txBody>
      </p:sp>
      <p:sp>
        <p:nvSpPr>
          <p:cNvPr id="268" name="Line 84"/>
          <p:cNvSpPr>
            <a:spLocks noChangeShapeType="1"/>
          </p:cNvSpPr>
          <p:nvPr/>
        </p:nvSpPr>
        <p:spPr bwMode="auto">
          <a:xfrm>
            <a:off x="6394450" y="4616450"/>
            <a:ext cx="80963" cy="354013"/>
          </a:xfrm>
          <a:prstGeom prst="line">
            <a:avLst/>
          </a:prstGeom>
          <a:noFill/>
          <a:ln w="9525">
            <a:solidFill>
              <a:srgbClr val="00B050"/>
            </a:solidFill>
            <a:round/>
            <a:headEnd/>
            <a:tailEnd/>
          </a:ln>
        </p:spPr>
        <p:txBody>
          <a:bodyPr/>
          <a:lstStyle/>
          <a:p>
            <a:endParaRPr lang="zh-CN" altLang="en-US"/>
          </a:p>
        </p:txBody>
      </p:sp>
      <p:sp>
        <p:nvSpPr>
          <p:cNvPr id="269" name="Line 85"/>
          <p:cNvSpPr>
            <a:spLocks noChangeShapeType="1"/>
          </p:cNvSpPr>
          <p:nvPr/>
        </p:nvSpPr>
        <p:spPr bwMode="auto">
          <a:xfrm flipH="1">
            <a:off x="6075363" y="4600575"/>
            <a:ext cx="227012" cy="354013"/>
          </a:xfrm>
          <a:prstGeom prst="line">
            <a:avLst/>
          </a:prstGeom>
          <a:noFill/>
          <a:ln w="9525">
            <a:solidFill>
              <a:srgbClr val="00B050"/>
            </a:solidFill>
            <a:round/>
            <a:headEnd/>
            <a:tailEnd/>
          </a:ln>
        </p:spPr>
        <p:txBody>
          <a:bodyPr/>
          <a:lstStyle/>
          <a:p>
            <a:endParaRPr lang="zh-CN" altLang="en-US"/>
          </a:p>
        </p:txBody>
      </p:sp>
      <p:sp>
        <p:nvSpPr>
          <p:cNvPr id="270" name="Oval 86"/>
          <p:cNvSpPr>
            <a:spLocks noChangeArrowheads="1"/>
          </p:cNvSpPr>
          <p:nvPr/>
        </p:nvSpPr>
        <p:spPr bwMode="auto">
          <a:xfrm>
            <a:off x="6670675" y="4910138"/>
            <a:ext cx="211138" cy="211137"/>
          </a:xfrm>
          <a:prstGeom prst="ellipse">
            <a:avLst/>
          </a:prstGeom>
          <a:solidFill>
            <a:srgbClr val="00B050"/>
          </a:solidFill>
          <a:ln w="9525">
            <a:solidFill>
              <a:schemeClr val="bg2"/>
            </a:solidFill>
            <a:round/>
            <a:headEnd/>
            <a:tailEnd/>
          </a:ln>
        </p:spPr>
        <p:txBody>
          <a:bodyPr wrap="none" anchor="ctr"/>
          <a:lstStyle/>
          <a:p>
            <a:endParaRPr lang="zh-CN" altLang="en-US"/>
          </a:p>
        </p:txBody>
      </p:sp>
      <p:sp>
        <p:nvSpPr>
          <p:cNvPr id="271" name="Oval 87"/>
          <p:cNvSpPr>
            <a:spLocks noChangeArrowheads="1"/>
          </p:cNvSpPr>
          <p:nvPr/>
        </p:nvSpPr>
        <p:spPr bwMode="auto">
          <a:xfrm>
            <a:off x="7086600" y="4910138"/>
            <a:ext cx="211138" cy="211137"/>
          </a:xfrm>
          <a:prstGeom prst="ellipse">
            <a:avLst/>
          </a:prstGeom>
          <a:solidFill>
            <a:srgbClr val="00B050"/>
          </a:solidFill>
          <a:ln w="9525">
            <a:solidFill>
              <a:schemeClr val="bg2"/>
            </a:solidFill>
            <a:round/>
            <a:headEnd/>
            <a:tailEnd/>
          </a:ln>
        </p:spPr>
        <p:txBody>
          <a:bodyPr wrap="none" anchor="ctr"/>
          <a:lstStyle/>
          <a:p>
            <a:endParaRPr lang="zh-CN" altLang="en-US"/>
          </a:p>
        </p:txBody>
      </p:sp>
      <p:sp>
        <p:nvSpPr>
          <p:cNvPr id="272" name="Line 88"/>
          <p:cNvSpPr>
            <a:spLocks noChangeShapeType="1"/>
          </p:cNvSpPr>
          <p:nvPr/>
        </p:nvSpPr>
        <p:spPr bwMode="auto">
          <a:xfrm>
            <a:off x="7132638" y="4616450"/>
            <a:ext cx="80962" cy="354013"/>
          </a:xfrm>
          <a:prstGeom prst="line">
            <a:avLst/>
          </a:prstGeom>
          <a:noFill/>
          <a:ln w="9525">
            <a:solidFill>
              <a:srgbClr val="00B050"/>
            </a:solidFill>
            <a:round/>
            <a:headEnd/>
            <a:tailEnd/>
          </a:ln>
        </p:spPr>
        <p:txBody>
          <a:bodyPr/>
          <a:lstStyle/>
          <a:p>
            <a:endParaRPr lang="zh-CN" altLang="en-US"/>
          </a:p>
        </p:txBody>
      </p:sp>
      <p:sp>
        <p:nvSpPr>
          <p:cNvPr id="274" name="Line 89"/>
          <p:cNvSpPr>
            <a:spLocks noChangeShapeType="1"/>
          </p:cNvSpPr>
          <p:nvPr/>
        </p:nvSpPr>
        <p:spPr bwMode="auto">
          <a:xfrm flipH="1">
            <a:off x="6813550" y="4600575"/>
            <a:ext cx="227013" cy="354013"/>
          </a:xfrm>
          <a:prstGeom prst="line">
            <a:avLst/>
          </a:prstGeom>
          <a:noFill/>
          <a:ln w="9525">
            <a:solidFill>
              <a:srgbClr val="00B050"/>
            </a:solidFill>
            <a:round/>
            <a:headEnd/>
            <a:tailEnd/>
          </a:ln>
        </p:spPr>
        <p:txBody>
          <a:bodyPr/>
          <a:lstStyle/>
          <a:p>
            <a:endParaRPr lang="zh-CN" altLang="en-US"/>
          </a:p>
        </p:txBody>
      </p:sp>
      <p:sp>
        <p:nvSpPr>
          <p:cNvPr id="276" name="Oval 91"/>
          <p:cNvSpPr>
            <a:spLocks noChangeArrowheads="1"/>
          </p:cNvSpPr>
          <p:nvPr/>
        </p:nvSpPr>
        <p:spPr bwMode="auto">
          <a:xfrm>
            <a:off x="7412038" y="4895850"/>
            <a:ext cx="211137" cy="211138"/>
          </a:xfrm>
          <a:prstGeom prst="ellipse">
            <a:avLst/>
          </a:prstGeom>
          <a:solidFill>
            <a:srgbClr val="00B050"/>
          </a:solidFill>
          <a:ln w="9525">
            <a:solidFill>
              <a:schemeClr val="bg2"/>
            </a:solidFill>
            <a:round/>
            <a:headEnd/>
            <a:tailEnd/>
          </a:ln>
        </p:spPr>
        <p:txBody>
          <a:bodyPr wrap="none" anchor="ctr"/>
          <a:lstStyle/>
          <a:p>
            <a:endParaRPr lang="zh-CN" altLang="en-US"/>
          </a:p>
        </p:txBody>
      </p:sp>
      <p:sp>
        <p:nvSpPr>
          <p:cNvPr id="279" name="Oval 92"/>
          <p:cNvSpPr>
            <a:spLocks noChangeArrowheads="1"/>
          </p:cNvSpPr>
          <p:nvPr/>
        </p:nvSpPr>
        <p:spPr bwMode="auto">
          <a:xfrm>
            <a:off x="7827963" y="4895850"/>
            <a:ext cx="209550" cy="211138"/>
          </a:xfrm>
          <a:prstGeom prst="ellipse">
            <a:avLst/>
          </a:prstGeom>
          <a:solidFill>
            <a:srgbClr val="00B050"/>
          </a:solidFill>
          <a:ln w="9525">
            <a:solidFill>
              <a:schemeClr val="bg2"/>
            </a:solidFill>
            <a:round/>
            <a:headEnd/>
            <a:tailEnd/>
          </a:ln>
        </p:spPr>
        <p:txBody>
          <a:bodyPr wrap="none" anchor="ctr"/>
          <a:lstStyle/>
          <a:p>
            <a:endParaRPr lang="zh-CN" altLang="en-US"/>
          </a:p>
        </p:txBody>
      </p:sp>
      <p:sp>
        <p:nvSpPr>
          <p:cNvPr id="280" name="Line 93"/>
          <p:cNvSpPr>
            <a:spLocks noChangeShapeType="1"/>
          </p:cNvSpPr>
          <p:nvPr/>
        </p:nvSpPr>
        <p:spPr bwMode="auto">
          <a:xfrm>
            <a:off x="7535863" y="4557713"/>
            <a:ext cx="419100" cy="396875"/>
          </a:xfrm>
          <a:prstGeom prst="line">
            <a:avLst/>
          </a:prstGeom>
          <a:noFill/>
          <a:ln w="9525">
            <a:solidFill>
              <a:srgbClr val="00B050"/>
            </a:solidFill>
            <a:round/>
            <a:headEnd/>
            <a:tailEnd/>
          </a:ln>
        </p:spPr>
        <p:txBody>
          <a:bodyPr wrap="none" anchor="ctr"/>
          <a:lstStyle/>
          <a:p>
            <a:endParaRPr lang="zh-CN" altLang="en-US"/>
          </a:p>
        </p:txBody>
      </p:sp>
      <p:sp>
        <p:nvSpPr>
          <p:cNvPr id="282" name="Line 94"/>
          <p:cNvSpPr>
            <a:spLocks noChangeShapeType="1"/>
          </p:cNvSpPr>
          <p:nvPr/>
        </p:nvSpPr>
        <p:spPr bwMode="auto">
          <a:xfrm>
            <a:off x="7489825" y="4629150"/>
            <a:ext cx="65088" cy="309563"/>
          </a:xfrm>
          <a:prstGeom prst="line">
            <a:avLst/>
          </a:prstGeom>
          <a:noFill/>
          <a:ln w="9525">
            <a:solidFill>
              <a:srgbClr val="00B050"/>
            </a:solidFill>
            <a:round/>
            <a:headEnd/>
            <a:tailEnd/>
          </a:ln>
        </p:spPr>
        <p:txBody>
          <a:bodyPr/>
          <a:lstStyle/>
          <a:p>
            <a:endParaRPr lang="zh-CN" altLang="en-US"/>
          </a:p>
        </p:txBody>
      </p:sp>
      <p:sp>
        <p:nvSpPr>
          <p:cNvPr id="283" name="Text Box 82"/>
          <p:cNvSpPr txBox="1">
            <a:spLocks noChangeArrowheads="1"/>
          </p:cNvSpPr>
          <p:nvPr/>
        </p:nvSpPr>
        <p:spPr bwMode="auto">
          <a:xfrm>
            <a:off x="8089900" y="4918075"/>
            <a:ext cx="781050" cy="276225"/>
          </a:xfrm>
          <a:prstGeom prst="rect">
            <a:avLst/>
          </a:prstGeom>
          <a:noFill/>
          <a:ln w="9525" algn="ctr">
            <a:noFill/>
            <a:miter lim="800000"/>
            <a:headEnd/>
            <a:tailEnd/>
          </a:ln>
        </p:spPr>
        <p:txBody>
          <a:bodyPr lIns="18000" rIns="18000">
            <a:spAutoFit/>
          </a:bodyPr>
          <a:lstStyle/>
          <a:p>
            <a:pPr>
              <a:spcBef>
                <a:spcPct val="50000"/>
              </a:spcBef>
            </a:pPr>
            <a:r>
              <a:rPr lang="en-US" altLang="zh-CN" sz="1200">
                <a:solidFill>
                  <a:srgbClr val="000066"/>
                </a:solidFill>
                <a:latin typeface="黑体" pitchFamily="2" charset="-122"/>
                <a:ea typeface="黑体" pitchFamily="2" charset="-122"/>
              </a:rPr>
              <a:t>MOC</a:t>
            </a:r>
            <a:endParaRPr lang="zh-CN" altLang="en-US" sz="1200">
              <a:solidFill>
                <a:srgbClr val="000066"/>
              </a:solidFill>
              <a:latin typeface="黑体" pitchFamily="2" charset="-122"/>
              <a:ea typeface="黑体" pitchFamily="2" charset="-122"/>
            </a:endParaRPr>
          </a:p>
        </p:txBody>
      </p:sp>
      <p:cxnSp>
        <p:nvCxnSpPr>
          <p:cNvPr id="285" name="直接连接符 230"/>
          <p:cNvCxnSpPr>
            <a:cxnSpLocks noChangeShapeType="1"/>
          </p:cNvCxnSpPr>
          <p:nvPr/>
        </p:nvCxnSpPr>
        <p:spPr bwMode="auto">
          <a:xfrm flipV="1">
            <a:off x="5741988" y="5186363"/>
            <a:ext cx="3097212" cy="4762"/>
          </a:xfrm>
          <a:prstGeom prst="line">
            <a:avLst/>
          </a:prstGeom>
          <a:noFill/>
          <a:ln w="9525">
            <a:solidFill>
              <a:srgbClr val="0000CC"/>
            </a:solidFill>
            <a:round/>
            <a:headEnd/>
            <a:tailEnd/>
          </a:ln>
        </p:spPr>
      </p:cxnSp>
      <p:sp>
        <p:nvSpPr>
          <p:cNvPr id="286" name="椭圆 9"/>
          <p:cNvSpPr>
            <a:spLocks noChangeArrowheads="1"/>
          </p:cNvSpPr>
          <p:nvPr/>
        </p:nvSpPr>
        <p:spPr bwMode="auto">
          <a:xfrm>
            <a:off x="2987675" y="5722938"/>
            <a:ext cx="574675" cy="330200"/>
          </a:xfrm>
          <a:prstGeom prst="ellipse">
            <a:avLst/>
          </a:prstGeom>
          <a:noFill/>
          <a:ln w="19050" algn="ctr">
            <a:solidFill>
              <a:srgbClr val="FF0000"/>
            </a:solidFill>
            <a:round/>
            <a:headEnd/>
            <a:tailEnd/>
          </a:ln>
        </p:spPr>
        <p:txBody>
          <a:bodyPr/>
          <a:lstStyle/>
          <a:p>
            <a:pPr eaLnBrk="0" hangingPunct="0"/>
            <a:endParaRPr lang="zh-CN" altLang="en-US"/>
          </a:p>
        </p:txBody>
      </p:sp>
      <p:sp>
        <p:nvSpPr>
          <p:cNvPr id="294" name="椭圆 9"/>
          <p:cNvSpPr>
            <a:spLocks noChangeArrowheads="1"/>
          </p:cNvSpPr>
          <p:nvPr/>
        </p:nvSpPr>
        <p:spPr bwMode="auto">
          <a:xfrm>
            <a:off x="1673225" y="3079750"/>
            <a:ext cx="989013" cy="498475"/>
          </a:xfrm>
          <a:prstGeom prst="ellipse">
            <a:avLst/>
          </a:prstGeom>
          <a:noFill/>
          <a:ln w="19050" algn="ctr">
            <a:solidFill>
              <a:srgbClr val="FF0000"/>
            </a:solidFill>
            <a:round/>
            <a:headEnd/>
            <a:tailEnd/>
          </a:ln>
        </p:spPr>
        <p:txBody>
          <a:bodyPr/>
          <a:lstStyle/>
          <a:p>
            <a:pPr eaLnBrk="0" hangingPunct="0"/>
            <a:endParaRPr lang="zh-CN" altLang="en-US"/>
          </a:p>
        </p:txBody>
      </p:sp>
      <p:sp>
        <p:nvSpPr>
          <p:cNvPr id="295" name="椭圆 9"/>
          <p:cNvSpPr>
            <a:spLocks noChangeArrowheads="1"/>
          </p:cNvSpPr>
          <p:nvPr/>
        </p:nvSpPr>
        <p:spPr bwMode="auto">
          <a:xfrm>
            <a:off x="5776913" y="4854575"/>
            <a:ext cx="574675" cy="330200"/>
          </a:xfrm>
          <a:prstGeom prst="ellipse">
            <a:avLst/>
          </a:prstGeom>
          <a:noFill/>
          <a:ln w="19050" algn="ctr">
            <a:solidFill>
              <a:srgbClr val="FF0000"/>
            </a:solidFill>
            <a:round/>
            <a:headEnd/>
            <a:tailEnd/>
          </a:ln>
        </p:spPr>
        <p:txBody>
          <a:bodyPr/>
          <a:lstStyle/>
          <a:p>
            <a:pPr eaLnBrk="0" hangingPunct="0"/>
            <a:endParaRPr lang="zh-CN" altLang="en-US"/>
          </a:p>
        </p:txBody>
      </p:sp>
      <p:cxnSp>
        <p:nvCxnSpPr>
          <p:cNvPr id="296" name="曲线连接符 237"/>
          <p:cNvCxnSpPr>
            <a:cxnSpLocks noChangeShapeType="1"/>
            <a:stCxn id="294" idx="4"/>
            <a:endCxn id="300" idx="0"/>
          </p:cNvCxnSpPr>
          <p:nvPr/>
        </p:nvCxnSpPr>
        <p:spPr bwMode="auto">
          <a:xfrm rot="16200000" flipH="1">
            <a:off x="3882231" y="1864519"/>
            <a:ext cx="758825" cy="4186238"/>
          </a:xfrm>
          <a:prstGeom prst="curvedConnector3">
            <a:avLst>
              <a:gd name="adj1" fmla="val 50000"/>
            </a:avLst>
          </a:prstGeom>
          <a:noFill/>
          <a:ln w="9525" algn="ctr">
            <a:solidFill>
              <a:srgbClr val="FF0000"/>
            </a:solidFill>
            <a:prstDash val="dash"/>
            <a:round/>
            <a:headEnd/>
            <a:tailEnd type="arrow" w="med" len="med"/>
          </a:ln>
        </p:spPr>
      </p:cxnSp>
      <p:cxnSp>
        <p:nvCxnSpPr>
          <p:cNvPr id="297" name="曲线连接符 239"/>
          <p:cNvCxnSpPr>
            <a:cxnSpLocks noChangeShapeType="1"/>
            <a:stCxn id="286" idx="6"/>
            <a:endCxn id="295" idx="2"/>
          </p:cNvCxnSpPr>
          <p:nvPr/>
        </p:nvCxnSpPr>
        <p:spPr bwMode="auto">
          <a:xfrm flipV="1">
            <a:off x="3562350" y="5019675"/>
            <a:ext cx="2214563" cy="868363"/>
          </a:xfrm>
          <a:prstGeom prst="curvedConnector3">
            <a:avLst>
              <a:gd name="adj1" fmla="val 50000"/>
            </a:avLst>
          </a:prstGeom>
          <a:noFill/>
          <a:ln w="9525" algn="ctr">
            <a:solidFill>
              <a:srgbClr val="FF0000"/>
            </a:solidFill>
            <a:round/>
            <a:headEnd/>
            <a:tailEnd type="arrow" w="med" len="med"/>
          </a:ln>
        </p:spPr>
      </p:cxnSp>
      <p:sp>
        <p:nvSpPr>
          <p:cNvPr id="298" name="TextBox 242"/>
          <p:cNvSpPr txBox="1">
            <a:spLocks noChangeArrowheads="1"/>
          </p:cNvSpPr>
          <p:nvPr/>
        </p:nvSpPr>
        <p:spPr bwMode="auto">
          <a:xfrm>
            <a:off x="6723063" y="2697163"/>
            <a:ext cx="1169987" cy="646112"/>
          </a:xfrm>
          <a:prstGeom prst="rect">
            <a:avLst/>
          </a:prstGeom>
          <a:noFill/>
          <a:ln w="9525">
            <a:noFill/>
            <a:miter lim="800000"/>
            <a:headEnd/>
            <a:tailEnd/>
          </a:ln>
        </p:spPr>
        <p:txBody>
          <a:bodyPr>
            <a:spAutoFit/>
          </a:bodyPr>
          <a:lstStyle/>
          <a:p>
            <a:pPr algn="ctr">
              <a:spcBef>
                <a:spcPct val="50000"/>
              </a:spcBef>
            </a:pPr>
            <a:r>
              <a:rPr lang="zh-CN" altLang="en-US" sz="1800" b="1">
                <a:solidFill>
                  <a:srgbClr val="000099"/>
                </a:solidFill>
                <a:latin typeface="Arial Narrow" pitchFamily="34" charset="0"/>
                <a:ea typeface="黑体" pitchFamily="2" charset="-122"/>
              </a:rPr>
              <a:t>符合性方法树</a:t>
            </a:r>
          </a:p>
        </p:txBody>
      </p:sp>
      <p:sp>
        <p:nvSpPr>
          <p:cNvPr id="299" name="TextBox 78"/>
          <p:cNvSpPr txBox="1">
            <a:spLocks noChangeArrowheads="1"/>
          </p:cNvSpPr>
          <p:nvPr/>
        </p:nvSpPr>
        <p:spPr bwMode="auto">
          <a:xfrm>
            <a:off x="4624388" y="5330825"/>
            <a:ext cx="492125" cy="276225"/>
          </a:xfrm>
          <a:prstGeom prst="rect">
            <a:avLst/>
          </a:prstGeom>
          <a:noFill/>
          <a:ln w="9525">
            <a:noFill/>
            <a:miter lim="800000"/>
            <a:headEnd/>
            <a:tailEnd/>
          </a:ln>
        </p:spPr>
        <p:txBody>
          <a:bodyPr wrap="none">
            <a:spAutoFit/>
          </a:bodyPr>
          <a:lstStyle/>
          <a:p>
            <a:r>
              <a:rPr lang="zh-CN" altLang="en-US" sz="1200">
                <a:solidFill>
                  <a:srgbClr val="FF0000"/>
                </a:solidFill>
                <a:latin typeface="楷体_GB2312" pitchFamily="49" charset="-122"/>
                <a:ea typeface="楷体_GB2312" pitchFamily="49" charset="-122"/>
              </a:rPr>
              <a:t>分配</a:t>
            </a:r>
          </a:p>
        </p:txBody>
      </p:sp>
      <p:sp>
        <p:nvSpPr>
          <p:cNvPr id="300" name="椭圆 9"/>
          <p:cNvSpPr>
            <a:spLocks noChangeArrowheads="1"/>
          </p:cNvSpPr>
          <p:nvPr/>
        </p:nvSpPr>
        <p:spPr bwMode="auto">
          <a:xfrm>
            <a:off x="6067425" y="4337050"/>
            <a:ext cx="574675" cy="330200"/>
          </a:xfrm>
          <a:prstGeom prst="ellipse">
            <a:avLst/>
          </a:prstGeom>
          <a:noFill/>
          <a:ln w="19050" algn="ctr">
            <a:solidFill>
              <a:srgbClr val="FF0000"/>
            </a:solidFill>
            <a:round/>
            <a:headEnd/>
            <a:tailEnd/>
          </a:ln>
        </p:spPr>
        <p:txBody>
          <a:bodyPr/>
          <a:lstStyle/>
          <a:p>
            <a:pPr eaLnBrk="0" hangingPunct="0"/>
            <a:endParaRPr lang="zh-CN" altLang="en-US"/>
          </a:p>
        </p:txBody>
      </p:sp>
      <p:pic>
        <p:nvPicPr>
          <p:cNvPr id="301" name="Picture 9" descr="D:\Program Files\Microsoft Office\MEDIA\CAGCAT10\j0292020.wmf"/>
          <p:cNvPicPr>
            <a:picLocks noChangeAspect="1" noChangeArrowheads="1"/>
          </p:cNvPicPr>
          <p:nvPr/>
        </p:nvPicPr>
        <p:blipFill>
          <a:blip r:embed="rId4" cstate="print"/>
          <a:srcRect/>
          <a:stretch>
            <a:fillRect/>
          </a:stretch>
        </p:blipFill>
        <p:spPr bwMode="auto">
          <a:xfrm>
            <a:off x="4841875" y="4578350"/>
            <a:ext cx="544513" cy="517525"/>
          </a:xfrm>
          <a:prstGeom prst="rect">
            <a:avLst/>
          </a:prstGeom>
          <a:noFill/>
          <a:ln w="9525">
            <a:noFill/>
            <a:miter lim="800000"/>
            <a:headEnd/>
            <a:tailEnd/>
          </a:ln>
        </p:spPr>
      </p:pic>
      <p:pic>
        <p:nvPicPr>
          <p:cNvPr id="302" name="Picture 9" descr="D:\Program Files\Microsoft Office\MEDIA\CAGCAT10\j0292020.wmf"/>
          <p:cNvPicPr>
            <a:picLocks noChangeAspect="1" noChangeArrowheads="1"/>
          </p:cNvPicPr>
          <p:nvPr/>
        </p:nvPicPr>
        <p:blipFill>
          <a:blip r:embed="rId4" cstate="print"/>
          <a:srcRect/>
          <a:stretch>
            <a:fillRect/>
          </a:stretch>
        </p:blipFill>
        <p:spPr bwMode="auto">
          <a:xfrm>
            <a:off x="4856163" y="3827463"/>
            <a:ext cx="544512" cy="517525"/>
          </a:xfrm>
          <a:prstGeom prst="rect">
            <a:avLst/>
          </a:prstGeom>
          <a:noFill/>
          <a:ln w="9525">
            <a:noFill/>
            <a:miter lim="800000"/>
            <a:headEnd/>
            <a:tailEnd/>
          </a:ln>
        </p:spPr>
      </p:pic>
      <p:sp>
        <p:nvSpPr>
          <p:cNvPr id="303" name="TextBox 78"/>
          <p:cNvSpPr txBox="1">
            <a:spLocks noChangeArrowheads="1"/>
          </p:cNvSpPr>
          <p:nvPr/>
        </p:nvSpPr>
        <p:spPr bwMode="auto">
          <a:xfrm>
            <a:off x="4129088" y="4302125"/>
            <a:ext cx="2179637" cy="277813"/>
          </a:xfrm>
          <a:prstGeom prst="rect">
            <a:avLst/>
          </a:prstGeom>
          <a:noFill/>
          <a:ln w="9525">
            <a:noFill/>
            <a:miter lim="800000"/>
            <a:headEnd/>
            <a:tailEnd/>
          </a:ln>
        </p:spPr>
        <p:txBody>
          <a:bodyPr>
            <a:spAutoFit/>
          </a:bodyPr>
          <a:lstStyle/>
          <a:p>
            <a:pPr algn="ctr">
              <a:spcBef>
                <a:spcPct val="50000"/>
              </a:spcBef>
              <a:defRPr/>
            </a:pPr>
            <a:r>
              <a:rPr lang="zh-CN" altLang="en-US" sz="1200" b="1" dirty="0">
                <a:solidFill>
                  <a:srgbClr val="000099"/>
                </a:solidFill>
                <a:latin typeface="楷体_GB2312" pitchFamily="49" charset="-122"/>
                <a:ea typeface="楷体_GB2312" pitchFamily="49" charset="-122"/>
              </a:rPr>
              <a:t>适航</a:t>
            </a:r>
            <a:r>
              <a:rPr lang="en-US" altLang="zh-CN" sz="1200" b="1" dirty="0">
                <a:solidFill>
                  <a:srgbClr val="000099"/>
                </a:solidFill>
                <a:latin typeface="+mn-lt"/>
                <a:ea typeface="楷体_GB2312" pitchFamily="49" charset="-122"/>
              </a:rPr>
              <a:t>&amp;</a:t>
            </a:r>
            <a:r>
              <a:rPr lang="zh-CN" altLang="en-US" sz="1200" b="1" dirty="0">
                <a:solidFill>
                  <a:srgbClr val="000099"/>
                </a:solidFill>
                <a:latin typeface="楷体_GB2312" pitchFamily="49" charset="-122"/>
                <a:ea typeface="楷体_GB2312" pitchFamily="49" charset="-122"/>
              </a:rPr>
              <a:t>总体构型人员</a:t>
            </a:r>
          </a:p>
        </p:txBody>
      </p:sp>
      <p:sp>
        <p:nvSpPr>
          <p:cNvPr id="304" name="矩形 303"/>
          <p:cNvSpPr/>
          <p:nvPr/>
        </p:nvSpPr>
        <p:spPr>
          <a:xfrm>
            <a:off x="323850" y="1294385"/>
            <a:ext cx="7362825" cy="590931"/>
          </a:xfrm>
          <a:prstGeom prst="rect">
            <a:avLst/>
          </a:prstGeom>
        </p:spPr>
        <p:txBody>
          <a:bodyPr wrap="square">
            <a:spAutoFit/>
          </a:bodyPr>
          <a:lstStyle/>
          <a:p>
            <a:pPr marL="288925" lvl="1" indent="-174625">
              <a:lnSpc>
                <a:spcPct val="90000"/>
              </a:lnSpc>
              <a:spcBef>
                <a:spcPct val="30000"/>
              </a:spcBef>
              <a:spcAft>
                <a:spcPct val="20000"/>
              </a:spcAft>
              <a:buSzPct val="50000"/>
              <a:defRPr/>
            </a:pPr>
            <a:r>
              <a:rPr lang="zh-CN" altLang="en-US" kern="0" dirty="0" smtClean="0">
                <a:ea typeface="宋体" pitchFamily="2" charset="-122"/>
              </a:rPr>
              <a:t>基于型号合格审定基础（</a:t>
            </a:r>
            <a:r>
              <a:rPr lang="en-US" altLang="zh-CN" kern="0" dirty="0" smtClean="0">
                <a:ea typeface="宋体" pitchFamily="2" charset="-122"/>
              </a:rPr>
              <a:t>C/Q Basis</a:t>
            </a:r>
            <a:r>
              <a:rPr lang="zh-CN" altLang="en-US" kern="0" dirty="0" smtClean="0">
                <a:ea typeface="宋体" pitchFamily="2" charset="-122"/>
              </a:rPr>
              <a:t>）和当前需要审定的飞机的</a:t>
            </a:r>
            <a:r>
              <a:rPr lang="en-US" altLang="zh-CN" kern="0" dirty="0" smtClean="0">
                <a:ea typeface="宋体" pitchFamily="2" charset="-122"/>
              </a:rPr>
              <a:t>ATA</a:t>
            </a:r>
            <a:r>
              <a:rPr lang="zh-CN" altLang="en-US" kern="0" dirty="0" smtClean="0">
                <a:ea typeface="宋体" pitchFamily="2" charset="-122"/>
              </a:rPr>
              <a:t>分解、以及</a:t>
            </a:r>
            <a:r>
              <a:rPr lang="en-US" altLang="zh-CN" kern="0" dirty="0" smtClean="0">
                <a:ea typeface="宋体" pitchFamily="2" charset="-122"/>
              </a:rPr>
              <a:t>FHA</a:t>
            </a:r>
            <a:r>
              <a:rPr lang="zh-CN" altLang="en-US" kern="0" dirty="0" smtClean="0">
                <a:ea typeface="宋体" pitchFamily="2" charset="-122"/>
              </a:rPr>
              <a:t>分析，定义符合性方法（</a:t>
            </a:r>
            <a:r>
              <a:rPr lang="en-US" altLang="zh-CN" kern="0" dirty="0" smtClean="0">
                <a:ea typeface="宋体" pitchFamily="2" charset="-122"/>
              </a:rPr>
              <a:t>MOC</a:t>
            </a:r>
            <a:r>
              <a:rPr lang="zh-CN" altLang="en-US" kern="0" dirty="0" smtClean="0">
                <a:ea typeface="宋体" pitchFamily="2" charset="-122"/>
              </a:rPr>
              <a:t>）树</a:t>
            </a:r>
            <a:r>
              <a:rPr lang="en-US" altLang="zh-CN" kern="0" dirty="0" smtClean="0">
                <a:ea typeface="宋体" pitchFamily="2" charset="-122"/>
              </a:rPr>
              <a:t>.</a:t>
            </a:r>
            <a:endParaRPr lang="en-US" altLang="zh-CN" kern="0" dirty="0">
              <a:ea typeface="宋体" pitchFamily="2" charset="-122"/>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6850" y="877888"/>
            <a:ext cx="7612063" cy="457200"/>
          </a:xfrm>
        </p:spPr>
        <p:txBody>
          <a:bodyPr/>
          <a:lstStyle/>
          <a:p>
            <a:pPr>
              <a:buFont typeface="Wingdings" pitchFamily="2" charset="2"/>
              <a:buChar char="ü"/>
              <a:defRPr/>
            </a:pPr>
            <a:r>
              <a:rPr lang="zh-CN" altLang="en-US" sz="2200" dirty="0" smtClean="0"/>
              <a:t>现代航空企业</a:t>
            </a:r>
            <a:r>
              <a:rPr lang="en-US" altLang="zh-CN" sz="2200" dirty="0" smtClean="0"/>
              <a:t>BOM</a:t>
            </a:r>
            <a:r>
              <a:rPr lang="zh-CN" altLang="en-US" sz="2200" dirty="0" smtClean="0"/>
              <a:t>管理趋势分析</a:t>
            </a:r>
          </a:p>
        </p:txBody>
      </p:sp>
      <p:sp>
        <p:nvSpPr>
          <p:cNvPr id="3" name="内容占位符 2"/>
          <p:cNvSpPr>
            <a:spLocks noGrp="1"/>
          </p:cNvSpPr>
          <p:nvPr>
            <p:ph idx="1"/>
          </p:nvPr>
        </p:nvSpPr>
        <p:spPr>
          <a:xfrm>
            <a:off x="560277" y="1724025"/>
            <a:ext cx="7976104" cy="4067175"/>
          </a:xfrm>
        </p:spPr>
        <p:txBody>
          <a:bodyPr/>
          <a:lstStyle/>
          <a:p>
            <a:pPr>
              <a:lnSpc>
                <a:spcPct val="120000"/>
              </a:lnSpc>
              <a:buFont typeface="Wingdings" pitchFamily="2" charset="2"/>
              <a:buChar char="ü"/>
            </a:pPr>
            <a:r>
              <a:rPr lang="zh-CN" altLang="en-US" dirty="0" smtClean="0"/>
              <a:t>管理的精细化：面向飞机全生命周期各个角度建立不同视图</a:t>
            </a:r>
            <a:r>
              <a:rPr lang="en-US" altLang="zh-CN" dirty="0" smtClean="0"/>
              <a:t>BOM</a:t>
            </a:r>
            <a:r>
              <a:rPr lang="zh-CN" altLang="en-US" dirty="0" smtClean="0"/>
              <a:t>，以满足各个层面的业务需要。</a:t>
            </a:r>
            <a:endParaRPr lang="en-US" altLang="zh-CN" dirty="0" smtClean="0"/>
          </a:p>
          <a:p>
            <a:pPr lvl="0">
              <a:lnSpc>
                <a:spcPct val="120000"/>
              </a:lnSpc>
              <a:buFont typeface="Wingdings" pitchFamily="2" charset="2"/>
              <a:buChar char="ü"/>
            </a:pPr>
            <a:r>
              <a:rPr lang="zh-CN" altLang="en-US" dirty="0" smtClean="0"/>
              <a:t>基于</a:t>
            </a:r>
            <a:r>
              <a:rPr lang="en-US" altLang="zh-CN" dirty="0" smtClean="0"/>
              <a:t>BOM</a:t>
            </a:r>
            <a:r>
              <a:rPr lang="zh-CN" altLang="en-US" dirty="0" smtClean="0"/>
              <a:t>的虚拟产品管理</a:t>
            </a:r>
            <a:r>
              <a:rPr lang="en-US" altLang="zh-CN" dirty="0" smtClean="0">
                <a:sym typeface="Wingdings" pitchFamily="2" charset="2"/>
              </a:rPr>
              <a:t></a:t>
            </a:r>
            <a:r>
              <a:rPr lang="zh-CN" altLang="en-US" dirty="0" smtClean="0">
                <a:sym typeface="Wingdings" pitchFamily="2" charset="2"/>
              </a:rPr>
              <a:t>基于</a:t>
            </a:r>
            <a:r>
              <a:rPr lang="en-US" altLang="zh-CN" dirty="0" smtClean="0">
                <a:sym typeface="Wingdings" pitchFamily="2" charset="2"/>
              </a:rPr>
              <a:t>BOM</a:t>
            </a:r>
            <a:r>
              <a:rPr lang="zh-CN" altLang="en-US" dirty="0" smtClean="0">
                <a:sym typeface="Wingdings" pitchFamily="2" charset="2"/>
              </a:rPr>
              <a:t>的虚拟产品和</a:t>
            </a:r>
            <a:r>
              <a:rPr lang="zh-CN" altLang="en-US" dirty="0" smtClean="0"/>
              <a:t>实物产品的一体化管理。</a:t>
            </a:r>
            <a:endParaRPr lang="en-US" altLang="zh-CN" dirty="0" smtClean="0"/>
          </a:p>
          <a:p>
            <a:pPr>
              <a:lnSpc>
                <a:spcPct val="120000"/>
              </a:lnSpc>
              <a:buFont typeface="Wingdings" pitchFamily="2" charset="2"/>
              <a:buChar char="ü"/>
            </a:pPr>
            <a:r>
              <a:rPr lang="zh-CN" altLang="en-US" dirty="0" smtClean="0"/>
              <a:t>建立企业级的单一数据源和统一信息中枢（</a:t>
            </a:r>
            <a:r>
              <a:rPr lang="en-US" altLang="zh-CN" dirty="0" smtClean="0"/>
              <a:t>Backbone</a:t>
            </a:r>
            <a:r>
              <a:rPr lang="zh-CN" altLang="en-US" dirty="0" smtClean="0"/>
              <a:t>），对各视图的</a:t>
            </a:r>
            <a:r>
              <a:rPr lang="en-US" altLang="zh-CN" dirty="0" smtClean="0"/>
              <a:t>BOM</a:t>
            </a:r>
            <a:r>
              <a:rPr lang="zh-CN" altLang="en-US" dirty="0" smtClean="0"/>
              <a:t>进行统一存储和维护。</a:t>
            </a:r>
            <a:endParaRPr lang="zh-CN" altLang="en-US" dirty="0"/>
          </a:p>
        </p:txBody>
      </p:sp>
      <p:sp>
        <p:nvSpPr>
          <p:cNvPr id="4"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3</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err="1"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xBOM</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的管理方式</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2"/>
          <p:cNvPicPr>
            <a:picLocks noChangeAspect="1" noChangeArrowheads="1"/>
          </p:cNvPicPr>
          <p:nvPr/>
        </p:nvPicPr>
        <p:blipFill>
          <a:blip r:embed="rId2" cstate="print"/>
          <a:srcRect/>
          <a:stretch>
            <a:fillRect/>
          </a:stretch>
        </p:blipFill>
        <p:spPr bwMode="auto">
          <a:xfrm>
            <a:off x="40640" y="2985428"/>
            <a:ext cx="2667284" cy="1889185"/>
          </a:xfrm>
          <a:prstGeom prst="rect">
            <a:avLst/>
          </a:prstGeom>
          <a:noFill/>
          <a:ln w="9525">
            <a:noFill/>
            <a:miter lim="800000"/>
            <a:headEnd/>
            <a:tailEnd/>
          </a:ln>
        </p:spPr>
      </p:pic>
      <p:sp>
        <p:nvSpPr>
          <p:cNvPr id="17410" name="Rectangle 2"/>
          <p:cNvSpPr>
            <a:spLocks noGrp="1"/>
          </p:cNvSpPr>
          <p:nvPr>
            <p:ph type="title"/>
          </p:nvPr>
        </p:nvSpPr>
        <p:spPr/>
        <p:txBody>
          <a:bodyPr/>
          <a:lstStyle/>
          <a:p>
            <a:pPr>
              <a:defRPr/>
            </a:pPr>
            <a:r>
              <a:rPr lang="zh-CN" altLang="en-US" dirty="0" smtClean="0">
                <a:solidFill>
                  <a:srgbClr val="000000"/>
                </a:solidFill>
                <a:effectLst>
                  <a:outerShdw blurRad="38100" dist="38100" dir="2700000" algn="tl">
                    <a:srgbClr val="C0C0C0"/>
                  </a:outerShdw>
                </a:effectLst>
              </a:rPr>
              <a:t>议程</a:t>
            </a:r>
          </a:p>
        </p:txBody>
      </p:sp>
      <p:sp>
        <p:nvSpPr>
          <p:cNvPr id="69" name="AutoShape 163"/>
          <p:cNvSpPr>
            <a:spLocks noChangeArrowheads="1"/>
          </p:cNvSpPr>
          <p:nvPr/>
        </p:nvSpPr>
        <p:spPr bwMode="ltGray">
          <a:xfrm rot="5400000">
            <a:off x="-1206500" y="1908175"/>
            <a:ext cx="4392612" cy="41227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808080">
                  <a:gamma/>
                  <a:tint val="45490"/>
                  <a:invGamma/>
                </a:srgbClr>
              </a:gs>
              <a:gs pos="50000">
                <a:srgbClr val="808080"/>
              </a:gs>
              <a:gs pos="100000">
                <a:srgbClr val="808080">
                  <a:gamma/>
                  <a:tint val="45490"/>
                  <a:invGamma/>
                </a:srgbClr>
              </a:gs>
            </a:gsLst>
            <a:lin ang="0" scaled="1"/>
          </a:gradFill>
          <a:ln w="9525" algn="ctr">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70" name="AutoShape 203"/>
          <p:cNvSpPr>
            <a:spLocks noChangeArrowheads="1"/>
          </p:cNvSpPr>
          <p:nvPr/>
        </p:nvSpPr>
        <p:spPr bwMode="gray">
          <a:xfrm>
            <a:off x="3449955" y="1822133"/>
            <a:ext cx="5286375" cy="508000"/>
          </a:xfrm>
          <a:prstGeom prst="roundRect">
            <a:avLst>
              <a:gd name="adj" fmla="val 50000"/>
            </a:avLst>
          </a:prstGeom>
          <a:noFill/>
          <a:ln w="28575" algn="ctr">
            <a:solidFill>
              <a:srgbClr val="808080"/>
            </a:solidFill>
            <a:round/>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2000" i="0" u="none" strike="noStrike" kern="0" cap="none" spc="0" normalizeH="0" baseline="0" noProof="0" dirty="0" smtClean="0">
                <a:ln>
                  <a:noFill/>
                </a:ln>
                <a:solidFill>
                  <a:schemeClr val="tx1">
                    <a:lumMod val="50000"/>
                  </a:schemeClr>
                </a:solidFill>
                <a:effectLst/>
                <a:uLnTx/>
                <a:uFillTx/>
                <a:latin typeface="微软雅黑" pitchFamily="34" charset="-122"/>
                <a:ea typeface="微软雅黑" pitchFamily="34" charset="-122"/>
                <a:cs typeface="Times New Roman" pitchFamily="18" charset="0"/>
              </a:rPr>
              <a:t>PLM</a:t>
            </a:r>
            <a:r>
              <a:rPr kumimoji="0" lang="zh-CN" altLang="en-US" sz="2000" i="0" u="none" strike="noStrike" kern="0" cap="none" spc="0" normalizeH="0" baseline="0" noProof="0" dirty="0" smtClean="0">
                <a:ln>
                  <a:noFill/>
                </a:ln>
                <a:solidFill>
                  <a:schemeClr val="tx1">
                    <a:lumMod val="50000"/>
                  </a:schemeClr>
                </a:solidFill>
                <a:effectLst/>
                <a:uLnTx/>
                <a:uFillTx/>
                <a:latin typeface="微软雅黑" pitchFamily="34" charset="-122"/>
                <a:ea typeface="微软雅黑" pitchFamily="34" charset="-122"/>
                <a:cs typeface="Times New Roman" pitchFamily="18" charset="0"/>
              </a:rPr>
              <a:t>介绍</a:t>
            </a:r>
          </a:p>
        </p:txBody>
      </p:sp>
      <p:grpSp>
        <p:nvGrpSpPr>
          <p:cNvPr id="2" name="Group 213"/>
          <p:cNvGrpSpPr>
            <a:grpSpLocks/>
          </p:cNvGrpSpPr>
          <p:nvPr/>
        </p:nvGrpSpPr>
        <p:grpSpPr bwMode="auto">
          <a:xfrm>
            <a:off x="1897698" y="1848168"/>
            <a:ext cx="611187" cy="612775"/>
            <a:chOff x="1724" y="1435"/>
            <a:chExt cx="385" cy="386"/>
          </a:xfrm>
        </p:grpSpPr>
        <p:grpSp>
          <p:nvGrpSpPr>
            <p:cNvPr id="3" name="Group 164"/>
            <p:cNvGrpSpPr>
              <a:grpSpLocks/>
            </p:cNvGrpSpPr>
            <p:nvPr/>
          </p:nvGrpSpPr>
          <p:grpSpPr bwMode="auto">
            <a:xfrm>
              <a:off x="1724" y="1435"/>
              <a:ext cx="385" cy="386"/>
              <a:chOff x="2078" y="1680"/>
              <a:chExt cx="1615" cy="1615"/>
            </a:xfrm>
          </p:grpSpPr>
          <p:sp>
            <p:nvSpPr>
              <p:cNvPr id="74" name="Oval 16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5" name="Oval 16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6" name="Oval 167"/>
              <p:cNvSpPr>
                <a:spLocks noChangeArrowheads="1"/>
              </p:cNvSpPr>
              <p:nvPr/>
            </p:nvSpPr>
            <p:spPr bwMode="gray">
              <a:xfrm>
                <a:off x="2254" y="1856"/>
                <a:ext cx="1263" cy="1264"/>
              </a:xfrm>
              <a:prstGeom prst="ellipse">
                <a:avLst/>
              </a:prstGeom>
              <a:gradFill rotWithShape="1">
                <a:gsLst>
                  <a:gs pos="0">
                    <a:srgbClr val="8BA1AF">
                      <a:gamma/>
                      <a:tint val="0"/>
                      <a:invGamma/>
                    </a:srgbClr>
                  </a:gs>
                  <a:gs pos="50000">
                    <a:srgbClr val="8BA1AF"/>
                  </a:gs>
                  <a:gs pos="100000">
                    <a:srgbClr val="8BA1AF">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77" name="Oval 168"/>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8" name="Oval 169"/>
              <p:cNvSpPr>
                <a:spLocks noChangeArrowheads="1"/>
              </p:cNvSpPr>
              <p:nvPr/>
            </p:nvSpPr>
            <p:spPr bwMode="gray">
              <a:xfrm>
                <a:off x="2338" y="1939"/>
                <a:ext cx="1095" cy="1096"/>
              </a:xfrm>
              <a:prstGeom prst="ellipse">
                <a:avLst/>
              </a:prstGeom>
              <a:gradFill rotWithShape="1">
                <a:gsLst>
                  <a:gs pos="0">
                    <a:srgbClr val="8BA1AF">
                      <a:gamma/>
                      <a:shade val="54118"/>
                      <a:invGamma/>
                    </a:srgbClr>
                  </a:gs>
                  <a:gs pos="50000">
                    <a:srgbClr val="8BA1AF"/>
                  </a:gs>
                  <a:gs pos="100000">
                    <a:srgbClr val="8BA1AF">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79" name="Oval 170"/>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73" name="Text Box 209"/>
            <p:cNvSpPr txBox="1">
              <a:spLocks noChangeArrowheads="1"/>
            </p:cNvSpPr>
            <p:nvPr/>
          </p:nvSpPr>
          <p:spPr bwMode="auto">
            <a:xfrm>
              <a:off x="1746" y="1513"/>
              <a:ext cx="340" cy="231"/>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smtClean="0">
                  <a:ln>
                    <a:noFill/>
                  </a:ln>
                  <a:solidFill>
                    <a:srgbClr val="000000"/>
                  </a:solidFill>
                  <a:effectLst/>
                  <a:uLnTx/>
                  <a:uFillTx/>
                </a:rPr>
                <a:t>1</a:t>
              </a:r>
            </a:p>
          </p:txBody>
        </p:sp>
      </p:grpSp>
      <p:grpSp>
        <p:nvGrpSpPr>
          <p:cNvPr id="4" name="Group 214"/>
          <p:cNvGrpSpPr>
            <a:grpSpLocks/>
          </p:cNvGrpSpPr>
          <p:nvPr/>
        </p:nvGrpSpPr>
        <p:grpSpPr bwMode="auto">
          <a:xfrm>
            <a:off x="2392680" y="2478723"/>
            <a:ext cx="611188" cy="611187"/>
            <a:chOff x="1928" y="1979"/>
            <a:chExt cx="385" cy="385"/>
          </a:xfrm>
        </p:grpSpPr>
        <p:grpSp>
          <p:nvGrpSpPr>
            <p:cNvPr id="5" name="Group 171"/>
            <p:cNvGrpSpPr>
              <a:grpSpLocks/>
            </p:cNvGrpSpPr>
            <p:nvPr/>
          </p:nvGrpSpPr>
          <p:grpSpPr bwMode="auto">
            <a:xfrm>
              <a:off x="1928" y="1979"/>
              <a:ext cx="385" cy="385"/>
              <a:chOff x="2078" y="1680"/>
              <a:chExt cx="1615" cy="1615"/>
            </a:xfrm>
          </p:grpSpPr>
          <p:sp>
            <p:nvSpPr>
              <p:cNvPr id="83" name="Oval 172"/>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4" name="Oval 173"/>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5" name="Oval 174"/>
              <p:cNvSpPr>
                <a:spLocks noChangeArrowheads="1"/>
              </p:cNvSpPr>
              <p:nvPr/>
            </p:nvSpPr>
            <p:spPr bwMode="gray">
              <a:xfrm>
                <a:off x="2254" y="1856"/>
                <a:ext cx="1263" cy="1263"/>
              </a:xfrm>
              <a:prstGeom prst="ellipse">
                <a:avLst/>
              </a:prstGeom>
              <a:gradFill rotWithShape="1">
                <a:gsLst>
                  <a:gs pos="0">
                    <a:srgbClr val="8BA1AF">
                      <a:gamma/>
                      <a:tint val="0"/>
                      <a:invGamma/>
                    </a:srgbClr>
                  </a:gs>
                  <a:gs pos="50000">
                    <a:srgbClr val="8BA1AF"/>
                  </a:gs>
                  <a:gs pos="100000">
                    <a:srgbClr val="8BA1AF">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86" name="Oval 175"/>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7" name="Oval 176"/>
              <p:cNvSpPr>
                <a:spLocks noChangeArrowheads="1"/>
              </p:cNvSpPr>
              <p:nvPr/>
            </p:nvSpPr>
            <p:spPr bwMode="gray">
              <a:xfrm>
                <a:off x="2338" y="1940"/>
                <a:ext cx="1095" cy="1095"/>
              </a:xfrm>
              <a:prstGeom prst="ellipse">
                <a:avLst/>
              </a:prstGeom>
              <a:gradFill rotWithShape="1">
                <a:gsLst>
                  <a:gs pos="0">
                    <a:srgbClr val="8BA1AF">
                      <a:gamma/>
                      <a:shade val="54118"/>
                      <a:invGamma/>
                    </a:srgbClr>
                  </a:gs>
                  <a:gs pos="50000">
                    <a:srgbClr val="8BA1AF"/>
                  </a:gs>
                  <a:gs pos="100000">
                    <a:srgbClr val="8BA1AF">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88" name="Oval 177"/>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82" name="Text Box 211"/>
            <p:cNvSpPr txBox="1">
              <a:spLocks noChangeArrowheads="1"/>
            </p:cNvSpPr>
            <p:nvPr/>
          </p:nvSpPr>
          <p:spPr bwMode="auto">
            <a:xfrm>
              <a:off x="1950" y="2056"/>
              <a:ext cx="340" cy="231"/>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rPr>
                <a:t>2</a:t>
              </a:r>
            </a:p>
          </p:txBody>
        </p:sp>
      </p:grpSp>
      <p:sp>
        <p:nvSpPr>
          <p:cNvPr id="89" name="AutoShape 205"/>
          <p:cNvSpPr>
            <a:spLocks noChangeArrowheads="1"/>
          </p:cNvSpPr>
          <p:nvPr/>
        </p:nvSpPr>
        <p:spPr bwMode="gray">
          <a:xfrm>
            <a:off x="3488690" y="3139123"/>
            <a:ext cx="5214938" cy="508000"/>
          </a:xfrm>
          <a:prstGeom prst="roundRect">
            <a:avLst>
              <a:gd name="adj" fmla="val 50000"/>
            </a:avLst>
          </a:prstGeom>
          <a:noFill/>
          <a:ln w="28575" algn="ctr">
            <a:solidFill>
              <a:srgbClr val="808080"/>
            </a:solidFill>
            <a:round/>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r>
              <a:rPr lang="en-US" altLang="zh-CN" sz="2000" kern="0" dirty="0" smtClean="0">
                <a:solidFill>
                  <a:schemeClr val="tx1">
                    <a:lumMod val="50000"/>
                  </a:schemeClr>
                </a:solidFill>
                <a:latin typeface="微软雅黑" pitchFamily="34" charset="-122"/>
                <a:ea typeface="微软雅黑" pitchFamily="34" charset="-122"/>
                <a:cs typeface="Times New Roman" pitchFamily="18" charset="0"/>
              </a:rPr>
              <a:t>BOM</a:t>
            </a:r>
            <a:r>
              <a:rPr lang="zh-CN" altLang="en-US" sz="2000" kern="0" dirty="0" smtClean="0">
                <a:solidFill>
                  <a:schemeClr val="tx1">
                    <a:lumMod val="50000"/>
                  </a:schemeClr>
                </a:solidFill>
                <a:latin typeface="微软雅黑" pitchFamily="34" charset="-122"/>
                <a:ea typeface="微软雅黑" pitchFamily="34" charset="-122"/>
                <a:cs typeface="Times New Roman" pitchFamily="18" charset="0"/>
              </a:rPr>
              <a:t>管理</a:t>
            </a:r>
            <a:endParaRPr kumimoji="0" lang="zh-CN" altLang="en-US" sz="2000" i="0" u="none" strike="noStrike" kern="0" cap="none" spc="0" normalizeH="0" baseline="0" noProof="0" dirty="0" smtClean="0">
              <a:ln>
                <a:noFill/>
              </a:ln>
              <a:solidFill>
                <a:schemeClr val="tx1">
                  <a:lumMod val="50000"/>
                </a:schemeClr>
              </a:solidFill>
              <a:effectLst/>
              <a:uLnTx/>
              <a:uFillTx/>
              <a:latin typeface="微软雅黑" pitchFamily="34" charset="-122"/>
              <a:ea typeface="微软雅黑" pitchFamily="34" charset="-122"/>
              <a:cs typeface="Times New Roman" pitchFamily="18" charset="0"/>
            </a:endParaRPr>
          </a:p>
        </p:txBody>
      </p:sp>
      <p:grpSp>
        <p:nvGrpSpPr>
          <p:cNvPr id="6" name="Group 215"/>
          <p:cNvGrpSpPr>
            <a:grpSpLocks/>
          </p:cNvGrpSpPr>
          <p:nvPr/>
        </p:nvGrpSpPr>
        <p:grpSpPr bwMode="auto">
          <a:xfrm>
            <a:off x="2671128" y="3149918"/>
            <a:ext cx="611187" cy="611187"/>
            <a:chOff x="1995" y="2614"/>
            <a:chExt cx="385" cy="385"/>
          </a:xfrm>
        </p:grpSpPr>
        <p:grpSp>
          <p:nvGrpSpPr>
            <p:cNvPr id="7" name="Group 178"/>
            <p:cNvGrpSpPr>
              <a:grpSpLocks/>
            </p:cNvGrpSpPr>
            <p:nvPr/>
          </p:nvGrpSpPr>
          <p:grpSpPr bwMode="auto">
            <a:xfrm>
              <a:off x="1995" y="2614"/>
              <a:ext cx="385" cy="385"/>
              <a:chOff x="2078" y="1680"/>
              <a:chExt cx="1615" cy="1615"/>
            </a:xfrm>
          </p:grpSpPr>
          <p:sp>
            <p:nvSpPr>
              <p:cNvPr id="93" name="Oval 17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4" name="Oval 18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5" name="Oval 181"/>
              <p:cNvSpPr>
                <a:spLocks noChangeArrowheads="1"/>
              </p:cNvSpPr>
              <p:nvPr/>
            </p:nvSpPr>
            <p:spPr bwMode="gray">
              <a:xfrm>
                <a:off x="2254" y="1856"/>
                <a:ext cx="1263" cy="1263"/>
              </a:xfrm>
              <a:prstGeom prst="ellipse">
                <a:avLst/>
              </a:prstGeom>
              <a:gradFill rotWithShape="1">
                <a:gsLst>
                  <a:gs pos="0">
                    <a:srgbClr val="8BA1AF">
                      <a:gamma/>
                      <a:tint val="0"/>
                      <a:invGamma/>
                    </a:srgbClr>
                  </a:gs>
                  <a:gs pos="50000">
                    <a:srgbClr val="8BA1AF"/>
                  </a:gs>
                  <a:gs pos="100000">
                    <a:srgbClr val="8BA1AF">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96" name="Oval 182"/>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7" name="Oval 183"/>
              <p:cNvSpPr>
                <a:spLocks noChangeArrowheads="1"/>
              </p:cNvSpPr>
              <p:nvPr/>
            </p:nvSpPr>
            <p:spPr bwMode="gray">
              <a:xfrm>
                <a:off x="2338" y="1940"/>
                <a:ext cx="1095" cy="1095"/>
              </a:xfrm>
              <a:prstGeom prst="ellipse">
                <a:avLst/>
              </a:prstGeom>
              <a:gradFill rotWithShape="1">
                <a:gsLst>
                  <a:gs pos="0">
                    <a:srgbClr val="8BA1AF">
                      <a:gamma/>
                      <a:shade val="54118"/>
                      <a:invGamma/>
                    </a:srgbClr>
                  </a:gs>
                  <a:gs pos="50000">
                    <a:srgbClr val="8BA1AF"/>
                  </a:gs>
                  <a:gs pos="100000">
                    <a:srgbClr val="8BA1AF">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98" name="Oval 184"/>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w="38100" algn="ctr">
                <a:noFill/>
                <a:round/>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92" name="Text Box 212"/>
            <p:cNvSpPr txBox="1">
              <a:spLocks noChangeArrowheads="1"/>
            </p:cNvSpPr>
            <p:nvPr/>
          </p:nvSpPr>
          <p:spPr bwMode="auto">
            <a:xfrm>
              <a:off x="2018" y="2691"/>
              <a:ext cx="340" cy="231"/>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smtClean="0">
                  <a:ln>
                    <a:noFill/>
                  </a:ln>
                  <a:solidFill>
                    <a:srgbClr val="000000"/>
                  </a:solidFill>
                  <a:effectLst/>
                  <a:uLnTx/>
                  <a:uFillTx/>
                </a:rPr>
                <a:t>3</a:t>
              </a:r>
            </a:p>
          </p:txBody>
        </p:sp>
      </p:grpSp>
      <p:sp>
        <p:nvSpPr>
          <p:cNvPr id="100" name="AutoShape 203"/>
          <p:cNvSpPr>
            <a:spLocks noChangeArrowheads="1"/>
          </p:cNvSpPr>
          <p:nvPr/>
        </p:nvSpPr>
        <p:spPr bwMode="gray">
          <a:xfrm>
            <a:off x="3472499" y="2470468"/>
            <a:ext cx="5224461" cy="508000"/>
          </a:xfrm>
          <a:prstGeom prst="roundRect">
            <a:avLst>
              <a:gd name="adj" fmla="val 50000"/>
            </a:avLst>
          </a:prstGeom>
          <a:noFill/>
          <a:ln w="28575" algn="ctr">
            <a:solidFill>
              <a:srgbClr val="808080"/>
            </a:solidFill>
            <a:round/>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2000" kern="0" dirty="0" smtClean="0">
                <a:solidFill>
                  <a:schemeClr val="tx1">
                    <a:lumMod val="50000"/>
                  </a:schemeClr>
                </a:solidFill>
                <a:latin typeface="微软雅黑" pitchFamily="34" charset="-122"/>
                <a:ea typeface="微软雅黑" pitchFamily="34" charset="-122"/>
                <a:cs typeface="Times New Roman" pitchFamily="18" charset="0"/>
              </a:rPr>
              <a:t>构型管理</a:t>
            </a:r>
          </a:p>
        </p:txBody>
      </p:sp>
      <p:grpSp>
        <p:nvGrpSpPr>
          <p:cNvPr id="8" name="Group 215"/>
          <p:cNvGrpSpPr>
            <a:grpSpLocks/>
          </p:cNvGrpSpPr>
          <p:nvPr/>
        </p:nvGrpSpPr>
        <p:grpSpPr bwMode="auto">
          <a:xfrm>
            <a:off x="2693988" y="3852863"/>
            <a:ext cx="611187" cy="611187"/>
            <a:chOff x="1995" y="2614"/>
            <a:chExt cx="385" cy="385"/>
          </a:xfrm>
        </p:grpSpPr>
        <p:grpSp>
          <p:nvGrpSpPr>
            <p:cNvPr id="9" name="Group 178"/>
            <p:cNvGrpSpPr>
              <a:grpSpLocks/>
            </p:cNvGrpSpPr>
            <p:nvPr/>
          </p:nvGrpSpPr>
          <p:grpSpPr bwMode="auto">
            <a:xfrm>
              <a:off x="1995" y="2614"/>
              <a:ext cx="385" cy="385"/>
              <a:chOff x="2078" y="1680"/>
              <a:chExt cx="1615" cy="1615"/>
            </a:xfrm>
          </p:grpSpPr>
          <p:sp>
            <p:nvSpPr>
              <p:cNvPr id="104" name="Oval 17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5" name="Oval 18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6" name="Oval 181"/>
              <p:cNvSpPr>
                <a:spLocks noChangeArrowheads="1"/>
              </p:cNvSpPr>
              <p:nvPr/>
            </p:nvSpPr>
            <p:spPr bwMode="gray">
              <a:xfrm>
                <a:off x="2254" y="1856"/>
                <a:ext cx="1263" cy="1263"/>
              </a:xfrm>
              <a:prstGeom prst="ellipse">
                <a:avLst/>
              </a:prstGeom>
              <a:gradFill rotWithShape="1">
                <a:gsLst>
                  <a:gs pos="0">
                    <a:srgbClr val="8BA1AF">
                      <a:gamma/>
                      <a:tint val="0"/>
                      <a:invGamma/>
                    </a:srgbClr>
                  </a:gs>
                  <a:gs pos="50000">
                    <a:srgbClr val="8BA1AF"/>
                  </a:gs>
                  <a:gs pos="100000">
                    <a:srgbClr val="8BA1AF">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107" name="Oval 182"/>
              <p:cNvSpPr>
                <a:spLocks noChangeArrowheads="1"/>
              </p:cNvSpPr>
              <p:nvPr/>
            </p:nvSpPr>
            <p:spPr bwMode="gray">
              <a:xfrm>
                <a:off x="2254" y="1856"/>
                <a:ext cx="1262" cy="1264"/>
              </a:xfrm>
              <a:prstGeom prst="ellipse">
                <a:avLst/>
              </a:prstGeom>
              <a:gradFill rotWithShape="1">
                <a:gsLst>
                  <a:gs pos="0">
                    <a:srgbClr val="D6B19C"/>
                  </a:gs>
                  <a:gs pos="30000">
                    <a:srgbClr val="D49E6C"/>
                  </a:gs>
                  <a:gs pos="70000">
                    <a:srgbClr val="A65528"/>
                  </a:gs>
                  <a:gs pos="100000">
                    <a:srgbClr val="663012"/>
                  </a:gs>
                </a:gsLst>
                <a:lin ang="5400000" scaled="0"/>
              </a:gradFill>
              <a:ln w="38100" algn="ctr">
                <a:noFill/>
                <a:round/>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8" name="Oval 183"/>
              <p:cNvSpPr>
                <a:spLocks noChangeArrowheads="1"/>
              </p:cNvSpPr>
              <p:nvPr/>
            </p:nvSpPr>
            <p:spPr bwMode="gray">
              <a:xfrm>
                <a:off x="2338" y="1940"/>
                <a:ext cx="1095" cy="1095"/>
              </a:xfrm>
              <a:prstGeom prst="ellipse">
                <a:avLst/>
              </a:prstGeom>
              <a:gradFill rotWithShape="1">
                <a:gsLst>
                  <a:gs pos="0">
                    <a:srgbClr val="8BA1AF">
                      <a:gamma/>
                      <a:shade val="54118"/>
                      <a:invGamma/>
                    </a:srgbClr>
                  </a:gs>
                  <a:gs pos="50000">
                    <a:srgbClr val="8BA1AF"/>
                  </a:gs>
                  <a:gs pos="100000">
                    <a:srgbClr val="8BA1AF">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pitchFamily="2" charset="-122"/>
                  <a:ea typeface="黑体" pitchFamily="2" charset="-122"/>
                </a:endParaRPr>
              </a:p>
            </p:txBody>
          </p:sp>
          <p:sp>
            <p:nvSpPr>
              <p:cNvPr id="109" name="Oval 184"/>
              <p:cNvSpPr>
                <a:spLocks noChangeArrowheads="1"/>
              </p:cNvSpPr>
              <p:nvPr/>
            </p:nvSpPr>
            <p:spPr bwMode="gray">
              <a:xfrm>
                <a:off x="2337" y="1912"/>
                <a:ext cx="1096" cy="1098"/>
              </a:xfrm>
              <a:prstGeom prst="ellipse">
                <a:avLst/>
              </a:prstGeom>
              <a:gradFill rotWithShape="1">
                <a:gsLst>
                  <a:gs pos="0">
                    <a:srgbClr val="D6B19C"/>
                  </a:gs>
                  <a:gs pos="30000">
                    <a:srgbClr val="D49E6C"/>
                  </a:gs>
                  <a:gs pos="70000">
                    <a:srgbClr val="A65528"/>
                  </a:gs>
                  <a:gs pos="100000">
                    <a:srgbClr val="663012"/>
                  </a:gs>
                </a:gsLst>
                <a:lin ang="2700000" scaled="0"/>
              </a:gradFill>
              <a:ln w="38100" algn="ctr">
                <a:noFill/>
                <a:round/>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03" name="Text Box 212"/>
            <p:cNvSpPr txBox="1">
              <a:spLocks noChangeArrowheads="1"/>
            </p:cNvSpPr>
            <p:nvPr/>
          </p:nvSpPr>
          <p:spPr bwMode="auto">
            <a:xfrm>
              <a:off x="2018" y="2691"/>
              <a:ext cx="340" cy="231"/>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altLang="zh-CN" b="1" kern="0" dirty="0" smtClean="0">
                  <a:solidFill>
                    <a:srgbClr val="000000"/>
                  </a:solidFill>
                </a:rPr>
                <a:t>4</a:t>
              </a:r>
              <a:endParaRPr kumimoji="0" lang="en-US" altLang="zh-CN" sz="1800" b="1" i="0" u="none" strike="noStrike" kern="0" cap="none" spc="0" normalizeH="0" baseline="0" noProof="0" dirty="0" smtClean="0">
                <a:ln>
                  <a:noFill/>
                </a:ln>
                <a:solidFill>
                  <a:srgbClr val="000000"/>
                </a:solidFill>
                <a:effectLst/>
                <a:uLnTx/>
                <a:uFillTx/>
              </a:endParaRPr>
            </a:p>
          </p:txBody>
        </p:sp>
      </p:grpSp>
      <p:sp>
        <p:nvSpPr>
          <p:cNvPr id="110" name="AutoShape 205"/>
          <p:cNvSpPr>
            <a:spLocks noChangeArrowheads="1"/>
          </p:cNvSpPr>
          <p:nvPr/>
        </p:nvSpPr>
        <p:spPr bwMode="gray">
          <a:xfrm>
            <a:off x="3489960" y="3882073"/>
            <a:ext cx="5214938" cy="508000"/>
          </a:xfrm>
          <a:prstGeom prst="roundRect">
            <a:avLst>
              <a:gd name="adj" fmla="val 50000"/>
            </a:avLst>
          </a:prstGeom>
          <a:noFill/>
          <a:ln w="28575" algn="ctr">
            <a:solidFill>
              <a:srgbClr val="808080"/>
            </a:solidFill>
            <a:round/>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200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Times New Roman" pitchFamily="18" charset="0"/>
              </a:rPr>
              <a:t>DMU</a:t>
            </a:r>
            <a:r>
              <a:rPr kumimoji="0" lang="zh-CN" altLang="en-US" sz="200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Times New Roman" pitchFamily="18" charset="0"/>
              </a:rPr>
              <a:t>管理</a:t>
            </a:r>
          </a:p>
        </p:txBody>
      </p:sp>
      <p:sp>
        <p:nvSpPr>
          <p:cNvPr id="47" name="圆角矩形 46"/>
          <p:cNvSpPr/>
          <p:nvPr/>
        </p:nvSpPr>
        <p:spPr bwMode="auto">
          <a:xfrm>
            <a:off x="3841751" y="4495800"/>
            <a:ext cx="4554220" cy="1619250"/>
          </a:xfrm>
          <a:prstGeom prst="roundRect">
            <a:avLst/>
          </a:prstGeom>
          <a:noFill/>
          <a:ln w="28575" algn="ctr">
            <a:solidFill>
              <a:srgbClr val="808080">
                <a:alpha val="50000"/>
              </a:srgbClr>
            </a:solidFill>
            <a:round/>
            <a:headEnd/>
            <a:tailEnd/>
          </a:ln>
        </p:spPr>
        <p:txBody>
          <a:bodyPr wrap="none" anchor="ctr"/>
          <a:lstStyle/>
          <a:p>
            <a:pPr marL="631825" lvl="2" indent="-228600"/>
            <a:endParaRPr lang="en-US" altLang="zh-CN" b="1" dirty="0" smtClean="0">
              <a:solidFill>
                <a:schemeClr val="tx1">
                  <a:lumMod val="50000"/>
                </a:schemeClr>
              </a:solidFill>
              <a:latin typeface="Tahoma" pitchFamily="34" charset="0"/>
            </a:endParaRPr>
          </a:p>
          <a:p>
            <a:pPr marL="631825" lvl="2" indent="-228600"/>
            <a:endParaRPr lang="en-US" altLang="zh-CN" dirty="0" smtClean="0">
              <a:solidFill>
                <a:schemeClr val="tx1">
                  <a:lumMod val="50000"/>
                </a:schemeClr>
              </a:solidFill>
              <a:latin typeface="微软雅黑" pitchFamily="34" charset="-122"/>
              <a:ea typeface="微软雅黑" pitchFamily="34" charset="-122"/>
            </a:endParaRPr>
          </a:p>
          <a:p>
            <a:pPr marL="631825" lvl="2" indent="-228600"/>
            <a:r>
              <a:rPr lang="en-US" altLang="zh-CN" dirty="0" smtClean="0">
                <a:solidFill>
                  <a:schemeClr val="tx1">
                    <a:lumMod val="50000"/>
                  </a:schemeClr>
                </a:solidFill>
                <a:latin typeface="微软雅黑" pitchFamily="34" charset="-122"/>
                <a:ea typeface="微软雅黑" pitchFamily="34" charset="-122"/>
              </a:rPr>
              <a:t>4.1</a:t>
            </a:r>
            <a:r>
              <a:rPr lang="zh-CN" altLang="en-US" dirty="0" smtClean="0">
                <a:solidFill>
                  <a:schemeClr val="tx1">
                    <a:lumMod val="50000"/>
                  </a:schemeClr>
                </a:solidFill>
                <a:latin typeface="微软雅黑" pitchFamily="34" charset="-122"/>
                <a:ea typeface="微软雅黑" pitchFamily="34" charset="-122"/>
              </a:rPr>
              <a:t>、</a:t>
            </a:r>
            <a:r>
              <a:rPr lang="en-US" altLang="zh-CN" dirty="0" smtClean="0">
                <a:solidFill>
                  <a:schemeClr val="tx1">
                    <a:lumMod val="50000"/>
                  </a:schemeClr>
                </a:solidFill>
                <a:latin typeface="微软雅黑" pitchFamily="34" charset="-122"/>
                <a:ea typeface="微软雅黑" pitchFamily="34" charset="-122"/>
              </a:rPr>
              <a:t>DMU</a:t>
            </a:r>
            <a:r>
              <a:rPr lang="zh-CN" altLang="en-US" dirty="0" smtClean="0">
                <a:solidFill>
                  <a:schemeClr val="tx1">
                    <a:lumMod val="50000"/>
                  </a:schemeClr>
                </a:solidFill>
                <a:latin typeface="微软雅黑" pitchFamily="34" charset="-122"/>
                <a:ea typeface="微软雅黑" pitchFamily="34" charset="-122"/>
              </a:rPr>
              <a:t>的概念</a:t>
            </a:r>
            <a:endParaRPr lang="en-US" altLang="zh-CN" dirty="0" smtClean="0">
              <a:solidFill>
                <a:schemeClr val="tx1">
                  <a:lumMod val="50000"/>
                </a:schemeClr>
              </a:solidFill>
              <a:latin typeface="微软雅黑" pitchFamily="34" charset="-122"/>
              <a:ea typeface="微软雅黑" pitchFamily="34" charset="-122"/>
            </a:endParaRPr>
          </a:p>
          <a:p>
            <a:pPr marL="631825" lvl="2" indent="-228600"/>
            <a:r>
              <a:rPr lang="en-US" altLang="zh-CN" dirty="0" smtClean="0">
                <a:solidFill>
                  <a:schemeClr val="tx1">
                    <a:lumMod val="50000"/>
                  </a:schemeClr>
                </a:solidFill>
                <a:latin typeface="微软雅黑" pitchFamily="34" charset="-122"/>
                <a:ea typeface="微软雅黑" pitchFamily="34" charset="-122"/>
              </a:rPr>
              <a:t>4.2</a:t>
            </a:r>
            <a:r>
              <a:rPr lang="zh-CN" altLang="en-US" dirty="0" smtClean="0">
                <a:solidFill>
                  <a:schemeClr val="tx1">
                    <a:lumMod val="50000"/>
                  </a:schemeClr>
                </a:solidFill>
                <a:latin typeface="微软雅黑" pitchFamily="34" charset="-122"/>
                <a:ea typeface="微软雅黑" pitchFamily="34" charset="-122"/>
              </a:rPr>
              <a:t>、为什么需要</a:t>
            </a:r>
            <a:r>
              <a:rPr lang="en-US" altLang="zh-CN" dirty="0" smtClean="0">
                <a:solidFill>
                  <a:schemeClr val="tx1">
                    <a:lumMod val="50000"/>
                  </a:schemeClr>
                </a:solidFill>
                <a:latin typeface="微软雅黑" pitchFamily="34" charset="-122"/>
                <a:ea typeface="微软雅黑" pitchFamily="34" charset="-122"/>
              </a:rPr>
              <a:t>DMU</a:t>
            </a:r>
            <a:endParaRPr lang="zh-CN" altLang="en-US" dirty="0" smtClean="0">
              <a:solidFill>
                <a:schemeClr val="tx1">
                  <a:lumMod val="50000"/>
                </a:schemeClr>
              </a:solidFill>
              <a:latin typeface="微软雅黑" pitchFamily="34" charset="-122"/>
              <a:ea typeface="微软雅黑" pitchFamily="34" charset="-122"/>
            </a:endParaRPr>
          </a:p>
          <a:p>
            <a:pPr marL="631825" lvl="2" indent="-228600"/>
            <a:r>
              <a:rPr lang="en-US" altLang="zh-CN" dirty="0" smtClean="0">
                <a:solidFill>
                  <a:schemeClr val="tx1">
                    <a:lumMod val="50000"/>
                  </a:schemeClr>
                </a:solidFill>
                <a:latin typeface="微软雅黑" pitchFamily="34" charset="-122"/>
                <a:ea typeface="微软雅黑" pitchFamily="34" charset="-122"/>
              </a:rPr>
              <a:t>4.3</a:t>
            </a:r>
            <a:r>
              <a:rPr lang="zh-CN" altLang="en-US" dirty="0" smtClean="0">
                <a:solidFill>
                  <a:schemeClr val="tx1">
                    <a:lumMod val="50000"/>
                  </a:schemeClr>
                </a:solidFill>
                <a:latin typeface="微软雅黑" pitchFamily="34" charset="-122"/>
                <a:ea typeface="微软雅黑" pitchFamily="34" charset="-122"/>
              </a:rPr>
              <a:t>、</a:t>
            </a:r>
            <a:r>
              <a:rPr lang="en-US" altLang="zh-CN" dirty="0" smtClean="0">
                <a:solidFill>
                  <a:schemeClr val="tx1">
                    <a:lumMod val="50000"/>
                  </a:schemeClr>
                </a:solidFill>
                <a:latin typeface="微软雅黑" pitchFamily="34" charset="-122"/>
                <a:ea typeface="微软雅黑" pitchFamily="34" charset="-122"/>
              </a:rPr>
              <a:t>DMU</a:t>
            </a:r>
            <a:r>
              <a:rPr lang="zh-CN" altLang="en-US" dirty="0" smtClean="0">
                <a:solidFill>
                  <a:schemeClr val="tx1">
                    <a:lumMod val="50000"/>
                  </a:schemeClr>
                </a:solidFill>
                <a:latin typeface="微软雅黑" pitchFamily="34" charset="-122"/>
                <a:ea typeface="微软雅黑" pitchFamily="34" charset="-122"/>
              </a:rPr>
              <a:t>工程的</a:t>
            </a:r>
            <a:r>
              <a:rPr lang="zh-CN" altLang="en-US" dirty="0" smtClean="0">
                <a:solidFill>
                  <a:schemeClr val="tx1">
                    <a:lumMod val="50000"/>
                  </a:schemeClr>
                </a:solidFill>
                <a:latin typeface="微软雅黑" pitchFamily="34" charset="-122"/>
                <a:ea typeface="微软雅黑" pitchFamily="34" charset="-122"/>
              </a:rPr>
              <a:t>应用流程</a:t>
            </a:r>
            <a:endParaRPr lang="en-US" altLang="zh-CN" dirty="0" smtClean="0">
              <a:solidFill>
                <a:schemeClr val="tx1">
                  <a:lumMod val="50000"/>
                </a:schemeClr>
              </a:solidFill>
              <a:latin typeface="微软雅黑" pitchFamily="34" charset="-122"/>
              <a:ea typeface="微软雅黑" pitchFamily="34" charset="-122"/>
            </a:endParaRPr>
          </a:p>
          <a:p>
            <a:pPr marL="631825" lvl="2" indent="-228600"/>
            <a:r>
              <a:rPr lang="en-US" altLang="zh-CN" dirty="0" smtClean="0">
                <a:solidFill>
                  <a:schemeClr val="tx1">
                    <a:lumMod val="50000"/>
                  </a:schemeClr>
                </a:solidFill>
                <a:latin typeface="微软雅黑" pitchFamily="34" charset="-122"/>
                <a:ea typeface="微软雅黑" pitchFamily="34" charset="-122"/>
              </a:rPr>
              <a:t>4.4</a:t>
            </a:r>
            <a:r>
              <a:rPr lang="zh-CN" altLang="en-US" dirty="0" smtClean="0">
                <a:solidFill>
                  <a:schemeClr val="tx1">
                    <a:lumMod val="50000"/>
                  </a:schemeClr>
                </a:solidFill>
                <a:latin typeface="微软雅黑" pitchFamily="34" charset="-122"/>
                <a:ea typeface="微软雅黑" pitchFamily="34" charset="-122"/>
              </a:rPr>
              <a:t>、</a:t>
            </a:r>
            <a:r>
              <a:rPr lang="en-US" altLang="zh-CN" dirty="0" err="1" smtClean="0">
                <a:solidFill>
                  <a:schemeClr val="tx1">
                    <a:lumMod val="50000"/>
                  </a:schemeClr>
                </a:solidFill>
                <a:latin typeface="微软雅黑" pitchFamily="34" charset="-122"/>
                <a:ea typeface="微软雅黑" pitchFamily="34" charset="-122"/>
              </a:rPr>
              <a:t>cDMU</a:t>
            </a:r>
            <a:r>
              <a:rPr lang="zh-CN" altLang="en-US" dirty="0" smtClean="0">
                <a:solidFill>
                  <a:schemeClr val="tx1">
                    <a:lumMod val="50000"/>
                  </a:schemeClr>
                </a:solidFill>
                <a:latin typeface="微软雅黑" pitchFamily="34" charset="-122"/>
                <a:ea typeface="微软雅黑" pitchFamily="34" charset="-122"/>
              </a:rPr>
              <a:t>管理</a:t>
            </a:r>
            <a:endParaRPr lang="en-US" altLang="zh-CN" dirty="0" smtClean="0">
              <a:solidFill>
                <a:schemeClr val="tx1">
                  <a:lumMod val="50000"/>
                </a:schemeClr>
              </a:solidFill>
              <a:latin typeface="微软雅黑" pitchFamily="34" charset="-122"/>
              <a:ea typeface="微软雅黑" pitchFamily="34" charset="-122"/>
            </a:endParaRPr>
          </a:p>
          <a:p>
            <a:pPr marL="631825" lvl="2" indent="-228600"/>
            <a:endParaRPr lang="en-US" altLang="zh-CN" dirty="0" smtClean="0">
              <a:solidFill>
                <a:schemeClr val="tx1">
                  <a:lumMod val="50000"/>
                </a:schemeClr>
              </a:solidFill>
              <a:latin typeface="宋体" pitchFamily="2" charset="-122"/>
              <a:ea typeface="宋体" pitchFamily="2" charset="-122"/>
            </a:endParaRPr>
          </a:p>
          <a:p>
            <a:pPr marL="0" marR="0" lvl="0" indent="0" defTabSz="914400" eaLnBrk="0" fontAlgn="auto" latinLnBrk="0" hangingPunct="0">
              <a:lnSpc>
                <a:spcPct val="9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lumMod val="75000"/>
                </a:srgbClr>
              </a:solidFill>
              <a:effectLst/>
              <a:uLnTx/>
              <a:uFillTx/>
              <a:latin typeface="Times New Roman" pitchFamily="18" charset="0"/>
              <a:ea typeface="华文新魏" pitchFamily="2" charset="-122"/>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6354" name="Rectangle 2"/>
          <p:cNvSpPr>
            <a:spLocks noGrp="1" noChangeArrowheads="1"/>
          </p:cNvSpPr>
          <p:nvPr>
            <p:ph type="title" idx="4294967295"/>
          </p:nvPr>
        </p:nvSpPr>
        <p:spPr>
          <a:xfrm>
            <a:off x="295275" y="836613"/>
            <a:ext cx="6307138" cy="609600"/>
          </a:xfrm>
        </p:spPr>
        <p:txBody>
          <a:bodyPr/>
          <a:lstStyle/>
          <a:p>
            <a:r>
              <a:rPr lang="zh-CN" altLang="en-US" dirty="0" smtClean="0">
                <a:effectLst>
                  <a:outerShdw blurRad="38100" dist="38100" dir="2700000" algn="tl">
                    <a:srgbClr val="000000">
                      <a:alpha val="43137"/>
                    </a:srgbClr>
                  </a:outerShdw>
                </a:effectLst>
                <a:ea typeface="宋体" pitchFamily="2" charset="-122"/>
              </a:rPr>
              <a:t>数字样机</a:t>
            </a:r>
            <a:r>
              <a:rPr lang="en-US" altLang="zh-CN" dirty="0" smtClean="0">
                <a:effectLst>
                  <a:outerShdw blurRad="38100" dist="38100" dir="2700000" algn="tl">
                    <a:srgbClr val="000000">
                      <a:alpha val="43137"/>
                    </a:srgbClr>
                  </a:outerShdw>
                </a:effectLst>
                <a:ea typeface="宋体" pitchFamily="2" charset="-122"/>
              </a:rPr>
              <a:t> </a:t>
            </a:r>
            <a:r>
              <a:rPr lang="en-US" altLang="zh-CN" dirty="0" smtClean="0">
                <a:solidFill>
                  <a:srgbClr val="FF9966"/>
                </a:solidFill>
                <a:effectLst>
                  <a:outerShdw blurRad="38100" dist="38100" dir="2700000" algn="tl">
                    <a:srgbClr val="C0C0C0"/>
                  </a:outerShdw>
                </a:effectLst>
                <a:ea typeface="宋体" pitchFamily="2" charset="-122"/>
              </a:rPr>
              <a:t>D</a:t>
            </a:r>
            <a:r>
              <a:rPr lang="en-US" altLang="zh-CN" dirty="0" smtClean="0">
                <a:effectLst>
                  <a:outerShdw blurRad="38100" dist="38100" dir="2700000" algn="tl">
                    <a:srgbClr val="C0C0C0"/>
                  </a:outerShdw>
                </a:effectLst>
                <a:ea typeface="宋体" pitchFamily="2" charset="-122"/>
              </a:rPr>
              <a:t>igital </a:t>
            </a:r>
            <a:r>
              <a:rPr lang="en-US" altLang="zh-CN" dirty="0">
                <a:solidFill>
                  <a:srgbClr val="FF9966"/>
                </a:solidFill>
                <a:effectLst>
                  <a:outerShdw blurRad="38100" dist="38100" dir="2700000" algn="tl">
                    <a:srgbClr val="C0C0C0"/>
                  </a:outerShdw>
                </a:effectLst>
                <a:ea typeface="宋体" pitchFamily="2" charset="-122"/>
              </a:rPr>
              <a:t>M</a:t>
            </a:r>
            <a:r>
              <a:rPr lang="en-US" altLang="zh-CN" dirty="0">
                <a:effectLst>
                  <a:outerShdw blurRad="38100" dist="38100" dir="2700000" algn="tl">
                    <a:srgbClr val="C0C0C0"/>
                  </a:outerShdw>
                </a:effectLst>
                <a:ea typeface="宋体" pitchFamily="2" charset="-122"/>
              </a:rPr>
              <a:t>ock </a:t>
            </a:r>
            <a:r>
              <a:rPr lang="en-US" altLang="zh-CN" dirty="0">
                <a:solidFill>
                  <a:srgbClr val="FF9966"/>
                </a:solidFill>
                <a:effectLst>
                  <a:outerShdw blurRad="38100" dist="38100" dir="2700000" algn="tl">
                    <a:srgbClr val="C0C0C0"/>
                  </a:outerShdw>
                </a:effectLst>
                <a:ea typeface="宋体" pitchFamily="2" charset="-122"/>
              </a:rPr>
              <a:t>U</a:t>
            </a:r>
            <a:r>
              <a:rPr lang="en-US" altLang="zh-CN" dirty="0">
                <a:effectLst>
                  <a:outerShdw blurRad="38100" dist="38100" dir="2700000" algn="tl">
                    <a:srgbClr val="C0C0C0"/>
                  </a:outerShdw>
                </a:effectLst>
                <a:ea typeface="宋体" pitchFamily="2" charset="-122"/>
              </a:rPr>
              <a:t>p </a:t>
            </a:r>
            <a:r>
              <a:rPr lang="zh-CN" altLang="en-US" dirty="0">
                <a:effectLst>
                  <a:outerShdw blurRad="38100" dist="38100" dir="2700000" algn="tl">
                    <a:srgbClr val="C0C0C0"/>
                  </a:outerShdw>
                </a:effectLst>
                <a:ea typeface="宋体" pitchFamily="2" charset="-122"/>
              </a:rPr>
              <a:t>的定义</a:t>
            </a:r>
          </a:p>
        </p:txBody>
      </p:sp>
      <p:sp>
        <p:nvSpPr>
          <p:cNvPr id="2916355" name="Rectangle 3"/>
          <p:cNvSpPr>
            <a:spLocks noGrp="1" noChangeArrowheads="1"/>
          </p:cNvSpPr>
          <p:nvPr>
            <p:ph idx="4294967295"/>
          </p:nvPr>
        </p:nvSpPr>
        <p:spPr>
          <a:xfrm>
            <a:off x="971550" y="2505075"/>
            <a:ext cx="7467600" cy="2590800"/>
          </a:xfrm>
        </p:spPr>
        <p:txBody>
          <a:bodyPr/>
          <a:lstStyle/>
          <a:p>
            <a:pPr>
              <a:lnSpc>
                <a:spcPct val="90000"/>
              </a:lnSpc>
              <a:buFont typeface="Wingdings" pitchFamily="2" charset="2"/>
              <a:buChar char="ü"/>
            </a:pPr>
            <a:r>
              <a:rPr lang="en-US" altLang="zh-CN" dirty="0">
                <a:solidFill>
                  <a:schemeClr val="tx1">
                    <a:lumMod val="50000"/>
                  </a:schemeClr>
                </a:solidFill>
                <a:latin typeface="微软雅黑" pitchFamily="34" charset="-122"/>
                <a:ea typeface="微软雅黑" pitchFamily="34" charset="-122"/>
              </a:rPr>
              <a:t>DMU</a:t>
            </a:r>
            <a:r>
              <a:rPr lang="zh-CN" altLang="en-US" dirty="0">
                <a:solidFill>
                  <a:schemeClr val="tx1">
                    <a:lumMod val="50000"/>
                  </a:schemeClr>
                </a:solidFill>
                <a:latin typeface="微软雅黑" pitchFamily="34" charset="-122"/>
                <a:ea typeface="微软雅黑" pitchFamily="34" charset="-122"/>
              </a:rPr>
              <a:t>是使用计算机数字技术实现产品表达的真实</a:t>
            </a:r>
            <a:r>
              <a:rPr lang="zh-CN" altLang="en-US" dirty="0" smtClean="0">
                <a:solidFill>
                  <a:schemeClr val="tx1">
                    <a:lumMod val="50000"/>
                  </a:schemeClr>
                </a:solidFill>
                <a:latin typeface="微软雅黑" pitchFamily="34" charset="-122"/>
                <a:ea typeface="微软雅黑" pitchFamily="34" charset="-122"/>
              </a:rPr>
              <a:t>化</a:t>
            </a:r>
            <a:r>
              <a:rPr lang="en-US" altLang="zh-CN" dirty="0" smtClean="0">
                <a:solidFill>
                  <a:schemeClr val="tx1">
                    <a:lumMod val="50000"/>
                  </a:schemeClr>
                </a:solidFill>
                <a:latin typeface="微软雅黑" pitchFamily="34" charset="-122"/>
                <a:ea typeface="微软雅黑" pitchFamily="34" charset="-122"/>
              </a:rPr>
              <a:t>;</a:t>
            </a:r>
            <a:endParaRPr lang="zh-CN" altLang="en-US" dirty="0">
              <a:solidFill>
                <a:schemeClr val="tx1">
                  <a:lumMod val="50000"/>
                </a:schemeClr>
              </a:solidFill>
              <a:latin typeface="微软雅黑" pitchFamily="34" charset="-122"/>
              <a:ea typeface="微软雅黑" pitchFamily="34" charset="-122"/>
            </a:endParaRPr>
          </a:p>
          <a:p>
            <a:pPr>
              <a:lnSpc>
                <a:spcPct val="90000"/>
              </a:lnSpc>
              <a:buFont typeface="Wingdings" pitchFamily="2" charset="2"/>
              <a:buChar char="ü"/>
            </a:pPr>
            <a:r>
              <a:rPr lang="zh-CN" altLang="en-US" dirty="0">
                <a:solidFill>
                  <a:schemeClr val="tx1">
                    <a:lumMod val="50000"/>
                  </a:schemeClr>
                </a:solidFill>
                <a:latin typeface="微软雅黑" pitchFamily="34" charset="-122"/>
                <a:ea typeface="微软雅黑" pitchFamily="34" charset="-122"/>
              </a:rPr>
              <a:t>提供一个具有产品工程、制造工程到产品维护环境所需的各种功能的产品和工艺过程研发的</a:t>
            </a:r>
            <a:r>
              <a:rPr lang="zh-CN" altLang="en-US" dirty="0" smtClean="0">
                <a:solidFill>
                  <a:schemeClr val="tx1">
                    <a:lumMod val="50000"/>
                  </a:schemeClr>
                </a:solidFill>
                <a:latin typeface="微软雅黑" pitchFamily="34" charset="-122"/>
                <a:ea typeface="微软雅黑" pitchFamily="34" charset="-122"/>
              </a:rPr>
              <a:t>平台</a:t>
            </a:r>
            <a:r>
              <a:rPr lang="en-US" altLang="zh-CN" dirty="0" smtClean="0">
                <a:solidFill>
                  <a:schemeClr val="tx1">
                    <a:lumMod val="50000"/>
                  </a:schemeClr>
                </a:solidFill>
                <a:latin typeface="微软雅黑" pitchFamily="34" charset="-122"/>
                <a:ea typeface="微软雅黑" pitchFamily="34" charset="-122"/>
              </a:rPr>
              <a:t>;</a:t>
            </a:r>
            <a:endParaRPr lang="zh-CN" altLang="en-US" dirty="0">
              <a:solidFill>
                <a:schemeClr val="tx1">
                  <a:lumMod val="50000"/>
                </a:schemeClr>
              </a:solidFill>
              <a:latin typeface="微软雅黑" pitchFamily="34" charset="-122"/>
              <a:ea typeface="微软雅黑" pitchFamily="34" charset="-122"/>
            </a:endParaRPr>
          </a:p>
          <a:p>
            <a:pPr>
              <a:lnSpc>
                <a:spcPct val="90000"/>
              </a:lnSpc>
              <a:buFont typeface="Wingdings" pitchFamily="2" charset="2"/>
              <a:buChar char="ü"/>
            </a:pPr>
            <a:r>
              <a:rPr lang="zh-CN" altLang="en-US" dirty="0">
                <a:solidFill>
                  <a:schemeClr val="tx1">
                    <a:lumMod val="50000"/>
                  </a:schemeClr>
                </a:solidFill>
                <a:latin typeface="微软雅黑" pitchFamily="34" charset="-122"/>
                <a:ea typeface="微软雅黑" pitchFamily="34" charset="-122"/>
              </a:rPr>
              <a:t>支持从产品初步概念布局到售后维护、产品重用全过程的交流与决策。</a:t>
            </a:r>
          </a:p>
          <a:p>
            <a:pPr>
              <a:lnSpc>
                <a:spcPct val="90000"/>
              </a:lnSpc>
              <a:buFontTx/>
              <a:buNone/>
            </a:pPr>
            <a:r>
              <a:rPr lang="en-US" altLang="zh-CN" sz="1400" dirty="0">
                <a:ea typeface="宋体" pitchFamily="2" charset="-122"/>
              </a:rPr>
              <a:t>	</a:t>
            </a:r>
          </a:p>
        </p:txBody>
      </p:sp>
      <p:pic>
        <p:nvPicPr>
          <p:cNvPr id="2916357" name="Picture 5" descr="ptcruiser"/>
          <p:cNvPicPr>
            <a:picLocks noChangeAspect="1" noChangeArrowheads="1"/>
          </p:cNvPicPr>
          <p:nvPr/>
        </p:nvPicPr>
        <p:blipFill>
          <a:blip r:embed="rId3" cstate="print"/>
          <a:srcRect/>
          <a:stretch>
            <a:fillRect/>
          </a:stretch>
        </p:blipFill>
        <p:spPr bwMode="auto">
          <a:xfrm>
            <a:off x="1219200" y="1457325"/>
            <a:ext cx="1371600" cy="831850"/>
          </a:xfrm>
          <a:prstGeom prst="rect">
            <a:avLst/>
          </a:prstGeom>
          <a:noFill/>
        </p:spPr>
      </p:pic>
      <p:pic>
        <p:nvPicPr>
          <p:cNvPr id="2916358" name="Picture 6" descr="Sonic cruiser"/>
          <p:cNvPicPr>
            <a:picLocks noChangeAspect="1" noChangeArrowheads="1"/>
          </p:cNvPicPr>
          <p:nvPr/>
        </p:nvPicPr>
        <p:blipFill>
          <a:blip r:embed="rId4" cstate="print"/>
          <a:srcRect/>
          <a:stretch>
            <a:fillRect/>
          </a:stretch>
        </p:blipFill>
        <p:spPr bwMode="auto">
          <a:xfrm>
            <a:off x="3124200" y="1266826"/>
            <a:ext cx="2514600" cy="1025525"/>
          </a:xfrm>
          <a:prstGeom prst="rect">
            <a:avLst/>
          </a:prstGeom>
          <a:noFill/>
        </p:spPr>
      </p:pic>
      <p:pic>
        <p:nvPicPr>
          <p:cNvPr id="2916359" name="Picture 7" descr="ship"/>
          <p:cNvPicPr>
            <a:picLocks noChangeAspect="1" noChangeArrowheads="1"/>
          </p:cNvPicPr>
          <p:nvPr/>
        </p:nvPicPr>
        <p:blipFill>
          <a:blip r:embed="rId5" cstate="print"/>
          <a:srcRect/>
          <a:stretch>
            <a:fillRect/>
          </a:stretch>
        </p:blipFill>
        <p:spPr bwMode="auto">
          <a:xfrm>
            <a:off x="6324600" y="1352551"/>
            <a:ext cx="2133600" cy="879475"/>
          </a:xfrm>
          <a:prstGeom prst="rect">
            <a:avLst/>
          </a:prstGeom>
          <a:noFill/>
        </p:spPr>
      </p:pic>
      <p:pic>
        <p:nvPicPr>
          <p:cNvPr id="2916360" name="Picture 8" descr="ring2"/>
          <p:cNvPicPr>
            <a:picLocks noChangeAspect="1" noChangeArrowheads="1"/>
          </p:cNvPicPr>
          <p:nvPr/>
        </p:nvPicPr>
        <p:blipFill>
          <a:blip r:embed="rId6" cstate="print"/>
          <a:srcRect/>
          <a:stretch>
            <a:fillRect/>
          </a:stretch>
        </p:blipFill>
        <p:spPr bwMode="auto">
          <a:xfrm>
            <a:off x="5181600" y="5105400"/>
            <a:ext cx="572966" cy="838200"/>
          </a:xfrm>
          <a:prstGeom prst="rect">
            <a:avLst/>
          </a:prstGeom>
          <a:noFill/>
        </p:spPr>
      </p:pic>
      <p:pic>
        <p:nvPicPr>
          <p:cNvPr id="2916361" name="Picture 9" descr="machine spe"/>
          <p:cNvPicPr>
            <a:picLocks noChangeAspect="1" noChangeArrowheads="1"/>
          </p:cNvPicPr>
          <p:nvPr/>
        </p:nvPicPr>
        <p:blipFill>
          <a:blip r:embed="rId7" cstate="print"/>
          <a:srcRect/>
          <a:stretch>
            <a:fillRect/>
          </a:stretch>
        </p:blipFill>
        <p:spPr bwMode="auto">
          <a:xfrm>
            <a:off x="3352800" y="4800600"/>
            <a:ext cx="882162" cy="1530350"/>
          </a:xfrm>
          <a:prstGeom prst="rect">
            <a:avLst/>
          </a:prstGeom>
          <a:noFill/>
        </p:spPr>
      </p:pic>
      <p:pic>
        <p:nvPicPr>
          <p:cNvPr id="2916362" name="Picture 10" descr="usine"/>
          <p:cNvPicPr>
            <a:picLocks noChangeAspect="1" noChangeArrowheads="1"/>
          </p:cNvPicPr>
          <p:nvPr/>
        </p:nvPicPr>
        <p:blipFill>
          <a:blip r:embed="rId8" cstate="print"/>
          <a:srcRect/>
          <a:stretch>
            <a:fillRect/>
          </a:stretch>
        </p:blipFill>
        <p:spPr bwMode="auto">
          <a:xfrm>
            <a:off x="1066800" y="5029201"/>
            <a:ext cx="1524000" cy="1050925"/>
          </a:xfrm>
          <a:prstGeom prst="rect">
            <a:avLst/>
          </a:prstGeom>
          <a:noFill/>
        </p:spPr>
      </p:pic>
      <p:pic>
        <p:nvPicPr>
          <p:cNvPr id="2916363" name="Picture 11" descr="CD Player"/>
          <p:cNvPicPr>
            <a:picLocks noChangeAspect="1" noChangeArrowheads="1"/>
          </p:cNvPicPr>
          <p:nvPr/>
        </p:nvPicPr>
        <p:blipFill>
          <a:blip r:embed="rId9" cstate="print"/>
          <a:srcRect/>
          <a:stretch>
            <a:fillRect/>
          </a:stretch>
        </p:blipFill>
        <p:spPr bwMode="auto">
          <a:xfrm>
            <a:off x="6765681" y="5197476"/>
            <a:ext cx="1159119" cy="739775"/>
          </a:xfrm>
          <a:prstGeom prst="rect">
            <a:avLst/>
          </a:prstGeom>
          <a:noFill/>
        </p:spPr>
      </p:pic>
      <p:sp>
        <p:nvSpPr>
          <p:cNvPr id="14"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.1</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DMU</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的概念</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2977" name="Rectangle 33"/>
          <p:cNvSpPr>
            <a:spLocks noGrp="1" noChangeArrowheads="1"/>
          </p:cNvSpPr>
          <p:nvPr>
            <p:ph type="title"/>
          </p:nvPr>
        </p:nvSpPr>
        <p:spPr>
          <a:xfrm>
            <a:off x="225625" y="887413"/>
            <a:ext cx="7612056" cy="457200"/>
          </a:xfrm>
        </p:spPr>
        <p:txBody>
          <a:bodyPr/>
          <a:lstStyle/>
          <a:p>
            <a:pPr>
              <a:buFont typeface="Wingdings" pitchFamily="2" charset="2"/>
              <a:buChar char="ü"/>
              <a:defRPr/>
            </a:pPr>
            <a:r>
              <a:rPr lang="zh-CN" altLang="en-US" sz="2200" dirty="0"/>
              <a:t>企业产品开发目标及挑战</a:t>
            </a:r>
            <a:endParaRPr lang="en-US" altLang="en-US" sz="2200" dirty="0"/>
          </a:p>
        </p:txBody>
      </p:sp>
      <p:sp>
        <p:nvSpPr>
          <p:cNvPr id="13"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为什么需要</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DMU</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
        <p:nvSpPr>
          <p:cNvPr id="21" name="AutoShape 26"/>
          <p:cNvSpPr>
            <a:spLocks noChangeArrowheads="1"/>
          </p:cNvSpPr>
          <p:nvPr/>
        </p:nvSpPr>
        <p:spPr bwMode="auto">
          <a:xfrm>
            <a:off x="325438" y="3673262"/>
            <a:ext cx="3368132" cy="1194229"/>
          </a:xfrm>
          <a:prstGeom prst="roundRect">
            <a:avLst>
              <a:gd name="adj" fmla="val 16667"/>
            </a:avLst>
          </a:prstGeom>
          <a:solidFill>
            <a:srgbClr val="FFFFFF"/>
          </a:solidFill>
          <a:ln w="9525" algn="ctr">
            <a:solidFill>
              <a:srgbClr val="FF6600"/>
            </a:solidFill>
            <a:round/>
            <a:headEnd/>
            <a:tailEnd/>
          </a:ln>
          <a:effectLst>
            <a:outerShdw dist="107763" dir="2700000" algn="ctr" rotWithShape="0">
              <a:srgbClr val="808080">
                <a:alpha val="50000"/>
              </a:srgbClr>
            </a:outerShdw>
          </a:effectLst>
        </p:spPr>
        <p:txBody>
          <a:bodyPr wrap="square" lIns="90000" tIns="46800" rIns="36000" bIns="46800" anchor="ctr">
            <a:spAutoFit/>
          </a:bodyPr>
          <a:lstStyle/>
          <a:p>
            <a:pPr marL="0" marR="0" lvl="0" indent="0" defTabSz="914400" eaLnBrk="1" fontAlgn="auto" latinLnBrk="0" hangingPunct="1">
              <a:lnSpc>
                <a:spcPct val="100000"/>
              </a:lnSpc>
              <a:spcBef>
                <a:spcPts val="0"/>
              </a:spcBef>
              <a:spcAft>
                <a:spcPts val="0"/>
              </a:spcAft>
              <a:buClr>
                <a:srgbClr val="FF6600"/>
              </a:buClr>
              <a:buSzTx/>
              <a:buFont typeface="Wingdings" pitchFamily="2" charset="2"/>
              <a:buNone/>
              <a:tabLst/>
              <a:defRPr/>
            </a:pPr>
            <a:r>
              <a:rPr kumimoji="0" lang="zh-CN" altLang="en-US" sz="1600" b="0" i="1" u="none" strike="noStrike" kern="0" cap="none" spc="0" normalizeH="0" baseline="0" noProof="0" smtClean="0">
                <a:ln>
                  <a:noFill/>
                </a:ln>
                <a:solidFill>
                  <a:sysClr val="windowText" lastClr="000000"/>
                </a:solidFill>
                <a:effectLst/>
                <a:uLnTx/>
                <a:uFillTx/>
              </a:rPr>
              <a:t>挑战</a:t>
            </a:r>
          </a:p>
          <a:p>
            <a:pPr marL="0" marR="0" lvl="0" indent="0" defTabSz="914400" eaLnBrk="1" fontAlgn="auto" latinLnBrk="0" hangingPunct="1">
              <a:lnSpc>
                <a:spcPct val="100000"/>
              </a:lnSpc>
              <a:spcBef>
                <a:spcPts val="0"/>
              </a:spcBef>
              <a:spcAft>
                <a:spcPts val="0"/>
              </a:spcAft>
              <a:buClr>
                <a:srgbClr val="FF3300"/>
              </a:buClr>
              <a:buSzTx/>
              <a:buFont typeface="Wingdings" pitchFamily="2" charset="2"/>
              <a:buChar char="§"/>
              <a:tabLst/>
              <a:defRPr/>
            </a:pPr>
            <a:r>
              <a:rPr kumimoji="0" lang="en-US" sz="1600" b="0" i="0" u="none" strike="noStrike" kern="0" cap="none" spc="0" normalizeH="0" baseline="0" noProof="0" smtClean="0">
                <a:ln>
                  <a:noFill/>
                </a:ln>
                <a:solidFill>
                  <a:sysClr val="windowText" lastClr="000000"/>
                </a:solidFill>
                <a:effectLst/>
                <a:uLnTx/>
                <a:uFillTx/>
              </a:rPr>
              <a:t> </a:t>
            </a:r>
            <a:r>
              <a:rPr kumimoji="0" lang="zh-CN" altLang="en-US" sz="1600" b="0" i="0" u="none" strike="noStrike" kern="0" cap="none" spc="0" normalizeH="0" baseline="0" noProof="0" smtClean="0">
                <a:ln>
                  <a:noFill/>
                </a:ln>
                <a:solidFill>
                  <a:sysClr val="windowText" lastClr="000000"/>
                </a:solidFill>
                <a:effectLst/>
                <a:uLnTx/>
                <a:uFillTx/>
              </a:rPr>
              <a:t>部门间缺乏协同</a:t>
            </a:r>
            <a:endParaRPr kumimoji="0" lang="en-US" sz="1600" b="0" i="0" u="none" strike="noStrike" kern="0" cap="none" spc="0" normalizeH="0" baseline="0" noProof="0" smtClean="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
                <a:srgbClr val="FF3300"/>
              </a:buClr>
              <a:buSzTx/>
              <a:buFont typeface="Wingdings" pitchFamily="2" charset="2"/>
              <a:buChar char="§"/>
              <a:tabLst/>
              <a:defRPr/>
            </a:pPr>
            <a:r>
              <a:rPr kumimoji="0" lang="en-US" sz="1600" b="0" i="0" u="none" strike="noStrike" kern="0" cap="none" spc="0" normalizeH="0" baseline="0" noProof="0" smtClean="0">
                <a:ln>
                  <a:noFill/>
                </a:ln>
                <a:solidFill>
                  <a:sysClr val="windowText" lastClr="000000"/>
                </a:solidFill>
                <a:effectLst/>
                <a:uLnTx/>
                <a:uFillTx/>
              </a:rPr>
              <a:t> </a:t>
            </a:r>
            <a:r>
              <a:rPr kumimoji="0" lang="zh-CN" altLang="en-US" sz="1600" b="0" i="0" u="none" strike="noStrike" kern="0" cap="none" spc="0" normalizeH="0" baseline="0" noProof="0" smtClean="0">
                <a:ln>
                  <a:noFill/>
                </a:ln>
                <a:solidFill>
                  <a:sysClr val="windowText" lastClr="000000"/>
                </a:solidFill>
                <a:effectLst/>
                <a:uLnTx/>
                <a:uFillTx/>
              </a:rPr>
              <a:t>没有足够的时间进行设计选择及优化</a:t>
            </a:r>
            <a:r>
              <a:rPr kumimoji="0" lang="en-US" altLang="zh-CN" sz="1600" b="0" i="0" u="none" strike="noStrike" kern="0" cap="none" spc="0" normalizeH="0" baseline="0" noProof="0" smtClean="0">
                <a:ln>
                  <a:noFill/>
                </a:ln>
                <a:solidFill>
                  <a:sysClr val="windowText" lastClr="000000"/>
                </a:solidFill>
                <a:effectLst/>
                <a:uLnTx/>
                <a:uFillTx/>
              </a:rPr>
              <a:t> </a:t>
            </a:r>
          </a:p>
        </p:txBody>
      </p:sp>
      <p:sp>
        <p:nvSpPr>
          <p:cNvPr id="22" name="AutoShape 27"/>
          <p:cNvSpPr>
            <a:spLocks noChangeArrowheads="1"/>
          </p:cNvSpPr>
          <p:nvPr/>
        </p:nvSpPr>
        <p:spPr bwMode="auto">
          <a:xfrm>
            <a:off x="4222751" y="1711326"/>
            <a:ext cx="4233708" cy="952500"/>
          </a:xfrm>
          <a:prstGeom prst="roundRect">
            <a:avLst>
              <a:gd name="adj" fmla="val 16667"/>
            </a:avLst>
          </a:prstGeom>
          <a:solidFill>
            <a:srgbClr val="FFFFFF"/>
          </a:solidFill>
          <a:ln w="9525" algn="ctr">
            <a:solidFill>
              <a:srgbClr val="3333CC"/>
            </a:solidFill>
            <a:round/>
            <a:headEnd/>
            <a:tailEnd/>
          </a:ln>
          <a:effectLst>
            <a:outerShdw dist="107763" dir="2700000" algn="ctr" rotWithShape="0">
              <a:srgbClr val="808080">
                <a:alpha val="50000"/>
              </a:srgbClr>
            </a:outerShdw>
          </a:effectLst>
        </p:spPr>
        <p:txBody>
          <a:bodyPr wrap="square" lIns="90000" tIns="46800" rIns="36000" bIns="46800" anchor="ctr">
            <a:spAutoFit/>
          </a:bodyPr>
          <a:lstStyle/>
          <a:p>
            <a:pPr marL="0" marR="0" lvl="0" indent="0" defTabSz="914400" eaLnBrk="1" fontAlgn="auto" latinLnBrk="0" hangingPunct="1">
              <a:lnSpc>
                <a:spcPct val="100000"/>
              </a:lnSpc>
              <a:spcBef>
                <a:spcPts val="0"/>
              </a:spcBef>
              <a:spcAft>
                <a:spcPts val="0"/>
              </a:spcAft>
              <a:buClr>
                <a:srgbClr val="FF6600"/>
              </a:buClr>
              <a:buSzTx/>
              <a:buFont typeface="Wingdings" pitchFamily="2" charset="2"/>
              <a:buNone/>
              <a:tabLst/>
              <a:defRPr/>
            </a:pPr>
            <a:r>
              <a:rPr kumimoji="0" lang="zh-CN" altLang="en-US" sz="1600" b="0" i="1" u="none" strike="noStrike" kern="0" cap="none" spc="0" normalizeH="0" baseline="0" noProof="0" smtClean="0">
                <a:ln>
                  <a:noFill/>
                </a:ln>
                <a:solidFill>
                  <a:sysClr val="windowText" lastClr="000000"/>
                </a:solidFill>
                <a:effectLst/>
                <a:uLnTx/>
                <a:uFillTx/>
              </a:rPr>
              <a:t>挑战</a:t>
            </a:r>
          </a:p>
          <a:p>
            <a:pPr marL="0" marR="0" lvl="0" indent="0" defTabSz="914400" eaLnBrk="1" fontAlgn="auto" latinLnBrk="0" hangingPunct="1">
              <a:lnSpc>
                <a:spcPct val="100000"/>
              </a:lnSpc>
              <a:spcBef>
                <a:spcPts val="0"/>
              </a:spcBef>
              <a:spcAft>
                <a:spcPts val="0"/>
              </a:spcAft>
              <a:buClr>
                <a:srgbClr val="FF3300"/>
              </a:buClr>
              <a:buSzTx/>
              <a:buFont typeface="Wingdings" pitchFamily="2" charset="2"/>
              <a:buChar char="§"/>
              <a:tabLst/>
              <a:defRPr/>
            </a:pPr>
            <a:r>
              <a:rPr kumimoji="0" lang="en-US" sz="1600" b="0" i="0" u="none" strike="noStrike" kern="0" cap="none" spc="0" normalizeH="0" baseline="0" noProof="0" smtClean="0">
                <a:ln>
                  <a:noFill/>
                </a:ln>
                <a:solidFill>
                  <a:sysClr val="windowText" lastClr="000000"/>
                </a:solidFill>
                <a:effectLst/>
                <a:uLnTx/>
                <a:uFillTx/>
              </a:rPr>
              <a:t> </a:t>
            </a:r>
            <a:r>
              <a:rPr kumimoji="0" lang="zh-CN" altLang="en-US" sz="1600" b="0" i="0" u="none" strike="noStrike" kern="0" cap="none" spc="0" normalizeH="0" baseline="0" noProof="0" smtClean="0">
                <a:ln>
                  <a:noFill/>
                </a:ln>
                <a:solidFill>
                  <a:sysClr val="windowText" lastClr="000000"/>
                </a:solidFill>
                <a:effectLst/>
                <a:uLnTx/>
                <a:uFillTx/>
              </a:rPr>
              <a:t>太多昂贵的物理样机</a:t>
            </a:r>
            <a:endParaRPr kumimoji="0" lang="en-US" sz="1600" b="0" i="0" u="none" strike="noStrike" kern="0" cap="none" spc="0" normalizeH="0" baseline="0" noProof="0" smtClean="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
                <a:srgbClr val="FF3300"/>
              </a:buClr>
              <a:buSzTx/>
              <a:buFont typeface="Wingdings" pitchFamily="2" charset="2"/>
              <a:buChar char="§"/>
              <a:tabLst/>
              <a:defRPr/>
            </a:pPr>
            <a:r>
              <a:rPr kumimoji="0" lang="en-US" sz="1600" b="0" i="0" u="none" strike="noStrike" kern="0" cap="none" spc="0" normalizeH="0" baseline="0" noProof="0" smtClean="0">
                <a:ln>
                  <a:noFill/>
                </a:ln>
                <a:solidFill>
                  <a:sysClr val="windowText" lastClr="000000"/>
                </a:solidFill>
                <a:effectLst/>
                <a:uLnTx/>
                <a:uFillTx/>
              </a:rPr>
              <a:t> </a:t>
            </a:r>
            <a:r>
              <a:rPr kumimoji="0" lang="zh-CN" altLang="en-US" sz="1600" b="0" i="0" u="none" strike="noStrike" kern="0" cap="none" spc="0" normalizeH="0" baseline="0" noProof="0" smtClean="0">
                <a:ln>
                  <a:noFill/>
                </a:ln>
                <a:solidFill>
                  <a:sysClr val="windowText" lastClr="000000"/>
                </a:solidFill>
                <a:effectLst/>
                <a:uLnTx/>
                <a:uFillTx/>
              </a:rPr>
              <a:t>产品变型时，对设计更改的可预见性差</a:t>
            </a:r>
            <a:endParaRPr kumimoji="0" lang="en-US" sz="1600" b="0" i="0" u="none" strike="noStrike" kern="0" cap="none" spc="0" normalizeH="0" baseline="0" noProof="0" smtClean="0">
              <a:ln>
                <a:noFill/>
              </a:ln>
              <a:solidFill>
                <a:sysClr val="windowText" lastClr="000000"/>
              </a:solidFill>
              <a:effectLst/>
              <a:uLnTx/>
              <a:uFillTx/>
            </a:endParaRPr>
          </a:p>
        </p:txBody>
      </p:sp>
      <p:sp>
        <p:nvSpPr>
          <p:cNvPr id="23" name="AutoShape 28"/>
          <p:cNvSpPr>
            <a:spLocks noChangeArrowheads="1"/>
          </p:cNvSpPr>
          <p:nvPr/>
        </p:nvSpPr>
        <p:spPr bwMode="auto">
          <a:xfrm>
            <a:off x="5035550" y="4822612"/>
            <a:ext cx="3813175" cy="1194229"/>
          </a:xfrm>
          <a:prstGeom prst="roundRect">
            <a:avLst>
              <a:gd name="adj" fmla="val 16667"/>
            </a:avLst>
          </a:prstGeom>
          <a:solidFill>
            <a:srgbClr val="FFFFFF"/>
          </a:solidFill>
          <a:ln w="9525" algn="ctr">
            <a:solidFill>
              <a:srgbClr val="FF3300"/>
            </a:solidFill>
            <a:round/>
            <a:headEnd/>
            <a:tailEnd/>
          </a:ln>
          <a:effectLst>
            <a:outerShdw dist="107763" dir="2700000" algn="ctr" rotWithShape="0">
              <a:srgbClr val="808080">
                <a:alpha val="50000"/>
              </a:srgbClr>
            </a:outerShdw>
          </a:effectLst>
        </p:spPr>
        <p:txBody>
          <a:bodyPr wrap="square" lIns="90000" tIns="46800" rIns="36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1" u="none" strike="noStrike" kern="0" cap="none" spc="0" normalizeH="0" baseline="0" noProof="0" smtClean="0">
                <a:ln>
                  <a:noFill/>
                </a:ln>
                <a:solidFill>
                  <a:sysClr val="windowText" lastClr="000000"/>
                </a:solidFill>
                <a:effectLst/>
                <a:uLnTx/>
                <a:uFillTx/>
              </a:rPr>
              <a:t>挑战</a:t>
            </a:r>
          </a:p>
          <a:p>
            <a:pPr marL="0" marR="0" lvl="0" indent="0" defTabSz="914400" eaLnBrk="1" fontAlgn="auto" latinLnBrk="0" hangingPunct="1">
              <a:lnSpc>
                <a:spcPct val="100000"/>
              </a:lnSpc>
              <a:spcBef>
                <a:spcPts val="0"/>
              </a:spcBef>
              <a:spcAft>
                <a:spcPts val="0"/>
              </a:spcAft>
              <a:buClr>
                <a:srgbClr val="FF3300"/>
              </a:buClr>
              <a:buSzTx/>
              <a:buFont typeface="Wingdings" pitchFamily="2" charset="2"/>
              <a:buChar char="§"/>
              <a:tabLst/>
              <a:defRPr/>
            </a:pPr>
            <a:r>
              <a:rPr kumimoji="0" lang="en-US" sz="1600" b="0" i="0" u="none" strike="noStrike" kern="0" cap="none" spc="0" normalizeH="0" baseline="0" noProof="0" smtClean="0">
                <a:ln>
                  <a:noFill/>
                </a:ln>
                <a:solidFill>
                  <a:sysClr val="windowText" lastClr="000000"/>
                </a:solidFill>
                <a:effectLst/>
                <a:uLnTx/>
                <a:uFillTx/>
              </a:rPr>
              <a:t> </a:t>
            </a:r>
            <a:r>
              <a:rPr kumimoji="0" lang="zh-CN" altLang="en-US" sz="1600" b="0" i="0" u="none" strike="noStrike" kern="0" cap="none" spc="0" normalizeH="0" baseline="0" noProof="0" smtClean="0">
                <a:ln>
                  <a:noFill/>
                </a:ln>
                <a:solidFill>
                  <a:sysClr val="windowText" lastClr="000000"/>
                </a:solidFill>
                <a:effectLst/>
                <a:uLnTx/>
                <a:uFillTx/>
              </a:rPr>
              <a:t>太多的问题在流程的后期才被发现</a:t>
            </a:r>
            <a:endParaRPr kumimoji="0" lang="en-US" sz="1600" b="0" i="0" u="none" strike="noStrike" kern="0" cap="none" spc="0" normalizeH="0" baseline="0" noProof="0" smtClean="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
                <a:srgbClr val="FF3300"/>
              </a:buClr>
              <a:buSzTx/>
              <a:buFont typeface="Wingdings" pitchFamily="2" charset="2"/>
              <a:buChar char="§"/>
              <a:tabLst/>
              <a:defRPr/>
            </a:pPr>
            <a:r>
              <a:rPr kumimoji="0" lang="en-US" sz="1600" b="0" i="0" u="none" strike="noStrike" kern="0" cap="none" spc="0" normalizeH="0" baseline="0" noProof="0" smtClean="0">
                <a:ln>
                  <a:noFill/>
                </a:ln>
                <a:solidFill>
                  <a:sysClr val="windowText" lastClr="000000"/>
                </a:solidFill>
                <a:effectLst/>
                <a:uLnTx/>
                <a:uFillTx/>
              </a:rPr>
              <a:t> </a:t>
            </a:r>
            <a:r>
              <a:rPr kumimoji="0" lang="zh-CN" altLang="en-US" sz="1600" b="0" i="0" u="none" strike="noStrike" kern="0" cap="none" spc="0" normalizeH="0" baseline="0" noProof="0" smtClean="0">
                <a:ln>
                  <a:noFill/>
                </a:ln>
                <a:solidFill>
                  <a:sysClr val="windowText" lastClr="000000"/>
                </a:solidFill>
                <a:effectLst/>
                <a:uLnTx/>
                <a:uFillTx/>
              </a:rPr>
              <a:t>太多的时间花费在寻找问题及其解决方案</a:t>
            </a:r>
            <a:endParaRPr kumimoji="0" lang="en-US" sz="1600" b="0" i="0" u="none" strike="noStrike" kern="0" cap="none" spc="0" normalizeH="0" baseline="0" noProof="0" smtClean="0">
              <a:ln>
                <a:noFill/>
              </a:ln>
              <a:solidFill>
                <a:sysClr val="windowText" lastClr="000000"/>
              </a:solidFill>
              <a:effectLst/>
              <a:uLnTx/>
              <a:uFillTx/>
            </a:endParaRPr>
          </a:p>
        </p:txBody>
      </p:sp>
      <p:pic>
        <p:nvPicPr>
          <p:cNvPr id="24" name="Picture 22"/>
          <p:cNvPicPr>
            <a:picLocks noChangeAspect="1" noChangeArrowheads="1"/>
          </p:cNvPicPr>
          <p:nvPr/>
        </p:nvPicPr>
        <p:blipFill>
          <a:blip r:embed="rId3" cstate="print"/>
          <a:srcRect/>
          <a:stretch>
            <a:fillRect/>
          </a:stretch>
        </p:blipFill>
        <p:spPr bwMode="auto">
          <a:xfrm rot="1662515">
            <a:off x="3774104" y="2682410"/>
            <a:ext cx="1818869" cy="1457675"/>
          </a:xfrm>
          <a:prstGeom prst="rect">
            <a:avLst/>
          </a:prstGeom>
          <a:noFill/>
          <a:ln w="9525" algn="ctr">
            <a:noFill/>
            <a:miter lim="800000"/>
            <a:headEnd/>
            <a:tailEnd/>
          </a:ln>
          <a:effectLst/>
        </p:spPr>
      </p:pic>
      <p:sp>
        <p:nvSpPr>
          <p:cNvPr id="25" name="Text Box 30"/>
          <p:cNvSpPr txBox="1">
            <a:spLocks noChangeArrowheads="1"/>
          </p:cNvSpPr>
          <p:nvPr/>
        </p:nvSpPr>
        <p:spPr bwMode="auto">
          <a:xfrm>
            <a:off x="420688" y="3228976"/>
            <a:ext cx="3124327" cy="371513"/>
          </a:xfrm>
          <a:prstGeom prst="rect">
            <a:avLst/>
          </a:prstGeom>
          <a:noFill/>
          <a:ln w="9525" algn="ctr">
            <a:noFill/>
            <a:miter lim="800000"/>
            <a:headEnd/>
            <a:tailEnd/>
          </a:ln>
          <a:effectLst/>
        </p:spPr>
        <p:txBody>
          <a:bodyPr wrap="square" lIns="90000" tIns="46800" rIns="36000" bIns="468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FF6600"/>
                </a:solidFill>
                <a:effectLst/>
                <a:uLnTx/>
                <a:uFillTx/>
              </a:rPr>
              <a:t>提交正确的产品</a:t>
            </a:r>
            <a:r>
              <a:rPr kumimoji="0" lang="en-US" altLang="zh-CN" sz="1800" b="1" i="0" u="none" strike="noStrike" kern="0" cap="none" spc="0" normalizeH="0" baseline="0" noProof="0" dirty="0" smtClean="0">
                <a:ln>
                  <a:noFill/>
                </a:ln>
                <a:solidFill>
                  <a:srgbClr val="FF6600"/>
                </a:solidFill>
                <a:effectLst/>
                <a:uLnTx/>
                <a:uFillTx/>
              </a:rPr>
              <a:t> </a:t>
            </a:r>
            <a:r>
              <a:rPr kumimoji="0" lang="en-US" sz="1800" b="1" i="0" u="none" strike="noStrike" kern="0" cap="none" spc="0" normalizeH="0" baseline="0" noProof="0" dirty="0" smtClean="0">
                <a:ln>
                  <a:noFill/>
                </a:ln>
                <a:solidFill>
                  <a:srgbClr val="FF6600"/>
                </a:solidFill>
                <a:effectLst/>
                <a:uLnTx/>
                <a:uFillTx/>
              </a:rPr>
              <a:t>– </a:t>
            </a:r>
            <a:r>
              <a:rPr kumimoji="0" lang="zh-CN" altLang="en-US" sz="1800" b="1" i="0" u="none" strike="noStrike" kern="0" cap="none" spc="0" normalizeH="0" baseline="0" noProof="0" dirty="0" smtClean="0">
                <a:ln>
                  <a:noFill/>
                </a:ln>
                <a:solidFill>
                  <a:srgbClr val="FF6600"/>
                </a:solidFill>
                <a:effectLst/>
                <a:uLnTx/>
                <a:uFillTx/>
              </a:rPr>
              <a:t>准时</a:t>
            </a:r>
          </a:p>
        </p:txBody>
      </p:sp>
      <p:sp>
        <p:nvSpPr>
          <p:cNvPr id="26" name="Text Box 31"/>
          <p:cNvSpPr txBox="1">
            <a:spLocks noChangeArrowheads="1"/>
          </p:cNvSpPr>
          <p:nvPr/>
        </p:nvSpPr>
        <p:spPr bwMode="auto">
          <a:xfrm>
            <a:off x="4348163" y="1306513"/>
            <a:ext cx="3842844" cy="371513"/>
          </a:xfrm>
          <a:prstGeom prst="rect">
            <a:avLst/>
          </a:prstGeom>
          <a:noFill/>
          <a:ln w="9525" algn="ctr">
            <a:noFill/>
            <a:miter lim="800000"/>
            <a:headEnd/>
            <a:tailEnd/>
          </a:ln>
          <a:effectLst/>
        </p:spPr>
        <p:txBody>
          <a:bodyPr wrap="square" lIns="90000" tIns="46800" rIns="36000" bIns="468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3333CC"/>
                </a:solidFill>
                <a:effectLst/>
                <a:uLnTx/>
                <a:uFillTx/>
              </a:rPr>
              <a:t>维持利润率</a:t>
            </a:r>
            <a:endParaRPr kumimoji="0" lang="en-US" altLang="zh-CN" sz="1800" b="1" i="0" u="none" strike="noStrike" kern="0" cap="none" spc="0" normalizeH="0" baseline="0" noProof="0" dirty="0" smtClean="0">
              <a:ln>
                <a:noFill/>
              </a:ln>
              <a:solidFill>
                <a:srgbClr val="3333CC"/>
              </a:solidFill>
              <a:effectLst/>
              <a:uLnTx/>
              <a:uFillTx/>
            </a:endParaRPr>
          </a:p>
        </p:txBody>
      </p:sp>
      <p:sp>
        <p:nvSpPr>
          <p:cNvPr id="27" name="Text Box 32"/>
          <p:cNvSpPr txBox="1">
            <a:spLocks noChangeArrowheads="1"/>
          </p:cNvSpPr>
          <p:nvPr/>
        </p:nvSpPr>
        <p:spPr bwMode="auto">
          <a:xfrm>
            <a:off x="5235575" y="4416426"/>
            <a:ext cx="3476491" cy="371513"/>
          </a:xfrm>
          <a:prstGeom prst="rect">
            <a:avLst/>
          </a:prstGeom>
          <a:noFill/>
          <a:ln w="9525" algn="ctr">
            <a:noFill/>
            <a:miter lim="800000"/>
            <a:headEnd/>
            <a:tailEnd/>
          </a:ln>
          <a:effectLst/>
        </p:spPr>
        <p:txBody>
          <a:bodyPr wrap="square" lIns="90000" tIns="46800" rIns="36000" bIns="468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FF3300"/>
                </a:solidFill>
                <a:effectLst/>
                <a:uLnTx/>
                <a:uFillTx/>
              </a:rPr>
              <a:t>提高产品质量</a:t>
            </a:r>
            <a:endParaRPr kumimoji="0" lang="en-US" altLang="zh-CN" sz="1800" b="1" i="0" u="none" strike="noStrike" kern="0" cap="none" spc="0" normalizeH="0" baseline="0" noProof="0" dirty="0" smtClean="0">
              <a:ln>
                <a:noFill/>
              </a:ln>
              <a:solidFill>
                <a:srgbClr val="FF3300"/>
              </a:solidFill>
              <a:effectLst/>
              <a:uLnTx/>
              <a:uFillTx/>
            </a:endParaRPr>
          </a:p>
        </p:txBody>
      </p:sp>
    </p:spTree>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4038" name="Rectangle 6"/>
          <p:cNvSpPr>
            <a:spLocks noChangeArrowheads="1"/>
          </p:cNvSpPr>
          <p:nvPr/>
        </p:nvSpPr>
        <p:spPr bwMode="auto">
          <a:xfrm>
            <a:off x="339237" y="1117601"/>
            <a:ext cx="8200292" cy="710067"/>
          </a:xfrm>
          <a:prstGeom prst="rect">
            <a:avLst/>
          </a:prstGeom>
          <a:noFill/>
          <a:ln w="9525" algn="ctr">
            <a:noFill/>
            <a:miter lim="800000"/>
            <a:headEnd/>
            <a:tailEnd/>
          </a:ln>
          <a:effectLst/>
        </p:spPr>
        <p:txBody>
          <a:bodyPr lIns="90000" tIns="46800" rIns="36000" bIns="46800">
            <a:spAutoFit/>
          </a:bodyPr>
          <a:lstStyle/>
          <a:p>
            <a:pPr>
              <a:buClr>
                <a:srgbClr val="FF6600"/>
              </a:buClr>
              <a:buFont typeface="Wingdings" pitchFamily="2" charset="2"/>
              <a:buNone/>
            </a:pPr>
            <a:r>
              <a:rPr lang="zh-CN" altLang="en-US" sz="2000" dirty="0"/>
              <a:t>数字</a:t>
            </a:r>
            <a:r>
              <a:rPr lang="zh-CN" altLang="en-US" sz="2000" dirty="0" smtClean="0"/>
              <a:t>样机（</a:t>
            </a:r>
            <a:r>
              <a:rPr lang="en-US" altLang="zh-CN" sz="2000" dirty="0" smtClean="0"/>
              <a:t>DMU</a:t>
            </a:r>
            <a:r>
              <a:rPr lang="zh-CN" altLang="en-US" sz="2000" dirty="0" smtClean="0"/>
              <a:t>）是</a:t>
            </a:r>
            <a:r>
              <a:rPr lang="zh-CN" altLang="en-US" sz="2000" dirty="0"/>
              <a:t>产品的</a:t>
            </a:r>
            <a:r>
              <a:rPr lang="en-US" altLang="zh-CN" sz="2000" dirty="0"/>
              <a:t>3D</a:t>
            </a:r>
            <a:r>
              <a:rPr lang="zh-CN" altLang="en-US" sz="2000" dirty="0"/>
              <a:t>表示，可帮助预测在真实世界中的产品功能及性能等。</a:t>
            </a:r>
            <a:endParaRPr lang="en-US" sz="2000" dirty="0"/>
          </a:p>
        </p:txBody>
      </p:sp>
      <p:pic>
        <p:nvPicPr>
          <p:cNvPr id="2604054" name="Picture 22"/>
          <p:cNvPicPr>
            <a:picLocks noChangeAspect="1" noChangeArrowheads="1"/>
          </p:cNvPicPr>
          <p:nvPr/>
        </p:nvPicPr>
        <p:blipFill>
          <a:blip r:embed="rId3" cstate="print"/>
          <a:srcRect/>
          <a:stretch>
            <a:fillRect/>
          </a:stretch>
        </p:blipFill>
        <p:spPr bwMode="auto">
          <a:xfrm>
            <a:off x="298939" y="2511425"/>
            <a:ext cx="2682386" cy="2832100"/>
          </a:xfrm>
          <a:prstGeom prst="rect">
            <a:avLst/>
          </a:prstGeom>
          <a:noFill/>
          <a:ln w="9525" algn="ctr">
            <a:noFill/>
            <a:miter lim="800000"/>
            <a:headEnd/>
            <a:tailEnd/>
          </a:ln>
          <a:effectLst/>
        </p:spPr>
      </p:pic>
      <p:sp>
        <p:nvSpPr>
          <p:cNvPr id="2604055" name="Text Box 23"/>
          <p:cNvSpPr txBox="1">
            <a:spLocks noChangeArrowheads="1"/>
          </p:cNvSpPr>
          <p:nvPr/>
        </p:nvSpPr>
        <p:spPr bwMode="auto">
          <a:xfrm>
            <a:off x="3608510" y="2928939"/>
            <a:ext cx="4716340" cy="1941173"/>
          </a:xfrm>
          <a:prstGeom prst="rect">
            <a:avLst/>
          </a:prstGeom>
          <a:noFill/>
          <a:ln w="9525" algn="ctr">
            <a:noFill/>
            <a:miter lim="800000"/>
            <a:headEnd/>
            <a:tailEnd/>
          </a:ln>
          <a:effectLst/>
        </p:spPr>
        <p:txBody>
          <a:bodyPr wrap="square" lIns="90000" tIns="46800" rIns="36000" bIns="46800">
            <a:spAutoFit/>
          </a:bodyPr>
          <a:lstStyle/>
          <a:p>
            <a:pPr marL="457200" indent="-457200"/>
            <a:r>
              <a:rPr lang="en-US" sz="2000" dirty="0"/>
              <a:t>DMU</a:t>
            </a:r>
            <a:r>
              <a:rPr lang="en-US" altLang="ja-JP" sz="2000" dirty="0">
                <a:ea typeface="MS PGothic" pitchFamily="34" charset="-128"/>
              </a:rPr>
              <a:t> </a:t>
            </a:r>
            <a:r>
              <a:rPr lang="zh-CN" altLang="en-US" sz="2000" dirty="0" smtClean="0"/>
              <a:t>带来</a:t>
            </a:r>
            <a:r>
              <a:rPr lang="zh-CN" altLang="en-US" sz="2000" dirty="0"/>
              <a:t>的益处</a:t>
            </a:r>
            <a:endParaRPr lang="en-US" altLang="zh-CN" sz="2000" dirty="0"/>
          </a:p>
          <a:p>
            <a:pPr marL="457200" indent="-457200">
              <a:buClr>
                <a:srgbClr val="FF3300"/>
              </a:buClr>
              <a:buFont typeface="Wingdings" pitchFamily="2" charset="2"/>
              <a:buAutoNum type="arabicPeriod"/>
            </a:pPr>
            <a:r>
              <a:rPr lang="zh-CN" altLang="en-US" sz="2000" b="0" dirty="0"/>
              <a:t>提高在产品开发早期发现问题的能力</a:t>
            </a:r>
            <a:endParaRPr lang="en-US" sz="2000" b="0" dirty="0"/>
          </a:p>
          <a:p>
            <a:pPr marL="457200" indent="-457200">
              <a:buClr>
                <a:srgbClr val="FF3300"/>
              </a:buClr>
              <a:buFont typeface="Wingdings" pitchFamily="2" charset="2"/>
              <a:buAutoNum type="arabicPeriod"/>
            </a:pPr>
            <a:r>
              <a:rPr lang="zh-CN" altLang="en-US" sz="2000" b="0" dirty="0"/>
              <a:t>减少对物理样机的需求</a:t>
            </a:r>
            <a:endParaRPr lang="en-US" sz="2000" b="0" dirty="0"/>
          </a:p>
          <a:p>
            <a:pPr marL="457200" indent="-457200">
              <a:buClr>
                <a:srgbClr val="FF3300"/>
              </a:buClr>
              <a:buFont typeface="Wingdings" pitchFamily="2" charset="2"/>
              <a:buAutoNum type="arabicPeriod"/>
            </a:pPr>
            <a:r>
              <a:rPr lang="zh-CN" altLang="en-US" sz="2000" b="0" dirty="0"/>
              <a:t>提供更多协作空间</a:t>
            </a:r>
            <a:endParaRPr lang="en-US" altLang="zh-CN" sz="2000" b="0" dirty="0"/>
          </a:p>
          <a:p>
            <a:pPr marL="457200" indent="-457200">
              <a:buClr>
                <a:srgbClr val="FF3300"/>
              </a:buClr>
              <a:buFont typeface="Wingdings" pitchFamily="2" charset="2"/>
              <a:buAutoNum type="arabicPeriod"/>
            </a:pPr>
            <a:r>
              <a:rPr lang="zh-CN" altLang="en-US" sz="2000" b="0" dirty="0"/>
              <a:t>鼓励采用多种产品变型及选择</a:t>
            </a:r>
          </a:p>
          <a:p>
            <a:pPr marL="457200" indent="-457200">
              <a:buClr>
                <a:srgbClr val="FF3300"/>
              </a:buClr>
              <a:buFont typeface="Wingdings" pitchFamily="2" charset="2"/>
              <a:buAutoNum type="arabicPeriod"/>
            </a:pPr>
            <a:r>
              <a:rPr lang="zh-CN" altLang="en-US" sz="2000" b="0" dirty="0"/>
              <a:t>优化的审核环境</a:t>
            </a:r>
            <a:endParaRPr lang="en-US" altLang="zh-CN" sz="2000" b="0" dirty="0"/>
          </a:p>
        </p:txBody>
      </p:sp>
      <p:sp>
        <p:nvSpPr>
          <p:cNvPr id="2604056" name="Line 24"/>
          <p:cNvSpPr>
            <a:spLocks noChangeShapeType="1"/>
          </p:cNvSpPr>
          <p:nvPr/>
        </p:nvSpPr>
        <p:spPr bwMode="auto">
          <a:xfrm flipH="1">
            <a:off x="3558686" y="2892425"/>
            <a:ext cx="5862" cy="2717800"/>
          </a:xfrm>
          <a:prstGeom prst="line">
            <a:avLst/>
          </a:prstGeom>
          <a:noFill/>
          <a:ln w="9525">
            <a:solidFill>
              <a:srgbClr val="FF6600"/>
            </a:solidFill>
            <a:round/>
            <a:headEnd/>
            <a:tailEnd/>
          </a:ln>
          <a:effectLst/>
        </p:spPr>
        <p:txBody>
          <a:bodyPr lIns="90000" tIns="46800" rIns="36000" bIns="46800">
            <a:spAutoFit/>
          </a:bodyPr>
          <a:lstStyle/>
          <a:p>
            <a:endParaRPr lang="zh-CN" altLang="en-US"/>
          </a:p>
        </p:txBody>
      </p:sp>
      <p:sp>
        <p:nvSpPr>
          <p:cNvPr id="11"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为什么需要</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DMU</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标题 1"/>
          <p:cNvSpPr>
            <a:spLocks noGrp="1"/>
          </p:cNvSpPr>
          <p:nvPr>
            <p:ph type="title"/>
          </p:nvPr>
        </p:nvSpPr>
        <p:spPr>
          <a:xfrm>
            <a:off x="254200" y="839788"/>
            <a:ext cx="7612056" cy="457200"/>
          </a:xfrm>
        </p:spPr>
        <p:txBody>
          <a:bodyPr/>
          <a:lstStyle/>
          <a:p>
            <a:pPr>
              <a:buFont typeface="Wingdings" pitchFamily="2" charset="2"/>
              <a:buChar char="ü"/>
              <a:defRPr/>
            </a:pPr>
            <a:r>
              <a:rPr lang="zh-CN" altLang="en-US" sz="2200" dirty="0" smtClean="0"/>
              <a:t>数字化样机的应用领域</a:t>
            </a:r>
          </a:p>
        </p:txBody>
      </p:sp>
      <p:sp>
        <p:nvSpPr>
          <p:cNvPr id="52" name="Oval 13"/>
          <p:cNvSpPr>
            <a:spLocks noChangeArrowheads="1"/>
          </p:cNvSpPr>
          <p:nvPr/>
        </p:nvSpPr>
        <p:spPr bwMode="auto">
          <a:xfrm>
            <a:off x="1747019" y="2222015"/>
            <a:ext cx="5566423" cy="3421063"/>
          </a:xfrm>
          <a:prstGeom prst="ellipse">
            <a:avLst/>
          </a:prstGeom>
          <a:solidFill>
            <a:srgbClr val="B8D028">
              <a:lumMod val="20000"/>
              <a:lumOff val="80000"/>
            </a:srgbClr>
          </a:soli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FFFFFF"/>
                </a:solidFill>
                <a:effectLst/>
                <a:uLnTx/>
                <a:uFillTx/>
                <a:ea typeface="宋体" pitchFamily="2" charset="-122"/>
              </a:rPr>
              <a:t>3D Model</a:t>
            </a:r>
          </a:p>
        </p:txBody>
      </p:sp>
      <p:sp>
        <p:nvSpPr>
          <p:cNvPr id="53" name="Rectangle 24"/>
          <p:cNvSpPr>
            <a:spLocks noChangeArrowheads="1"/>
          </p:cNvSpPr>
          <p:nvPr/>
        </p:nvSpPr>
        <p:spPr bwMode="auto">
          <a:xfrm>
            <a:off x="201780" y="6395152"/>
            <a:ext cx="6275803" cy="307777"/>
          </a:xfrm>
          <a:prstGeom prst="rect">
            <a:avLst/>
          </a:prstGeom>
          <a:noFill/>
          <a:ln w="9525">
            <a:noFill/>
            <a:miter lim="800000"/>
            <a:headEnd/>
            <a:tailEn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40637A"/>
                </a:solidFill>
                <a:effectLst/>
                <a:uLnTx/>
                <a:uFillTx/>
              </a:rPr>
              <a:t>数字样机代表了产品样机、制造样机、维护样机，应用在各个领域</a:t>
            </a:r>
            <a:endParaRPr kumimoji="0" lang="en-US" altLang="zh-CN" sz="1400" b="0" i="0" u="none" strike="noStrike" kern="0" cap="none" spc="0" normalizeH="0" baseline="0" noProof="0" dirty="0">
              <a:ln>
                <a:noFill/>
              </a:ln>
              <a:solidFill>
                <a:srgbClr val="40637A"/>
              </a:solidFill>
              <a:effectLst/>
              <a:uLnTx/>
              <a:uFillTx/>
            </a:endParaRPr>
          </a:p>
        </p:txBody>
      </p:sp>
      <p:sp>
        <p:nvSpPr>
          <p:cNvPr id="54" name="Oval 12"/>
          <p:cNvSpPr>
            <a:spLocks noChangeArrowheads="1"/>
          </p:cNvSpPr>
          <p:nvPr/>
        </p:nvSpPr>
        <p:spPr bwMode="auto">
          <a:xfrm>
            <a:off x="307127" y="2073106"/>
            <a:ext cx="2434417" cy="1936965"/>
          </a:xfrm>
          <a:prstGeom prst="ellipse">
            <a:avLst/>
          </a:prstGeom>
          <a:solidFill>
            <a:srgbClr val="8BA1AF"/>
          </a:solidFill>
          <a:ln w="9525">
            <a:noFill/>
            <a:round/>
            <a:headEnd/>
            <a:tailEnd/>
          </a:ln>
          <a:effectLst>
            <a:outerShdw blurRad="50800" dist="38100" dir="2700000" algn="tl" rotWithShape="0">
              <a:prstClr val="black">
                <a:alpha val="40000"/>
              </a:prstClr>
            </a:outerShdw>
          </a:effectLst>
        </p:spPr>
        <p:txBody>
          <a:bodyPr wrap="none"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FFFFFF"/>
                </a:solidFill>
                <a:effectLst/>
                <a:uLnTx/>
                <a:uFillTx/>
                <a:ea typeface="宋体" pitchFamily="2" charset="-122"/>
              </a:rPr>
              <a:t>产品展示和销售</a:t>
            </a:r>
            <a:endParaRPr kumimoji="0" lang="en-US" altLang="zh-CN" sz="1600" b="1" i="0" u="none" strike="noStrike" kern="0" cap="none" spc="0" normalizeH="0" baseline="0" noProof="0" dirty="0">
              <a:ln>
                <a:noFill/>
              </a:ln>
              <a:solidFill>
                <a:srgbClr val="FFFFFF"/>
              </a:solidFill>
              <a:effectLst/>
              <a:uLnTx/>
              <a:uFillTx/>
              <a:ea typeface="宋体" pitchFamily="2" charset="-122"/>
            </a:endParaRPr>
          </a:p>
        </p:txBody>
      </p:sp>
      <p:sp>
        <p:nvSpPr>
          <p:cNvPr id="55" name="Line 21"/>
          <p:cNvSpPr>
            <a:spLocks noChangeShapeType="1"/>
          </p:cNvSpPr>
          <p:nvPr/>
        </p:nvSpPr>
        <p:spPr bwMode="auto">
          <a:xfrm flipH="1" flipV="1">
            <a:off x="2715279" y="3301611"/>
            <a:ext cx="879498" cy="411827"/>
          </a:xfrm>
          <a:prstGeom prst="line">
            <a:avLst/>
          </a:prstGeom>
          <a:noFill/>
          <a:ln w="25400">
            <a:solidFill>
              <a:srgbClr val="FF0000"/>
            </a:solidFill>
            <a:prstDash val="sysDot"/>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 name="Oval 4"/>
          <p:cNvSpPr>
            <a:spLocks noChangeArrowheads="1"/>
          </p:cNvSpPr>
          <p:nvPr/>
        </p:nvSpPr>
        <p:spPr bwMode="auto">
          <a:xfrm>
            <a:off x="3450069" y="3368238"/>
            <a:ext cx="2201360" cy="1200150"/>
          </a:xfrm>
          <a:prstGeom prst="ellipse">
            <a:avLst/>
          </a:prstGeom>
          <a:solidFill>
            <a:srgbClr val="40637A"/>
          </a:solidFill>
          <a:ln w="9525">
            <a:noFill/>
            <a:round/>
            <a:headEnd/>
            <a:tailEnd/>
          </a:ln>
          <a:effectLst>
            <a:outerShdw blurRad="50800" dist="38100" dir="5400000" algn="t" rotWithShape="0">
              <a:prstClr val="black">
                <a:alpha val="40000"/>
              </a:prst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FFFFFF"/>
                </a:solidFill>
                <a:effectLst/>
                <a:uLnTx/>
                <a:uFillTx/>
                <a:ea typeface="宋体" pitchFamily="2" charset="-122"/>
              </a:rPr>
              <a:t>数字化样机</a:t>
            </a:r>
            <a:endParaRPr kumimoji="0" lang="en-US" altLang="zh-CN" sz="1600" b="1" i="0" u="none" strike="noStrike" kern="0" cap="none" spc="0" normalizeH="0" baseline="0" noProof="0" dirty="0" smtClean="0">
              <a:ln>
                <a:noFill/>
              </a:ln>
              <a:solidFill>
                <a:srgbClr val="FFFFFF"/>
              </a:solidFill>
              <a:effectLst/>
              <a:uLnTx/>
              <a:uFillTx/>
              <a:ea typeface="宋体" pitchFamily="2"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ea typeface="宋体" pitchFamily="2" charset="-122"/>
              </a:rPr>
              <a:t>DMU</a:t>
            </a:r>
            <a:endParaRPr kumimoji="0" lang="en-US" altLang="zh-CN" sz="1600" b="1" i="0" u="none" strike="noStrike" kern="0" cap="none" spc="0" normalizeH="0" baseline="0" noProof="0" dirty="0">
              <a:ln>
                <a:noFill/>
              </a:ln>
              <a:solidFill>
                <a:srgbClr val="FFFFFF"/>
              </a:solidFill>
              <a:effectLst/>
              <a:uLnTx/>
              <a:uFillTx/>
              <a:ea typeface="宋体" pitchFamily="2" charset="-122"/>
            </a:endParaRPr>
          </a:p>
        </p:txBody>
      </p:sp>
      <p:sp>
        <p:nvSpPr>
          <p:cNvPr id="57" name="Oval 12"/>
          <p:cNvSpPr>
            <a:spLocks noChangeArrowheads="1"/>
          </p:cNvSpPr>
          <p:nvPr/>
        </p:nvSpPr>
        <p:spPr bwMode="auto">
          <a:xfrm>
            <a:off x="3350473" y="1214547"/>
            <a:ext cx="2434417" cy="1936965"/>
          </a:xfrm>
          <a:prstGeom prst="ellipse">
            <a:avLst/>
          </a:prstGeom>
          <a:solidFill>
            <a:srgbClr val="8BA1AF"/>
          </a:solidFill>
          <a:ln w="9525">
            <a:noFill/>
            <a:round/>
            <a:headEnd/>
            <a:tailEnd/>
          </a:ln>
          <a:effectLst>
            <a:outerShdw blurRad="50800" dist="38100" dir="2700000" algn="tl" rotWithShape="0">
              <a:prstClr val="black">
                <a:alpha val="40000"/>
              </a:prstClr>
            </a:outerShdw>
          </a:effectLst>
        </p:spPr>
        <p:txBody>
          <a:bodyPr wrap="none"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FFFFFF"/>
                </a:solidFill>
                <a:effectLst/>
                <a:uLnTx/>
                <a:uFillTx/>
                <a:ea typeface="宋体" pitchFamily="2" charset="-122"/>
              </a:rPr>
              <a:t>产品设计</a:t>
            </a:r>
            <a:endParaRPr kumimoji="0" lang="en-US" altLang="zh-CN" sz="1600" b="1" i="0" u="none" strike="noStrike" kern="0" cap="none" spc="0" normalizeH="0" baseline="0" noProof="0" dirty="0" smtClean="0">
              <a:ln>
                <a:noFill/>
              </a:ln>
              <a:solidFill>
                <a:srgbClr val="FFFFFF"/>
              </a:solidFill>
              <a:effectLst/>
              <a:uLnTx/>
              <a:uFillTx/>
              <a:ea typeface="宋体" pitchFamily="2" charset="-122"/>
            </a:endParaRPr>
          </a:p>
        </p:txBody>
      </p:sp>
      <p:sp>
        <p:nvSpPr>
          <p:cNvPr id="58" name="Oval 12"/>
          <p:cNvSpPr>
            <a:spLocks noChangeArrowheads="1"/>
          </p:cNvSpPr>
          <p:nvPr/>
        </p:nvSpPr>
        <p:spPr bwMode="auto">
          <a:xfrm>
            <a:off x="6198376" y="2108008"/>
            <a:ext cx="2434417" cy="1936965"/>
          </a:xfrm>
          <a:prstGeom prst="ellipse">
            <a:avLst/>
          </a:prstGeom>
          <a:solidFill>
            <a:srgbClr val="8BA1AF"/>
          </a:solidFill>
          <a:ln w="9525">
            <a:noFill/>
            <a:round/>
            <a:headEnd/>
            <a:tailEnd/>
          </a:ln>
          <a:effectLst>
            <a:outerShdw blurRad="50800" dist="38100" dir="2700000" algn="tl" rotWithShape="0">
              <a:prstClr val="black">
                <a:alpha val="40000"/>
              </a:prstClr>
            </a:outerShdw>
          </a:effectLst>
        </p:spPr>
        <p:txBody>
          <a:bodyPr wrap="none" anchor="t"/>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b="1" kern="0" dirty="0" smtClean="0">
                <a:solidFill>
                  <a:srgbClr val="FFFFFF"/>
                </a:solidFill>
                <a:ea typeface="宋体" pitchFamily="2" charset="-122"/>
              </a:rPr>
              <a:t>工艺</a:t>
            </a:r>
            <a:r>
              <a:rPr kumimoji="0" lang="zh-CN" altLang="en-US" sz="1600" b="1" i="0" u="none" strike="noStrike" kern="0" cap="none" spc="0" normalizeH="0" baseline="0" noProof="0" dirty="0" smtClean="0">
                <a:ln>
                  <a:noFill/>
                </a:ln>
                <a:solidFill>
                  <a:srgbClr val="FFFFFF"/>
                </a:solidFill>
                <a:effectLst/>
                <a:uLnTx/>
                <a:uFillTx/>
                <a:ea typeface="宋体" pitchFamily="2" charset="-122"/>
              </a:rPr>
              <a:t>设计</a:t>
            </a:r>
            <a:endParaRPr kumimoji="0" lang="en-US" altLang="zh-CN" sz="1600" b="1" i="0" u="none" strike="noStrike" kern="0" cap="none" spc="0" normalizeH="0" baseline="0" noProof="0" dirty="0" smtClean="0">
              <a:ln>
                <a:noFill/>
              </a:ln>
              <a:solidFill>
                <a:srgbClr val="FFFFFF"/>
              </a:solidFill>
              <a:effectLst/>
              <a:uLnTx/>
              <a:uFillTx/>
              <a:ea typeface="宋体" pitchFamily="2" charset="-122"/>
            </a:endParaRPr>
          </a:p>
        </p:txBody>
      </p:sp>
      <p:sp>
        <p:nvSpPr>
          <p:cNvPr id="59" name="Oval 12"/>
          <p:cNvSpPr>
            <a:spLocks noChangeArrowheads="1"/>
          </p:cNvSpPr>
          <p:nvPr/>
        </p:nvSpPr>
        <p:spPr bwMode="auto">
          <a:xfrm>
            <a:off x="5151351" y="4530120"/>
            <a:ext cx="2434417" cy="1936965"/>
          </a:xfrm>
          <a:prstGeom prst="ellipse">
            <a:avLst/>
          </a:prstGeom>
          <a:solidFill>
            <a:srgbClr val="8BA1AF"/>
          </a:solidFill>
          <a:ln w="9525">
            <a:noFill/>
            <a:round/>
            <a:headEnd/>
            <a:tailEnd/>
          </a:ln>
          <a:effectLst>
            <a:outerShdw blurRad="50800" dist="38100" dir="2700000" algn="tl" rotWithShape="0">
              <a:prstClr val="black">
                <a:alpha val="40000"/>
              </a:prstClr>
            </a:outerShdw>
          </a:effectLst>
        </p:spPr>
        <p:txBody>
          <a:bodyPr wrap="none"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FFFFFF"/>
                </a:solidFill>
                <a:effectLst/>
                <a:uLnTx/>
                <a:uFillTx/>
                <a:ea typeface="宋体" pitchFamily="2" charset="-122"/>
              </a:rPr>
              <a:t>加工生产</a:t>
            </a:r>
            <a:endParaRPr kumimoji="0" lang="en-US" altLang="zh-CN" sz="1600" b="1" i="0" u="none" strike="noStrike" kern="0" cap="none" spc="0" normalizeH="0" baseline="0" noProof="0" dirty="0" smtClean="0">
              <a:ln>
                <a:noFill/>
              </a:ln>
              <a:solidFill>
                <a:srgbClr val="FFFFFF"/>
              </a:solidFill>
              <a:effectLst/>
              <a:uLnTx/>
              <a:uFillTx/>
              <a:ea typeface="宋体" pitchFamily="2" charset="-122"/>
            </a:endParaRPr>
          </a:p>
        </p:txBody>
      </p:sp>
      <p:sp>
        <p:nvSpPr>
          <p:cNvPr id="60" name="Oval 12"/>
          <p:cNvSpPr>
            <a:spLocks noChangeArrowheads="1"/>
          </p:cNvSpPr>
          <p:nvPr/>
        </p:nvSpPr>
        <p:spPr bwMode="auto">
          <a:xfrm>
            <a:off x="1409991" y="4453338"/>
            <a:ext cx="2434417" cy="1936965"/>
          </a:xfrm>
          <a:prstGeom prst="ellipse">
            <a:avLst/>
          </a:prstGeom>
          <a:solidFill>
            <a:srgbClr val="8BA1AF"/>
          </a:solidFill>
          <a:ln w="9525">
            <a:noFill/>
            <a:round/>
            <a:headEnd/>
            <a:tailEnd/>
          </a:ln>
          <a:effectLst>
            <a:outerShdw blurRad="50800" dist="38100" dir="2700000" algn="tl" rotWithShape="0">
              <a:prstClr val="black">
                <a:alpha val="40000"/>
              </a:prstClr>
            </a:outerShdw>
          </a:effectLst>
        </p:spPr>
        <p:txBody>
          <a:bodyPr wrap="none"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FFFFFF"/>
                </a:solidFill>
                <a:effectLst/>
                <a:uLnTx/>
                <a:uFillTx/>
                <a:ea typeface="宋体" pitchFamily="2" charset="-122"/>
              </a:rPr>
              <a:t>维护支持</a:t>
            </a:r>
            <a:endParaRPr kumimoji="0" lang="en-US" altLang="zh-CN" sz="1600" b="1" i="0" u="none" strike="noStrike" kern="0" cap="none" spc="0" normalizeH="0" baseline="0" noProof="0" dirty="0" smtClean="0">
              <a:ln>
                <a:noFill/>
              </a:ln>
              <a:solidFill>
                <a:srgbClr val="FFFFFF"/>
              </a:solidFill>
              <a:effectLst/>
              <a:uLnTx/>
              <a:uFillTx/>
              <a:ea typeface="宋体" pitchFamily="2" charset="-122"/>
            </a:endParaRPr>
          </a:p>
        </p:txBody>
      </p:sp>
      <p:pic>
        <p:nvPicPr>
          <p:cNvPr id="61" name="Picture 6"/>
          <p:cNvPicPr>
            <a:picLocks noChangeAspect="1" noChangeArrowheads="1"/>
          </p:cNvPicPr>
          <p:nvPr/>
        </p:nvPicPr>
        <p:blipFill>
          <a:blip r:embed="rId2" cstate="print"/>
          <a:srcRect/>
          <a:stretch>
            <a:fillRect/>
          </a:stretch>
        </p:blipFill>
        <p:spPr bwMode="auto">
          <a:xfrm>
            <a:off x="698635" y="2681767"/>
            <a:ext cx="1708052" cy="961872"/>
          </a:xfrm>
          <a:prstGeom prst="rect">
            <a:avLst/>
          </a:prstGeom>
          <a:noFill/>
          <a:ln w="9525">
            <a:noFill/>
            <a:miter lim="800000"/>
            <a:headEnd/>
            <a:tailEnd/>
          </a:ln>
        </p:spPr>
      </p:pic>
      <p:sp>
        <p:nvSpPr>
          <p:cNvPr id="62" name="Line 21"/>
          <p:cNvSpPr>
            <a:spLocks noChangeShapeType="1"/>
          </p:cNvSpPr>
          <p:nvPr/>
        </p:nvSpPr>
        <p:spPr bwMode="auto">
          <a:xfrm flipH="1" flipV="1">
            <a:off x="4578979" y="3148046"/>
            <a:ext cx="0" cy="237327"/>
          </a:xfrm>
          <a:prstGeom prst="line">
            <a:avLst/>
          </a:prstGeom>
          <a:noFill/>
          <a:ln w="25400">
            <a:solidFill>
              <a:srgbClr val="FF0000"/>
            </a:solidFill>
            <a:prstDash val="sysDot"/>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63" name="Picture 16" descr="sorti_pomp"/>
          <p:cNvPicPr>
            <a:picLocks noChangeAspect="1" noChangeArrowheads="1"/>
          </p:cNvPicPr>
          <p:nvPr/>
        </p:nvPicPr>
        <p:blipFill>
          <a:blip r:embed="rId3" cstate="print"/>
          <a:srcRect/>
          <a:stretch>
            <a:fillRect/>
          </a:stretch>
        </p:blipFill>
        <p:spPr bwMode="auto">
          <a:xfrm rot="10800000">
            <a:off x="1914379" y="5088533"/>
            <a:ext cx="1422133" cy="995011"/>
          </a:xfrm>
          <a:prstGeom prst="rect">
            <a:avLst/>
          </a:prstGeom>
          <a:noFill/>
          <a:ln w="38100">
            <a:noFill/>
            <a:miter lim="800000"/>
            <a:headEnd/>
            <a:tailEnd/>
          </a:ln>
        </p:spPr>
      </p:pic>
      <p:pic>
        <p:nvPicPr>
          <p:cNvPr id="64" name="Picture 49" descr="rotaxe_wbi_se_lgavt"/>
          <p:cNvPicPr>
            <a:picLocks noChangeAspect="1" noChangeArrowheads="1"/>
          </p:cNvPicPr>
          <p:nvPr/>
        </p:nvPicPr>
        <p:blipFill>
          <a:blip r:embed="rId4" cstate="print"/>
          <a:srcRect/>
          <a:stretch>
            <a:fillRect/>
          </a:stretch>
        </p:blipFill>
        <p:spPr bwMode="auto">
          <a:xfrm>
            <a:off x="5562396" y="5179274"/>
            <a:ext cx="1606219" cy="907420"/>
          </a:xfrm>
          <a:prstGeom prst="rect">
            <a:avLst/>
          </a:prstGeom>
          <a:noFill/>
          <a:ln w="38100">
            <a:noFill/>
            <a:miter lim="800000"/>
            <a:headEnd/>
            <a:tailEnd/>
          </a:ln>
        </p:spPr>
      </p:pic>
      <p:sp>
        <p:nvSpPr>
          <p:cNvPr id="65" name="Line 21"/>
          <p:cNvSpPr>
            <a:spLocks noChangeShapeType="1"/>
          </p:cNvSpPr>
          <p:nvPr/>
        </p:nvSpPr>
        <p:spPr bwMode="auto">
          <a:xfrm flipH="1">
            <a:off x="3434234" y="4411453"/>
            <a:ext cx="328065" cy="272228"/>
          </a:xfrm>
          <a:prstGeom prst="line">
            <a:avLst/>
          </a:prstGeom>
          <a:noFill/>
          <a:ln w="25400">
            <a:solidFill>
              <a:srgbClr val="FF0000"/>
            </a:solidFill>
            <a:prstDash val="sysDot"/>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 name="Line 21"/>
          <p:cNvSpPr>
            <a:spLocks noChangeShapeType="1"/>
          </p:cNvSpPr>
          <p:nvPr/>
        </p:nvSpPr>
        <p:spPr bwMode="auto">
          <a:xfrm>
            <a:off x="5270011" y="4432393"/>
            <a:ext cx="362972" cy="286190"/>
          </a:xfrm>
          <a:prstGeom prst="line">
            <a:avLst/>
          </a:prstGeom>
          <a:noFill/>
          <a:ln w="25400">
            <a:solidFill>
              <a:srgbClr val="FF0000"/>
            </a:solidFill>
            <a:prstDash val="sysDot"/>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 name="Line 21"/>
          <p:cNvSpPr>
            <a:spLocks noChangeShapeType="1"/>
          </p:cNvSpPr>
          <p:nvPr/>
        </p:nvSpPr>
        <p:spPr bwMode="auto">
          <a:xfrm flipV="1">
            <a:off x="5660898" y="3469135"/>
            <a:ext cx="663119" cy="362962"/>
          </a:xfrm>
          <a:prstGeom prst="line">
            <a:avLst/>
          </a:prstGeom>
          <a:noFill/>
          <a:ln w="25400">
            <a:solidFill>
              <a:srgbClr val="FF0000"/>
            </a:solidFill>
            <a:prstDash val="sysDot"/>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 name="矩形 67"/>
          <p:cNvSpPr/>
          <p:nvPr/>
        </p:nvSpPr>
        <p:spPr bwMode="auto">
          <a:xfrm>
            <a:off x="3755322" y="1828800"/>
            <a:ext cx="1647316" cy="1019103"/>
          </a:xfrm>
          <a:prstGeom prst="rect">
            <a:avLst/>
          </a:prstGeom>
          <a:solidFill>
            <a:srgbClr val="AFB7BE">
              <a:lumMod val="20000"/>
              <a:lumOff val="80000"/>
            </a:srgbClr>
          </a:solidFill>
          <a:ln w="19050" cap="flat" cmpd="sng" algn="ctr">
            <a:solidFill>
              <a:srgbClr val="C0DC1A"/>
            </a:solid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dirty="0" smtClean="0">
              <a:ln>
                <a:noFill/>
              </a:ln>
              <a:solidFill>
                <a:srgbClr val="FFFFFF"/>
              </a:solidFill>
              <a:effectLst/>
              <a:uLnTx/>
              <a:uFillTx/>
              <a:latin typeface="Arial" charset="0"/>
              <a:ea typeface="黑体" pitchFamily="2" charset="-122"/>
            </a:endParaRPr>
          </a:p>
        </p:txBody>
      </p:sp>
      <p:pic>
        <p:nvPicPr>
          <p:cNvPr id="69" name="Picture 7"/>
          <p:cNvPicPr>
            <a:picLocks noChangeAspect="1" noChangeArrowheads="1"/>
          </p:cNvPicPr>
          <p:nvPr/>
        </p:nvPicPr>
        <p:blipFill>
          <a:blip r:embed="rId5" cstate="print">
            <a:clrChange>
              <a:clrFrom>
                <a:srgbClr val="FEFEFE"/>
              </a:clrFrom>
              <a:clrTo>
                <a:srgbClr val="FEFEFE">
                  <a:alpha val="0"/>
                </a:srgbClr>
              </a:clrTo>
            </a:clrChange>
          </a:blip>
          <a:srcRect t="13229"/>
          <a:stretch>
            <a:fillRect/>
          </a:stretch>
        </p:blipFill>
        <p:spPr bwMode="auto">
          <a:xfrm>
            <a:off x="3759030" y="1839187"/>
            <a:ext cx="1636628" cy="997723"/>
          </a:xfrm>
          <a:prstGeom prst="rect">
            <a:avLst/>
          </a:prstGeom>
          <a:noFill/>
          <a:ln w="19050">
            <a:noFill/>
            <a:miter lim="800000"/>
            <a:headEnd/>
            <a:tailEnd/>
          </a:ln>
        </p:spPr>
      </p:pic>
      <p:pic>
        <p:nvPicPr>
          <p:cNvPr id="70" name="Picture 7"/>
          <p:cNvPicPr>
            <a:picLocks noChangeAspect="1" noChangeArrowheads="1"/>
          </p:cNvPicPr>
          <p:nvPr/>
        </p:nvPicPr>
        <p:blipFill>
          <a:blip r:embed="rId6" cstate="print"/>
          <a:srcRect/>
          <a:stretch>
            <a:fillRect/>
          </a:stretch>
        </p:blipFill>
        <p:spPr bwMode="auto">
          <a:xfrm>
            <a:off x="6611513" y="2742318"/>
            <a:ext cx="1666948" cy="932057"/>
          </a:xfrm>
          <a:prstGeom prst="rect">
            <a:avLst/>
          </a:prstGeom>
          <a:noFill/>
          <a:ln w="9525">
            <a:noFill/>
            <a:miter lim="800000"/>
            <a:headEnd/>
            <a:tailEnd/>
          </a:ln>
        </p:spPr>
      </p:pic>
      <p:sp>
        <p:nvSpPr>
          <p:cNvPr id="71" name="右箭头 70"/>
          <p:cNvSpPr/>
          <p:nvPr/>
        </p:nvSpPr>
        <p:spPr bwMode="auto">
          <a:xfrm rot="20112645">
            <a:off x="2750181" y="2380232"/>
            <a:ext cx="586333" cy="265246"/>
          </a:xfrm>
          <a:prstGeom prst="rightArrow">
            <a:avLst>
              <a:gd name="adj1" fmla="val 50000"/>
              <a:gd name="adj2" fmla="val 89474"/>
            </a:avLst>
          </a:prstGeom>
          <a:solidFill>
            <a:srgbClr val="C3A2EA"/>
          </a:solidFill>
          <a:ln w="19050"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dirty="0" smtClean="0">
              <a:ln>
                <a:noFill/>
              </a:ln>
              <a:solidFill>
                <a:srgbClr val="FFFFFF"/>
              </a:solidFill>
              <a:effectLst/>
              <a:uLnTx/>
              <a:uFillTx/>
              <a:latin typeface="Arial" charset="0"/>
              <a:ea typeface="黑体" pitchFamily="2" charset="-122"/>
            </a:endParaRPr>
          </a:p>
        </p:txBody>
      </p:sp>
      <p:sp>
        <p:nvSpPr>
          <p:cNvPr id="72" name="右箭头 71"/>
          <p:cNvSpPr/>
          <p:nvPr/>
        </p:nvSpPr>
        <p:spPr bwMode="auto">
          <a:xfrm rot="1800000">
            <a:off x="5807489" y="2415130"/>
            <a:ext cx="586333" cy="265246"/>
          </a:xfrm>
          <a:prstGeom prst="rightArrow">
            <a:avLst>
              <a:gd name="adj1" fmla="val 50000"/>
              <a:gd name="adj2" fmla="val 89474"/>
            </a:avLst>
          </a:prstGeom>
          <a:solidFill>
            <a:srgbClr val="C3A2EA"/>
          </a:solidFill>
          <a:ln w="19050"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dirty="0" smtClean="0">
              <a:ln>
                <a:noFill/>
              </a:ln>
              <a:solidFill>
                <a:srgbClr val="FFFFFF"/>
              </a:solidFill>
              <a:effectLst/>
              <a:uLnTx/>
              <a:uFillTx/>
              <a:latin typeface="Arial" charset="0"/>
              <a:ea typeface="黑体" pitchFamily="2" charset="-122"/>
            </a:endParaRPr>
          </a:p>
        </p:txBody>
      </p:sp>
      <p:sp>
        <p:nvSpPr>
          <p:cNvPr id="73" name="右箭头 72"/>
          <p:cNvSpPr/>
          <p:nvPr/>
        </p:nvSpPr>
        <p:spPr bwMode="auto">
          <a:xfrm rot="7100883">
            <a:off x="6889412" y="4257892"/>
            <a:ext cx="586333" cy="265246"/>
          </a:xfrm>
          <a:prstGeom prst="rightArrow">
            <a:avLst>
              <a:gd name="adj1" fmla="val 50000"/>
              <a:gd name="adj2" fmla="val 89474"/>
            </a:avLst>
          </a:prstGeom>
          <a:solidFill>
            <a:srgbClr val="C3A2EA"/>
          </a:solidFill>
          <a:ln w="19050"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dirty="0" smtClean="0">
              <a:ln>
                <a:noFill/>
              </a:ln>
              <a:solidFill>
                <a:srgbClr val="FFFFFF"/>
              </a:solidFill>
              <a:effectLst/>
              <a:uLnTx/>
              <a:uFillTx/>
              <a:latin typeface="Arial" charset="0"/>
              <a:ea typeface="黑体" pitchFamily="2" charset="-122"/>
            </a:endParaRPr>
          </a:p>
        </p:txBody>
      </p:sp>
      <p:sp>
        <p:nvSpPr>
          <p:cNvPr id="74" name="右箭头 73"/>
          <p:cNvSpPr/>
          <p:nvPr/>
        </p:nvSpPr>
        <p:spPr bwMode="auto">
          <a:xfrm rot="10800000">
            <a:off x="4167153" y="5500360"/>
            <a:ext cx="586333" cy="265246"/>
          </a:xfrm>
          <a:prstGeom prst="rightArrow">
            <a:avLst>
              <a:gd name="adj1" fmla="val 50000"/>
              <a:gd name="adj2" fmla="val 89474"/>
            </a:avLst>
          </a:prstGeom>
          <a:solidFill>
            <a:srgbClr val="C3A2EA"/>
          </a:solidFill>
          <a:ln w="19050"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dirty="0" smtClean="0">
              <a:ln>
                <a:noFill/>
              </a:ln>
              <a:solidFill>
                <a:srgbClr val="FFFFFF"/>
              </a:solidFill>
              <a:effectLst/>
              <a:uLnTx/>
              <a:uFillTx/>
              <a:latin typeface="Arial" charset="0"/>
              <a:ea typeface="黑体" pitchFamily="2" charset="-122"/>
            </a:endParaRPr>
          </a:p>
        </p:txBody>
      </p:sp>
      <p:sp>
        <p:nvSpPr>
          <p:cNvPr id="26"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.2</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为什么需要</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DMU</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日期占位符 3"/>
          <p:cNvSpPr>
            <a:spLocks noGrp="1"/>
          </p:cNvSpPr>
          <p:nvPr>
            <p:ph type="dt" sz="quarter" idx="10"/>
          </p:nvPr>
        </p:nvSpPr>
        <p:spPr>
          <a:noFill/>
        </p:spPr>
        <p:txBody>
          <a:bodyPr/>
          <a:lstStyle/>
          <a:p>
            <a:r>
              <a:rPr lang="en-US" altLang="zh-CN">
                <a:solidFill>
                  <a:srgbClr val="000000"/>
                </a:solidFill>
                <a:ea typeface="宋体" charset="-122"/>
              </a:rPr>
              <a:t>October 2003</a:t>
            </a:r>
            <a:r>
              <a:rPr lang="en-US" altLang="zh-CN" noProof="1">
                <a:solidFill>
                  <a:srgbClr val="000000"/>
                </a:solidFill>
              </a:rPr>
              <a:t> </a:t>
            </a:r>
          </a:p>
        </p:txBody>
      </p:sp>
      <p:sp>
        <p:nvSpPr>
          <p:cNvPr id="43011" name="灯片编号占位符 4"/>
          <p:cNvSpPr>
            <a:spLocks noGrp="1"/>
          </p:cNvSpPr>
          <p:nvPr>
            <p:ph type="sldNum" sz="quarter" idx="11"/>
          </p:nvPr>
        </p:nvSpPr>
        <p:spPr>
          <a:noFill/>
        </p:spPr>
        <p:txBody>
          <a:bodyPr/>
          <a:lstStyle/>
          <a:p>
            <a:r>
              <a:rPr lang="en-US" altLang="zh-CN">
                <a:solidFill>
                  <a:srgbClr val="000000"/>
                </a:solidFill>
              </a:rPr>
              <a:t>Page </a:t>
            </a:r>
            <a:fld id="{E4DB35CE-4B21-4A7D-BBCE-B26A681C4E9C}" type="slidenum">
              <a:rPr altLang="zh-CN">
                <a:solidFill>
                  <a:srgbClr val="000000"/>
                </a:solidFill>
              </a:rPr>
              <a:pPr/>
              <a:t>67</a:t>
            </a:fld>
            <a:endParaRPr lang="zh-CN" altLang="zh-CN">
              <a:solidFill>
                <a:srgbClr val="000000"/>
              </a:solidFill>
            </a:endParaRPr>
          </a:p>
        </p:txBody>
      </p:sp>
      <p:sp>
        <p:nvSpPr>
          <p:cNvPr id="43012" name="页脚占位符 5"/>
          <p:cNvSpPr>
            <a:spLocks noGrp="1"/>
          </p:cNvSpPr>
          <p:nvPr>
            <p:ph type="ftr" sz="quarter" idx="12"/>
          </p:nvPr>
        </p:nvSpPr>
        <p:spPr>
          <a:noFill/>
        </p:spPr>
        <p:txBody>
          <a:bodyPr/>
          <a:lstStyle/>
          <a:p>
            <a:r>
              <a:rPr lang="en-US" altLang="en-US">
                <a:solidFill>
                  <a:srgbClr val="000000"/>
                </a:solidFill>
              </a:rPr>
              <a:t>Using 3D DMU - ACE EXR - Ref. PR0302980 - Issue 2</a:t>
            </a:r>
          </a:p>
        </p:txBody>
      </p:sp>
      <p:sp>
        <p:nvSpPr>
          <p:cNvPr id="43013" name="Oval 2"/>
          <p:cNvSpPr>
            <a:spLocks noChangeArrowheads="1"/>
          </p:cNvSpPr>
          <p:nvPr/>
        </p:nvSpPr>
        <p:spPr bwMode="auto">
          <a:xfrm>
            <a:off x="1855788" y="1838325"/>
            <a:ext cx="5684837" cy="3232150"/>
          </a:xfrm>
          <a:prstGeom prst="ellipse">
            <a:avLst/>
          </a:prstGeom>
          <a:noFill/>
          <a:ln w="38100">
            <a:solidFill>
              <a:schemeClr val="accent1"/>
            </a:solidFill>
            <a:round/>
            <a:headEnd/>
            <a:tailEnd/>
          </a:ln>
        </p:spPr>
        <p:txBody>
          <a:bodyPr wrap="none" anchor="ctr"/>
          <a:lstStyle/>
          <a:p>
            <a:pPr>
              <a:spcBef>
                <a:spcPct val="50000"/>
              </a:spcBef>
            </a:pPr>
            <a:endParaRPr lang="zh-CN" altLang="en-US" smtClean="0">
              <a:solidFill>
                <a:srgbClr val="000000"/>
              </a:solidFill>
            </a:endParaRPr>
          </a:p>
        </p:txBody>
      </p:sp>
      <p:sp>
        <p:nvSpPr>
          <p:cNvPr id="43014" name="Oval 3"/>
          <p:cNvSpPr>
            <a:spLocks noChangeArrowheads="1"/>
          </p:cNvSpPr>
          <p:nvPr/>
        </p:nvSpPr>
        <p:spPr bwMode="auto">
          <a:xfrm>
            <a:off x="1919288" y="1901825"/>
            <a:ext cx="5684837" cy="3232150"/>
          </a:xfrm>
          <a:prstGeom prst="ellipse">
            <a:avLst/>
          </a:prstGeom>
          <a:noFill/>
          <a:ln w="38100">
            <a:solidFill>
              <a:schemeClr val="accent1"/>
            </a:solidFill>
            <a:round/>
            <a:headEnd/>
            <a:tailEnd/>
          </a:ln>
        </p:spPr>
        <p:txBody>
          <a:bodyPr wrap="none" anchor="ctr"/>
          <a:lstStyle/>
          <a:p>
            <a:pPr>
              <a:spcBef>
                <a:spcPct val="50000"/>
              </a:spcBef>
            </a:pPr>
            <a:endParaRPr lang="zh-CN" altLang="en-US" smtClean="0">
              <a:solidFill>
                <a:srgbClr val="000000"/>
              </a:solidFill>
            </a:endParaRPr>
          </a:p>
        </p:txBody>
      </p:sp>
      <p:sp>
        <p:nvSpPr>
          <p:cNvPr id="43015" name="Rectangle 4"/>
          <p:cNvSpPr>
            <a:spLocks noGrp="1" noChangeArrowheads="1"/>
          </p:cNvSpPr>
          <p:nvPr>
            <p:ph type="title"/>
          </p:nvPr>
        </p:nvSpPr>
        <p:spPr/>
        <p:txBody>
          <a:bodyPr/>
          <a:lstStyle/>
          <a:p>
            <a:pPr eaLnBrk="1" hangingPunct="1"/>
            <a:r>
              <a:rPr lang="en-US" altLang="zh-CN" noProof="1" smtClean="0"/>
              <a:t>The different </a:t>
            </a:r>
            <a:r>
              <a:rPr lang="fr-FR" altLang="zh-CN" dirty="0" smtClean="0">
                <a:ea typeface="宋体" charset="-122"/>
              </a:rPr>
              <a:t>DMU</a:t>
            </a:r>
            <a:r>
              <a:rPr lang="fr-FR" altLang="zh-CN" noProof="1" smtClean="0"/>
              <a:t> managed by PLM </a:t>
            </a:r>
            <a:r>
              <a:rPr lang="en-US" altLang="zh-CN" noProof="1" smtClean="0"/>
              <a:t>in Airbus</a:t>
            </a:r>
            <a:endParaRPr lang="fr-FR" altLang="zh-CN" noProof="1" smtClean="0"/>
          </a:p>
        </p:txBody>
      </p:sp>
      <p:sp>
        <p:nvSpPr>
          <p:cNvPr id="43016" name="Text Box 5"/>
          <p:cNvSpPr txBox="1">
            <a:spLocks noChangeArrowheads="1"/>
          </p:cNvSpPr>
          <p:nvPr/>
        </p:nvSpPr>
        <p:spPr bwMode="auto">
          <a:xfrm>
            <a:off x="5734050" y="5467350"/>
            <a:ext cx="2965450" cy="366713"/>
          </a:xfrm>
          <a:prstGeom prst="rect">
            <a:avLst/>
          </a:prstGeom>
          <a:noFill/>
          <a:ln w="9525">
            <a:noFill/>
            <a:miter lim="800000"/>
            <a:headEnd/>
            <a:tailEnd/>
          </a:ln>
        </p:spPr>
        <p:txBody>
          <a:bodyPr wrap="none">
            <a:spAutoFit/>
          </a:bodyPr>
          <a:lstStyle/>
          <a:p>
            <a:pPr algn="r">
              <a:spcBef>
                <a:spcPct val="50000"/>
              </a:spcBef>
            </a:pPr>
            <a:r>
              <a:rPr lang="en-US" altLang="zh-CN" b="1" smtClean="0">
                <a:solidFill>
                  <a:srgbClr val="0000FF"/>
                </a:solidFill>
              </a:rPr>
              <a:t>Definition Model Mock-up</a:t>
            </a:r>
            <a:endParaRPr lang="en-US" altLang="zh-CN" smtClean="0">
              <a:solidFill>
                <a:srgbClr val="0000FF"/>
              </a:solidFill>
              <a:latin typeface="Monotype Corsiva" pitchFamily="66" charset="0"/>
            </a:endParaRPr>
          </a:p>
        </p:txBody>
      </p:sp>
      <p:sp>
        <p:nvSpPr>
          <p:cNvPr id="43017" name="AutoShape 6"/>
          <p:cNvSpPr>
            <a:spLocks noChangeArrowheads="1"/>
          </p:cNvSpPr>
          <p:nvPr/>
        </p:nvSpPr>
        <p:spPr bwMode="auto">
          <a:xfrm>
            <a:off x="1371600" y="2794000"/>
            <a:ext cx="838200" cy="304800"/>
          </a:xfrm>
          <a:prstGeom prst="rightArrow">
            <a:avLst>
              <a:gd name="adj1" fmla="val 100000"/>
              <a:gd name="adj2" fmla="val 100006"/>
            </a:avLst>
          </a:prstGeom>
          <a:noFill/>
          <a:ln w="9525">
            <a:noFill/>
            <a:miter lim="800000"/>
            <a:headEnd/>
            <a:tailEnd/>
          </a:ln>
        </p:spPr>
        <p:txBody>
          <a:bodyPr wrap="none" anchor="ctr"/>
          <a:lstStyle/>
          <a:p>
            <a:pPr>
              <a:spcBef>
                <a:spcPct val="50000"/>
              </a:spcBef>
            </a:pPr>
            <a:endParaRPr lang="zh-CN" altLang="en-US" smtClean="0">
              <a:solidFill>
                <a:srgbClr val="000000"/>
              </a:solidFill>
            </a:endParaRPr>
          </a:p>
        </p:txBody>
      </p:sp>
      <p:sp>
        <p:nvSpPr>
          <p:cNvPr id="374791" name="Oval 7" descr="mastergeometry"/>
          <p:cNvSpPr>
            <a:spLocks noChangeArrowheads="1"/>
          </p:cNvSpPr>
          <p:nvPr/>
        </p:nvSpPr>
        <p:spPr bwMode="auto">
          <a:xfrm>
            <a:off x="1866900" y="1447800"/>
            <a:ext cx="2286000" cy="1295400"/>
          </a:xfrm>
          <a:prstGeom prst="ellipse">
            <a:avLst/>
          </a:prstGeom>
          <a:blipFill dpi="0" rotWithShape="0">
            <a:blip r:embed="rId3" cstate="print"/>
            <a:srcRect/>
            <a:stretch>
              <a:fillRect/>
            </a:stretch>
          </a:blipFill>
          <a:ln w="9525">
            <a:solidFill>
              <a:schemeClr val="accent2"/>
            </a:solidFill>
            <a:round/>
            <a:headEnd/>
            <a:tailEnd/>
          </a:ln>
          <a:effectLst>
            <a:outerShdw dist="63500" dir="2212194" algn="ctr" rotWithShape="0">
              <a:schemeClr val="bg2"/>
            </a:outerShdw>
          </a:effectLst>
        </p:spPr>
        <p:txBody>
          <a:bodyPr wrap="none" anchor="ctr"/>
          <a:lstStyle/>
          <a:p>
            <a:pPr>
              <a:spcBef>
                <a:spcPct val="50000"/>
              </a:spcBef>
            </a:pPr>
            <a:endParaRPr lang="zh-CN" altLang="en-US" smtClean="0">
              <a:solidFill>
                <a:srgbClr val="000000"/>
              </a:solidFill>
            </a:endParaRPr>
          </a:p>
        </p:txBody>
      </p:sp>
      <p:sp>
        <p:nvSpPr>
          <p:cNvPr id="374792" name="Oval 8" descr="sans titre2"/>
          <p:cNvSpPr>
            <a:spLocks noChangeArrowheads="1"/>
          </p:cNvSpPr>
          <p:nvPr/>
        </p:nvSpPr>
        <p:spPr bwMode="auto">
          <a:xfrm>
            <a:off x="50800" y="2833688"/>
            <a:ext cx="2286000" cy="1295400"/>
          </a:xfrm>
          <a:prstGeom prst="ellipse">
            <a:avLst/>
          </a:prstGeom>
          <a:blipFill dpi="0" rotWithShape="0">
            <a:blip r:embed="rId4" cstate="print"/>
            <a:srcRect/>
            <a:stretch>
              <a:fillRect/>
            </a:stretch>
          </a:blipFill>
          <a:ln w="9525">
            <a:solidFill>
              <a:schemeClr val="accent2"/>
            </a:solidFill>
            <a:round/>
            <a:headEnd/>
            <a:tailEnd/>
          </a:ln>
          <a:effectLst>
            <a:outerShdw dist="63500" dir="2212194" algn="ctr" rotWithShape="0">
              <a:schemeClr val="bg2"/>
            </a:outerShdw>
          </a:effectLst>
        </p:spPr>
        <p:txBody>
          <a:bodyPr wrap="none" anchor="ctr"/>
          <a:lstStyle/>
          <a:p>
            <a:pPr algn="r">
              <a:spcBef>
                <a:spcPct val="50000"/>
              </a:spcBef>
            </a:pPr>
            <a:endParaRPr lang="en-US" altLang="zh-CN" smtClean="0">
              <a:solidFill>
                <a:srgbClr val="000000"/>
              </a:solidFill>
            </a:endParaRPr>
          </a:p>
        </p:txBody>
      </p:sp>
      <p:sp>
        <p:nvSpPr>
          <p:cNvPr id="374793" name="Oval 9" descr="dosdef"/>
          <p:cNvSpPr>
            <a:spLocks noChangeArrowheads="1"/>
          </p:cNvSpPr>
          <p:nvPr/>
        </p:nvSpPr>
        <p:spPr bwMode="auto">
          <a:xfrm>
            <a:off x="5943600" y="4076700"/>
            <a:ext cx="2320925" cy="1295400"/>
          </a:xfrm>
          <a:prstGeom prst="ellipse">
            <a:avLst/>
          </a:prstGeom>
          <a:blipFill dpi="0" rotWithShape="0">
            <a:blip r:embed="rId5" cstate="print"/>
            <a:srcRect/>
            <a:stretch>
              <a:fillRect/>
            </a:stretch>
          </a:blipFill>
          <a:ln w="9525">
            <a:solidFill>
              <a:schemeClr val="accent2"/>
            </a:solidFill>
            <a:round/>
            <a:headEnd/>
            <a:tailEnd/>
          </a:ln>
          <a:effectLst>
            <a:outerShdw dist="63500" dir="2212194" algn="ctr" rotWithShape="0">
              <a:schemeClr val="bg2"/>
            </a:outerShdw>
          </a:effectLst>
        </p:spPr>
        <p:txBody>
          <a:bodyPr wrap="none" anchor="ctr"/>
          <a:lstStyle/>
          <a:p>
            <a:pPr algn="r">
              <a:spcBef>
                <a:spcPct val="50000"/>
              </a:spcBef>
            </a:pPr>
            <a:endParaRPr lang="en-US" altLang="zh-CN" smtClean="0">
              <a:solidFill>
                <a:srgbClr val="000000"/>
              </a:solidFill>
            </a:endParaRPr>
          </a:p>
        </p:txBody>
      </p:sp>
      <p:sp>
        <p:nvSpPr>
          <p:cNvPr id="374794" name="Oval 10" descr="dd-s15-21"/>
          <p:cNvSpPr>
            <a:spLocks noChangeArrowheads="1"/>
          </p:cNvSpPr>
          <p:nvPr/>
        </p:nvSpPr>
        <p:spPr bwMode="auto">
          <a:xfrm>
            <a:off x="4495800" y="1092200"/>
            <a:ext cx="2286000" cy="1295400"/>
          </a:xfrm>
          <a:prstGeom prst="ellipse">
            <a:avLst/>
          </a:prstGeom>
          <a:blipFill dpi="0" rotWithShape="0">
            <a:blip r:embed="rId6" cstate="print"/>
            <a:srcRect/>
            <a:stretch>
              <a:fillRect/>
            </a:stretch>
          </a:blipFill>
          <a:ln w="9525">
            <a:solidFill>
              <a:schemeClr val="accent2"/>
            </a:solidFill>
            <a:round/>
            <a:headEnd/>
            <a:tailEnd/>
          </a:ln>
          <a:effectLst>
            <a:outerShdw dist="63500" dir="2212194" algn="ctr" rotWithShape="0">
              <a:schemeClr val="bg2"/>
            </a:outerShdw>
          </a:effectLst>
        </p:spPr>
        <p:txBody>
          <a:bodyPr wrap="none" anchor="ctr"/>
          <a:lstStyle/>
          <a:p>
            <a:pPr algn="r">
              <a:spcBef>
                <a:spcPct val="50000"/>
              </a:spcBef>
            </a:pPr>
            <a:endParaRPr lang="en-US" altLang="zh-CN" smtClean="0">
              <a:solidFill>
                <a:srgbClr val="000000"/>
              </a:solidFill>
            </a:endParaRPr>
          </a:p>
        </p:txBody>
      </p:sp>
      <p:sp>
        <p:nvSpPr>
          <p:cNvPr id="374795" name="Oval 11" descr="ima"/>
          <p:cNvSpPr>
            <a:spLocks noChangeArrowheads="1"/>
          </p:cNvSpPr>
          <p:nvPr/>
        </p:nvSpPr>
        <p:spPr bwMode="auto">
          <a:xfrm>
            <a:off x="6721475" y="1841500"/>
            <a:ext cx="2320925" cy="1244600"/>
          </a:xfrm>
          <a:prstGeom prst="ellipse">
            <a:avLst/>
          </a:prstGeom>
          <a:blipFill dpi="0" rotWithShape="0">
            <a:blip r:embed="rId7" cstate="print"/>
            <a:srcRect/>
            <a:stretch>
              <a:fillRect/>
            </a:stretch>
          </a:blipFill>
          <a:ln w="9525">
            <a:solidFill>
              <a:schemeClr val="accent2"/>
            </a:solidFill>
            <a:round/>
            <a:headEnd/>
            <a:tailEnd/>
          </a:ln>
          <a:effectLst>
            <a:outerShdw dist="63500" dir="2212194" algn="ctr" rotWithShape="0">
              <a:schemeClr val="bg2"/>
            </a:outerShdw>
          </a:effectLst>
        </p:spPr>
        <p:txBody>
          <a:bodyPr wrap="none" anchor="ctr"/>
          <a:lstStyle/>
          <a:p>
            <a:pPr algn="r">
              <a:spcBef>
                <a:spcPct val="50000"/>
              </a:spcBef>
            </a:pPr>
            <a:endParaRPr lang="en-US" altLang="zh-CN" smtClean="0">
              <a:solidFill>
                <a:srgbClr val="000000"/>
              </a:solidFill>
            </a:endParaRPr>
          </a:p>
        </p:txBody>
      </p:sp>
      <p:sp>
        <p:nvSpPr>
          <p:cNvPr id="374796" name="Oval 12" descr="sans titre4"/>
          <p:cNvSpPr>
            <a:spLocks noChangeArrowheads="1"/>
          </p:cNvSpPr>
          <p:nvPr/>
        </p:nvSpPr>
        <p:spPr bwMode="auto">
          <a:xfrm>
            <a:off x="2882900" y="4381500"/>
            <a:ext cx="2259013" cy="1270000"/>
          </a:xfrm>
          <a:prstGeom prst="ellipse">
            <a:avLst/>
          </a:prstGeom>
          <a:blipFill dpi="0" rotWithShape="0">
            <a:blip r:embed="rId8" cstate="print"/>
            <a:srcRect/>
            <a:stretch>
              <a:fillRect/>
            </a:stretch>
          </a:blipFill>
          <a:ln w="9525">
            <a:solidFill>
              <a:schemeClr val="accent2"/>
            </a:solidFill>
            <a:round/>
            <a:headEnd/>
            <a:tailEnd/>
          </a:ln>
          <a:effectLst>
            <a:outerShdw dist="63500" dir="2212194" algn="ctr" rotWithShape="0">
              <a:schemeClr val="bg2"/>
            </a:outerShdw>
          </a:effectLst>
        </p:spPr>
        <p:txBody>
          <a:bodyPr wrap="none" anchor="ctr"/>
          <a:lstStyle/>
          <a:p>
            <a:pPr algn="r">
              <a:spcBef>
                <a:spcPct val="50000"/>
              </a:spcBef>
            </a:pPr>
            <a:endParaRPr lang="en-US" altLang="zh-CN" smtClean="0">
              <a:solidFill>
                <a:srgbClr val="000000"/>
              </a:solidFill>
            </a:endParaRPr>
          </a:p>
        </p:txBody>
      </p:sp>
      <p:grpSp>
        <p:nvGrpSpPr>
          <p:cNvPr id="2" name="Group 13"/>
          <p:cNvGrpSpPr>
            <a:grpSpLocks/>
          </p:cNvGrpSpPr>
          <p:nvPr/>
        </p:nvGrpSpPr>
        <p:grpSpPr bwMode="auto">
          <a:xfrm>
            <a:off x="609600" y="5970588"/>
            <a:ext cx="5962650" cy="642937"/>
            <a:chOff x="384" y="3761"/>
            <a:chExt cx="3756" cy="405"/>
          </a:xfrm>
        </p:grpSpPr>
        <p:sp>
          <p:nvSpPr>
            <p:cNvPr id="43036" name="AutoShape 14"/>
            <p:cNvSpPr>
              <a:spLocks noChangeArrowheads="1"/>
            </p:cNvSpPr>
            <p:nvPr/>
          </p:nvSpPr>
          <p:spPr bwMode="auto">
            <a:xfrm>
              <a:off x="384" y="3867"/>
              <a:ext cx="480" cy="288"/>
            </a:xfrm>
            <a:custGeom>
              <a:avLst/>
              <a:gdLst>
                <a:gd name="T0" fmla="*/ 360 w 21600"/>
                <a:gd name="T1" fmla="*/ 0 h 21600"/>
                <a:gd name="T2" fmla="*/ 0 w 21600"/>
                <a:gd name="T3" fmla="*/ 144 h 21600"/>
                <a:gd name="T4" fmla="*/ 360 w 21600"/>
                <a:gd name="T5" fmla="*/ 288 h 21600"/>
                <a:gd name="T6" fmla="*/ 480 w 21600"/>
                <a:gd name="T7" fmla="*/ 144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folHlink"/>
            </a:solidFill>
            <a:ln w="9525">
              <a:solidFill>
                <a:schemeClr val="folHlink"/>
              </a:solidFill>
              <a:miter lim="800000"/>
              <a:headEnd/>
              <a:tailEnd/>
            </a:ln>
          </p:spPr>
          <p:txBody>
            <a:bodyPr wrap="none" anchor="ctr"/>
            <a:lstStyle/>
            <a:p>
              <a:pPr algn="ctr">
                <a:spcBef>
                  <a:spcPct val="50000"/>
                </a:spcBef>
              </a:pPr>
              <a:endParaRPr lang="en-US" altLang="zh-CN" smtClean="0">
                <a:solidFill>
                  <a:srgbClr val="CC0000"/>
                </a:solidFill>
              </a:endParaRPr>
            </a:p>
          </p:txBody>
        </p:sp>
        <p:sp>
          <p:nvSpPr>
            <p:cNvPr id="43037" name="Text Box 15"/>
            <p:cNvSpPr txBox="1">
              <a:spLocks noChangeArrowheads="1"/>
            </p:cNvSpPr>
            <p:nvPr/>
          </p:nvSpPr>
          <p:spPr bwMode="auto">
            <a:xfrm>
              <a:off x="976" y="3761"/>
              <a:ext cx="3164" cy="405"/>
            </a:xfrm>
            <a:prstGeom prst="rect">
              <a:avLst/>
            </a:prstGeom>
            <a:noFill/>
            <a:ln w="9525">
              <a:noFill/>
              <a:miter lim="800000"/>
              <a:headEnd/>
              <a:tailEnd/>
            </a:ln>
          </p:spPr>
          <p:txBody>
            <a:bodyPr>
              <a:spAutoFit/>
            </a:bodyPr>
            <a:lstStyle/>
            <a:p>
              <a:r>
                <a:rPr lang="en-US" altLang="zh-CN" b="1" smtClean="0">
                  <a:solidFill>
                    <a:srgbClr val="CC0000"/>
                  </a:solidFill>
                </a:rPr>
                <a:t>Aircraft development is using different DMU </a:t>
              </a:r>
            </a:p>
            <a:p>
              <a:pPr>
                <a:lnSpc>
                  <a:spcPct val="50000"/>
                </a:lnSpc>
                <a:spcBef>
                  <a:spcPct val="50000"/>
                </a:spcBef>
              </a:pPr>
              <a:r>
                <a:rPr lang="en-US" altLang="zh-CN" b="1" smtClean="0">
                  <a:solidFill>
                    <a:srgbClr val="CC0000"/>
                  </a:solidFill>
                </a:rPr>
                <a:t>from Feasibility to Serial phase</a:t>
              </a:r>
              <a:endParaRPr lang="en-US" altLang="zh-CN" smtClean="0">
                <a:solidFill>
                  <a:srgbClr val="000000"/>
                </a:solidFill>
              </a:endParaRPr>
            </a:p>
          </p:txBody>
        </p:sp>
      </p:grpSp>
      <p:sp>
        <p:nvSpPr>
          <p:cNvPr id="43025" name="AutoShape 16"/>
          <p:cNvSpPr>
            <a:spLocks noChangeArrowheads="1"/>
          </p:cNvSpPr>
          <p:nvPr/>
        </p:nvSpPr>
        <p:spPr bwMode="auto">
          <a:xfrm>
            <a:off x="2438400" y="3225800"/>
            <a:ext cx="850900" cy="685800"/>
          </a:xfrm>
          <a:prstGeom prst="homePlate">
            <a:avLst>
              <a:gd name="adj" fmla="val 31019"/>
            </a:avLst>
          </a:prstGeom>
          <a:gradFill rotWithShape="0">
            <a:gsLst>
              <a:gs pos="0">
                <a:srgbClr val="FFFFFF"/>
              </a:gs>
              <a:gs pos="50000">
                <a:srgbClr val="FFCC66"/>
              </a:gs>
              <a:gs pos="100000">
                <a:srgbClr val="FFFFFF"/>
              </a:gs>
            </a:gsLst>
            <a:lin ang="0" scaled="1"/>
          </a:gradFill>
          <a:ln w="9525">
            <a:miter lim="800000"/>
            <a:headEnd/>
            <a:tailEnd/>
          </a:ln>
          <a:scene3d>
            <a:camera prst="legacyObliqueTopRight"/>
            <a:lightRig rig="legacyFlat1" dir="t"/>
          </a:scene3d>
          <a:sp3d extrusionH="430200" prstMaterial="legacyMatte">
            <a:bevelT w="13500" h="13500" prst="angle"/>
            <a:bevelB w="13500" h="13500" prst="angle"/>
            <a:extrusionClr>
              <a:srgbClr val="0099FF"/>
            </a:extrusionClr>
          </a:sp3d>
        </p:spPr>
        <p:txBody>
          <a:bodyPr wrap="none">
            <a:flatTx/>
          </a:bodyPr>
          <a:lstStyle/>
          <a:p>
            <a:pPr algn="ctr" eaLnBrk="0" hangingPunct="0"/>
            <a:endParaRPr lang="zh-CN" altLang="en-GB" sz="1200" smtClean="0">
              <a:solidFill>
                <a:srgbClr val="000000"/>
              </a:solidFill>
            </a:endParaRPr>
          </a:p>
          <a:p>
            <a:pPr algn="ctr" eaLnBrk="0" hangingPunct="0"/>
            <a:r>
              <a:rPr lang="en-GB" altLang="zh-CN" sz="1200" b="1" smtClean="0">
                <a:solidFill>
                  <a:srgbClr val="000000"/>
                </a:solidFill>
              </a:rPr>
              <a:t>Feasibility</a:t>
            </a:r>
          </a:p>
        </p:txBody>
      </p:sp>
      <p:sp>
        <p:nvSpPr>
          <p:cNvPr id="43026" name="AutoShape 17"/>
          <p:cNvSpPr>
            <a:spLocks noChangeArrowheads="1"/>
          </p:cNvSpPr>
          <p:nvPr/>
        </p:nvSpPr>
        <p:spPr bwMode="auto">
          <a:xfrm>
            <a:off x="3235325" y="3225800"/>
            <a:ext cx="1030288" cy="685800"/>
          </a:xfrm>
          <a:prstGeom prst="chevron">
            <a:avLst>
              <a:gd name="adj" fmla="val 37558"/>
            </a:avLst>
          </a:prstGeom>
          <a:gradFill rotWithShape="0">
            <a:gsLst>
              <a:gs pos="0">
                <a:srgbClr val="FFFFFF"/>
              </a:gs>
              <a:gs pos="50000">
                <a:srgbClr val="FFCC66"/>
              </a:gs>
              <a:gs pos="100000">
                <a:srgbClr val="FFFFFF"/>
              </a:gs>
            </a:gsLst>
            <a:lin ang="0" scaled="1"/>
          </a:gradFill>
          <a:ln w="9525">
            <a:miter lim="800000"/>
            <a:headEnd/>
            <a:tailEnd/>
          </a:ln>
          <a:scene3d>
            <a:camera prst="legacyObliqueTopRight"/>
            <a:lightRig rig="legacyFlat1" dir="t"/>
          </a:scene3d>
          <a:sp3d extrusionH="430200" prstMaterial="legacyMatte">
            <a:bevelT w="13500" h="13500" prst="angle"/>
            <a:bevelB w="13500" h="13500" prst="angle"/>
            <a:extrusionClr>
              <a:srgbClr val="0099FF"/>
            </a:extrusionClr>
          </a:sp3d>
        </p:spPr>
        <p:txBody>
          <a:bodyPr wrap="none">
            <a:flatTx/>
          </a:bodyPr>
          <a:lstStyle/>
          <a:p>
            <a:pPr algn="ctr" eaLnBrk="0" hangingPunct="0"/>
            <a:endParaRPr lang="zh-CN" altLang="en-GB" sz="1200" smtClean="0">
              <a:solidFill>
                <a:srgbClr val="000000"/>
              </a:solidFill>
            </a:endParaRPr>
          </a:p>
          <a:p>
            <a:pPr algn="ctr" eaLnBrk="0" hangingPunct="0"/>
            <a:r>
              <a:rPr lang="zh-CN" altLang="en-GB" sz="1200" smtClean="0">
                <a:solidFill>
                  <a:srgbClr val="000000"/>
                </a:solidFill>
              </a:rPr>
              <a:t>    </a:t>
            </a:r>
            <a:r>
              <a:rPr lang="en-GB" altLang="zh-CN" sz="1200" b="1" smtClean="0">
                <a:solidFill>
                  <a:srgbClr val="000000"/>
                </a:solidFill>
              </a:rPr>
              <a:t>Concept</a:t>
            </a:r>
          </a:p>
        </p:txBody>
      </p:sp>
      <p:sp>
        <p:nvSpPr>
          <p:cNvPr id="43027" name="AutoShape 18"/>
          <p:cNvSpPr>
            <a:spLocks noChangeArrowheads="1"/>
          </p:cNvSpPr>
          <p:nvPr/>
        </p:nvSpPr>
        <p:spPr bwMode="auto">
          <a:xfrm>
            <a:off x="4230688" y="3225800"/>
            <a:ext cx="1030287" cy="685800"/>
          </a:xfrm>
          <a:prstGeom prst="chevron">
            <a:avLst>
              <a:gd name="adj" fmla="val 37558"/>
            </a:avLst>
          </a:prstGeom>
          <a:gradFill rotWithShape="0">
            <a:gsLst>
              <a:gs pos="0">
                <a:srgbClr val="FFFFFF"/>
              </a:gs>
              <a:gs pos="50000">
                <a:srgbClr val="FFCC66"/>
              </a:gs>
              <a:gs pos="100000">
                <a:srgbClr val="FFFFFF"/>
              </a:gs>
            </a:gsLst>
            <a:lin ang="0" scaled="1"/>
          </a:gradFill>
          <a:ln w="9525">
            <a:miter lim="800000"/>
            <a:headEnd/>
            <a:tailEnd/>
          </a:ln>
          <a:scene3d>
            <a:camera prst="legacyObliqueTopRight"/>
            <a:lightRig rig="legacyFlat1" dir="t"/>
          </a:scene3d>
          <a:sp3d extrusionH="430200" prstMaterial="legacyMatte">
            <a:bevelT w="13500" h="13500" prst="angle"/>
            <a:bevelB w="13500" h="13500" prst="angle"/>
            <a:extrusionClr>
              <a:srgbClr val="0099FF"/>
            </a:extrusionClr>
          </a:sp3d>
        </p:spPr>
        <p:txBody>
          <a:bodyPr wrap="none">
            <a:flatTx/>
          </a:bodyPr>
          <a:lstStyle/>
          <a:p>
            <a:pPr algn="ctr" eaLnBrk="0" hangingPunct="0"/>
            <a:endParaRPr lang="zh-CN" altLang="en-GB" sz="1200" smtClean="0">
              <a:solidFill>
                <a:srgbClr val="000000"/>
              </a:solidFill>
            </a:endParaRPr>
          </a:p>
          <a:p>
            <a:pPr algn="ctr" eaLnBrk="0" hangingPunct="0"/>
            <a:r>
              <a:rPr lang="zh-CN" altLang="en-GB" sz="1200" smtClean="0">
                <a:solidFill>
                  <a:srgbClr val="000000"/>
                </a:solidFill>
              </a:rPr>
              <a:t>    </a:t>
            </a:r>
            <a:r>
              <a:rPr lang="en-GB" altLang="zh-CN" sz="1200" b="1" smtClean="0">
                <a:solidFill>
                  <a:srgbClr val="000000"/>
                </a:solidFill>
              </a:rPr>
              <a:t>Definition</a:t>
            </a:r>
          </a:p>
        </p:txBody>
      </p:sp>
      <p:sp>
        <p:nvSpPr>
          <p:cNvPr id="43028" name="AutoShape 19"/>
          <p:cNvSpPr>
            <a:spLocks noChangeArrowheads="1"/>
          </p:cNvSpPr>
          <p:nvPr/>
        </p:nvSpPr>
        <p:spPr bwMode="auto">
          <a:xfrm>
            <a:off x="5257800" y="3225800"/>
            <a:ext cx="1116013" cy="685800"/>
          </a:xfrm>
          <a:prstGeom prst="chevron">
            <a:avLst>
              <a:gd name="adj" fmla="val 40683"/>
            </a:avLst>
          </a:prstGeom>
          <a:gradFill rotWithShape="0">
            <a:gsLst>
              <a:gs pos="0">
                <a:srgbClr val="FFFFFF"/>
              </a:gs>
              <a:gs pos="50000">
                <a:srgbClr val="FFCC66"/>
              </a:gs>
              <a:gs pos="100000">
                <a:srgbClr val="FFFFFF"/>
              </a:gs>
            </a:gsLst>
            <a:lin ang="0" scaled="1"/>
          </a:gradFill>
          <a:ln w="9525">
            <a:miter lim="800000"/>
            <a:headEnd/>
            <a:tailEnd/>
          </a:ln>
          <a:scene3d>
            <a:camera prst="legacyObliqueTopRight"/>
            <a:lightRig rig="legacyFlat1" dir="t"/>
          </a:scene3d>
          <a:sp3d extrusionH="430200" prstMaterial="legacyMatte">
            <a:bevelT w="13500" h="13500" prst="angle"/>
            <a:bevelB w="13500" h="13500" prst="angle"/>
            <a:extrusionClr>
              <a:srgbClr val="0099FF"/>
            </a:extrusionClr>
          </a:sp3d>
        </p:spPr>
        <p:txBody>
          <a:bodyPr wrap="none">
            <a:flatTx/>
          </a:bodyPr>
          <a:lstStyle/>
          <a:p>
            <a:pPr algn="ctr" eaLnBrk="0" hangingPunct="0"/>
            <a:r>
              <a:rPr lang="zh-CN" altLang="en-GB" sz="1200" smtClean="0">
                <a:solidFill>
                  <a:srgbClr val="000000"/>
                </a:solidFill>
              </a:rPr>
              <a:t> </a:t>
            </a:r>
          </a:p>
          <a:p>
            <a:pPr algn="ctr" eaLnBrk="0" hangingPunct="0"/>
            <a:r>
              <a:rPr lang="zh-CN" altLang="en-GB" sz="1200" smtClean="0">
                <a:solidFill>
                  <a:srgbClr val="000000"/>
                </a:solidFill>
              </a:rPr>
              <a:t>    </a:t>
            </a:r>
            <a:r>
              <a:rPr lang="en-GB" altLang="zh-CN" sz="1200" b="1" smtClean="0">
                <a:solidFill>
                  <a:srgbClr val="000000"/>
                </a:solidFill>
              </a:rPr>
              <a:t>Development</a:t>
            </a:r>
          </a:p>
        </p:txBody>
      </p:sp>
      <p:sp>
        <p:nvSpPr>
          <p:cNvPr id="43029" name="AutoShape 20"/>
          <p:cNvSpPr>
            <a:spLocks noChangeArrowheads="1"/>
          </p:cNvSpPr>
          <p:nvPr/>
        </p:nvSpPr>
        <p:spPr bwMode="auto">
          <a:xfrm>
            <a:off x="6299200" y="3225800"/>
            <a:ext cx="1244600" cy="685800"/>
          </a:xfrm>
          <a:prstGeom prst="chevron">
            <a:avLst>
              <a:gd name="adj" fmla="val 45370"/>
            </a:avLst>
          </a:prstGeom>
          <a:gradFill rotWithShape="0">
            <a:gsLst>
              <a:gs pos="0">
                <a:srgbClr val="FFFFFF"/>
              </a:gs>
              <a:gs pos="50000">
                <a:srgbClr val="FFCC66"/>
              </a:gs>
              <a:gs pos="100000">
                <a:srgbClr val="FFFFFF"/>
              </a:gs>
            </a:gsLst>
            <a:lin ang="0" scaled="1"/>
          </a:gradFill>
          <a:ln w="9525">
            <a:miter lim="800000"/>
            <a:headEnd/>
            <a:tailEnd/>
          </a:ln>
          <a:scene3d>
            <a:camera prst="legacyObliqueTopRight"/>
            <a:lightRig rig="legacyFlat1" dir="t"/>
          </a:scene3d>
          <a:sp3d extrusionH="430200" prstMaterial="legacyMatte">
            <a:bevelT w="13500" h="13500" prst="angle"/>
            <a:bevelB w="13500" h="13500" prst="angle"/>
            <a:extrusionClr>
              <a:srgbClr val="0099FF"/>
            </a:extrusionClr>
          </a:sp3d>
        </p:spPr>
        <p:txBody>
          <a:bodyPr wrap="none">
            <a:flatTx/>
          </a:bodyPr>
          <a:lstStyle/>
          <a:p>
            <a:pPr algn="ctr" eaLnBrk="0" hangingPunct="0"/>
            <a:endParaRPr lang="zh-CN" altLang="en-GB" sz="1200" smtClean="0">
              <a:solidFill>
                <a:srgbClr val="000000"/>
              </a:solidFill>
            </a:endParaRPr>
          </a:p>
          <a:p>
            <a:pPr algn="ctr" eaLnBrk="0" hangingPunct="0"/>
            <a:r>
              <a:rPr lang="zh-CN" altLang="en-GB" sz="1200" b="1" smtClean="0">
                <a:solidFill>
                  <a:srgbClr val="000000"/>
                </a:solidFill>
              </a:rPr>
              <a:t>     </a:t>
            </a:r>
            <a:r>
              <a:rPr lang="en-GB" altLang="zh-CN" sz="1200" b="1" smtClean="0">
                <a:solidFill>
                  <a:srgbClr val="000000"/>
                </a:solidFill>
              </a:rPr>
              <a:t>Serial</a:t>
            </a:r>
            <a:r>
              <a:rPr lang="en-GB" altLang="zh-CN" sz="1200" smtClean="0">
                <a:solidFill>
                  <a:srgbClr val="000000"/>
                </a:solidFill>
              </a:rPr>
              <a:t> </a:t>
            </a:r>
          </a:p>
        </p:txBody>
      </p:sp>
      <p:sp>
        <p:nvSpPr>
          <p:cNvPr id="43030" name="Rectangle 21"/>
          <p:cNvSpPr>
            <a:spLocks noChangeArrowheads="1"/>
          </p:cNvSpPr>
          <p:nvPr/>
        </p:nvSpPr>
        <p:spPr bwMode="auto">
          <a:xfrm>
            <a:off x="6642100" y="1055688"/>
            <a:ext cx="2089150" cy="641350"/>
          </a:xfrm>
          <a:prstGeom prst="rect">
            <a:avLst/>
          </a:prstGeom>
          <a:noFill/>
          <a:ln w="9525">
            <a:noFill/>
            <a:miter lim="800000"/>
            <a:headEnd/>
            <a:tailEnd/>
          </a:ln>
        </p:spPr>
        <p:txBody>
          <a:bodyPr wrap="none">
            <a:spAutoFit/>
          </a:bodyPr>
          <a:lstStyle/>
          <a:p>
            <a:pPr algn="ctr">
              <a:spcBef>
                <a:spcPct val="50000"/>
              </a:spcBef>
            </a:pPr>
            <a:r>
              <a:rPr lang="en-US" altLang="zh-CN" b="1" smtClean="0">
                <a:solidFill>
                  <a:srgbClr val="0000FF"/>
                </a:solidFill>
              </a:rPr>
              <a:t>Space Allocation </a:t>
            </a:r>
          </a:p>
          <a:p>
            <a:pPr algn="ctr"/>
            <a:r>
              <a:rPr lang="en-US" altLang="zh-CN" b="1" smtClean="0">
                <a:solidFill>
                  <a:srgbClr val="0000FF"/>
                </a:solidFill>
              </a:rPr>
              <a:t>Mock-ups</a:t>
            </a:r>
            <a:endParaRPr lang="en-US" altLang="zh-CN" b="1" smtClean="0">
              <a:solidFill>
                <a:srgbClr val="0000FF"/>
              </a:solidFill>
              <a:latin typeface="Monotype Corsiva" pitchFamily="66" charset="0"/>
            </a:endParaRPr>
          </a:p>
        </p:txBody>
      </p:sp>
      <p:sp>
        <p:nvSpPr>
          <p:cNvPr id="43031" name="Text Box 22"/>
          <p:cNvSpPr txBox="1">
            <a:spLocks noChangeArrowheads="1"/>
          </p:cNvSpPr>
          <p:nvPr/>
        </p:nvSpPr>
        <p:spPr bwMode="auto">
          <a:xfrm>
            <a:off x="1752600" y="1123950"/>
            <a:ext cx="2597150" cy="366713"/>
          </a:xfrm>
          <a:prstGeom prst="rect">
            <a:avLst/>
          </a:prstGeom>
          <a:noFill/>
          <a:ln w="9525">
            <a:noFill/>
            <a:miter lim="800000"/>
            <a:headEnd/>
            <a:tailEnd/>
          </a:ln>
        </p:spPr>
        <p:txBody>
          <a:bodyPr wrap="none">
            <a:spAutoFit/>
          </a:bodyPr>
          <a:lstStyle/>
          <a:p>
            <a:pPr>
              <a:spcBef>
                <a:spcPct val="50000"/>
              </a:spcBef>
            </a:pPr>
            <a:r>
              <a:rPr lang="en-US" altLang="zh-CN" b="1" smtClean="0">
                <a:solidFill>
                  <a:srgbClr val="0000FF"/>
                </a:solidFill>
              </a:rPr>
              <a:t>Master Geometry Tool</a:t>
            </a:r>
            <a:endParaRPr lang="en-US" altLang="zh-CN" b="1" smtClean="0">
              <a:solidFill>
                <a:srgbClr val="0000FF"/>
              </a:solidFill>
              <a:latin typeface="Monotype Corsiva" pitchFamily="66" charset="0"/>
            </a:endParaRPr>
          </a:p>
        </p:txBody>
      </p:sp>
      <p:sp>
        <p:nvSpPr>
          <p:cNvPr id="374807" name="Text Box 23"/>
          <p:cNvSpPr txBox="1">
            <a:spLocks noChangeArrowheads="1"/>
          </p:cNvSpPr>
          <p:nvPr/>
        </p:nvSpPr>
        <p:spPr bwMode="auto">
          <a:xfrm>
            <a:off x="152400" y="4632325"/>
            <a:ext cx="3124200" cy="1190625"/>
          </a:xfrm>
          <a:prstGeom prst="rect">
            <a:avLst/>
          </a:prstGeom>
          <a:noFill/>
          <a:ln w="9525">
            <a:noFill/>
            <a:miter lim="800000"/>
            <a:headEnd/>
            <a:tailEnd/>
          </a:ln>
          <a:effectLst/>
        </p:spPr>
        <p:txBody>
          <a:bodyPr>
            <a:spAutoFit/>
          </a:bodyPr>
          <a:lstStyle/>
          <a:p>
            <a:pPr>
              <a:spcBef>
                <a:spcPct val="50000"/>
              </a:spcBef>
            </a:pPr>
            <a:r>
              <a:rPr lang="en-US" altLang="zh-CN" b="1" smtClean="0">
                <a:solidFill>
                  <a:srgbClr val="0000FF"/>
                </a:solidFill>
                <a:effectLst>
                  <a:outerShdw blurRad="38100" dist="38100" dir="2700000" algn="tl">
                    <a:srgbClr val="C0C0C0"/>
                  </a:outerShdw>
                </a:effectLst>
              </a:rPr>
              <a:t>System Information </a:t>
            </a:r>
          </a:p>
          <a:p>
            <a:r>
              <a:rPr lang="en-US" altLang="zh-CN" b="1" smtClean="0">
                <a:solidFill>
                  <a:srgbClr val="0000FF"/>
                </a:solidFill>
                <a:effectLst>
                  <a:outerShdw blurRad="38100" dist="38100" dir="2700000" algn="tl">
                    <a:srgbClr val="C0C0C0"/>
                  </a:outerShdw>
                </a:effectLst>
              </a:rPr>
              <a:t>Requirement Document</a:t>
            </a:r>
          </a:p>
          <a:p>
            <a:r>
              <a:rPr lang="en-US" altLang="zh-CN" b="1" smtClean="0">
                <a:solidFill>
                  <a:srgbClr val="0000FF"/>
                </a:solidFill>
                <a:effectLst>
                  <a:outerShdw blurRad="38100" dist="38100" dir="2700000" algn="tl">
                    <a:srgbClr val="C0C0C0"/>
                  </a:outerShdw>
                </a:effectLst>
              </a:rPr>
              <a:t>&amp; Equipment Installation </a:t>
            </a:r>
          </a:p>
          <a:p>
            <a:r>
              <a:rPr lang="en-US" altLang="zh-CN" b="1" smtClean="0">
                <a:solidFill>
                  <a:srgbClr val="0000FF"/>
                </a:solidFill>
                <a:effectLst>
                  <a:outerShdw blurRad="38100" dist="38100" dir="2700000" algn="tl">
                    <a:srgbClr val="C0C0C0"/>
                  </a:outerShdw>
                </a:effectLst>
              </a:rPr>
              <a:t>Requirement Document</a:t>
            </a:r>
            <a:endParaRPr lang="en-US" altLang="zh-CN" smtClean="0">
              <a:solidFill>
                <a:srgbClr val="0000FF"/>
              </a:solidFill>
              <a:effectLst>
                <a:outerShdw blurRad="38100" dist="38100" dir="2700000" algn="tl">
                  <a:srgbClr val="C0C0C0"/>
                </a:outerShdw>
              </a:effectLst>
            </a:endParaRPr>
          </a:p>
        </p:txBody>
      </p:sp>
      <p:sp>
        <p:nvSpPr>
          <p:cNvPr id="374808" name="Text Box 24"/>
          <p:cNvSpPr txBox="1">
            <a:spLocks noChangeArrowheads="1"/>
          </p:cNvSpPr>
          <p:nvPr/>
        </p:nvSpPr>
        <p:spPr bwMode="auto">
          <a:xfrm>
            <a:off x="4022725" y="2413000"/>
            <a:ext cx="1082675" cy="457200"/>
          </a:xfrm>
          <a:prstGeom prst="rect">
            <a:avLst/>
          </a:prstGeom>
          <a:noFill/>
          <a:ln w="9525">
            <a:noFill/>
            <a:miter lim="800000"/>
            <a:headEnd/>
            <a:tailEnd/>
          </a:ln>
          <a:effectLst/>
        </p:spPr>
        <p:txBody>
          <a:bodyPr wrap="none">
            <a:spAutoFit/>
          </a:bodyPr>
          <a:lstStyle/>
          <a:p>
            <a:pPr>
              <a:spcBef>
                <a:spcPct val="50000"/>
              </a:spcBef>
              <a:defRPr/>
            </a:pPr>
            <a:r>
              <a:rPr lang="en-GB" altLang="zh-CN" sz="2400" b="1">
                <a:solidFill>
                  <a:srgbClr val="64A2D0"/>
                </a:solidFill>
                <a:effectLst>
                  <a:outerShdw blurRad="38100" dist="38100" dir="2700000" algn="tl">
                    <a:srgbClr val="C0C0C0"/>
                  </a:outerShdw>
                </a:effectLst>
                <a:latin typeface="Times New Roman" pitchFamily="18" charset="0"/>
              </a:rPr>
              <a:t>Airbus</a:t>
            </a:r>
          </a:p>
        </p:txBody>
      </p:sp>
      <p:sp>
        <p:nvSpPr>
          <p:cNvPr id="374809" name="Text Box 25"/>
          <p:cNvSpPr txBox="1">
            <a:spLocks noChangeArrowheads="1"/>
          </p:cNvSpPr>
          <p:nvPr/>
        </p:nvSpPr>
        <p:spPr bwMode="auto">
          <a:xfrm>
            <a:off x="2870200" y="3873500"/>
            <a:ext cx="3375025" cy="457200"/>
          </a:xfrm>
          <a:prstGeom prst="rect">
            <a:avLst/>
          </a:prstGeom>
          <a:noFill/>
          <a:ln w="9525">
            <a:noFill/>
            <a:miter lim="800000"/>
            <a:headEnd/>
            <a:tailEnd/>
          </a:ln>
          <a:effectLst/>
        </p:spPr>
        <p:txBody>
          <a:bodyPr wrap="none">
            <a:spAutoFit/>
          </a:bodyPr>
          <a:lstStyle/>
          <a:p>
            <a:pPr>
              <a:spcBef>
                <a:spcPct val="50000"/>
              </a:spcBef>
              <a:defRPr/>
            </a:pPr>
            <a:r>
              <a:rPr lang="en-GB" altLang="zh-CN" sz="2400" b="1">
                <a:solidFill>
                  <a:srgbClr val="64A2D0"/>
                </a:solidFill>
                <a:effectLst>
                  <a:outerShdw blurRad="38100" dist="38100" dir="2700000" algn="tl">
                    <a:srgbClr val="C0C0C0"/>
                  </a:outerShdw>
                </a:effectLst>
                <a:latin typeface="Times New Roman" pitchFamily="18" charset="0"/>
              </a:rPr>
              <a:t>Concurrent Engineering</a:t>
            </a:r>
          </a:p>
        </p:txBody>
      </p:sp>
      <p:sp>
        <p:nvSpPr>
          <p:cNvPr id="43035" name="Text Box 26"/>
          <p:cNvSpPr txBox="1">
            <a:spLocks noChangeArrowheads="1"/>
          </p:cNvSpPr>
          <p:nvPr/>
        </p:nvSpPr>
        <p:spPr bwMode="auto">
          <a:xfrm>
            <a:off x="101600" y="2209800"/>
            <a:ext cx="1898650" cy="641350"/>
          </a:xfrm>
          <a:prstGeom prst="rect">
            <a:avLst/>
          </a:prstGeom>
          <a:noFill/>
          <a:ln w="9525">
            <a:noFill/>
            <a:miter lim="800000"/>
            <a:headEnd/>
            <a:tailEnd/>
          </a:ln>
        </p:spPr>
        <p:txBody>
          <a:bodyPr wrap="none">
            <a:spAutoFit/>
          </a:bodyPr>
          <a:lstStyle/>
          <a:p>
            <a:pPr>
              <a:spcBef>
                <a:spcPct val="50000"/>
              </a:spcBef>
            </a:pPr>
            <a:r>
              <a:rPr lang="en-US" altLang="zh-CN" b="1" smtClean="0">
                <a:solidFill>
                  <a:srgbClr val="0000FF"/>
                </a:solidFill>
              </a:rPr>
              <a:t>Stress Design </a:t>
            </a:r>
          </a:p>
          <a:p>
            <a:r>
              <a:rPr lang="en-US" altLang="zh-CN" b="1" smtClean="0">
                <a:solidFill>
                  <a:srgbClr val="0000FF"/>
                </a:solidFill>
              </a:rPr>
              <a:t>Reference Base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p:nvPr/>
        </p:nvSpPr>
        <p:spPr bwMode="auto">
          <a:xfrm>
            <a:off x="172528" y="5641856"/>
            <a:ext cx="8859329" cy="905772"/>
          </a:xfrm>
          <a:prstGeom prst="rect">
            <a:avLst/>
          </a:prstGeom>
          <a:solidFill>
            <a:schemeClr val="accent5">
              <a:lumMod val="20000"/>
              <a:lumOff val="80000"/>
            </a:schemeClr>
          </a:solidFill>
          <a:ln w="19050"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p:txBody>
      </p:sp>
      <p:sp>
        <p:nvSpPr>
          <p:cNvPr id="78" name="矩形 77"/>
          <p:cNvSpPr/>
          <p:nvPr/>
        </p:nvSpPr>
        <p:spPr bwMode="auto">
          <a:xfrm>
            <a:off x="172528" y="3795802"/>
            <a:ext cx="8859329" cy="1846053"/>
          </a:xfrm>
          <a:prstGeom prst="rect">
            <a:avLst/>
          </a:prstGeom>
          <a:solidFill>
            <a:schemeClr val="accent5">
              <a:lumMod val="40000"/>
              <a:lumOff val="60000"/>
            </a:schemeClr>
          </a:solidFill>
          <a:ln w="19050"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p:txBody>
      </p:sp>
      <p:sp>
        <p:nvSpPr>
          <p:cNvPr id="76" name="矩形 75"/>
          <p:cNvSpPr/>
          <p:nvPr/>
        </p:nvSpPr>
        <p:spPr bwMode="auto">
          <a:xfrm>
            <a:off x="172528" y="1708210"/>
            <a:ext cx="8859329" cy="2122098"/>
          </a:xfrm>
          <a:prstGeom prst="rect">
            <a:avLst/>
          </a:prstGeom>
          <a:solidFill>
            <a:schemeClr val="accent5">
              <a:lumMod val="20000"/>
              <a:lumOff val="80000"/>
            </a:schemeClr>
          </a:solidFill>
          <a:ln w="19050"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p:txBody>
      </p:sp>
      <p:sp>
        <p:nvSpPr>
          <p:cNvPr id="6" name="日期占位符 2"/>
          <p:cNvSpPr txBox="1">
            <a:spLocks/>
          </p:cNvSpPr>
          <p:nvPr/>
        </p:nvSpPr>
        <p:spPr bwMode="auto">
          <a:xfrm>
            <a:off x="6070600" y="6517481"/>
            <a:ext cx="1143000" cy="22860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700" b="0" i="0" u="none" strike="noStrike" kern="1200" cap="none" spc="0" normalizeH="0" baseline="0" noProof="0" smtClean="0">
                <a:ln>
                  <a:noFill/>
                </a:ln>
                <a:solidFill>
                  <a:schemeClr val="bg1"/>
                </a:solidFill>
                <a:effectLst/>
                <a:uLnTx/>
                <a:uFillTx/>
                <a:latin typeface="Arial" charset="0"/>
                <a:ea typeface="宋体" pitchFamily="2" charset="-122"/>
                <a:cs typeface="+mn-cs"/>
              </a:rPr>
              <a:t>October 2003</a:t>
            </a:r>
            <a:r>
              <a:rPr kumimoji="0" lang="en-US" altLang="zh-CN" sz="700" b="0" i="0" u="none" strike="noStrike" kern="1200" cap="none" spc="0" normalizeH="0" baseline="0" noProof="1" smtClean="0">
                <a:ln>
                  <a:noFill/>
                </a:ln>
                <a:solidFill>
                  <a:schemeClr val="bg1"/>
                </a:solidFill>
                <a:effectLst/>
                <a:uLnTx/>
                <a:uFillTx/>
                <a:latin typeface="Arial" charset="0"/>
                <a:ea typeface="MS PGothic" pitchFamily="34" charset="-128"/>
                <a:cs typeface="+mn-cs"/>
              </a:rPr>
              <a:t> </a:t>
            </a:r>
            <a:endParaRPr kumimoji="0" lang="en-US" altLang="zh-CN" sz="700" b="0" i="0" u="none" strike="noStrike" kern="1200" cap="none" spc="0" normalizeH="0" baseline="0" noProof="1">
              <a:ln>
                <a:noFill/>
              </a:ln>
              <a:solidFill>
                <a:schemeClr val="bg1"/>
              </a:solidFill>
              <a:effectLst/>
              <a:uLnTx/>
              <a:uFillTx/>
              <a:latin typeface="Arial" charset="0"/>
              <a:ea typeface="MS PGothic" pitchFamily="34" charset="-128"/>
              <a:cs typeface="+mn-cs"/>
            </a:endParaRPr>
          </a:p>
        </p:txBody>
      </p:sp>
      <p:graphicFrame>
        <p:nvGraphicFramePr>
          <p:cNvPr id="10" name="Object 3"/>
          <p:cNvGraphicFramePr>
            <a:graphicFrameLocks noChangeAspect="1"/>
          </p:cNvGraphicFramePr>
          <p:nvPr/>
        </p:nvGraphicFramePr>
        <p:xfrm>
          <a:off x="7020026" y="4013185"/>
          <a:ext cx="2123974" cy="1654550"/>
        </p:xfrm>
        <a:graphic>
          <a:graphicData uri="http://schemas.openxmlformats.org/presentationml/2006/ole">
            <p:oleObj spid="_x0000_s129026" name="Image Photo Editor" r:id="rId3" imgW="7849696" imgH="6114286" progId="">
              <p:embed/>
            </p:oleObj>
          </a:graphicData>
        </a:graphic>
      </p:graphicFrame>
      <p:sp>
        <p:nvSpPr>
          <p:cNvPr id="11" name="Line 5"/>
          <p:cNvSpPr>
            <a:spLocks noChangeShapeType="1"/>
          </p:cNvSpPr>
          <p:nvPr/>
        </p:nvSpPr>
        <p:spPr bwMode="auto">
          <a:xfrm>
            <a:off x="1473200" y="1742281"/>
            <a:ext cx="1588" cy="4524375"/>
          </a:xfrm>
          <a:prstGeom prst="line">
            <a:avLst/>
          </a:prstGeom>
          <a:noFill/>
          <a:ln w="19050">
            <a:solidFill>
              <a:srgbClr val="0033CC"/>
            </a:solidFill>
            <a:prstDash val="dash"/>
            <a:round/>
            <a:headEnd/>
            <a:tailEnd/>
          </a:ln>
        </p:spPr>
        <p:txBody>
          <a:bodyPr wrap="none" anchor="ctr"/>
          <a:lstStyle/>
          <a:p>
            <a:endParaRPr lang="zh-CN" altLang="en-US"/>
          </a:p>
        </p:txBody>
      </p:sp>
      <p:sp>
        <p:nvSpPr>
          <p:cNvPr id="12" name="Line 6"/>
          <p:cNvSpPr>
            <a:spLocks noChangeShapeType="1"/>
          </p:cNvSpPr>
          <p:nvPr/>
        </p:nvSpPr>
        <p:spPr bwMode="auto">
          <a:xfrm>
            <a:off x="2717800" y="1742281"/>
            <a:ext cx="1588" cy="4540250"/>
          </a:xfrm>
          <a:prstGeom prst="line">
            <a:avLst/>
          </a:prstGeom>
          <a:noFill/>
          <a:ln w="19050">
            <a:solidFill>
              <a:srgbClr val="0033CC"/>
            </a:solidFill>
            <a:prstDash val="dash"/>
            <a:round/>
            <a:headEnd/>
            <a:tailEnd/>
          </a:ln>
        </p:spPr>
        <p:txBody>
          <a:bodyPr wrap="none" anchor="ctr"/>
          <a:lstStyle/>
          <a:p>
            <a:endParaRPr lang="zh-CN" altLang="en-US"/>
          </a:p>
        </p:txBody>
      </p:sp>
      <p:sp>
        <p:nvSpPr>
          <p:cNvPr id="13" name="Line 7"/>
          <p:cNvSpPr>
            <a:spLocks noChangeShapeType="1"/>
          </p:cNvSpPr>
          <p:nvPr/>
        </p:nvSpPr>
        <p:spPr bwMode="auto">
          <a:xfrm>
            <a:off x="4013200" y="1742281"/>
            <a:ext cx="1588" cy="4524375"/>
          </a:xfrm>
          <a:prstGeom prst="line">
            <a:avLst/>
          </a:prstGeom>
          <a:noFill/>
          <a:ln w="19050">
            <a:solidFill>
              <a:srgbClr val="0033CC"/>
            </a:solidFill>
            <a:prstDash val="dash"/>
            <a:round/>
            <a:headEnd/>
            <a:tailEnd/>
          </a:ln>
        </p:spPr>
        <p:txBody>
          <a:bodyPr wrap="none" anchor="ctr"/>
          <a:lstStyle/>
          <a:p>
            <a:endParaRPr lang="zh-CN" altLang="en-US"/>
          </a:p>
        </p:txBody>
      </p:sp>
      <p:sp>
        <p:nvSpPr>
          <p:cNvPr id="14" name="Line 8"/>
          <p:cNvSpPr>
            <a:spLocks noChangeShapeType="1"/>
          </p:cNvSpPr>
          <p:nvPr/>
        </p:nvSpPr>
        <p:spPr bwMode="auto">
          <a:xfrm>
            <a:off x="7289800" y="1793081"/>
            <a:ext cx="1588" cy="4460875"/>
          </a:xfrm>
          <a:prstGeom prst="line">
            <a:avLst/>
          </a:prstGeom>
          <a:noFill/>
          <a:ln w="19050">
            <a:solidFill>
              <a:srgbClr val="0033CC"/>
            </a:solidFill>
            <a:prstDash val="dash"/>
            <a:round/>
            <a:headEnd/>
            <a:tailEnd/>
          </a:ln>
        </p:spPr>
        <p:txBody>
          <a:bodyPr wrap="none" anchor="ctr"/>
          <a:lstStyle/>
          <a:p>
            <a:endParaRPr lang="zh-CN" altLang="en-US"/>
          </a:p>
        </p:txBody>
      </p:sp>
      <p:sp>
        <p:nvSpPr>
          <p:cNvPr id="22" name="Rectangle 17"/>
          <p:cNvSpPr>
            <a:spLocks noChangeArrowheads="1"/>
          </p:cNvSpPr>
          <p:nvPr/>
        </p:nvSpPr>
        <p:spPr bwMode="auto">
          <a:xfrm>
            <a:off x="1557338" y="1123156"/>
            <a:ext cx="987425" cy="287338"/>
          </a:xfrm>
          <a:prstGeom prst="rect">
            <a:avLst/>
          </a:prstGeom>
          <a:noFill/>
          <a:ln w="12700">
            <a:noFill/>
            <a:miter lim="800000"/>
            <a:headEnd/>
            <a:tailEnd/>
          </a:ln>
        </p:spPr>
        <p:txBody>
          <a:bodyPr wrap="none" lIns="90488" tIns="44450" rIns="90488" bIns="44450">
            <a:spAutoFit/>
          </a:bodyPr>
          <a:lstStyle/>
          <a:p>
            <a:pPr defTabSz="762000">
              <a:spcBef>
                <a:spcPct val="0"/>
              </a:spcBef>
            </a:pPr>
            <a:r>
              <a:rPr lang="en-GB" altLang="zh-CN" sz="1300" b="1" dirty="0">
                <a:solidFill>
                  <a:schemeClr val="bg1"/>
                </a:solidFill>
                <a:ea typeface="宋体" pitchFamily="2" charset="-122"/>
              </a:rPr>
              <a:t>CONCEPT</a:t>
            </a:r>
          </a:p>
        </p:txBody>
      </p:sp>
      <p:sp>
        <p:nvSpPr>
          <p:cNvPr id="24" name="Rectangle 19"/>
          <p:cNvSpPr>
            <a:spLocks noChangeArrowheads="1"/>
          </p:cNvSpPr>
          <p:nvPr/>
        </p:nvSpPr>
        <p:spPr bwMode="auto">
          <a:xfrm>
            <a:off x="4846638" y="1123156"/>
            <a:ext cx="1436687" cy="287338"/>
          </a:xfrm>
          <a:prstGeom prst="rect">
            <a:avLst/>
          </a:prstGeom>
          <a:noFill/>
          <a:ln w="12700">
            <a:noFill/>
            <a:miter lim="800000"/>
            <a:headEnd/>
            <a:tailEnd/>
          </a:ln>
        </p:spPr>
        <p:txBody>
          <a:bodyPr wrap="none" lIns="90488" tIns="44450" rIns="90488" bIns="44450">
            <a:spAutoFit/>
          </a:bodyPr>
          <a:lstStyle/>
          <a:p>
            <a:pPr defTabSz="762000">
              <a:spcBef>
                <a:spcPct val="0"/>
              </a:spcBef>
            </a:pPr>
            <a:r>
              <a:rPr lang="en-GB" altLang="zh-CN" sz="1300" b="1">
                <a:solidFill>
                  <a:schemeClr val="bg1"/>
                </a:solidFill>
                <a:ea typeface="宋体" pitchFamily="2" charset="-122"/>
              </a:rPr>
              <a:t>DEVELOPMENT</a:t>
            </a:r>
          </a:p>
        </p:txBody>
      </p:sp>
      <p:sp>
        <p:nvSpPr>
          <p:cNvPr id="25" name="Rectangle 20"/>
          <p:cNvSpPr>
            <a:spLocks noChangeArrowheads="1"/>
          </p:cNvSpPr>
          <p:nvPr/>
        </p:nvSpPr>
        <p:spPr bwMode="auto">
          <a:xfrm>
            <a:off x="7461250" y="1123156"/>
            <a:ext cx="784225" cy="287338"/>
          </a:xfrm>
          <a:prstGeom prst="rect">
            <a:avLst/>
          </a:prstGeom>
          <a:noFill/>
          <a:ln w="12700">
            <a:noFill/>
            <a:miter lim="800000"/>
            <a:headEnd/>
            <a:tailEnd/>
          </a:ln>
        </p:spPr>
        <p:txBody>
          <a:bodyPr wrap="none" lIns="90488" tIns="44450" rIns="90488" bIns="44450">
            <a:spAutoFit/>
          </a:bodyPr>
          <a:lstStyle/>
          <a:p>
            <a:pPr defTabSz="762000">
              <a:spcBef>
                <a:spcPct val="0"/>
              </a:spcBef>
            </a:pPr>
            <a:r>
              <a:rPr lang="en-GB" altLang="zh-CN" sz="1300" b="1">
                <a:solidFill>
                  <a:schemeClr val="bg1"/>
                </a:solidFill>
                <a:ea typeface="宋体" pitchFamily="2" charset="-122"/>
              </a:rPr>
              <a:t>SERIES</a:t>
            </a:r>
          </a:p>
        </p:txBody>
      </p:sp>
      <p:sp>
        <p:nvSpPr>
          <p:cNvPr id="27" name="AutoShape 33"/>
          <p:cNvSpPr>
            <a:spLocks noChangeArrowheads="1"/>
          </p:cNvSpPr>
          <p:nvPr/>
        </p:nvSpPr>
        <p:spPr bwMode="auto">
          <a:xfrm>
            <a:off x="1498600" y="1742281"/>
            <a:ext cx="2514600" cy="228600"/>
          </a:xfrm>
          <a:prstGeom prst="homePlate">
            <a:avLst>
              <a:gd name="adj" fmla="val 72977"/>
            </a:avLst>
          </a:prstGeom>
          <a:solidFill>
            <a:schemeClr val="accent2"/>
          </a:solidFill>
          <a:ln w="9525">
            <a:solidFill>
              <a:srgbClr val="0033CC"/>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zh-CN" altLang="en-US" sz="1200" dirty="0" smtClean="0">
                <a:latin typeface="+mn-lt"/>
                <a:ea typeface="+mn-ea"/>
              </a:rPr>
              <a:t>总体布局模型（</a:t>
            </a:r>
            <a:r>
              <a:rPr lang="en-US" altLang="zh-CN" sz="1200" dirty="0" smtClean="0">
                <a:latin typeface="+mn-lt"/>
                <a:ea typeface="+mn-ea"/>
              </a:rPr>
              <a:t>MD</a:t>
            </a:r>
            <a:r>
              <a:rPr lang="zh-CN" altLang="en-US" sz="1200" dirty="0" smtClean="0">
                <a:latin typeface="+mn-lt"/>
                <a:ea typeface="+mn-ea"/>
              </a:rPr>
              <a:t>）</a:t>
            </a:r>
            <a:endParaRPr lang="en-GB" altLang="zh-CN" sz="1200" dirty="0" smtClean="0">
              <a:latin typeface="+mn-lt"/>
              <a:ea typeface="+mn-ea"/>
            </a:endParaRPr>
          </a:p>
        </p:txBody>
      </p:sp>
      <p:sp>
        <p:nvSpPr>
          <p:cNvPr id="28" name="AutoShape 34"/>
          <p:cNvSpPr>
            <a:spLocks noChangeArrowheads="1"/>
          </p:cNvSpPr>
          <p:nvPr/>
        </p:nvSpPr>
        <p:spPr bwMode="auto">
          <a:xfrm>
            <a:off x="1082040" y="2034381"/>
            <a:ext cx="4244340" cy="228600"/>
          </a:xfrm>
          <a:prstGeom prst="homePlate">
            <a:avLst>
              <a:gd name="adj" fmla="val 92089"/>
            </a:avLst>
          </a:prstGeom>
          <a:solidFill>
            <a:schemeClr val="accent2"/>
          </a:solidFill>
          <a:ln w="9525">
            <a:solidFill>
              <a:srgbClr val="0033CC"/>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zh-CN" altLang="en-US" sz="1200" dirty="0" smtClean="0">
                <a:latin typeface="+mn-lt"/>
                <a:ea typeface="+mn-ea"/>
              </a:rPr>
              <a:t>设计接口模型、设计大纲（</a:t>
            </a:r>
            <a:r>
              <a:rPr lang="en-US" altLang="zh-CN" sz="1200" dirty="0" smtClean="0">
                <a:latin typeface="+mn-lt"/>
                <a:ea typeface="+mn-ea"/>
              </a:rPr>
              <a:t>DP</a:t>
            </a:r>
            <a:r>
              <a:rPr lang="zh-CN" altLang="en-US" sz="1200" dirty="0" smtClean="0">
                <a:latin typeface="+mn-lt"/>
                <a:ea typeface="+mn-ea"/>
              </a:rPr>
              <a:t>）</a:t>
            </a:r>
            <a:endParaRPr lang="en-GB" altLang="zh-CN" sz="1200" dirty="0" smtClean="0">
              <a:latin typeface="+mn-lt"/>
              <a:ea typeface="+mn-ea"/>
            </a:endParaRPr>
          </a:p>
        </p:txBody>
      </p:sp>
      <p:sp>
        <p:nvSpPr>
          <p:cNvPr id="30" name="AutoShape 36"/>
          <p:cNvSpPr>
            <a:spLocks noChangeArrowheads="1"/>
          </p:cNvSpPr>
          <p:nvPr/>
        </p:nvSpPr>
        <p:spPr bwMode="auto">
          <a:xfrm>
            <a:off x="1497163" y="2303431"/>
            <a:ext cx="5562600" cy="560720"/>
          </a:xfrm>
          <a:prstGeom prst="homePlate">
            <a:avLst>
              <a:gd name="adj" fmla="val 31205"/>
            </a:avLst>
          </a:prstGeom>
          <a:solidFill>
            <a:schemeClr val="accent2"/>
          </a:solidFill>
          <a:ln w="9525">
            <a:solidFill>
              <a:srgbClr val="0033CC"/>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zh-CN" altLang="en-US" sz="1200" dirty="0" smtClean="0">
                <a:latin typeface="+mn-lt"/>
                <a:ea typeface="+mn-ea"/>
              </a:rPr>
              <a:t>空间分配模型（</a:t>
            </a:r>
            <a:r>
              <a:rPr lang="en-US" altLang="zh-CN" sz="1200" dirty="0" smtClean="0">
                <a:latin typeface="+mn-lt"/>
                <a:ea typeface="+mn-ea"/>
              </a:rPr>
              <a:t>SAM</a:t>
            </a:r>
            <a:r>
              <a:rPr lang="zh-CN" altLang="en-US" sz="1200" dirty="0" smtClean="0">
                <a:latin typeface="+mn-lt"/>
                <a:ea typeface="+mn-ea"/>
              </a:rPr>
              <a:t>）</a:t>
            </a:r>
            <a:endParaRPr lang="en-US" altLang="zh-CN" sz="1200" dirty="0" smtClean="0">
              <a:latin typeface="+mn-lt"/>
              <a:ea typeface="+mn-ea"/>
            </a:endParaRPr>
          </a:p>
          <a:p>
            <a:pPr algn="ctr">
              <a:defRPr/>
            </a:pPr>
            <a:r>
              <a:rPr lang="zh-CN" altLang="en-US" sz="1200" dirty="0" smtClean="0">
                <a:latin typeface="+mn-lt"/>
                <a:ea typeface="+mn-ea"/>
              </a:rPr>
              <a:t>系统设计、设备安装</a:t>
            </a:r>
            <a:endParaRPr lang="en-GB" altLang="zh-CN" sz="1200" dirty="0" smtClean="0">
              <a:latin typeface="+mn-lt"/>
              <a:ea typeface="+mn-ea"/>
            </a:endParaRPr>
          </a:p>
        </p:txBody>
      </p:sp>
      <p:sp>
        <p:nvSpPr>
          <p:cNvPr id="32" name="AutoShape 38"/>
          <p:cNvSpPr>
            <a:spLocks noChangeArrowheads="1"/>
          </p:cNvSpPr>
          <p:nvPr/>
        </p:nvSpPr>
        <p:spPr bwMode="auto">
          <a:xfrm>
            <a:off x="2802627" y="3213564"/>
            <a:ext cx="2373222" cy="228600"/>
          </a:xfrm>
          <a:prstGeom prst="homePlate">
            <a:avLst>
              <a:gd name="adj" fmla="val 55285"/>
            </a:avLst>
          </a:prstGeom>
          <a:solidFill>
            <a:schemeClr val="accent2"/>
          </a:solidFill>
          <a:ln w="9525">
            <a:solidFill>
              <a:srgbClr val="0033CC"/>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zh-CN" altLang="en-US" sz="1200" dirty="0" smtClean="0">
                <a:latin typeface="+mn-lt"/>
                <a:ea typeface="+mn-ea"/>
              </a:rPr>
              <a:t>交界面模型（</a:t>
            </a:r>
            <a:r>
              <a:rPr lang="en-US" altLang="zh-CN" sz="1200" dirty="0" smtClean="0">
                <a:latin typeface="+mn-lt"/>
                <a:ea typeface="+mn-ea"/>
              </a:rPr>
              <a:t>FM)</a:t>
            </a:r>
            <a:endParaRPr lang="en-GB" altLang="zh-CN" sz="1200" dirty="0" smtClean="0">
              <a:latin typeface="+mn-lt"/>
              <a:ea typeface="+mn-ea"/>
            </a:endParaRPr>
          </a:p>
        </p:txBody>
      </p:sp>
      <p:sp>
        <p:nvSpPr>
          <p:cNvPr id="33" name="AutoShape 39"/>
          <p:cNvSpPr>
            <a:spLocks noChangeArrowheads="1"/>
          </p:cNvSpPr>
          <p:nvPr/>
        </p:nvSpPr>
        <p:spPr bwMode="auto">
          <a:xfrm>
            <a:off x="2276415" y="2934644"/>
            <a:ext cx="3505200" cy="228600"/>
          </a:xfrm>
          <a:prstGeom prst="homePlate">
            <a:avLst>
              <a:gd name="adj" fmla="val 101725"/>
            </a:avLst>
          </a:prstGeom>
          <a:solidFill>
            <a:schemeClr val="accent2"/>
          </a:solidFill>
          <a:ln w="9525">
            <a:solidFill>
              <a:srgbClr val="0033CC"/>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zh-CN" altLang="en-US" sz="1200" dirty="0" smtClean="0">
                <a:latin typeface="+mn-lt"/>
                <a:ea typeface="+mn-ea"/>
              </a:rPr>
              <a:t>应力分析模型（</a:t>
            </a:r>
            <a:r>
              <a:rPr lang="en-US" altLang="zh-CN" sz="1200" dirty="0" smtClean="0">
                <a:latin typeface="+mn-lt"/>
                <a:ea typeface="+mn-ea"/>
              </a:rPr>
              <a:t>SDM</a:t>
            </a:r>
            <a:r>
              <a:rPr lang="zh-CN" altLang="en-US" sz="1200" dirty="0" smtClean="0">
                <a:latin typeface="+mn-lt"/>
                <a:ea typeface="+mn-ea"/>
              </a:rPr>
              <a:t>）</a:t>
            </a:r>
            <a:endParaRPr lang="en-GB" altLang="zh-CN" sz="1200" dirty="0" smtClean="0">
              <a:latin typeface="+mn-lt"/>
              <a:ea typeface="+mn-ea"/>
            </a:endParaRPr>
          </a:p>
        </p:txBody>
      </p:sp>
      <p:sp>
        <p:nvSpPr>
          <p:cNvPr id="34" name="AutoShape 40"/>
          <p:cNvSpPr>
            <a:spLocks noChangeArrowheads="1"/>
          </p:cNvSpPr>
          <p:nvPr/>
        </p:nvSpPr>
        <p:spPr bwMode="auto">
          <a:xfrm>
            <a:off x="1498600" y="3926681"/>
            <a:ext cx="2971800" cy="228600"/>
          </a:xfrm>
          <a:prstGeom prst="homePlate">
            <a:avLst>
              <a:gd name="adj" fmla="val 86245"/>
            </a:avLst>
          </a:prstGeom>
          <a:solidFill>
            <a:srgbClr val="C3A2EA"/>
          </a:solidFill>
          <a:ln w="9525">
            <a:solidFill>
              <a:srgbClr val="0033CC"/>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zh-CN" altLang="en-US" sz="1200" dirty="0" smtClean="0">
                <a:latin typeface="+mn-lt"/>
                <a:ea typeface="+mn-ea"/>
              </a:rPr>
              <a:t>工装总体布局模型</a:t>
            </a:r>
            <a:endParaRPr lang="en-GB" altLang="zh-CN" sz="1200" dirty="0">
              <a:latin typeface="+mn-lt"/>
              <a:ea typeface="+mn-ea"/>
            </a:endParaRPr>
          </a:p>
        </p:txBody>
      </p:sp>
      <p:sp>
        <p:nvSpPr>
          <p:cNvPr id="35" name="AutoShape 41"/>
          <p:cNvSpPr>
            <a:spLocks noChangeArrowheads="1"/>
          </p:cNvSpPr>
          <p:nvPr/>
        </p:nvSpPr>
        <p:spPr bwMode="auto">
          <a:xfrm>
            <a:off x="1498600" y="4231481"/>
            <a:ext cx="3810000" cy="228600"/>
          </a:xfrm>
          <a:prstGeom prst="homePlate">
            <a:avLst>
              <a:gd name="adj" fmla="val 110571"/>
            </a:avLst>
          </a:prstGeom>
          <a:solidFill>
            <a:srgbClr val="C3A2EA"/>
          </a:solidFill>
          <a:ln w="9525">
            <a:solidFill>
              <a:srgbClr val="0033CC"/>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zh-CN" altLang="en-US" sz="1200" dirty="0" smtClean="0">
                <a:latin typeface="+mn-lt"/>
                <a:ea typeface="+mn-ea"/>
              </a:rPr>
              <a:t>工装空间分配模型</a:t>
            </a:r>
            <a:endParaRPr lang="en-GB" altLang="zh-CN" sz="1200" dirty="0">
              <a:latin typeface="+mn-lt"/>
              <a:ea typeface="+mn-ea"/>
            </a:endParaRPr>
          </a:p>
        </p:txBody>
      </p:sp>
      <p:sp>
        <p:nvSpPr>
          <p:cNvPr id="36" name="AutoShape 42"/>
          <p:cNvSpPr>
            <a:spLocks noChangeArrowheads="1"/>
          </p:cNvSpPr>
          <p:nvPr/>
        </p:nvSpPr>
        <p:spPr bwMode="auto">
          <a:xfrm>
            <a:off x="2794000" y="4536281"/>
            <a:ext cx="1905000" cy="228600"/>
          </a:xfrm>
          <a:prstGeom prst="homePlate">
            <a:avLst>
              <a:gd name="adj" fmla="val 55285"/>
            </a:avLst>
          </a:prstGeom>
          <a:solidFill>
            <a:srgbClr val="C3A2EA"/>
          </a:solidFill>
          <a:ln w="9525">
            <a:solidFill>
              <a:srgbClr val="0033CC"/>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zh-CN" altLang="en-US" sz="1200" dirty="0" smtClean="0">
                <a:latin typeface="+mn-lt"/>
                <a:ea typeface="+mn-ea"/>
              </a:rPr>
              <a:t>工装交界面模型</a:t>
            </a:r>
            <a:endParaRPr lang="en-GB" altLang="zh-CN" sz="1200" dirty="0">
              <a:latin typeface="+mn-lt"/>
              <a:ea typeface="+mn-ea"/>
            </a:endParaRPr>
          </a:p>
        </p:txBody>
      </p:sp>
      <p:sp>
        <p:nvSpPr>
          <p:cNvPr id="38" name="AutoShape 44"/>
          <p:cNvSpPr>
            <a:spLocks noChangeArrowheads="1"/>
          </p:cNvSpPr>
          <p:nvPr/>
        </p:nvSpPr>
        <p:spPr bwMode="auto">
          <a:xfrm>
            <a:off x="1498600" y="4841081"/>
            <a:ext cx="2514600" cy="228600"/>
          </a:xfrm>
          <a:prstGeom prst="homePlate">
            <a:avLst>
              <a:gd name="adj" fmla="val 72977"/>
            </a:avLst>
          </a:prstGeom>
          <a:solidFill>
            <a:srgbClr val="C3A2EA"/>
          </a:solidFill>
          <a:ln w="9525">
            <a:solidFill>
              <a:srgbClr val="0033CC"/>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zh-CN" altLang="en-US" sz="1200" dirty="0" smtClean="0">
                <a:latin typeface="+mn-lt"/>
                <a:ea typeface="+mn-ea"/>
              </a:rPr>
              <a:t>制造计划</a:t>
            </a:r>
            <a:endParaRPr lang="en-GB" altLang="zh-CN" sz="1200" dirty="0">
              <a:latin typeface="+mn-lt"/>
              <a:ea typeface="+mn-ea"/>
            </a:endParaRPr>
          </a:p>
        </p:txBody>
      </p:sp>
      <p:sp>
        <p:nvSpPr>
          <p:cNvPr id="39" name="AutoShape 45"/>
          <p:cNvSpPr>
            <a:spLocks noChangeArrowheads="1"/>
          </p:cNvSpPr>
          <p:nvPr/>
        </p:nvSpPr>
        <p:spPr bwMode="auto">
          <a:xfrm>
            <a:off x="4013200" y="5145881"/>
            <a:ext cx="2819400" cy="228600"/>
          </a:xfrm>
          <a:prstGeom prst="homePlate">
            <a:avLst>
              <a:gd name="adj" fmla="val 81823"/>
            </a:avLst>
          </a:prstGeom>
          <a:solidFill>
            <a:srgbClr val="C3A2EA"/>
          </a:solidFill>
          <a:ln w="9525">
            <a:solidFill>
              <a:srgbClr val="0033CC"/>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en-GB" altLang="zh-CN" sz="1200" dirty="0">
                <a:latin typeface="+mn-lt"/>
                <a:ea typeface="+mn-ea"/>
              </a:rPr>
              <a:t>NC </a:t>
            </a:r>
            <a:r>
              <a:rPr lang="zh-CN" altLang="en-US" sz="1200" dirty="0" smtClean="0">
                <a:latin typeface="+mn-lt"/>
                <a:ea typeface="+mn-ea"/>
              </a:rPr>
              <a:t>编程</a:t>
            </a:r>
            <a:endParaRPr lang="en-GB" altLang="zh-CN" sz="1200" dirty="0">
              <a:latin typeface="+mn-lt"/>
              <a:ea typeface="+mn-ea"/>
            </a:endParaRPr>
          </a:p>
        </p:txBody>
      </p:sp>
      <p:sp>
        <p:nvSpPr>
          <p:cNvPr id="40" name="AutoShape 46"/>
          <p:cNvSpPr>
            <a:spLocks noChangeArrowheads="1"/>
          </p:cNvSpPr>
          <p:nvPr/>
        </p:nvSpPr>
        <p:spPr bwMode="auto">
          <a:xfrm>
            <a:off x="4394200" y="5450681"/>
            <a:ext cx="2819400" cy="228600"/>
          </a:xfrm>
          <a:prstGeom prst="homePlate">
            <a:avLst>
              <a:gd name="adj" fmla="val 81823"/>
            </a:avLst>
          </a:prstGeom>
          <a:solidFill>
            <a:srgbClr val="C3A2EA"/>
          </a:solidFill>
          <a:ln w="9525">
            <a:solidFill>
              <a:srgbClr val="0033CC"/>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zh-CN" altLang="en-US" sz="1200" dirty="0" smtClean="0">
                <a:latin typeface="+mn-lt"/>
                <a:ea typeface="+mn-ea"/>
              </a:rPr>
              <a:t>制造指令单</a:t>
            </a:r>
            <a:endParaRPr lang="en-GB" altLang="zh-CN" sz="1200" dirty="0">
              <a:latin typeface="+mn-lt"/>
              <a:ea typeface="+mn-ea"/>
            </a:endParaRPr>
          </a:p>
        </p:txBody>
      </p:sp>
      <p:sp>
        <p:nvSpPr>
          <p:cNvPr id="41" name="AutoShape 47"/>
          <p:cNvSpPr>
            <a:spLocks noChangeArrowheads="1"/>
          </p:cNvSpPr>
          <p:nvPr/>
        </p:nvSpPr>
        <p:spPr bwMode="auto">
          <a:xfrm>
            <a:off x="1498600" y="5679281"/>
            <a:ext cx="2514600" cy="228600"/>
          </a:xfrm>
          <a:prstGeom prst="homePlate">
            <a:avLst>
              <a:gd name="adj" fmla="val 72977"/>
            </a:avLst>
          </a:prstGeom>
          <a:solidFill>
            <a:srgbClr val="FFCC99"/>
          </a:solidFill>
          <a:ln w="9525">
            <a:solidFill>
              <a:srgbClr val="0033CC"/>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zh-CN" altLang="en-US" sz="1200" dirty="0" smtClean="0">
                <a:latin typeface="+mn-lt"/>
                <a:ea typeface="+mn-ea"/>
              </a:rPr>
              <a:t>维护规范</a:t>
            </a:r>
            <a:endParaRPr lang="en-GB" altLang="zh-CN" sz="1200" dirty="0">
              <a:latin typeface="+mn-lt"/>
              <a:ea typeface="+mn-ea"/>
            </a:endParaRPr>
          </a:p>
        </p:txBody>
      </p:sp>
      <p:sp>
        <p:nvSpPr>
          <p:cNvPr id="42" name="AutoShape 48"/>
          <p:cNvSpPr>
            <a:spLocks noChangeArrowheads="1"/>
          </p:cNvSpPr>
          <p:nvPr/>
        </p:nvSpPr>
        <p:spPr bwMode="auto">
          <a:xfrm>
            <a:off x="2717800" y="5984081"/>
            <a:ext cx="2514600" cy="228600"/>
          </a:xfrm>
          <a:prstGeom prst="homePlate">
            <a:avLst>
              <a:gd name="adj" fmla="val 72977"/>
            </a:avLst>
          </a:prstGeom>
          <a:solidFill>
            <a:srgbClr val="FFCC99"/>
          </a:solidFill>
          <a:ln w="9525">
            <a:solidFill>
              <a:srgbClr val="0033CC"/>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zh-CN" altLang="en-US" sz="1200" dirty="0" smtClean="0">
                <a:latin typeface="+mn-lt"/>
                <a:ea typeface="+mn-ea"/>
              </a:rPr>
              <a:t>可维护性分析</a:t>
            </a:r>
            <a:endParaRPr lang="en-GB" altLang="zh-CN" sz="1200" dirty="0">
              <a:latin typeface="+mn-lt"/>
              <a:ea typeface="+mn-ea"/>
            </a:endParaRPr>
          </a:p>
        </p:txBody>
      </p:sp>
      <p:sp>
        <p:nvSpPr>
          <p:cNvPr id="43" name="AutoShape 49"/>
          <p:cNvSpPr>
            <a:spLocks noChangeArrowheads="1"/>
          </p:cNvSpPr>
          <p:nvPr/>
        </p:nvSpPr>
        <p:spPr bwMode="auto">
          <a:xfrm>
            <a:off x="4775200" y="6288881"/>
            <a:ext cx="2514600" cy="228600"/>
          </a:xfrm>
          <a:prstGeom prst="homePlate">
            <a:avLst>
              <a:gd name="adj" fmla="val 72977"/>
            </a:avLst>
          </a:prstGeom>
          <a:solidFill>
            <a:srgbClr val="FFCC99"/>
          </a:solidFill>
          <a:ln w="9525">
            <a:solidFill>
              <a:srgbClr val="0033CC"/>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zh-CN" altLang="en-US" sz="1200" dirty="0" smtClean="0">
                <a:latin typeface="+mn-lt"/>
                <a:ea typeface="+mn-ea"/>
              </a:rPr>
              <a:t>维护差异性</a:t>
            </a:r>
            <a:endParaRPr lang="en-GB" altLang="zh-CN" sz="1200" dirty="0" smtClean="0">
              <a:latin typeface="+mn-lt"/>
              <a:ea typeface="+mn-ea"/>
            </a:endParaRPr>
          </a:p>
        </p:txBody>
      </p:sp>
      <p:grpSp>
        <p:nvGrpSpPr>
          <p:cNvPr id="2" name="Group 51"/>
          <p:cNvGrpSpPr>
            <a:grpSpLocks/>
          </p:cNvGrpSpPr>
          <p:nvPr/>
        </p:nvGrpSpPr>
        <p:grpSpPr bwMode="auto">
          <a:xfrm>
            <a:off x="353682" y="1451769"/>
            <a:ext cx="6936117" cy="228600"/>
            <a:chOff x="960" y="3744"/>
            <a:chExt cx="3648" cy="144"/>
          </a:xfrm>
        </p:grpSpPr>
        <p:sp>
          <p:nvSpPr>
            <p:cNvPr id="46" name="Rectangle 52"/>
            <p:cNvSpPr>
              <a:spLocks noChangeArrowheads="1"/>
            </p:cNvSpPr>
            <p:nvPr/>
          </p:nvSpPr>
          <p:spPr bwMode="auto">
            <a:xfrm>
              <a:off x="3840" y="3744"/>
              <a:ext cx="768" cy="144"/>
            </a:xfrm>
            <a:prstGeom prst="rect">
              <a:avLst/>
            </a:prstGeom>
            <a:solidFill>
              <a:srgbClr val="CFCFCF"/>
            </a:solidFill>
            <a:ln w="9525">
              <a:solidFill>
                <a:schemeClr val="tx1"/>
              </a:solidFill>
              <a:miter lim="800000"/>
              <a:headEnd/>
              <a:tailEnd/>
            </a:ln>
          </p:spPr>
          <p:txBody>
            <a:bodyPr wrap="none" anchor="ctr"/>
            <a:lstStyle/>
            <a:p>
              <a:endParaRPr lang="zh-CN" altLang="en-US">
                <a:ea typeface="宋体" pitchFamily="2" charset="-122"/>
              </a:endParaRPr>
            </a:p>
          </p:txBody>
        </p:sp>
        <p:sp>
          <p:nvSpPr>
            <p:cNvPr id="47" name="Rectangle 53"/>
            <p:cNvSpPr>
              <a:spLocks noChangeArrowheads="1"/>
            </p:cNvSpPr>
            <p:nvPr/>
          </p:nvSpPr>
          <p:spPr bwMode="auto">
            <a:xfrm>
              <a:off x="3264" y="3744"/>
              <a:ext cx="540" cy="144"/>
            </a:xfrm>
            <a:prstGeom prst="rect">
              <a:avLst/>
            </a:prstGeom>
            <a:solidFill>
              <a:srgbClr val="BABABA"/>
            </a:solidFill>
            <a:ln w="9525">
              <a:solidFill>
                <a:schemeClr val="tx1"/>
              </a:solidFill>
              <a:miter lim="800000"/>
              <a:headEnd/>
              <a:tailEnd/>
            </a:ln>
          </p:spPr>
          <p:txBody>
            <a:bodyPr wrap="none" anchor="ctr"/>
            <a:lstStyle/>
            <a:p>
              <a:endParaRPr lang="zh-CN" altLang="en-US">
                <a:ea typeface="宋体" pitchFamily="2" charset="-122"/>
              </a:endParaRPr>
            </a:p>
          </p:txBody>
        </p:sp>
        <p:sp>
          <p:nvSpPr>
            <p:cNvPr id="48" name="Rectangle 54"/>
            <p:cNvSpPr>
              <a:spLocks noChangeArrowheads="1"/>
            </p:cNvSpPr>
            <p:nvPr/>
          </p:nvSpPr>
          <p:spPr bwMode="auto">
            <a:xfrm>
              <a:off x="2832" y="3744"/>
              <a:ext cx="402" cy="144"/>
            </a:xfrm>
            <a:prstGeom prst="rect">
              <a:avLst/>
            </a:prstGeom>
            <a:solidFill>
              <a:srgbClr val="A9A9A9"/>
            </a:solidFill>
            <a:ln w="9525">
              <a:solidFill>
                <a:schemeClr val="tx1"/>
              </a:solidFill>
              <a:miter lim="800000"/>
              <a:headEnd/>
              <a:tailEnd/>
            </a:ln>
          </p:spPr>
          <p:txBody>
            <a:bodyPr wrap="none" anchor="ctr"/>
            <a:lstStyle/>
            <a:p>
              <a:endParaRPr lang="zh-CN" altLang="en-US">
                <a:ea typeface="宋体" pitchFamily="2" charset="-122"/>
              </a:endParaRPr>
            </a:p>
          </p:txBody>
        </p:sp>
        <p:sp>
          <p:nvSpPr>
            <p:cNvPr id="49" name="Rectangle 55"/>
            <p:cNvSpPr>
              <a:spLocks noChangeArrowheads="1"/>
            </p:cNvSpPr>
            <p:nvPr/>
          </p:nvSpPr>
          <p:spPr bwMode="auto">
            <a:xfrm>
              <a:off x="2496" y="3744"/>
              <a:ext cx="306" cy="144"/>
            </a:xfrm>
            <a:prstGeom prst="rect">
              <a:avLst/>
            </a:prstGeom>
            <a:solidFill>
              <a:srgbClr val="969696"/>
            </a:solidFill>
            <a:ln w="9525">
              <a:solidFill>
                <a:schemeClr val="tx1"/>
              </a:solidFill>
              <a:miter lim="800000"/>
              <a:headEnd/>
              <a:tailEnd/>
            </a:ln>
          </p:spPr>
          <p:txBody>
            <a:bodyPr wrap="none" anchor="ctr"/>
            <a:lstStyle/>
            <a:p>
              <a:endParaRPr lang="zh-CN" altLang="en-US">
                <a:ea typeface="宋体" pitchFamily="2" charset="-122"/>
              </a:endParaRPr>
            </a:p>
          </p:txBody>
        </p:sp>
        <p:sp>
          <p:nvSpPr>
            <p:cNvPr id="50" name="Rectangle 56"/>
            <p:cNvSpPr>
              <a:spLocks noChangeArrowheads="1"/>
            </p:cNvSpPr>
            <p:nvPr/>
          </p:nvSpPr>
          <p:spPr bwMode="auto">
            <a:xfrm>
              <a:off x="2208" y="3744"/>
              <a:ext cx="258" cy="144"/>
            </a:xfrm>
            <a:prstGeom prst="rect">
              <a:avLst/>
            </a:prstGeom>
            <a:solidFill>
              <a:srgbClr val="808080"/>
            </a:solidFill>
            <a:ln w="9525">
              <a:solidFill>
                <a:schemeClr val="tx1"/>
              </a:solidFill>
              <a:miter lim="800000"/>
              <a:headEnd/>
              <a:tailEnd/>
            </a:ln>
          </p:spPr>
          <p:txBody>
            <a:bodyPr wrap="none" anchor="ctr"/>
            <a:lstStyle/>
            <a:p>
              <a:endParaRPr lang="zh-CN" altLang="en-US">
                <a:ea typeface="宋体" pitchFamily="2" charset="-122"/>
              </a:endParaRPr>
            </a:p>
          </p:txBody>
        </p:sp>
        <p:sp>
          <p:nvSpPr>
            <p:cNvPr id="51" name="Rectangle 57"/>
            <p:cNvSpPr>
              <a:spLocks noChangeArrowheads="1"/>
            </p:cNvSpPr>
            <p:nvPr/>
          </p:nvSpPr>
          <p:spPr bwMode="auto">
            <a:xfrm>
              <a:off x="1968" y="3744"/>
              <a:ext cx="210" cy="144"/>
            </a:xfrm>
            <a:prstGeom prst="rect">
              <a:avLst/>
            </a:prstGeom>
            <a:solidFill>
              <a:srgbClr val="777777"/>
            </a:solidFill>
            <a:ln w="9525">
              <a:solidFill>
                <a:schemeClr val="tx1"/>
              </a:solidFill>
              <a:miter lim="800000"/>
              <a:headEnd/>
              <a:tailEnd/>
            </a:ln>
          </p:spPr>
          <p:txBody>
            <a:bodyPr wrap="none" anchor="ctr"/>
            <a:lstStyle/>
            <a:p>
              <a:endParaRPr lang="zh-CN" altLang="en-US">
                <a:ea typeface="宋体" pitchFamily="2" charset="-122"/>
              </a:endParaRPr>
            </a:p>
          </p:txBody>
        </p:sp>
        <p:sp>
          <p:nvSpPr>
            <p:cNvPr id="52" name="Rectangle 58"/>
            <p:cNvSpPr>
              <a:spLocks noChangeArrowheads="1"/>
            </p:cNvSpPr>
            <p:nvPr/>
          </p:nvSpPr>
          <p:spPr bwMode="auto">
            <a:xfrm>
              <a:off x="1776" y="3744"/>
              <a:ext cx="160" cy="144"/>
            </a:xfrm>
            <a:prstGeom prst="rect">
              <a:avLst/>
            </a:prstGeom>
            <a:solidFill>
              <a:srgbClr val="5F5F5F"/>
            </a:solidFill>
            <a:ln w="9525">
              <a:solidFill>
                <a:schemeClr val="tx1"/>
              </a:solidFill>
              <a:miter lim="800000"/>
              <a:headEnd/>
              <a:tailEnd/>
            </a:ln>
          </p:spPr>
          <p:txBody>
            <a:bodyPr wrap="none" anchor="ctr"/>
            <a:lstStyle/>
            <a:p>
              <a:endParaRPr lang="zh-CN" altLang="en-US">
                <a:ea typeface="宋体" pitchFamily="2" charset="-122"/>
              </a:endParaRPr>
            </a:p>
          </p:txBody>
        </p:sp>
        <p:sp>
          <p:nvSpPr>
            <p:cNvPr id="53" name="Rectangle 59"/>
            <p:cNvSpPr>
              <a:spLocks noChangeArrowheads="1"/>
            </p:cNvSpPr>
            <p:nvPr/>
          </p:nvSpPr>
          <p:spPr bwMode="auto">
            <a:xfrm>
              <a:off x="1632" y="3744"/>
              <a:ext cx="120" cy="144"/>
            </a:xfrm>
            <a:prstGeom prst="rect">
              <a:avLst/>
            </a:prstGeom>
            <a:solidFill>
              <a:srgbClr val="5D5D5D"/>
            </a:solidFill>
            <a:ln w="9525">
              <a:solidFill>
                <a:schemeClr val="tx1"/>
              </a:solidFill>
              <a:miter lim="800000"/>
              <a:headEnd/>
              <a:tailEnd/>
            </a:ln>
          </p:spPr>
          <p:txBody>
            <a:bodyPr wrap="none" anchor="ctr"/>
            <a:lstStyle/>
            <a:p>
              <a:endParaRPr lang="zh-CN" altLang="en-US">
                <a:ea typeface="宋体" pitchFamily="2" charset="-122"/>
              </a:endParaRPr>
            </a:p>
          </p:txBody>
        </p:sp>
        <p:sp>
          <p:nvSpPr>
            <p:cNvPr id="54" name="Rectangle 60"/>
            <p:cNvSpPr>
              <a:spLocks noChangeArrowheads="1"/>
            </p:cNvSpPr>
            <p:nvPr/>
          </p:nvSpPr>
          <p:spPr bwMode="auto">
            <a:xfrm>
              <a:off x="1536" y="3744"/>
              <a:ext cx="72" cy="144"/>
            </a:xfrm>
            <a:prstGeom prst="rect">
              <a:avLst/>
            </a:prstGeom>
            <a:solidFill>
              <a:srgbClr val="595959"/>
            </a:solidFill>
            <a:ln w="9525">
              <a:solidFill>
                <a:schemeClr val="tx1"/>
              </a:solidFill>
              <a:miter lim="800000"/>
              <a:headEnd/>
              <a:tailEnd/>
            </a:ln>
          </p:spPr>
          <p:txBody>
            <a:bodyPr wrap="none" anchor="ctr"/>
            <a:lstStyle/>
            <a:p>
              <a:endParaRPr lang="zh-CN" altLang="en-US">
                <a:ea typeface="宋体" pitchFamily="2" charset="-122"/>
              </a:endParaRPr>
            </a:p>
          </p:txBody>
        </p:sp>
        <p:sp>
          <p:nvSpPr>
            <p:cNvPr id="55" name="Rectangle 61"/>
            <p:cNvSpPr>
              <a:spLocks noChangeArrowheads="1"/>
            </p:cNvSpPr>
            <p:nvPr/>
          </p:nvSpPr>
          <p:spPr bwMode="auto">
            <a:xfrm>
              <a:off x="1440" y="3744"/>
              <a:ext cx="72" cy="144"/>
            </a:xfrm>
            <a:prstGeom prst="rect">
              <a:avLst/>
            </a:prstGeom>
            <a:solidFill>
              <a:srgbClr val="505050"/>
            </a:solidFill>
            <a:ln w="9525">
              <a:solidFill>
                <a:schemeClr val="tx1"/>
              </a:solidFill>
              <a:miter lim="800000"/>
              <a:headEnd/>
              <a:tailEnd/>
            </a:ln>
          </p:spPr>
          <p:txBody>
            <a:bodyPr wrap="none" anchor="ctr"/>
            <a:lstStyle/>
            <a:p>
              <a:endParaRPr lang="zh-CN" altLang="en-US">
                <a:ea typeface="宋体" pitchFamily="2" charset="-122"/>
              </a:endParaRPr>
            </a:p>
          </p:txBody>
        </p:sp>
        <p:sp>
          <p:nvSpPr>
            <p:cNvPr id="56" name="Rectangle 62"/>
            <p:cNvSpPr>
              <a:spLocks noChangeArrowheads="1"/>
            </p:cNvSpPr>
            <p:nvPr/>
          </p:nvSpPr>
          <p:spPr bwMode="auto">
            <a:xfrm>
              <a:off x="1352" y="3744"/>
              <a:ext cx="64" cy="144"/>
            </a:xfrm>
            <a:prstGeom prst="rect">
              <a:avLst/>
            </a:prstGeom>
            <a:solidFill>
              <a:srgbClr val="414141"/>
            </a:solidFill>
            <a:ln w="9525">
              <a:solidFill>
                <a:schemeClr val="tx1"/>
              </a:solidFill>
              <a:miter lim="800000"/>
              <a:headEnd/>
              <a:tailEnd/>
            </a:ln>
          </p:spPr>
          <p:txBody>
            <a:bodyPr wrap="none" anchor="ctr"/>
            <a:lstStyle/>
            <a:p>
              <a:endParaRPr lang="zh-CN" altLang="en-US">
                <a:ea typeface="宋体" pitchFamily="2" charset="-122"/>
              </a:endParaRPr>
            </a:p>
          </p:txBody>
        </p:sp>
        <p:sp>
          <p:nvSpPr>
            <p:cNvPr id="57" name="Rectangle 63"/>
            <p:cNvSpPr>
              <a:spLocks noChangeArrowheads="1"/>
            </p:cNvSpPr>
            <p:nvPr/>
          </p:nvSpPr>
          <p:spPr bwMode="auto">
            <a:xfrm>
              <a:off x="1276" y="3744"/>
              <a:ext cx="52" cy="144"/>
            </a:xfrm>
            <a:prstGeom prst="rect">
              <a:avLst/>
            </a:prstGeom>
            <a:solidFill>
              <a:srgbClr val="393939"/>
            </a:solidFill>
            <a:ln w="9525">
              <a:solidFill>
                <a:schemeClr val="tx1"/>
              </a:solidFill>
              <a:miter lim="800000"/>
              <a:headEnd/>
              <a:tailEnd/>
            </a:ln>
          </p:spPr>
          <p:txBody>
            <a:bodyPr wrap="none" anchor="ctr"/>
            <a:lstStyle/>
            <a:p>
              <a:endParaRPr lang="zh-CN" altLang="en-US">
                <a:ea typeface="宋体" pitchFamily="2" charset="-122"/>
              </a:endParaRPr>
            </a:p>
          </p:txBody>
        </p:sp>
        <p:sp>
          <p:nvSpPr>
            <p:cNvPr id="58" name="Rectangle 64"/>
            <p:cNvSpPr>
              <a:spLocks noChangeArrowheads="1"/>
            </p:cNvSpPr>
            <p:nvPr/>
          </p:nvSpPr>
          <p:spPr bwMode="auto">
            <a:xfrm>
              <a:off x="1209" y="3744"/>
              <a:ext cx="47" cy="144"/>
            </a:xfrm>
            <a:prstGeom prst="rect">
              <a:avLst/>
            </a:prstGeom>
            <a:solidFill>
              <a:srgbClr val="333333"/>
            </a:solidFill>
            <a:ln w="9525">
              <a:solidFill>
                <a:schemeClr val="tx1"/>
              </a:solidFill>
              <a:miter lim="800000"/>
              <a:headEnd/>
              <a:tailEnd/>
            </a:ln>
          </p:spPr>
          <p:txBody>
            <a:bodyPr wrap="none" anchor="ctr"/>
            <a:lstStyle/>
            <a:p>
              <a:endParaRPr lang="zh-CN" altLang="en-US">
                <a:ea typeface="宋体" pitchFamily="2" charset="-122"/>
              </a:endParaRPr>
            </a:p>
          </p:txBody>
        </p:sp>
        <p:sp>
          <p:nvSpPr>
            <p:cNvPr id="59" name="Rectangle 65"/>
            <p:cNvSpPr>
              <a:spLocks noChangeArrowheads="1"/>
            </p:cNvSpPr>
            <p:nvPr/>
          </p:nvSpPr>
          <p:spPr bwMode="auto">
            <a:xfrm>
              <a:off x="1149" y="3744"/>
              <a:ext cx="41" cy="144"/>
            </a:xfrm>
            <a:prstGeom prst="rect">
              <a:avLst/>
            </a:prstGeom>
            <a:solidFill>
              <a:srgbClr val="303030"/>
            </a:solidFill>
            <a:ln w="9525">
              <a:solidFill>
                <a:schemeClr val="tx1"/>
              </a:solidFill>
              <a:miter lim="800000"/>
              <a:headEnd/>
              <a:tailEnd/>
            </a:ln>
          </p:spPr>
          <p:txBody>
            <a:bodyPr wrap="none" anchor="ctr"/>
            <a:lstStyle/>
            <a:p>
              <a:endParaRPr lang="zh-CN" altLang="en-US">
                <a:ea typeface="宋体" pitchFamily="2" charset="-122"/>
              </a:endParaRPr>
            </a:p>
          </p:txBody>
        </p:sp>
        <p:sp>
          <p:nvSpPr>
            <p:cNvPr id="60" name="Rectangle 66"/>
            <p:cNvSpPr>
              <a:spLocks noChangeArrowheads="1"/>
            </p:cNvSpPr>
            <p:nvPr/>
          </p:nvSpPr>
          <p:spPr bwMode="auto">
            <a:xfrm>
              <a:off x="1100" y="3744"/>
              <a:ext cx="36" cy="144"/>
            </a:xfrm>
            <a:prstGeom prst="rect">
              <a:avLst/>
            </a:prstGeom>
            <a:solidFill>
              <a:srgbClr val="2C2C2C"/>
            </a:solidFill>
            <a:ln w="9525">
              <a:solidFill>
                <a:schemeClr val="tx1"/>
              </a:solidFill>
              <a:miter lim="800000"/>
              <a:headEnd/>
              <a:tailEnd/>
            </a:ln>
          </p:spPr>
          <p:txBody>
            <a:bodyPr wrap="none" anchor="ctr"/>
            <a:lstStyle/>
            <a:p>
              <a:endParaRPr lang="zh-CN" altLang="en-US">
                <a:ea typeface="宋体" pitchFamily="2" charset="-122"/>
              </a:endParaRPr>
            </a:p>
          </p:txBody>
        </p:sp>
        <p:sp>
          <p:nvSpPr>
            <p:cNvPr id="61" name="Rectangle 67"/>
            <p:cNvSpPr>
              <a:spLocks noChangeArrowheads="1"/>
            </p:cNvSpPr>
            <p:nvPr/>
          </p:nvSpPr>
          <p:spPr bwMode="auto">
            <a:xfrm>
              <a:off x="1056" y="3744"/>
              <a:ext cx="29" cy="144"/>
            </a:xfrm>
            <a:prstGeom prst="rect">
              <a:avLst/>
            </a:prstGeom>
            <a:solidFill>
              <a:srgbClr val="282828"/>
            </a:solidFill>
            <a:ln w="9525">
              <a:solidFill>
                <a:schemeClr val="tx1"/>
              </a:solidFill>
              <a:miter lim="800000"/>
              <a:headEnd/>
              <a:tailEnd/>
            </a:ln>
          </p:spPr>
          <p:txBody>
            <a:bodyPr wrap="none" anchor="ctr"/>
            <a:lstStyle/>
            <a:p>
              <a:endParaRPr lang="zh-CN" altLang="en-US">
                <a:ea typeface="宋体" pitchFamily="2" charset="-122"/>
              </a:endParaRPr>
            </a:p>
          </p:txBody>
        </p:sp>
        <p:sp>
          <p:nvSpPr>
            <p:cNvPr id="62" name="Rectangle 68"/>
            <p:cNvSpPr>
              <a:spLocks noChangeArrowheads="1"/>
            </p:cNvSpPr>
            <p:nvPr/>
          </p:nvSpPr>
          <p:spPr bwMode="auto">
            <a:xfrm>
              <a:off x="1019" y="3744"/>
              <a:ext cx="25" cy="144"/>
            </a:xfrm>
            <a:prstGeom prst="rect">
              <a:avLst/>
            </a:prstGeom>
            <a:solidFill>
              <a:srgbClr val="1E1E1E"/>
            </a:solidFill>
            <a:ln w="9525">
              <a:solidFill>
                <a:schemeClr val="tx1"/>
              </a:solidFill>
              <a:miter lim="800000"/>
              <a:headEnd/>
              <a:tailEnd/>
            </a:ln>
          </p:spPr>
          <p:txBody>
            <a:bodyPr wrap="none" anchor="ctr"/>
            <a:lstStyle/>
            <a:p>
              <a:endParaRPr lang="zh-CN" altLang="en-US">
                <a:ea typeface="宋体" pitchFamily="2" charset="-122"/>
              </a:endParaRPr>
            </a:p>
          </p:txBody>
        </p:sp>
        <p:sp>
          <p:nvSpPr>
            <p:cNvPr id="63" name="Rectangle 69"/>
            <p:cNvSpPr>
              <a:spLocks noChangeArrowheads="1"/>
            </p:cNvSpPr>
            <p:nvPr/>
          </p:nvSpPr>
          <p:spPr bwMode="auto">
            <a:xfrm>
              <a:off x="988" y="3744"/>
              <a:ext cx="20" cy="144"/>
            </a:xfrm>
            <a:prstGeom prst="rect">
              <a:avLst/>
            </a:prstGeom>
            <a:solidFill>
              <a:srgbClr val="1D1D1D"/>
            </a:solidFill>
            <a:ln w="9525">
              <a:solidFill>
                <a:schemeClr val="tx1"/>
              </a:solidFill>
              <a:miter lim="800000"/>
              <a:headEnd/>
              <a:tailEnd/>
            </a:ln>
          </p:spPr>
          <p:txBody>
            <a:bodyPr wrap="none" anchor="ctr"/>
            <a:lstStyle/>
            <a:p>
              <a:endParaRPr lang="zh-CN" altLang="en-US">
                <a:ea typeface="宋体" pitchFamily="2" charset="-122"/>
              </a:endParaRPr>
            </a:p>
          </p:txBody>
        </p:sp>
        <p:sp>
          <p:nvSpPr>
            <p:cNvPr id="64" name="Rectangle 70"/>
            <p:cNvSpPr>
              <a:spLocks noChangeArrowheads="1"/>
            </p:cNvSpPr>
            <p:nvPr/>
          </p:nvSpPr>
          <p:spPr bwMode="auto">
            <a:xfrm>
              <a:off x="960" y="3744"/>
              <a:ext cx="11" cy="144"/>
            </a:xfrm>
            <a:prstGeom prst="rect">
              <a:avLst/>
            </a:prstGeom>
            <a:solidFill>
              <a:srgbClr val="1D1D1D"/>
            </a:solidFill>
            <a:ln w="9525">
              <a:solidFill>
                <a:schemeClr val="tx1"/>
              </a:solidFill>
              <a:miter lim="800000"/>
              <a:headEnd/>
              <a:tailEnd/>
            </a:ln>
          </p:spPr>
          <p:txBody>
            <a:bodyPr wrap="none" anchor="ctr"/>
            <a:lstStyle/>
            <a:p>
              <a:endParaRPr lang="zh-CN" altLang="en-US">
                <a:ea typeface="宋体" pitchFamily="2" charset="-122"/>
              </a:endParaRPr>
            </a:p>
          </p:txBody>
        </p:sp>
      </p:grpSp>
      <p:sp>
        <p:nvSpPr>
          <p:cNvPr id="65" name="Text Box 71"/>
          <p:cNvSpPr txBox="1">
            <a:spLocks noChangeArrowheads="1"/>
          </p:cNvSpPr>
          <p:nvPr/>
        </p:nvSpPr>
        <p:spPr bwMode="auto">
          <a:xfrm>
            <a:off x="1708030" y="1429334"/>
            <a:ext cx="2351926" cy="292388"/>
          </a:xfrm>
          <a:prstGeom prst="rect">
            <a:avLst/>
          </a:prstGeom>
          <a:noFill/>
          <a:ln w="9525">
            <a:noFill/>
            <a:miter lim="800000"/>
            <a:headEnd/>
            <a:tailEnd/>
          </a:ln>
        </p:spPr>
        <p:txBody>
          <a:bodyPr wrap="none">
            <a:spAutoFit/>
          </a:bodyPr>
          <a:lstStyle/>
          <a:p>
            <a:r>
              <a:rPr lang="zh-CN" altLang="en-US" sz="1300" b="1" dirty="0" smtClean="0">
                <a:solidFill>
                  <a:schemeClr val="bg1"/>
                </a:solidFill>
                <a:ea typeface="宋体" pitchFamily="2" charset="-122"/>
              </a:rPr>
              <a:t>集成的协同环境下的项目团队</a:t>
            </a:r>
            <a:endParaRPr lang="en-GB" altLang="zh-CN" sz="1300" b="1" dirty="0">
              <a:solidFill>
                <a:schemeClr val="bg1"/>
              </a:solidFill>
              <a:ea typeface="宋体" pitchFamily="2" charset="-122"/>
            </a:endParaRPr>
          </a:p>
        </p:txBody>
      </p:sp>
      <p:sp>
        <p:nvSpPr>
          <p:cNvPr id="66" name="Text Box 72"/>
          <p:cNvSpPr txBox="1">
            <a:spLocks noChangeArrowheads="1"/>
          </p:cNvSpPr>
          <p:nvPr/>
        </p:nvSpPr>
        <p:spPr bwMode="auto">
          <a:xfrm rot="16200000">
            <a:off x="-265353" y="2417791"/>
            <a:ext cx="1165704" cy="384721"/>
          </a:xfrm>
          <a:prstGeom prst="rect">
            <a:avLst/>
          </a:prstGeom>
          <a:noFill/>
          <a:ln w="9525">
            <a:noFill/>
            <a:miter lim="800000"/>
            <a:headEnd/>
            <a:tailEnd/>
          </a:ln>
        </p:spPr>
        <p:txBody>
          <a:bodyPr wrap="none">
            <a:spAutoFit/>
          </a:bodyPr>
          <a:lstStyle/>
          <a:p>
            <a:r>
              <a:rPr lang="zh-CN" altLang="en-US" sz="1900" b="1" dirty="0" smtClean="0">
                <a:solidFill>
                  <a:schemeClr val="hlink"/>
                </a:solidFill>
                <a:latin typeface="Arial Black" pitchFamily="34" charset="0"/>
                <a:ea typeface="宋体" pitchFamily="2" charset="-122"/>
              </a:rPr>
              <a:t>主体设计</a:t>
            </a:r>
            <a:endParaRPr lang="en-GB" altLang="zh-CN" sz="1900" b="1" dirty="0">
              <a:solidFill>
                <a:schemeClr val="hlink"/>
              </a:solidFill>
              <a:latin typeface="Arial Black" pitchFamily="34" charset="0"/>
              <a:ea typeface="宋体" pitchFamily="2" charset="-122"/>
            </a:endParaRPr>
          </a:p>
        </p:txBody>
      </p:sp>
      <p:sp>
        <p:nvSpPr>
          <p:cNvPr id="67" name="Text Box 73"/>
          <p:cNvSpPr txBox="1">
            <a:spLocks noChangeArrowheads="1"/>
          </p:cNvSpPr>
          <p:nvPr/>
        </p:nvSpPr>
        <p:spPr bwMode="auto">
          <a:xfrm rot="16200000">
            <a:off x="-383972" y="4576973"/>
            <a:ext cx="1402948" cy="384721"/>
          </a:xfrm>
          <a:prstGeom prst="rect">
            <a:avLst/>
          </a:prstGeom>
          <a:noFill/>
          <a:ln w="9525">
            <a:noFill/>
            <a:miter lim="800000"/>
            <a:headEnd/>
            <a:tailEnd/>
          </a:ln>
        </p:spPr>
        <p:txBody>
          <a:bodyPr wrap="none">
            <a:spAutoFit/>
          </a:bodyPr>
          <a:lstStyle/>
          <a:p>
            <a:r>
              <a:rPr lang="zh-CN" altLang="en-US" sz="1900" b="1" dirty="0" smtClean="0">
                <a:solidFill>
                  <a:srgbClr val="FF00FF"/>
                </a:solidFill>
                <a:latin typeface="Arial Black" pitchFamily="34" charset="0"/>
                <a:ea typeface="宋体" pitchFamily="2" charset="-122"/>
              </a:rPr>
              <a:t>工业化设计</a:t>
            </a:r>
            <a:endParaRPr lang="en-GB" altLang="zh-CN" sz="1900" b="1" dirty="0">
              <a:solidFill>
                <a:srgbClr val="FF00FF"/>
              </a:solidFill>
              <a:latin typeface="Arial Black" pitchFamily="34" charset="0"/>
              <a:ea typeface="宋体" pitchFamily="2" charset="-122"/>
            </a:endParaRPr>
          </a:p>
        </p:txBody>
      </p:sp>
      <p:sp>
        <p:nvSpPr>
          <p:cNvPr id="68" name="Text Box 74"/>
          <p:cNvSpPr txBox="1">
            <a:spLocks noChangeArrowheads="1"/>
          </p:cNvSpPr>
          <p:nvPr/>
        </p:nvSpPr>
        <p:spPr bwMode="auto">
          <a:xfrm rot="16200000">
            <a:off x="-7118" y="5723318"/>
            <a:ext cx="915635" cy="677108"/>
          </a:xfrm>
          <a:prstGeom prst="rect">
            <a:avLst/>
          </a:prstGeom>
          <a:noFill/>
          <a:ln w="9525">
            <a:noFill/>
            <a:miter lim="800000"/>
            <a:headEnd/>
            <a:tailEnd/>
          </a:ln>
        </p:spPr>
        <p:txBody>
          <a:bodyPr wrap="none">
            <a:spAutoFit/>
          </a:bodyPr>
          <a:lstStyle/>
          <a:p>
            <a:pPr algn="ctr"/>
            <a:r>
              <a:rPr lang="zh-CN" altLang="en-US" sz="1900" b="1" dirty="0" smtClean="0">
                <a:solidFill>
                  <a:srgbClr val="FFCC00"/>
                </a:solidFill>
                <a:latin typeface="宋体" pitchFamily="2" charset="-122"/>
                <a:ea typeface="宋体" pitchFamily="2" charset="-122"/>
              </a:rPr>
              <a:t>维护性</a:t>
            </a:r>
            <a:endParaRPr lang="en-US" altLang="zh-CN" sz="1900" b="1" dirty="0" smtClean="0">
              <a:solidFill>
                <a:srgbClr val="FFCC00"/>
              </a:solidFill>
              <a:latin typeface="宋体" pitchFamily="2" charset="-122"/>
              <a:ea typeface="宋体" pitchFamily="2" charset="-122"/>
            </a:endParaRPr>
          </a:p>
          <a:p>
            <a:pPr algn="ctr"/>
            <a:r>
              <a:rPr lang="zh-CN" altLang="en-US" sz="1900" b="1" dirty="0" smtClean="0">
                <a:solidFill>
                  <a:srgbClr val="FFCC00"/>
                </a:solidFill>
                <a:latin typeface="宋体" pitchFamily="2" charset="-122"/>
                <a:ea typeface="宋体" pitchFamily="2" charset="-122"/>
              </a:rPr>
              <a:t>设计</a:t>
            </a:r>
            <a:endParaRPr lang="en-GB" altLang="zh-CN" sz="1900" b="1" dirty="0">
              <a:solidFill>
                <a:srgbClr val="FFCC00"/>
              </a:solidFill>
              <a:latin typeface="宋体" pitchFamily="2" charset="-122"/>
              <a:ea typeface="宋体" pitchFamily="2" charset="-122"/>
            </a:endParaRPr>
          </a:p>
        </p:txBody>
      </p:sp>
      <p:sp>
        <p:nvSpPr>
          <p:cNvPr id="69" name="五边形 68"/>
          <p:cNvSpPr/>
          <p:nvPr/>
        </p:nvSpPr>
        <p:spPr bwMode="auto">
          <a:xfrm>
            <a:off x="241541" y="1104361"/>
            <a:ext cx="1216324" cy="327803"/>
          </a:xfrm>
          <a:prstGeom prst="homePlate">
            <a:avLst>
              <a:gd name="adj" fmla="val 31579"/>
            </a:avLst>
          </a:prstGeom>
          <a:solidFill>
            <a:schemeClr val="accent1"/>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200" i="0" u="none" strike="noStrike" cap="none" normalizeH="0" baseline="0" dirty="0" smtClean="0">
                <a:ln>
                  <a:noFill/>
                </a:ln>
                <a:solidFill>
                  <a:schemeClr val="bg1"/>
                </a:solidFill>
                <a:effectLst/>
                <a:latin typeface="Arial" charset="0"/>
                <a:ea typeface="黑体" pitchFamily="2" charset="-122"/>
              </a:rPr>
              <a:t>可行性研究</a:t>
            </a:r>
          </a:p>
        </p:txBody>
      </p:sp>
      <p:sp>
        <p:nvSpPr>
          <p:cNvPr id="70" name="五边形 69"/>
          <p:cNvSpPr/>
          <p:nvPr/>
        </p:nvSpPr>
        <p:spPr bwMode="auto">
          <a:xfrm>
            <a:off x="1500997" y="1087108"/>
            <a:ext cx="1216324" cy="327803"/>
          </a:xfrm>
          <a:prstGeom prst="homePlate">
            <a:avLst>
              <a:gd name="adj" fmla="val 31578"/>
            </a:avLst>
          </a:prstGeom>
          <a:solidFill>
            <a:srgbClr val="0070C0"/>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1200" dirty="0" smtClean="0">
                <a:solidFill>
                  <a:schemeClr val="bg1"/>
                </a:solidFill>
              </a:rPr>
              <a:t>概念设计</a:t>
            </a:r>
            <a:endParaRPr kumimoji="0" lang="zh-CN" altLang="en-US" sz="1200" i="0" u="none" strike="noStrike" cap="none" normalizeH="0" baseline="0" dirty="0" smtClean="0">
              <a:ln>
                <a:noFill/>
              </a:ln>
              <a:solidFill>
                <a:schemeClr val="bg1"/>
              </a:solidFill>
              <a:effectLst/>
              <a:latin typeface="Arial" charset="0"/>
              <a:ea typeface="黑体" pitchFamily="2" charset="-122"/>
            </a:endParaRPr>
          </a:p>
        </p:txBody>
      </p:sp>
      <p:sp>
        <p:nvSpPr>
          <p:cNvPr id="72" name="五边形 71"/>
          <p:cNvSpPr/>
          <p:nvPr/>
        </p:nvSpPr>
        <p:spPr bwMode="auto">
          <a:xfrm>
            <a:off x="2769080" y="1087108"/>
            <a:ext cx="1216324" cy="327803"/>
          </a:xfrm>
          <a:prstGeom prst="homePlate">
            <a:avLst>
              <a:gd name="adj" fmla="val 31578"/>
            </a:avLst>
          </a:prstGeom>
          <a:solidFill>
            <a:srgbClr val="CC00FF"/>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1200" dirty="0" smtClean="0">
                <a:solidFill>
                  <a:schemeClr val="bg1"/>
                </a:solidFill>
              </a:rPr>
              <a:t>方案设计</a:t>
            </a:r>
            <a:endParaRPr kumimoji="0" lang="zh-CN" altLang="en-US" sz="1200" i="0" u="none" strike="noStrike" cap="none" normalizeH="0" baseline="0" dirty="0" smtClean="0">
              <a:ln>
                <a:noFill/>
              </a:ln>
              <a:solidFill>
                <a:schemeClr val="bg1"/>
              </a:solidFill>
              <a:effectLst/>
              <a:latin typeface="Arial" charset="0"/>
              <a:ea typeface="黑体" pitchFamily="2" charset="-122"/>
            </a:endParaRPr>
          </a:p>
        </p:txBody>
      </p:sp>
      <p:sp>
        <p:nvSpPr>
          <p:cNvPr id="73" name="五边形 72"/>
          <p:cNvSpPr/>
          <p:nvPr/>
        </p:nvSpPr>
        <p:spPr bwMode="auto">
          <a:xfrm>
            <a:off x="4019910" y="1087108"/>
            <a:ext cx="3243532" cy="327803"/>
          </a:xfrm>
          <a:prstGeom prst="homePlate">
            <a:avLst>
              <a:gd name="adj" fmla="val 31578"/>
            </a:avLst>
          </a:prstGeom>
          <a:solidFill>
            <a:srgbClr val="C00000"/>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1200" dirty="0" smtClean="0">
                <a:solidFill>
                  <a:schemeClr val="bg1"/>
                </a:solidFill>
              </a:rPr>
              <a:t>详细设计</a:t>
            </a:r>
            <a:endParaRPr kumimoji="0" lang="zh-CN" altLang="en-US" sz="1200" i="0" u="none" strike="noStrike" cap="none" normalizeH="0" baseline="0" dirty="0" smtClean="0">
              <a:ln>
                <a:noFill/>
              </a:ln>
              <a:solidFill>
                <a:schemeClr val="bg1"/>
              </a:solidFill>
              <a:effectLst/>
              <a:latin typeface="Arial" charset="0"/>
              <a:ea typeface="黑体" pitchFamily="2" charset="-122"/>
            </a:endParaRPr>
          </a:p>
        </p:txBody>
      </p:sp>
      <p:sp>
        <p:nvSpPr>
          <p:cNvPr id="74" name="五边形 73"/>
          <p:cNvSpPr/>
          <p:nvPr/>
        </p:nvSpPr>
        <p:spPr bwMode="auto">
          <a:xfrm>
            <a:off x="8548777" y="1087108"/>
            <a:ext cx="465828" cy="327803"/>
          </a:xfrm>
          <a:prstGeom prst="homePlate">
            <a:avLst>
              <a:gd name="adj" fmla="val 31579"/>
            </a:avLst>
          </a:prstGeom>
          <a:solidFill>
            <a:srgbClr val="00B050"/>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200" i="0" u="none" strike="noStrike" cap="none" normalizeH="0" baseline="0" dirty="0" smtClean="0">
              <a:ln>
                <a:noFill/>
              </a:ln>
              <a:solidFill>
                <a:schemeClr val="bg1"/>
              </a:solidFill>
              <a:effectLst/>
              <a:latin typeface="Arial" charset="0"/>
              <a:ea typeface="黑体" pitchFamily="2" charset="-122"/>
            </a:endParaRPr>
          </a:p>
        </p:txBody>
      </p:sp>
      <p:sp>
        <p:nvSpPr>
          <p:cNvPr id="75" name="五边形 74"/>
          <p:cNvSpPr/>
          <p:nvPr/>
        </p:nvSpPr>
        <p:spPr bwMode="auto">
          <a:xfrm>
            <a:off x="7315202" y="1087108"/>
            <a:ext cx="1216324" cy="327803"/>
          </a:xfrm>
          <a:prstGeom prst="homePlate">
            <a:avLst>
              <a:gd name="adj" fmla="val 31579"/>
            </a:avLst>
          </a:prstGeom>
          <a:solidFill>
            <a:schemeClr val="accent1"/>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1200" dirty="0" smtClean="0">
                <a:solidFill>
                  <a:schemeClr val="bg1"/>
                </a:solidFill>
              </a:rPr>
              <a:t>制造、安装与调试</a:t>
            </a:r>
            <a:endParaRPr kumimoji="0" lang="zh-CN" altLang="en-US" sz="1200" i="0" u="none" strike="noStrike" cap="none" normalizeH="0" baseline="0" dirty="0" smtClean="0">
              <a:ln>
                <a:noFill/>
              </a:ln>
              <a:solidFill>
                <a:schemeClr val="bg1"/>
              </a:solidFill>
              <a:effectLst/>
              <a:latin typeface="Arial" charset="0"/>
              <a:ea typeface="黑体" pitchFamily="2" charset="-122"/>
            </a:endParaRPr>
          </a:p>
        </p:txBody>
      </p:sp>
      <p:sp>
        <p:nvSpPr>
          <p:cNvPr id="80" name="AutoShape 33"/>
          <p:cNvSpPr>
            <a:spLocks noChangeArrowheads="1"/>
          </p:cNvSpPr>
          <p:nvPr/>
        </p:nvSpPr>
        <p:spPr bwMode="auto">
          <a:xfrm>
            <a:off x="239144" y="1733654"/>
            <a:ext cx="1235973" cy="241974"/>
          </a:xfrm>
          <a:prstGeom prst="homePlate">
            <a:avLst>
              <a:gd name="adj" fmla="val 72977"/>
            </a:avLst>
          </a:prstGeom>
          <a:solidFill>
            <a:schemeClr val="accent2"/>
          </a:solidFill>
          <a:ln w="9525">
            <a:solidFill>
              <a:srgbClr val="0033CC"/>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zh-CN" altLang="en-US" sz="1200" dirty="0" smtClean="0">
                <a:latin typeface="+mn-ea"/>
                <a:ea typeface="+mn-ea"/>
              </a:rPr>
              <a:t>数学计算模型</a:t>
            </a:r>
            <a:endParaRPr lang="en-GB" altLang="zh-CN" sz="1200" dirty="0">
              <a:latin typeface="+mn-ea"/>
              <a:ea typeface="+mn-ea"/>
            </a:endParaRPr>
          </a:p>
        </p:txBody>
      </p:sp>
      <p:sp>
        <p:nvSpPr>
          <p:cNvPr id="82" name="AutoShape 35"/>
          <p:cNvSpPr>
            <a:spLocks noChangeArrowheads="1"/>
          </p:cNvSpPr>
          <p:nvPr/>
        </p:nvSpPr>
        <p:spPr bwMode="auto">
          <a:xfrm>
            <a:off x="3890513" y="3502506"/>
            <a:ext cx="3389518" cy="250210"/>
          </a:xfrm>
          <a:prstGeom prst="homePlate">
            <a:avLst>
              <a:gd name="adj" fmla="val 52556"/>
            </a:avLst>
          </a:prstGeom>
          <a:solidFill>
            <a:schemeClr val="accent2"/>
          </a:solidFill>
          <a:ln w="9525">
            <a:solidFill>
              <a:srgbClr val="0033CC"/>
            </a:solidFill>
            <a:miter lim="800000"/>
            <a:headEnd/>
            <a:tailEnd/>
          </a:ln>
          <a:effectLst>
            <a:outerShdw blurRad="50800" dist="38100" dir="2700000" algn="tl" rotWithShape="0">
              <a:prstClr val="black">
                <a:alpha val="40000"/>
              </a:prstClr>
            </a:outerShdw>
          </a:effectLst>
        </p:spPr>
        <p:txBody>
          <a:bodyPr wrap="none" anchor="ctr"/>
          <a:lstStyle/>
          <a:p>
            <a:pPr algn="ctr">
              <a:lnSpc>
                <a:spcPct val="80000"/>
              </a:lnSpc>
              <a:defRPr/>
            </a:pPr>
            <a:r>
              <a:rPr lang="zh-CN" altLang="en-US" sz="1200" dirty="0" smtClean="0">
                <a:latin typeface="+mn-lt"/>
                <a:ea typeface="+mn-ea"/>
              </a:rPr>
              <a:t>详细设计模型（</a:t>
            </a:r>
            <a:r>
              <a:rPr lang="en-US" altLang="zh-CN" sz="1200" dirty="0" smtClean="0">
                <a:latin typeface="+mn-lt"/>
                <a:ea typeface="+mn-ea"/>
              </a:rPr>
              <a:t>GRM</a:t>
            </a:r>
            <a:r>
              <a:rPr lang="zh-CN" altLang="en-US" sz="1200" dirty="0" smtClean="0">
                <a:latin typeface="+mn-lt"/>
                <a:ea typeface="+mn-ea"/>
              </a:rPr>
              <a:t>）</a:t>
            </a:r>
            <a:endParaRPr lang="en-GB" altLang="zh-CN" sz="1200" dirty="0" smtClean="0">
              <a:latin typeface="+mn-lt"/>
              <a:ea typeface="+mn-ea"/>
            </a:endParaRPr>
          </a:p>
        </p:txBody>
      </p:sp>
      <p:sp>
        <p:nvSpPr>
          <p:cNvPr id="71" name="矩形 70"/>
          <p:cNvSpPr/>
          <p:nvPr/>
        </p:nvSpPr>
        <p:spPr bwMode="auto">
          <a:xfrm>
            <a:off x="7230042" y="1594485"/>
            <a:ext cx="1647316" cy="1019103"/>
          </a:xfrm>
          <a:prstGeom prst="rect">
            <a:avLst/>
          </a:prstGeom>
          <a:solidFill>
            <a:schemeClr val="accent5">
              <a:lumMod val="20000"/>
              <a:lumOff val="80000"/>
            </a:schemeClr>
          </a:solidFill>
          <a:ln w="19050" cap="flat" cmpd="sng" algn="ctr">
            <a:solidFill>
              <a:srgbClr val="C0DC1A"/>
            </a:solid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p:txBody>
      </p:sp>
      <p:pic>
        <p:nvPicPr>
          <p:cNvPr id="77" name="Picture 7"/>
          <p:cNvPicPr>
            <a:picLocks noChangeAspect="1" noChangeArrowheads="1"/>
          </p:cNvPicPr>
          <p:nvPr/>
        </p:nvPicPr>
        <p:blipFill>
          <a:blip r:embed="rId4" cstate="print">
            <a:clrChange>
              <a:clrFrom>
                <a:srgbClr val="FEFEFE"/>
              </a:clrFrom>
              <a:clrTo>
                <a:srgbClr val="FEFEFE">
                  <a:alpha val="0"/>
                </a:srgbClr>
              </a:clrTo>
            </a:clrChange>
          </a:blip>
          <a:srcRect t="13229"/>
          <a:stretch>
            <a:fillRect/>
          </a:stretch>
        </p:blipFill>
        <p:spPr bwMode="auto">
          <a:xfrm>
            <a:off x="7233750" y="1604872"/>
            <a:ext cx="1636628" cy="997723"/>
          </a:xfrm>
          <a:prstGeom prst="rect">
            <a:avLst/>
          </a:prstGeom>
          <a:noFill/>
          <a:ln w="19050">
            <a:noFill/>
            <a:miter lim="800000"/>
            <a:headEnd/>
            <a:tailEnd/>
          </a:ln>
        </p:spPr>
      </p:pic>
      <p:pic>
        <p:nvPicPr>
          <p:cNvPr id="83" name="Picture 4" descr="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921976" y="2615565"/>
            <a:ext cx="2089150" cy="1347766"/>
          </a:xfrm>
          <a:prstGeom prst="rect">
            <a:avLst/>
          </a:prstGeom>
          <a:noFill/>
          <a:ln w="19050">
            <a:noFill/>
            <a:miter lim="800000"/>
            <a:headEnd type="none" w="sm" len="sm"/>
            <a:tailEnd type="none" w="sm" len="med"/>
          </a:ln>
        </p:spPr>
      </p:pic>
      <p:sp>
        <p:nvSpPr>
          <p:cNvPr id="84"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DMU</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的应用流程</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p:cNvSpPr/>
          <p:nvPr/>
        </p:nvSpPr>
        <p:spPr bwMode="auto">
          <a:xfrm>
            <a:off x="434340" y="2301240"/>
            <a:ext cx="5791200" cy="3451860"/>
          </a:xfrm>
          <a:prstGeom prst="rect">
            <a:avLst/>
          </a:prstGeom>
          <a:solidFill>
            <a:schemeClr val="bg1"/>
          </a:solidFill>
          <a:ln w="1905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p:txBody>
      </p:sp>
      <p:sp>
        <p:nvSpPr>
          <p:cNvPr id="4099" name="标题 1"/>
          <p:cNvSpPr>
            <a:spLocks noGrp="1"/>
          </p:cNvSpPr>
          <p:nvPr>
            <p:ph type="title"/>
          </p:nvPr>
        </p:nvSpPr>
        <p:spPr>
          <a:xfrm>
            <a:off x="120850" y="792163"/>
            <a:ext cx="7612056" cy="457200"/>
          </a:xfrm>
        </p:spPr>
        <p:txBody>
          <a:bodyPr/>
          <a:lstStyle/>
          <a:p>
            <a:pPr>
              <a:buFont typeface="Wingdings" pitchFamily="2" charset="2"/>
              <a:buChar char="ü"/>
            </a:pPr>
            <a:r>
              <a:rPr lang="zh-CN" altLang="en-US" sz="2200" dirty="0" smtClean="0"/>
              <a:t>数学计算模型（</a:t>
            </a:r>
            <a:r>
              <a:rPr lang="en-US" altLang="zh-CN" sz="2200" dirty="0" smtClean="0"/>
              <a:t>MPD</a:t>
            </a:r>
            <a:r>
              <a:rPr lang="zh-CN" altLang="en-US" sz="2200" dirty="0" smtClean="0"/>
              <a:t>）</a:t>
            </a:r>
          </a:p>
        </p:txBody>
      </p:sp>
      <p:pic>
        <p:nvPicPr>
          <p:cNvPr id="19459" name="Picture 3"/>
          <p:cNvPicPr>
            <a:picLocks noChangeAspect="1" noChangeArrowheads="1"/>
          </p:cNvPicPr>
          <p:nvPr/>
        </p:nvPicPr>
        <p:blipFill>
          <a:blip r:embed="rId2" cstate="print"/>
          <a:srcRect/>
          <a:stretch>
            <a:fillRect/>
          </a:stretch>
        </p:blipFill>
        <p:spPr bwMode="auto">
          <a:xfrm>
            <a:off x="6721794" y="693420"/>
            <a:ext cx="2284456" cy="1402080"/>
          </a:xfrm>
          <a:prstGeom prst="rect">
            <a:avLst/>
          </a:prstGeom>
          <a:noFill/>
          <a:ln w="9525">
            <a:noFill/>
            <a:miter lim="800000"/>
            <a:headEnd/>
            <a:tailEnd/>
          </a:ln>
        </p:spPr>
      </p:pic>
      <p:sp>
        <p:nvSpPr>
          <p:cNvPr id="81" name="矩形 80"/>
          <p:cNvSpPr/>
          <p:nvPr/>
        </p:nvSpPr>
        <p:spPr bwMode="auto">
          <a:xfrm>
            <a:off x="6697980" y="807720"/>
            <a:ext cx="358140" cy="175260"/>
          </a:xfrm>
          <a:prstGeom prst="rect">
            <a:avLst/>
          </a:prstGeom>
          <a:noFill/>
          <a:ln w="38100" cap="flat" cmpd="sng" algn="ctr">
            <a:solidFill>
              <a:srgbClr val="FF0000"/>
            </a:solidFill>
            <a:prstDash val="solid"/>
            <a:round/>
            <a:headEnd type="none" w="med" len="med"/>
            <a:tailEnd type="none" w="med" len="med"/>
          </a:ln>
          <a:effectLst>
            <a:glow rad="101600">
              <a:schemeClr val="accent2">
                <a:satMod val="175000"/>
                <a:alpha val="40000"/>
              </a:schemeClr>
            </a:glow>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p:txBody>
      </p:sp>
      <p:pic>
        <p:nvPicPr>
          <p:cNvPr id="84" name="Picture 10"/>
          <p:cNvPicPr>
            <a:picLocks noChangeAspect="1" noChangeArrowheads="1"/>
          </p:cNvPicPr>
          <p:nvPr/>
        </p:nvPicPr>
        <p:blipFill>
          <a:blip r:embed="rId3" cstate="print"/>
          <a:srcRect/>
          <a:stretch>
            <a:fillRect/>
          </a:stretch>
        </p:blipFill>
        <p:spPr bwMode="auto">
          <a:xfrm>
            <a:off x="660719" y="2461260"/>
            <a:ext cx="2038222" cy="2507933"/>
          </a:xfrm>
          <a:prstGeom prst="rect">
            <a:avLst/>
          </a:prstGeom>
          <a:noFill/>
          <a:ln w="9525">
            <a:solidFill>
              <a:schemeClr val="tx1"/>
            </a:solidFill>
            <a:miter lim="800000"/>
            <a:headEnd/>
            <a:tailEnd/>
          </a:ln>
          <a:effectLst/>
        </p:spPr>
      </p:pic>
      <p:pic>
        <p:nvPicPr>
          <p:cNvPr id="85" name="Picture 8"/>
          <p:cNvPicPr>
            <a:picLocks noChangeAspect="1" noChangeArrowheads="1"/>
          </p:cNvPicPr>
          <p:nvPr/>
        </p:nvPicPr>
        <p:blipFill>
          <a:blip r:embed="rId4" cstate="print"/>
          <a:srcRect/>
          <a:stretch>
            <a:fillRect/>
          </a:stretch>
        </p:blipFill>
        <p:spPr bwMode="auto">
          <a:xfrm>
            <a:off x="2353310" y="2628900"/>
            <a:ext cx="1944370" cy="2644140"/>
          </a:xfrm>
          <a:prstGeom prst="rect">
            <a:avLst/>
          </a:prstGeom>
          <a:noFill/>
          <a:ln w="9525">
            <a:solidFill>
              <a:schemeClr val="tx1"/>
            </a:solidFill>
            <a:miter lim="800000"/>
            <a:headEnd/>
            <a:tailEnd/>
          </a:ln>
          <a:effectLst/>
        </p:spPr>
      </p:pic>
      <p:pic>
        <p:nvPicPr>
          <p:cNvPr id="19460" name="Picture 4"/>
          <p:cNvPicPr>
            <a:picLocks noChangeAspect="1" noChangeArrowheads="1"/>
          </p:cNvPicPr>
          <p:nvPr/>
        </p:nvPicPr>
        <p:blipFill>
          <a:blip r:embed="rId5" cstate="print"/>
          <a:srcRect/>
          <a:stretch>
            <a:fillRect/>
          </a:stretch>
        </p:blipFill>
        <p:spPr bwMode="auto">
          <a:xfrm>
            <a:off x="4024314" y="3314700"/>
            <a:ext cx="1873566" cy="2332673"/>
          </a:xfrm>
          <a:prstGeom prst="rect">
            <a:avLst/>
          </a:prstGeom>
          <a:noFill/>
          <a:ln w="9525">
            <a:noFill/>
            <a:miter lim="800000"/>
            <a:headEnd/>
            <a:tailEnd/>
          </a:ln>
        </p:spPr>
      </p:pic>
      <p:pic>
        <p:nvPicPr>
          <p:cNvPr id="87" name="Picture 7"/>
          <p:cNvPicPr>
            <a:picLocks noChangeAspect="1" noChangeArrowheads="1"/>
          </p:cNvPicPr>
          <p:nvPr/>
        </p:nvPicPr>
        <p:blipFill>
          <a:blip r:embed="rId6" cstate="print">
            <a:clrChange>
              <a:clrFrom>
                <a:srgbClr val="FEFEFE"/>
              </a:clrFrom>
              <a:clrTo>
                <a:srgbClr val="FEFEFE">
                  <a:alpha val="0"/>
                </a:srgbClr>
              </a:clrTo>
            </a:clrChange>
          </a:blip>
          <a:srcRect t="13229"/>
          <a:stretch>
            <a:fillRect/>
          </a:stretch>
        </p:blipFill>
        <p:spPr bwMode="auto">
          <a:xfrm>
            <a:off x="4460070" y="2464027"/>
            <a:ext cx="1636628" cy="997723"/>
          </a:xfrm>
          <a:prstGeom prst="rect">
            <a:avLst/>
          </a:prstGeom>
          <a:noFill/>
          <a:ln w="19050">
            <a:noFill/>
            <a:miter lim="800000"/>
            <a:headEnd/>
            <a:tailEnd/>
          </a:ln>
        </p:spPr>
      </p:pic>
      <p:sp>
        <p:nvSpPr>
          <p:cNvPr id="88" name="矩形 87"/>
          <p:cNvSpPr/>
          <p:nvPr/>
        </p:nvSpPr>
        <p:spPr bwMode="auto">
          <a:xfrm>
            <a:off x="6393180" y="2301240"/>
            <a:ext cx="2529840" cy="3451860"/>
          </a:xfrm>
          <a:prstGeom prst="rect">
            <a:avLst/>
          </a:prstGeom>
          <a:solidFill>
            <a:srgbClr val="DCE7F6"/>
          </a:solidFill>
          <a:ln w="19050"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t" anchorCtr="0" compatLnSpc="1">
            <a:prstTxWarp prst="textNoShape">
              <a:avLst/>
            </a:prstTxWarp>
            <a:noAutofit/>
          </a:bodyPr>
          <a:lstStyle/>
          <a:p>
            <a:pPr eaLnBrk="0" hangingPunct="0"/>
            <a:r>
              <a:rPr lang="zh-CN" altLang="en-US" sz="1600" b="1" dirty="0" smtClean="0">
                <a:solidFill>
                  <a:schemeClr val="accent1"/>
                </a:solidFill>
                <a:latin typeface="+mn-ea"/>
              </a:rPr>
              <a:t>在流程中的环节：</a:t>
            </a:r>
            <a:endParaRPr lang="en-US" altLang="zh-CN" sz="1600" b="1" dirty="0" smtClean="0">
              <a:solidFill>
                <a:schemeClr val="accent1"/>
              </a:solidFill>
              <a:latin typeface="+mn-ea"/>
            </a:endParaRPr>
          </a:p>
          <a:p>
            <a:pPr eaLnBrk="0" hangingPunct="0"/>
            <a:r>
              <a:rPr lang="zh-CN" altLang="en-US" sz="1400" dirty="0" smtClean="0">
                <a:solidFill>
                  <a:schemeClr val="accent1"/>
                </a:solidFill>
                <a:latin typeface="+mn-ea"/>
              </a:rPr>
              <a:t> －位于数字样机的最前端</a:t>
            </a:r>
            <a:endParaRPr lang="en-US" altLang="zh-CN" sz="1400" dirty="0" smtClean="0">
              <a:solidFill>
                <a:schemeClr val="accent1"/>
              </a:solidFill>
              <a:latin typeface="+mn-ea"/>
            </a:endParaRPr>
          </a:p>
          <a:p>
            <a:pPr eaLnBrk="0" hangingPunct="0"/>
            <a:endParaRPr lang="en-US" altLang="zh-CN" sz="1600" b="1" dirty="0" smtClean="0">
              <a:solidFill>
                <a:schemeClr val="accent1"/>
              </a:solidFill>
              <a:latin typeface="+mn-ea"/>
            </a:endParaRPr>
          </a:p>
          <a:p>
            <a:pPr eaLnBrk="0" hangingPunct="0"/>
            <a:r>
              <a:rPr lang="zh-CN" altLang="en-US" sz="1600" b="1" dirty="0" smtClean="0">
                <a:solidFill>
                  <a:schemeClr val="accent1"/>
                </a:solidFill>
                <a:latin typeface="+mn-ea"/>
              </a:rPr>
              <a:t>主要解决和考虑的问题：</a:t>
            </a:r>
            <a:endParaRPr lang="en-US" altLang="zh-CN" sz="1600" b="1" dirty="0" smtClean="0">
              <a:solidFill>
                <a:schemeClr val="accent1"/>
              </a:solidFill>
              <a:latin typeface="+mn-ea"/>
            </a:endParaRPr>
          </a:p>
          <a:p>
            <a:pPr eaLnBrk="0" hangingPunct="0"/>
            <a:r>
              <a:rPr lang="zh-CN" altLang="en-US" sz="1800" dirty="0" smtClean="0">
                <a:solidFill>
                  <a:schemeClr val="accent1"/>
                </a:solidFill>
                <a:latin typeface="+mn-ea"/>
              </a:rPr>
              <a:t> </a:t>
            </a:r>
            <a:r>
              <a:rPr lang="zh-CN" altLang="en-US" sz="1400" dirty="0" smtClean="0">
                <a:solidFill>
                  <a:schemeClr val="accent1"/>
                </a:solidFill>
                <a:latin typeface="+mn-ea"/>
              </a:rPr>
              <a:t>－数学计算过程的标准化</a:t>
            </a:r>
            <a:endParaRPr lang="en-US" altLang="zh-CN" sz="1400" dirty="0" smtClean="0">
              <a:solidFill>
                <a:schemeClr val="accent1"/>
              </a:solidFill>
              <a:latin typeface="+mn-ea"/>
            </a:endParaRPr>
          </a:p>
          <a:p>
            <a:pPr eaLnBrk="0" hangingPunct="0"/>
            <a:r>
              <a:rPr lang="zh-CN" altLang="en-US" sz="1400" dirty="0" smtClean="0">
                <a:solidFill>
                  <a:schemeClr val="accent1"/>
                </a:solidFill>
                <a:latin typeface="+mn-ea"/>
              </a:rPr>
              <a:t> －数学计算过程的共享和重用</a:t>
            </a:r>
            <a:endParaRPr lang="en-US" altLang="zh-CN" sz="1400" b="1" dirty="0" smtClean="0">
              <a:solidFill>
                <a:schemeClr val="accent1"/>
              </a:solidFill>
              <a:latin typeface="+mn-ea"/>
            </a:endParaRPr>
          </a:p>
          <a:p>
            <a:pPr eaLnBrk="0" hangingPunct="0"/>
            <a:r>
              <a:rPr lang="zh-CN" altLang="en-US" sz="1400" dirty="0" smtClean="0">
                <a:solidFill>
                  <a:schemeClr val="accent1"/>
                </a:solidFill>
                <a:latin typeface="+mn-ea"/>
              </a:rPr>
              <a:t> －与数字样机的紧密集成</a:t>
            </a:r>
            <a:endParaRPr lang="en-US" altLang="zh-CN" sz="1400" dirty="0" smtClean="0">
              <a:solidFill>
                <a:schemeClr val="accent1"/>
              </a:solidFill>
              <a:latin typeface="+mn-ea"/>
            </a:endParaRPr>
          </a:p>
          <a:p>
            <a:pPr eaLnBrk="0" hangingPunct="0"/>
            <a:r>
              <a:rPr lang="zh-CN" altLang="en-US" sz="1400" dirty="0" smtClean="0">
                <a:solidFill>
                  <a:schemeClr val="accent1"/>
                </a:solidFill>
                <a:latin typeface="+mn-ea"/>
              </a:rPr>
              <a:t> －计算到后续设计的传递</a:t>
            </a:r>
            <a:endParaRPr lang="en-US" altLang="zh-CN" sz="1400" dirty="0" smtClean="0">
              <a:solidFill>
                <a:schemeClr val="accent1"/>
              </a:solidFill>
              <a:latin typeface="+mn-ea"/>
            </a:endParaRPr>
          </a:p>
          <a:p>
            <a:pPr eaLnBrk="0" hangingPunct="0"/>
            <a:r>
              <a:rPr lang="zh-CN" altLang="en-US" sz="1400" dirty="0" smtClean="0">
                <a:solidFill>
                  <a:schemeClr val="accent1"/>
                </a:solidFill>
                <a:latin typeface="+mn-ea"/>
              </a:rPr>
              <a:t> －与三维数字样机的联动优化</a:t>
            </a:r>
            <a:endParaRPr lang="en-US" altLang="zh-CN" sz="1400" dirty="0" smtClean="0">
              <a:solidFill>
                <a:schemeClr val="accent1"/>
              </a:solidFill>
              <a:latin typeface="+mn-ea"/>
            </a:endParaRPr>
          </a:p>
          <a:p>
            <a:pPr eaLnBrk="0" hangingPunct="0"/>
            <a:endParaRPr lang="en-US" altLang="zh-CN" sz="1400" dirty="0" smtClean="0">
              <a:solidFill>
                <a:schemeClr val="accent1"/>
              </a:solidFill>
              <a:latin typeface="+mn-ea"/>
            </a:endParaRPr>
          </a:p>
        </p:txBody>
      </p:sp>
      <p:sp>
        <p:nvSpPr>
          <p:cNvPr id="89" name="矩形 88"/>
          <p:cNvSpPr/>
          <p:nvPr/>
        </p:nvSpPr>
        <p:spPr bwMode="auto">
          <a:xfrm>
            <a:off x="434340" y="1348740"/>
            <a:ext cx="6118860" cy="861060"/>
          </a:xfrm>
          <a:prstGeom prst="rect">
            <a:avLst/>
          </a:prstGeom>
          <a:solidFill>
            <a:srgbClr val="DCE7F6"/>
          </a:solidFill>
          <a:ln w="19050"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t" anchorCtr="0" compatLnSpc="1">
            <a:prstTxWarp prst="textNoShape">
              <a:avLst/>
            </a:prstTxWarp>
            <a:noAutofit/>
          </a:bodyPr>
          <a:lstStyle/>
          <a:p>
            <a:pPr eaLnBrk="0" hangingPunct="0">
              <a:buFont typeface="Arial" pitchFamily="34" charset="0"/>
              <a:buChar char="•"/>
            </a:pPr>
            <a:r>
              <a:rPr lang="zh-CN" altLang="en-US" sz="1600" dirty="0" smtClean="0">
                <a:solidFill>
                  <a:schemeClr val="accent1"/>
                </a:solidFill>
                <a:latin typeface="+mn-ea"/>
                <a:ea typeface="+mn-ea"/>
              </a:rPr>
              <a:t>数学计算模型作为三维数字样机前期理论计算样机包括：</a:t>
            </a:r>
            <a:endParaRPr lang="en-US" altLang="zh-CN" sz="1600" dirty="0" smtClean="0">
              <a:solidFill>
                <a:schemeClr val="accent1"/>
              </a:solidFill>
              <a:latin typeface="+mn-ea"/>
              <a:ea typeface="+mn-ea"/>
            </a:endParaRPr>
          </a:p>
          <a:p>
            <a:pPr eaLnBrk="0" hangingPunct="0"/>
            <a:r>
              <a:rPr lang="zh-CN" altLang="en-US" sz="1200" dirty="0" smtClean="0">
                <a:solidFill>
                  <a:schemeClr val="accent1"/>
                </a:solidFill>
                <a:latin typeface="+mn-ea"/>
                <a:ea typeface="+mn-ea"/>
              </a:rPr>
              <a:t>   －原理计算、结构方案计算、控制系统方案计算、其他系统方案计算等</a:t>
            </a:r>
            <a:endParaRPr lang="en-US" altLang="zh-CN" sz="1200" dirty="0" smtClean="0">
              <a:solidFill>
                <a:schemeClr val="accent1"/>
              </a:solidFill>
              <a:latin typeface="+mn-ea"/>
              <a:ea typeface="+mn-ea"/>
            </a:endParaRPr>
          </a:p>
          <a:p>
            <a:pPr eaLnBrk="0" hangingPunct="0"/>
            <a:r>
              <a:rPr lang="zh-CN" altLang="en-US" sz="1200" dirty="0" smtClean="0">
                <a:solidFill>
                  <a:schemeClr val="accent1"/>
                </a:solidFill>
                <a:latin typeface="+mn-ea"/>
              </a:rPr>
              <a:t>   －计算过程直观展现、计算过程的共享、计算过程的更新</a:t>
            </a:r>
            <a:endParaRPr lang="en-US" altLang="zh-CN" sz="1200" dirty="0" smtClean="0">
              <a:solidFill>
                <a:schemeClr val="accent1"/>
              </a:solidFill>
              <a:latin typeface="+mn-ea"/>
              <a:ea typeface="+mn-ea"/>
            </a:endParaRPr>
          </a:p>
          <a:p>
            <a:pPr eaLnBrk="0" hangingPunct="0"/>
            <a:r>
              <a:rPr lang="zh-CN" altLang="en-US" sz="1200" dirty="0" smtClean="0">
                <a:solidFill>
                  <a:schemeClr val="accent1"/>
                </a:solidFill>
                <a:latin typeface="+mn-ea"/>
              </a:rPr>
              <a:t>   －与后续三维数字样机的集成</a:t>
            </a:r>
            <a:endParaRPr lang="en-US" altLang="zh-CN" sz="1200" dirty="0" smtClean="0">
              <a:solidFill>
                <a:schemeClr val="accent1"/>
              </a:solidFill>
              <a:latin typeface="+mn-ea"/>
            </a:endParaRPr>
          </a:p>
          <a:p>
            <a:pPr eaLnBrk="0" hangingPunct="0">
              <a:buFont typeface="Arial" pitchFamily="34" charset="0"/>
              <a:buChar char="•"/>
            </a:pPr>
            <a:endParaRPr kumimoji="0" lang="zh-CN" altLang="en-US" sz="1600" b="0" i="0" u="none" strike="noStrike" cap="none" normalizeH="0" baseline="0" dirty="0" smtClean="0">
              <a:ln>
                <a:noFill/>
              </a:ln>
              <a:solidFill>
                <a:schemeClr val="accent1"/>
              </a:solidFill>
              <a:effectLst/>
              <a:latin typeface="+mn-ea"/>
              <a:ea typeface="+mn-ea"/>
            </a:endParaRPr>
          </a:p>
        </p:txBody>
      </p:sp>
      <p:sp>
        <p:nvSpPr>
          <p:cNvPr id="90" name="矩形 89"/>
          <p:cNvSpPr/>
          <p:nvPr/>
        </p:nvSpPr>
        <p:spPr>
          <a:xfrm>
            <a:off x="389751" y="5971848"/>
            <a:ext cx="8350389" cy="646331"/>
          </a:xfrm>
          <a:prstGeom prst="rect">
            <a:avLst/>
          </a:prstGeom>
        </p:spPr>
        <p:txBody>
          <a:bodyPr wrap="square">
            <a:spAutoFit/>
          </a:bodyPr>
          <a:lstStyle/>
          <a:p>
            <a:r>
              <a:rPr lang="zh-CN" altLang="en-US" sz="1800" b="1" dirty="0" smtClean="0"/>
              <a:t>数学计算模型是数字样机的开始和源头，作为理论计算样机，是后续各个样机模型的理论技术依据。</a:t>
            </a:r>
            <a:endParaRPr lang="zh-CN" altLang="en-US" sz="1800" b="1" dirty="0"/>
          </a:p>
        </p:txBody>
      </p:sp>
      <p:sp>
        <p:nvSpPr>
          <p:cNvPr id="13"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DMU</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的应用流程</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177800" y="839788"/>
            <a:ext cx="7612063" cy="457200"/>
          </a:xfrm>
        </p:spPr>
        <p:txBody>
          <a:bodyPr/>
          <a:lstStyle/>
          <a:p>
            <a:pPr>
              <a:buFont typeface="Wingdings" pitchFamily="2" charset="2"/>
              <a:buChar char="ü"/>
            </a:pPr>
            <a:r>
              <a:rPr lang="zh-CN" altLang="en-US" sz="2200" dirty="0" smtClean="0"/>
              <a:t>从</a:t>
            </a:r>
            <a:r>
              <a:rPr lang="en-US" altLang="zh-CN" sz="2200" dirty="0" smtClean="0"/>
              <a:t>PDM</a:t>
            </a:r>
            <a:r>
              <a:rPr lang="zh-CN" altLang="en-US" sz="2200" dirty="0" smtClean="0"/>
              <a:t>到</a:t>
            </a:r>
            <a:r>
              <a:rPr lang="en-US" altLang="zh-CN" sz="2200" dirty="0" smtClean="0"/>
              <a:t>PLM</a:t>
            </a:r>
            <a:endParaRPr lang="en-US" altLang="en-US" sz="2200" dirty="0" smtClean="0"/>
          </a:p>
        </p:txBody>
      </p:sp>
      <p:cxnSp>
        <p:nvCxnSpPr>
          <p:cNvPr id="104453" name="Straight Connector 39"/>
          <p:cNvCxnSpPr>
            <a:cxnSpLocks noChangeShapeType="1"/>
          </p:cNvCxnSpPr>
          <p:nvPr/>
        </p:nvCxnSpPr>
        <p:spPr bwMode="auto">
          <a:xfrm flipV="1">
            <a:off x="1176338" y="4054475"/>
            <a:ext cx="1236662" cy="682625"/>
          </a:xfrm>
          <a:prstGeom prst="line">
            <a:avLst/>
          </a:prstGeom>
          <a:noFill/>
          <a:ln w="38100" algn="ctr">
            <a:solidFill>
              <a:schemeClr val="accent1"/>
            </a:solidFill>
            <a:round/>
            <a:headEnd/>
            <a:tailEnd/>
          </a:ln>
        </p:spPr>
      </p:cxnSp>
      <p:cxnSp>
        <p:nvCxnSpPr>
          <p:cNvPr id="104454" name="Straight Connector 41"/>
          <p:cNvCxnSpPr>
            <a:cxnSpLocks noChangeShapeType="1"/>
          </p:cNvCxnSpPr>
          <p:nvPr/>
        </p:nvCxnSpPr>
        <p:spPr bwMode="auto">
          <a:xfrm>
            <a:off x="1357313" y="3079750"/>
            <a:ext cx="973137" cy="930275"/>
          </a:xfrm>
          <a:prstGeom prst="line">
            <a:avLst/>
          </a:prstGeom>
          <a:noFill/>
          <a:ln w="38100" algn="ctr">
            <a:solidFill>
              <a:schemeClr val="accent1"/>
            </a:solidFill>
            <a:round/>
            <a:headEnd/>
            <a:tailEnd/>
          </a:ln>
        </p:spPr>
      </p:cxnSp>
      <p:cxnSp>
        <p:nvCxnSpPr>
          <p:cNvPr id="104455" name="Straight Connector 43"/>
          <p:cNvCxnSpPr>
            <a:cxnSpLocks noChangeShapeType="1"/>
          </p:cNvCxnSpPr>
          <p:nvPr/>
        </p:nvCxnSpPr>
        <p:spPr bwMode="auto">
          <a:xfrm rot="10800000" flipV="1">
            <a:off x="2465388" y="3148013"/>
            <a:ext cx="1012825" cy="914400"/>
          </a:xfrm>
          <a:prstGeom prst="line">
            <a:avLst/>
          </a:prstGeom>
          <a:noFill/>
          <a:ln w="38100" algn="ctr">
            <a:solidFill>
              <a:schemeClr val="accent1"/>
            </a:solidFill>
            <a:prstDash val="sysDot"/>
            <a:round/>
            <a:headEnd/>
            <a:tailEnd/>
          </a:ln>
        </p:spPr>
      </p:cxnSp>
      <p:cxnSp>
        <p:nvCxnSpPr>
          <p:cNvPr id="104456" name="Straight Connector 45"/>
          <p:cNvCxnSpPr>
            <a:cxnSpLocks noChangeShapeType="1"/>
          </p:cNvCxnSpPr>
          <p:nvPr/>
        </p:nvCxnSpPr>
        <p:spPr bwMode="auto">
          <a:xfrm rot="10800000">
            <a:off x="2451100" y="4084638"/>
            <a:ext cx="1192213" cy="660400"/>
          </a:xfrm>
          <a:prstGeom prst="line">
            <a:avLst/>
          </a:prstGeom>
          <a:noFill/>
          <a:ln w="38100" algn="ctr">
            <a:solidFill>
              <a:schemeClr val="accent1"/>
            </a:solidFill>
            <a:round/>
            <a:headEnd/>
            <a:tailEnd/>
          </a:ln>
        </p:spPr>
      </p:cxnSp>
      <p:cxnSp>
        <p:nvCxnSpPr>
          <p:cNvPr id="104457" name="Straight Connector 47"/>
          <p:cNvCxnSpPr>
            <a:cxnSpLocks noChangeShapeType="1"/>
          </p:cNvCxnSpPr>
          <p:nvPr/>
        </p:nvCxnSpPr>
        <p:spPr bwMode="auto">
          <a:xfrm rot="5400000">
            <a:off x="1735138" y="4949825"/>
            <a:ext cx="1371600" cy="0"/>
          </a:xfrm>
          <a:prstGeom prst="line">
            <a:avLst/>
          </a:prstGeom>
          <a:noFill/>
          <a:ln w="38100" algn="ctr">
            <a:solidFill>
              <a:schemeClr val="accent1"/>
            </a:solidFill>
            <a:round/>
            <a:headEnd/>
            <a:tailEnd/>
          </a:ln>
        </p:spPr>
      </p:cxnSp>
      <p:sp>
        <p:nvSpPr>
          <p:cNvPr id="6" name="Oval 5"/>
          <p:cNvSpPr/>
          <p:nvPr/>
        </p:nvSpPr>
        <p:spPr bwMode="auto">
          <a:xfrm>
            <a:off x="1768841" y="3432746"/>
            <a:ext cx="1334124" cy="1334124"/>
          </a:xfrm>
          <a:prstGeom prst="ellipse">
            <a:avLst/>
          </a:prstGeom>
          <a:solidFill>
            <a:schemeClr val="accent1"/>
          </a:solidFill>
          <a:ln w="28575" cap="flat" cmpd="sng" algn="ctr">
            <a:solidFill>
              <a:schemeClr val="bg1"/>
            </a:solidFill>
            <a:prstDash val="solid"/>
            <a:round/>
            <a:headEnd type="none" w="med" len="med"/>
            <a:tailEnd type="none" w="med" len="med"/>
          </a:ln>
          <a:effectLst>
            <a:outerShdw blurRad="63500" sx="102000" sy="102000" algn="ctr" rotWithShape="0">
              <a:prstClr val="black">
                <a:alpha val="7000"/>
              </a:prstClr>
            </a:outerShdw>
          </a:effectLst>
          <a:scene3d>
            <a:camera prst="orthographicFront"/>
            <a:lightRig rig="threePt" dir="t"/>
          </a:scene3d>
          <a:sp3d>
            <a:bevelT w="165100" prst="coolSlant"/>
          </a:sp3d>
        </p:spPr>
        <p:txBody>
          <a:bodyPr lIns="0" tIns="0" rIns="0" bIns="0" anchor="ctr"/>
          <a:lstStyle/>
          <a:p>
            <a:pPr algn="ctr" eaLnBrk="0" hangingPunct="0">
              <a:lnSpc>
                <a:spcPct val="90000"/>
              </a:lnSpc>
              <a:defRPr/>
            </a:pPr>
            <a:r>
              <a:rPr lang="en-US" sz="1800" u="none" dirty="0">
                <a:solidFill>
                  <a:schemeClr val="bg1"/>
                </a:solidFill>
                <a:effectLst>
                  <a:outerShdw blurRad="38100" dist="38100" dir="2700000" algn="tl">
                    <a:srgbClr val="000000">
                      <a:alpha val="43137"/>
                    </a:srgbClr>
                  </a:outerShdw>
                </a:effectLst>
              </a:rPr>
              <a:t>ERP</a:t>
            </a:r>
          </a:p>
        </p:txBody>
      </p:sp>
      <p:sp>
        <p:nvSpPr>
          <p:cNvPr id="16" name="Oval 15"/>
          <p:cNvSpPr/>
          <p:nvPr/>
        </p:nvSpPr>
        <p:spPr bwMode="auto">
          <a:xfrm>
            <a:off x="3087974" y="2758188"/>
            <a:ext cx="779490" cy="779490"/>
          </a:xfrm>
          <a:prstGeom prst="ellipse">
            <a:avLst/>
          </a:prstGeom>
          <a:solidFill>
            <a:srgbClr val="FF6600"/>
          </a:solidFill>
          <a:ln w="28575" cap="flat" cmpd="sng" algn="ctr">
            <a:solidFill>
              <a:schemeClr val="bg1"/>
            </a:solidFill>
            <a:prstDash val="solid"/>
            <a:round/>
            <a:headEnd type="none" w="med" len="med"/>
            <a:tailEnd type="none" w="med" len="med"/>
          </a:ln>
          <a:effectLst>
            <a:outerShdw blurRad="63500" sx="102000" sy="102000" algn="ctr" rotWithShape="0">
              <a:prstClr val="black">
                <a:alpha val="7000"/>
              </a:prstClr>
            </a:outerShdw>
          </a:effectLst>
          <a:scene3d>
            <a:camera prst="orthographicFront"/>
            <a:lightRig rig="threePt" dir="t"/>
          </a:scene3d>
          <a:sp3d>
            <a:bevelT w="165100" prst="coolSlant"/>
          </a:sp3d>
        </p:spPr>
        <p:txBody>
          <a:bodyPr lIns="0" tIns="0" rIns="0" bIns="0" anchor="ctr"/>
          <a:lstStyle/>
          <a:p>
            <a:pPr algn="ctr" eaLnBrk="0" hangingPunct="0">
              <a:lnSpc>
                <a:spcPct val="90000"/>
              </a:lnSpc>
              <a:defRPr/>
            </a:pPr>
            <a:r>
              <a:rPr lang="en-US" sz="1100" u="none" dirty="0" smtClean="0">
                <a:solidFill>
                  <a:schemeClr val="bg1"/>
                </a:solidFill>
                <a:effectLst>
                  <a:outerShdw blurRad="38100" dist="38100" dir="2700000" algn="tl">
                    <a:srgbClr val="000000">
                      <a:alpha val="43137"/>
                    </a:srgbClr>
                  </a:outerShdw>
                </a:effectLst>
              </a:rPr>
              <a:t>PDM</a:t>
            </a:r>
            <a:endParaRPr lang="en-US" sz="1100" u="none" dirty="0">
              <a:solidFill>
                <a:schemeClr val="bg1"/>
              </a:solidFill>
              <a:effectLst>
                <a:outerShdw blurRad="38100" dist="38100" dir="2700000" algn="tl">
                  <a:srgbClr val="000000">
                    <a:alpha val="43137"/>
                  </a:srgbClr>
                </a:outerShdw>
              </a:effectLst>
            </a:endParaRPr>
          </a:p>
        </p:txBody>
      </p:sp>
      <p:sp>
        <p:nvSpPr>
          <p:cNvPr id="17" name="Oval 16"/>
          <p:cNvSpPr/>
          <p:nvPr/>
        </p:nvSpPr>
        <p:spPr bwMode="auto">
          <a:xfrm>
            <a:off x="989351" y="2758188"/>
            <a:ext cx="779490" cy="779490"/>
          </a:xfrm>
          <a:prstGeom prst="ellipse">
            <a:avLst/>
          </a:prstGeom>
          <a:solidFill>
            <a:schemeClr val="accent1"/>
          </a:solidFill>
          <a:ln w="9525"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lIns="0" tIns="0" rIns="0" bIns="0" anchor="ctr"/>
          <a:lstStyle/>
          <a:p>
            <a:pPr algn="ctr" eaLnBrk="0" hangingPunct="0">
              <a:lnSpc>
                <a:spcPct val="90000"/>
              </a:lnSpc>
              <a:defRPr/>
            </a:pPr>
            <a:r>
              <a:rPr lang="en-US" sz="11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t>CRM</a:t>
            </a:r>
          </a:p>
        </p:txBody>
      </p:sp>
      <p:sp>
        <p:nvSpPr>
          <p:cNvPr id="18" name="Oval 17"/>
          <p:cNvSpPr/>
          <p:nvPr/>
        </p:nvSpPr>
        <p:spPr bwMode="auto">
          <a:xfrm>
            <a:off x="764498" y="4392115"/>
            <a:ext cx="779490" cy="779490"/>
          </a:xfrm>
          <a:prstGeom prst="ellipse">
            <a:avLst/>
          </a:prstGeom>
          <a:solidFill>
            <a:schemeClr val="accent1"/>
          </a:solidFill>
          <a:ln w="9525"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lIns="0" tIns="0" rIns="0" bIns="0" anchor="ctr"/>
          <a:lstStyle/>
          <a:p>
            <a:pPr algn="ctr" eaLnBrk="0" hangingPunct="0">
              <a:lnSpc>
                <a:spcPct val="90000"/>
              </a:lnSpc>
              <a:defRPr/>
            </a:pPr>
            <a:r>
              <a:rPr lang="en-US" sz="11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t>SCM</a:t>
            </a:r>
          </a:p>
        </p:txBody>
      </p:sp>
      <p:sp>
        <p:nvSpPr>
          <p:cNvPr id="19" name="Oval 18"/>
          <p:cNvSpPr/>
          <p:nvPr/>
        </p:nvSpPr>
        <p:spPr bwMode="auto">
          <a:xfrm>
            <a:off x="2023672" y="5119140"/>
            <a:ext cx="779490" cy="779490"/>
          </a:xfrm>
          <a:prstGeom prst="ellipse">
            <a:avLst/>
          </a:prstGeom>
          <a:solidFill>
            <a:schemeClr val="accent1"/>
          </a:solidFill>
          <a:ln w="9525"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lIns="0" tIns="0" rIns="0" bIns="0" anchor="ctr"/>
          <a:lstStyle/>
          <a:p>
            <a:pPr algn="ctr" eaLnBrk="0" hangingPunct="0">
              <a:lnSpc>
                <a:spcPct val="90000"/>
              </a:lnSpc>
              <a:defRPr/>
            </a:pPr>
            <a:r>
              <a:rPr lang="en-US" sz="11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t>Mfg</a:t>
            </a:r>
          </a:p>
        </p:txBody>
      </p:sp>
      <p:sp>
        <p:nvSpPr>
          <p:cNvPr id="20" name="Oval 19"/>
          <p:cNvSpPr/>
          <p:nvPr/>
        </p:nvSpPr>
        <p:spPr bwMode="auto">
          <a:xfrm>
            <a:off x="3297836" y="4339649"/>
            <a:ext cx="779490" cy="779490"/>
          </a:xfrm>
          <a:prstGeom prst="ellipse">
            <a:avLst/>
          </a:prstGeom>
          <a:solidFill>
            <a:schemeClr val="accent1"/>
          </a:solidFill>
          <a:ln w="9525"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lIns="0" tIns="0" rIns="0" bIns="0" anchor="ctr"/>
          <a:lstStyle/>
          <a:p>
            <a:pPr algn="ctr" eaLnBrk="0" hangingPunct="0">
              <a:lnSpc>
                <a:spcPct val="90000"/>
              </a:lnSpc>
              <a:defRPr/>
            </a:pPr>
            <a:r>
              <a:rPr lang="en-US" sz="11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t>HR</a:t>
            </a:r>
          </a:p>
        </p:txBody>
      </p:sp>
      <p:sp>
        <p:nvSpPr>
          <p:cNvPr id="104476" name="TextBox 58"/>
          <p:cNvSpPr txBox="1">
            <a:spLocks noChangeArrowheads="1"/>
          </p:cNvSpPr>
          <p:nvPr/>
        </p:nvSpPr>
        <p:spPr bwMode="auto">
          <a:xfrm>
            <a:off x="6388836" y="1658194"/>
            <a:ext cx="754181" cy="304699"/>
          </a:xfrm>
          <a:prstGeom prst="rect">
            <a:avLst/>
          </a:prstGeom>
          <a:noFill/>
          <a:ln w="9525">
            <a:noFill/>
            <a:miter lim="800000"/>
            <a:headEnd/>
            <a:tailEnd/>
          </a:ln>
        </p:spPr>
        <p:txBody>
          <a:bodyPr wrap="none" lIns="0" tIns="0" rIns="0" bIns="0" anchor="ctr" anchorCtr="1">
            <a:spAutoFit/>
          </a:bodyPr>
          <a:lstStyle/>
          <a:p>
            <a:pPr algn="ctr" eaLnBrk="0" hangingPunct="0">
              <a:lnSpc>
                <a:spcPct val="90000"/>
              </a:lnSpc>
            </a:pPr>
            <a:r>
              <a:rPr lang="en-US" sz="2200" u="none" dirty="0" smtClean="0">
                <a:solidFill>
                  <a:schemeClr val="tx1"/>
                </a:solidFill>
              </a:rPr>
              <a:t>Today</a:t>
            </a:r>
            <a:endParaRPr lang="en-US" sz="2200" u="none" dirty="0">
              <a:solidFill>
                <a:schemeClr val="tx1"/>
              </a:solidFill>
            </a:endParaRPr>
          </a:p>
        </p:txBody>
      </p:sp>
      <p:sp>
        <p:nvSpPr>
          <p:cNvPr id="104477" name="TextBox 12"/>
          <p:cNvSpPr txBox="1">
            <a:spLocks noChangeArrowheads="1"/>
          </p:cNvSpPr>
          <p:nvPr/>
        </p:nvSpPr>
        <p:spPr bwMode="auto">
          <a:xfrm>
            <a:off x="1795918" y="1658194"/>
            <a:ext cx="1245276" cy="304699"/>
          </a:xfrm>
          <a:prstGeom prst="rect">
            <a:avLst/>
          </a:prstGeom>
          <a:noFill/>
          <a:ln w="9525">
            <a:noFill/>
            <a:miter lim="800000"/>
            <a:headEnd/>
            <a:tailEnd/>
          </a:ln>
        </p:spPr>
        <p:txBody>
          <a:bodyPr wrap="none" lIns="0" tIns="0" rIns="0" bIns="0" anchor="ctr" anchorCtr="1">
            <a:spAutoFit/>
          </a:bodyPr>
          <a:lstStyle/>
          <a:p>
            <a:pPr algn="ctr" eaLnBrk="0" hangingPunct="0">
              <a:lnSpc>
                <a:spcPct val="90000"/>
              </a:lnSpc>
            </a:pPr>
            <a:r>
              <a:rPr lang="en-US" sz="2200" u="none" dirty="0">
                <a:solidFill>
                  <a:schemeClr val="tx1"/>
                </a:solidFill>
              </a:rPr>
              <a:t>Yesterday</a:t>
            </a:r>
          </a:p>
        </p:txBody>
      </p:sp>
      <p:cxnSp>
        <p:nvCxnSpPr>
          <p:cNvPr id="104478" name="Straight Connector 52"/>
          <p:cNvCxnSpPr>
            <a:cxnSpLocks noChangeShapeType="1"/>
          </p:cNvCxnSpPr>
          <p:nvPr/>
        </p:nvCxnSpPr>
        <p:spPr bwMode="auto">
          <a:xfrm flipV="1">
            <a:off x="5167313" y="3676650"/>
            <a:ext cx="1325562" cy="195263"/>
          </a:xfrm>
          <a:prstGeom prst="line">
            <a:avLst/>
          </a:prstGeom>
          <a:noFill/>
          <a:ln w="38100" algn="ctr">
            <a:solidFill>
              <a:schemeClr val="accent1"/>
            </a:solidFill>
            <a:round/>
            <a:headEnd/>
            <a:tailEnd/>
          </a:ln>
        </p:spPr>
      </p:cxnSp>
      <p:cxnSp>
        <p:nvCxnSpPr>
          <p:cNvPr id="104479" name="Straight Connector 53"/>
          <p:cNvCxnSpPr>
            <a:cxnSpLocks noChangeShapeType="1"/>
          </p:cNvCxnSpPr>
          <p:nvPr/>
        </p:nvCxnSpPr>
        <p:spPr bwMode="auto">
          <a:xfrm rot="16200000" flipH="1">
            <a:off x="5499894" y="2713831"/>
            <a:ext cx="966788" cy="809625"/>
          </a:xfrm>
          <a:prstGeom prst="line">
            <a:avLst/>
          </a:prstGeom>
          <a:noFill/>
          <a:ln w="38100" algn="ctr">
            <a:solidFill>
              <a:schemeClr val="accent1"/>
            </a:solidFill>
            <a:round/>
            <a:headEnd/>
            <a:tailEnd/>
          </a:ln>
        </p:spPr>
      </p:cxnSp>
      <p:cxnSp>
        <p:nvCxnSpPr>
          <p:cNvPr id="104480" name="Straight Connector 54"/>
          <p:cNvCxnSpPr>
            <a:cxnSpLocks noChangeShapeType="1"/>
          </p:cNvCxnSpPr>
          <p:nvPr/>
        </p:nvCxnSpPr>
        <p:spPr bwMode="auto">
          <a:xfrm rot="5400000">
            <a:off x="6445250" y="2811463"/>
            <a:ext cx="981075" cy="704850"/>
          </a:xfrm>
          <a:prstGeom prst="line">
            <a:avLst/>
          </a:prstGeom>
          <a:noFill/>
          <a:ln w="38100" algn="ctr">
            <a:solidFill>
              <a:schemeClr val="accent1"/>
            </a:solidFill>
            <a:round/>
            <a:headEnd/>
            <a:tailEnd/>
          </a:ln>
        </p:spPr>
      </p:cxnSp>
      <p:cxnSp>
        <p:nvCxnSpPr>
          <p:cNvPr id="104481" name="Straight Connector 55"/>
          <p:cNvCxnSpPr>
            <a:cxnSpLocks noChangeShapeType="1"/>
          </p:cNvCxnSpPr>
          <p:nvPr/>
        </p:nvCxnSpPr>
        <p:spPr bwMode="auto">
          <a:xfrm rot="10800000">
            <a:off x="6657975" y="3706813"/>
            <a:ext cx="1071563" cy="60325"/>
          </a:xfrm>
          <a:prstGeom prst="line">
            <a:avLst/>
          </a:prstGeom>
          <a:noFill/>
          <a:ln w="38100" algn="ctr">
            <a:solidFill>
              <a:schemeClr val="accent1"/>
            </a:solidFill>
            <a:round/>
            <a:headEnd/>
            <a:tailEnd/>
          </a:ln>
        </p:spPr>
      </p:cxnSp>
      <p:cxnSp>
        <p:nvCxnSpPr>
          <p:cNvPr id="104482" name="Straight Connector 56"/>
          <p:cNvCxnSpPr>
            <a:cxnSpLocks noChangeShapeType="1"/>
          </p:cNvCxnSpPr>
          <p:nvPr/>
        </p:nvCxnSpPr>
        <p:spPr bwMode="auto">
          <a:xfrm rot="16200000" flipH="1">
            <a:off x="6204744" y="4048919"/>
            <a:ext cx="1214437" cy="561975"/>
          </a:xfrm>
          <a:prstGeom prst="line">
            <a:avLst/>
          </a:prstGeom>
          <a:noFill/>
          <a:ln w="38100" algn="ctr">
            <a:solidFill>
              <a:schemeClr val="accent1"/>
            </a:solidFill>
            <a:prstDash val="sysDot"/>
            <a:round/>
            <a:headEnd/>
            <a:tailEnd/>
          </a:ln>
        </p:spPr>
      </p:cxnSp>
      <p:sp>
        <p:nvSpPr>
          <p:cNvPr id="60" name="Oval 59"/>
          <p:cNvSpPr/>
          <p:nvPr/>
        </p:nvSpPr>
        <p:spPr bwMode="auto">
          <a:xfrm>
            <a:off x="6980669" y="2230662"/>
            <a:ext cx="779490" cy="779490"/>
          </a:xfrm>
          <a:prstGeom prst="ellipse">
            <a:avLst/>
          </a:prstGeom>
          <a:solidFill>
            <a:srgbClr val="FF6600"/>
          </a:solidFill>
          <a:ln w="9525"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lIns="0" tIns="0" rIns="0" bIns="0" anchor="ctr"/>
          <a:lstStyle/>
          <a:p>
            <a:pPr algn="ctr" eaLnBrk="0" hangingPunct="0">
              <a:lnSpc>
                <a:spcPct val="90000"/>
              </a:lnSpc>
              <a:defRPr/>
            </a:pPr>
            <a:r>
              <a:rPr lang="en-US" sz="11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t>Supplier </a:t>
            </a:r>
            <a:br>
              <a:rPr lang="en-US" sz="11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br>
            <a:r>
              <a:rPr lang="en-US" sz="11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t>Strategy</a:t>
            </a:r>
          </a:p>
        </p:txBody>
      </p:sp>
      <p:sp>
        <p:nvSpPr>
          <p:cNvPr id="61" name="Oval 60"/>
          <p:cNvSpPr/>
          <p:nvPr/>
        </p:nvSpPr>
        <p:spPr bwMode="auto">
          <a:xfrm>
            <a:off x="5211830" y="2193187"/>
            <a:ext cx="779490" cy="779490"/>
          </a:xfrm>
          <a:prstGeom prst="ellipse">
            <a:avLst/>
          </a:prstGeom>
          <a:solidFill>
            <a:srgbClr val="FF6600"/>
          </a:solidFill>
          <a:ln w="9525"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lIns="0" tIns="0" rIns="0" bIns="0" anchor="ctr"/>
          <a:lstStyle/>
          <a:p>
            <a:pPr algn="ctr" eaLnBrk="0" hangingPunct="0">
              <a:lnSpc>
                <a:spcPct val="90000"/>
              </a:lnSpc>
              <a:defRPr/>
            </a:pPr>
            <a:r>
              <a:rPr lang="en-US" sz="11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t>Design</a:t>
            </a:r>
            <a:br>
              <a:rPr lang="en-US" sz="11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br>
            <a:r>
              <a:rPr lang="en-US" sz="11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t>Strategy</a:t>
            </a:r>
          </a:p>
        </p:txBody>
      </p:sp>
      <p:sp>
        <p:nvSpPr>
          <p:cNvPr id="62" name="Oval 61"/>
          <p:cNvSpPr/>
          <p:nvPr/>
        </p:nvSpPr>
        <p:spPr bwMode="auto">
          <a:xfrm>
            <a:off x="4762124" y="3482340"/>
            <a:ext cx="779490" cy="779490"/>
          </a:xfrm>
          <a:prstGeom prst="ellipse">
            <a:avLst/>
          </a:prstGeom>
          <a:solidFill>
            <a:srgbClr val="FF6600"/>
          </a:solidFill>
          <a:ln w="9525"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lIns="0" tIns="0" rIns="0" bIns="0" anchor="ctr"/>
          <a:lstStyle/>
          <a:p>
            <a:pPr algn="ctr" eaLnBrk="0" hangingPunct="0">
              <a:lnSpc>
                <a:spcPct val="90000"/>
              </a:lnSpc>
              <a:defRPr/>
            </a:pPr>
            <a:r>
              <a:rPr lang="en-US" sz="11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t>Cost &amp; </a:t>
            </a:r>
            <a:br>
              <a:rPr lang="en-US" sz="11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br>
            <a:r>
              <a:rPr lang="en-US" sz="11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t>Green</a:t>
            </a:r>
          </a:p>
          <a:p>
            <a:pPr algn="ctr" eaLnBrk="0" hangingPunct="0">
              <a:lnSpc>
                <a:spcPct val="90000"/>
              </a:lnSpc>
              <a:defRPr/>
            </a:pPr>
            <a:r>
              <a:rPr lang="en-US" sz="11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t>Strategy</a:t>
            </a:r>
          </a:p>
        </p:txBody>
      </p:sp>
      <p:sp>
        <p:nvSpPr>
          <p:cNvPr id="64" name="Oval 63"/>
          <p:cNvSpPr/>
          <p:nvPr/>
        </p:nvSpPr>
        <p:spPr bwMode="auto">
          <a:xfrm>
            <a:off x="7430375" y="3429874"/>
            <a:ext cx="779490" cy="779490"/>
          </a:xfrm>
          <a:prstGeom prst="ellipse">
            <a:avLst/>
          </a:prstGeom>
          <a:solidFill>
            <a:srgbClr val="FF6600"/>
          </a:solidFill>
          <a:ln w="9525"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lIns="0" tIns="0" rIns="0" bIns="0" anchor="ctr"/>
          <a:lstStyle/>
          <a:p>
            <a:pPr algn="ctr" eaLnBrk="0" hangingPunct="0">
              <a:lnSpc>
                <a:spcPct val="90000"/>
              </a:lnSpc>
              <a:defRPr/>
            </a:pPr>
            <a:r>
              <a:rPr lang="en-US" sz="11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t>Mfg.</a:t>
            </a:r>
            <a:br>
              <a:rPr lang="en-US" sz="11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br>
            <a:r>
              <a:rPr lang="en-US" sz="11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t>Strategy</a:t>
            </a:r>
          </a:p>
        </p:txBody>
      </p:sp>
      <p:cxnSp>
        <p:nvCxnSpPr>
          <p:cNvPr id="104495" name="Straight Connector 72"/>
          <p:cNvCxnSpPr>
            <a:cxnSpLocks noChangeShapeType="1"/>
          </p:cNvCxnSpPr>
          <p:nvPr/>
        </p:nvCxnSpPr>
        <p:spPr bwMode="auto">
          <a:xfrm rot="5400000">
            <a:off x="5506244" y="4066381"/>
            <a:ext cx="1235075" cy="715963"/>
          </a:xfrm>
          <a:prstGeom prst="line">
            <a:avLst/>
          </a:prstGeom>
          <a:noFill/>
          <a:ln w="38100" algn="ctr">
            <a:solidFill>
              <a:schemeClr val="accent1"/>
            </a:solidFill>
            <a:round/>
            <a:headEnd/>
            <a:tailEnd/>
          </a:ln>
        </p:spPr>
      </p:cxnSp>
      <p:sp>
        <p:nvSpPr>
          <p:cNvPr id="58" name="Oval 57"/>
          <p:cNvSpPr/>
          <p:nvPr/>
        </p:nvSpPr>
        <p:spPr bwMode="auto">
          <a:xfrm>
            <a:off x="5826428" y="3025141"/>
            <a:ext cx="1334124" cy="1334124"/>
          </a:xfrm>
          <a:prstGeom prst="ellipse">
            <a:avLst/>
          </a:prstGeom>
          <a:solidFill>
            <a:srgbClr val="FF6600"/>
          </a:solidFill>
          <a:ln w="9525"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lIns="0" tIns="0" rIns="0" bIns="0" anchor="ctr"/>
          <a:lstStyle/>
          <a:p>
            <a:pPr algn="ctr" eaLnBrk="0" hangingPunct="0">
              <a:lnSpc>
                <a:spcPct val="90000"/>
              </a:lnSpc>
              <a:defRPr/>
            </a:pPr>
            <a:r>
              <a:rPr lang="en-US" sz="18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t>PLM</a:t>
            </a:r>
          </a:p>
        </p:txBody>
      </p:sp>
      <p:sp>
        <p:nvSpPr>
          <p:cNvPr id="67" name="Oval 66"/>
          <p:cNvSpPr/>
          <p:nvPr/>
        </p:nvSpPr>
        <p:spPr bwMode="auto">
          <a:xfrm>
            <a:off x="5451671" y="4546643"/>
            <a:ext cx="779490" cy="779490"/>
          </a:xfrm>
          <a:prstGeom prst="ellipse">
            <a:avLst/>
          </a:prstGeom>
          <a:solidFill>
            <a:srgbClr val="FF6600"/>
          </a:solidFill>
          <a:ln w="9525"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lIns="0" tIns="0" rIns="0" bIns="0" anchor="ctr"/>
          <a:lstStyle/>
          <a:p>
            <a:pPr algn="ctr" eaLnBrk="0" hangingPunct="0">
              <a:lnSpc>
                <a:spcPct val="90000"/>
              </a:lnSpc>
              <a:defRPr/>
            </a:pPr>
            <a:r>
              <a:rPr lang="en-US" sz="11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t>Service</a:t>
            </a:r>
          </a:p>
          <a:p>
            <a:pPr algn="ctr" eaLnBrk="0" hangingPunct="0">
              <a:lnSpc>
                <a:spcPct val="90000"/>
              </a:lnSpc>
              <a:defRPr/>
            </a:pPr>
            <a:r>
              <a:rPr lang="en-US" sz="11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t>Strategy</a:t>
            </a:r>
          </a:p>
        </p:txBody>
      </p:sp>
      <p:cxnSp>
        <p:nvCxnSpPr>
          <p:cNvPr id="104502" name="Straight Connector 81"/>
          <p:cNvCxnSpPr>
            <a:cxnSpLocks noChangeShapeType="1"/>
          </p:cNvCxnSpPr>
          <p:nvPr/>
        </p:nvCxnSpPr>
        <p:spPr bwMode="auto">
          <a:xfrm rot="5400000" flipH="1" flipV="1">
            <a:off x="6632576" y="5589587"/>
            <a:ext cx="938212" cy="258763"/>
          </a:xfrm>
          <a:prstGeom prst="line">
            <a:avLst/>
          </a:prstGeom>
          <a:noFill/>
          <a:ln w="38100" algn="ctr">
            <a:solidFill>
              <a:schemeClr val="accent1"/>
            </a:solidFill>
            <a:round/>
            <a:headEnd/>
            <a:tailEnd/>
          </a:ln>
        </p:spPr>
      </p:cxnSp>
      <p:cxnSp>
        <p:nvCxnSpPr>
          <p:cNvPr id="104503" name="Straight Connector 83"/>
          <p:cNvCxnSpPr>
            <a:cxnSpLocks noChangeShapeType="1"/>
          </p:cNvCxnSpPr>
          <p:nvPr/>
        </p:nvCxnSpPr>
        <p:spPr bwMode="auto">
          <a:xfrm rot="16200000" flipV="1">
            <a:off x="7037387" y="5414963"/>
            <a:ext cx="989013" cy="554038"/>
          </a:xfrm>
          <a:prstGeom prst="line">
            <a:avLst/>
          </a:prstGeom>
          <a:noFill/>
          <a:ln w="38100" algn="ctr">
            <a:solidFill>
              <a:schemeClr val="accent1"/>
            </a:solidFill>
            <a:round/>
            <a:headEnd/>
            <a:tailEnd/>
          </a:ln>
        </p:spPr>
      </p:cxnSp>
      <p:cxnSp>
        <p:nvCxnSpPr>
          <p:cNvPr id="104504" name="Straight Connector 85"/>
          <p:cNvCxnSpPr>
            <a:cxnSpLocks noChangeShapeType="1"/>
          </p:cNvCxnSpPr>
          <p:nvPr/>
        </p:nvCxnSpPr>
        <p:spPr bwMode="auto">
          <a:xfrm rot="10800000">
            <a:off x="7239000" y="5181600"/>
            <a:ext cx="1211263" cy="412750"/>
          </a:xfrm>
          <a:prstGeom prst="line">
            <a:avLst/>
          </a:prstGeom>
          <a:noFill/>
          <a:ln w="38100" algn="ctr">
            <a:solidFill>
              <a:schemeClr val="accent1"/>
            </a:solidFill>
            <a:round/>
            <a:headEnd/>
            <a:tailEnd/>
          </a:ln>
        </p:spPr>
      </p:cxnSp>
      <p:sp>
        <p:nvSpPr>
          <p:cNvPr id="66" name="Oval 65"/>
          <p:cNvSpPr/>
          <p:nvPr/>
        </p:nvSpPr>
        <p:spPr bwMode="auto">
          <a:xfrm>
            <a:off x="8041722" y="5317137"/>
            <a:ext cx="464696" cy="464696"/>
          </a:xfrm>
          <a:prstGeom prst="ellipse">
            <a:avLst/>
          </a:prstGeom>
          <a:solidFill>
            <a:schemeClr val="accent1"/>
          </a:solidFill>
          <a:ln w="9525"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lIns="0" tIns="0" rIns="0" bIns="0" anchor="ctr"/>
          <a:lstStyle/>
          <a:p>
            <a:pPr algn="ctr" eaLnBrk="0" hangingPunct="0">
              <a:lnSpc>
                <a:spcPct val="90000"/>
              </a:lnSpc>
              <a:defRPr/>
            </a:pPr>
            <a:r>
              <a:rPr lang="en-US" sz="12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t>….</a:t>
            </a:r>
          </a:p>
        </p:txBody>
      </p:sp>
      <p:sp>
        <p:nvSpPr>
          <p:cNvPr id="78" name="Oval 77"/>
          <p:cNvSpPr/>
          <p:nvPr/>
        </p:nvSpPr>
        <p:spPr bwMode="auto">
          <a:xfrm>
            <a:off x="7545923" y="5892882"/>
            <a:ext cx="464696" cy="464696"/>
          </a:xfrm>
          <a:prstGeom prst="ellipse">
            <a:avLst/>
          </a:prstGeom>
          <a:solidFill>
            <a:schemeClr val="accent1"/>
          </a:solidFill>
          <a:ln w="9525"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lIns="0" tIns="0" rIns="0" bIns="0" anchor="ctr"/>
          <a:lstStyle/>
          <a:p>
            <a:pPr algn="ctr" eaLnBrk="0" hangingPunct="0">
              <a:lnSpc>
                <a:spcPct val="90000"/>
              </a:lnSpc>
              <a:defRPr/>
            </a:pPr>
            <a:r>
              <a:rPr lang="en-US" sz="12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t>HR</a:t>
            </a:r>
          </a:p>
        </p:txBody>
      </p:sp>
      <p:sp>
        <p:nvSpPr>
          <p:cNvPr id="79" name="Oval 78"/>
          <p:cNvSpPr/>
          <p:nvPr/>
        </p:nvSpPr>
        <p:spPr bwMode="auto">
          <a:xfrm>
            <a:off x="6721714" y="5984074"/>
            <a:ext cx="464696" cy="464696"/>
          </a:xfrm>
          <a:prstGeom prst="ellipse">
            <a:avLst/>
          </a:prstGeom>
          <a:solidFill>
            <a:schemeClr val="accent1"/>
          </a:solidFill>
          <a:ln w="9525"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lIns="0" tIns="0" rIns="0" bIns="0" anchor="ctr"/>
          <a:lstStyle/>
          <a:p>
            <a:pPr algn="ctr" eaLnBrk="0" hangingPunct="0">
              <a:lnSpc>
                <a:spcPct val="90000"/>
              </a:lnSpc>
              <a:defRPr/>
            </a:pPr>
            <a:r>
              <a:rPr lang="en-US" sz="11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t>CRM</a:t>
            </a:r>
            <a:endParaRPr lang="en-US" sz="12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endParaRPr>
          </a:p>
        </p:txBody>
      </p:sp>
      <p:cxnSp>
        <p:nvCxnSpPr>
          <p:cNvPr id="104514" name="Straight Connector 42"/>
          <p:cNvCxnSpPr>
            <a:cxnSpLocks noChangeShapeType="1"/>
          </p:cNvCxnSpPr>
          <p:nvPr/>
        </p:nvCxnSpPr>
        <p:spPr bwMode="auto">
          <a:xfrm rot="5400000">
            <a:off x="2114550" y="4002088"/>
            <a:ext cx="4826000" cy="0"/>
          </a:xfrm>
          <a:prstGeom prst="line">
            <a:avLst/>
          </a:prstGeom>
          <a:noFill/>
          <a:ln w="12700" algn="ctr">
            <a:solidFill>
              <a:schemeClr val="tx1"/>
            </a:solidFill>
            <a:round/>
            <a:headEnd/>
            <a:tailEnd/>
          </a:ln>
        </p:spPr>
      </p:cxnSp>
      <p:cxnSp>
        <p:nvCxnSpPr>
          <p:cNvPr id="104515" name="Straight Connector 46"/>
          <p:cNvCxnSpPr>
            <a:cxnSpLocks noChangeShapeType="1"/>
          </p:cNvCxnSpPr>
          <p:nvPr/>
        </p:nvCxnSpPr>
        <p:spPr bwMode="auto">
          <a:xfrm>
            <a:off x="630238" y="2016125"/>
            <a:ext cx="8034337" cy="0"/>
          </a:xfrm>
          <a:prstGeom prst="line">
            <a:avLst/>
          </a:prstGeom>
          <a:noFill/>
          <a:ln w="12700" algn="ctr">
            <a:solidFill>
              <a:schemeClr val="tx1"/>
            </a:solidFill>
            <a:round/>
            <a:headEnd/>
            <a:tailEnd/>
          </a:ln>
        </p:spPr>
      </p:cxnSp>
      <p:sp>
        <p:nvSpPr>
          <p:cNvPr id="68" name="AutoShape 105"/>
          <p:cNvSpPr>
            <a:spLocks noChangeArrowheads="1"/>
          </p:cNvSpPr>
          <p:nvPr/>
        </p:nvSpPr>
        <p:spPr bwMode="gray">
          <a:xfrm flipH="1">
            <a:off x="400050" y="1462088"/>
            <a:ext cx="8524875" cy="5051425"/>
          </a:xfrm>
          <a:prstGeom prst="roundRect">
            <a:avLst>
              <a:gd name="adj" fmla="val 8595"/>
            </a:avLst>
          </a:prstGeom>
          <a:noFill/>
          <a:ln w="19050" cap="flat" cmpd="sng" algn="ctr">
            <a:solidFill>
              <a:srgbClr val="A7C4D7"/>
            </a:solidFill>
            <a:prstDash val="solid"/>
            <a:round/>
            <a:headEnd type="none" w="med" len="med"/>
            <a:tailEnd type="none" w="med" len="med"/>
          </a:ln>
          <a:effectLst>
            <a:outerShdw blurRad="50800" dir="16200000" rotWithShape="0">
              <a:prstClr val="black">
                <a:alpha val="40000"/>
              </a:prstClr>
            </a:outerShdw>
          </a:effectLst>
        </p:spPr>
        <p:txBody>
          <a:bodyPr/>
          <a:lstStyle/>
          <a:p>
            <a:pPr eaLnBrk="0" hangingPunct="0">
              <a:lnSpc>
                <a:spcPct val="90000"/>
              </a:lnSpc>
              <a:defRPr/>
            </a:pPr>
            <a:endParaRPr lang="en-US" u="none" dirty="0"/>
          </a:p>
        </p:txBody>
      </p:sp>
      <p:sp>
        <p:nvSpPr>
          <p:cNvPr id="49" name="Oval 48"/>
          <p:cNvSpPr/>
          <p:nvPr/>
        </p:nvSpPr>
        <p:spPr bwMode="auto">
          <a:xfrm>
            <a:off x="6573188" y="4511041"/>
            <a:ext cx="1334124" cy="1334124"/>
          </a:xfrm>
          <a:prstGeom prst="ellipse">
            <a:avLst/>
          </a:prstGeom>
          <a:solidFill>
            <a:schemeClr val="accent1"/>
          </a:solidFill>
          <a:ln w="9525"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lIns="0" tIns="0" rIns="0" bIns="0" anchor="ctr"/>
          <a:lstStyle/>
          <a:p>
            <a:pPr algn="ctr" eaLnBrk="0" hangingPunct="0">
              <a:lnSpc>
                <a:spcPct val="90000"/>
              </a:lnSpc>
              <a:defRPr/>
            </a:pPr>
            <a:r>
              <a:rPr lang="en-US" sz="1800" u="none" dirty="0">
                <a:solidFill>
                  <a:schemeClr val="bg1"/>
                </a:solidFill>
                <a:effectLst>
                  <a:outerShdw blurRad="38100" dist="38100" dir="2700000" algn="tl">
                    <a:srgbClr val="000000">
                      <a:alpha val="43137"/>
                    </a:srgbClr>
                  </a:outerShdw>
                </a:effectLst>
                <a:latin typeface="Arial" pitchFamily="34" charset="0"/>
                <a:ea typeface="ＭＳ Ｐゴシック" pitchFamily="34" charset="-128"/>
              </a:rPr>
              <a:t>ERP</a:t>
            </a:r>
          </a:p>
        </p:txBody>
      </p:sp>
      <p:sp>
        <p:nvSpPr>
          <p:cNvPr id="38" name="标题 2"/>
          <p:cNvSpPr txBox="1">
            <a:spLocks/>
          </p:cNvSpPr>
          <p:nvPr/>
        </p:nvSpPr>
        <p:spPr bwMode="auto">
          <a:xfrm>
            <a:off x="149225" y="201613"/>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eaLnBrk="0" hangingPunct="0">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1.1</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 </a:t>
            </a: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PLM</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的历史与概念</a:t>
            </a:r>
            <a:endParaRPr kumimoji="1" lang="zh-CN" altLang="en-US" sz="2400" dirty="0">
              <a:effectLst>
                <a:outerShdw blurRad="38100" dist="38100" dir="2700000" algn="tl">
                  <a:srgbClr val="C0C0C0"/>
                </a:outerShdw>
              </a:effectLst>
              <a:latin typeface="Arial Narrow" pitchFamily="34" charset="0"/>
              <a:ea typeface="黑体" pitchFamily="2" charset="-122"/>
              <a:cs typeface="+mj-cs"/>
            </a:endParaRPr>
          </a:p>
        </p:txBody>
      </p:sp>
    </p:spTree>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p:cNvSpPr/>
          <p:nvPr/>
        </p:nvSpPr>
        <p:spPr bwMode="auto">
          <a:xfrm>
            <a:off x="434340" y="2301240"/>
            <a:ext cx="5791200" cy="3451860"/>
          </a:xfrm>
          <a:prstGeom prst="rect">
            <a:avLst/>
          </a:prstGeom>
          <a:solidFill>
            <a:schemeClr val="bg1"/>
          </a:solidFill>
          <a:ln w="1905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p:txBody>
      </p:sp>
      <p:sp>
        <p:nvSpPr>
          <p:cNvPr id="4099" name="标题 1"/>
          <p:cNvSpPr>
            <a:spLocks noGrp="1"/>
          </p:cNvSpPr>
          <p:nvPr>
            <p:ph type="title"/>
          </p:nvPr>
        </p:nvSpPr>
        <p:spPr>
          <a:xfrm>
            <a:off x="142875" y="811213"/>
            <a:ext cx="7612056" cy="457200"/>
          </a:xfrm>
        </p:spPr>
        <p:txBody>
          <a:bodyPr/>
          <a:lstStyle/>
          <a:p>
            <a:pPr>
              <a:buFont typeface="Wingdings" pitchFamily="2" charset="2"/>
              <a:buChar char="ü"/>
            </a:pPr>
            <a:r>
              <a:rPr lang="zh-CN" altLang="en-US" sz="2200" dirty="0" smtClean="0"/>
              <a:t>总体布局模型（</a:t>
            </a:r>
            <a:r>
              <a:rPr lang="en-US" altLang="zh-CN" sz="2200" dirty="0" smtClean="0"/>
              <a:t>MD</a:t>
            </a:r>
            <a:r>
              <a:rPr lang="zh-CN" altLang="en-US" sz="2200" dirty="0" smtClean="0"/>
              <a:t>）－面向设计</a:t>
            </a:r>
          </a:p>
        </p:txBody>
      </p:sp>
      <p:pic>
        <p:nvPicPr>
          <p:cNvPr id="19459" name="Picture 3"/>
          <p:cNvPicPr>
            <a:picLocks noChangeAspect="1" noChangeArrowheads="1"/>
          </p:cNvPicPr>
          <p:nvPr/>
        </p:nvPicPr>
        <p:blipFill>
          <a:blip r:embed="rId2" cstate="print"/>
          <a:srcRect/>
          <a:stretch>
            <a:fillRect/>
          </a:stretch>
        </p:blipFill>
        <p:spPr bwMode="auto">
          <a:xfrm>
            <a:off x="6721794" y="693420"/>
            <a:ext cx="2284456" cy="1402080"/>
          </a:xfrm>
          <a:prstGeom prst="rect">
            <a:avLst/>
          </a:prstGeom>
          <a:noFill/>
          <a:ln w="9525">
            <a:noFill/>
            <a:miter lim="800000"/>
            <a:headEnd/>
            <a:tailEnd/>
          </a:ln>
        </p:spPr>
      </p:pic>
      <p:pic>
        <p:nvPicPr>
          <p:cNvPr id="87" name="Picture 7"/>
          <p:cNvPicPr>
            <a:picLocks noChangeAspect="1" noChangeArrowheads="1"/>
          </p:cNvPicPr>
          <p:nvPr/>
        </p:nvPicPr>
        <p:blipFill>
          <a:blip r:embed="rId3" cstate="print">
            <a:clrChange>
              <a:clrFrom>
                <a:srgbClr val="FEFEFE"/>
              </a:clrFrom>
              <a:clrTo>
                <a:srgbClr val="FEFEFE">
                  <a:alpha val="0"/>
                </a:srgbClr>
              </a:clrTo>
            </a:clrChange>
          </a:blip>
          <a:srcRect t="13229"/>
          <a:stretch>
            <a:fillRect/>
          </a:stretch>
        </p:blipFill>
        <p:spPr bwMode="auto">
          <a:xfrm>
            <a:off x="665310" y="3713708"/>
            <a:ext cx="2717970" cy="1656932"/>
          </a:xfrm>
          <a:prstGeom prst="rect">
            <a:avLst/>
          </a:prstGeom>
          <a:noFill/>
          <a:ln w="19050">
            <a:noFill/>
            <a:miter lim="800000"/>
            <a:headEnd/>
            <a:tailEnd/>
          </a:ln>
        </p:spPr>
      </p:pic>
      <p:sp>
        <p:nvSpPr>
          <p:cNvPr id="88" name="矩形 87"/>
          <p:cNvSpPr/>
          <p:nvPr/>
        </p:nvSpPr>
        <p:spPr bwMode="auto">
          <a:xfrm>
            <a:off x="6393180" y="2301240"/>
            <a:ext cx="2529840" cy="3451860"/>
          </a:xfrm>
          <a:prstGeom prst="rect">
            <a:avLst/>
          </a:prstGeom>
          <a:solidFill>
            <a:srgbClr val="DCE7F6"/>
          </a:solidFill>
          <a:ln w="19050"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t" anchorCtr="0" compatLnSpc="1">
            <a:prstTxWarp prst="textNoShape">
              <a:avLst/>
            </a:prstTxWarp>
            <a:noAutofit/>
          </a:bodyPr>
          <a:lstStyle/>
          <a:p>
            <a:pPr eaLnBrk="0" hangingPunct="0"/>
            <a:r>
              <a:rPr lang="zh-CN" altLang="en-US" sz="1600" b="1" dirty="0" smtClean="0">
                <a:solidFill>
                  <a:schemeClr val="accent1"/>
                </a:solidFill>
                <a:latin typeface="+mn-ea"/>
              </a:rPr>
              <a:t>在流程中的环节：</a:t>
            </a:r>
            <a:endParaRPr lang="en-US" altLang="zh-CN" sz="1600" b="1" dirty="0" smtClean="0">
              <a:solidFill>
                <a:schemeClr val="accent1"/>
              </a:solidFill>
              <a:latin typeface="+mn-ea"/>
            </a:endParaRPr>
          </a:p>
          <a:p>
            <a:pPr eaLnBrk="0" hangingPunct="0"/>
            <a:r>
              <a:rPr lang="zh-CN" altLang="en-US" sz="1400" dirty="0" smtClean="0">
                <a:solidFill>
                  <a:schemeClr val="accent1"/>
                </a:solidFill>
                <a:latin typeface="+mn-ea"/>
              </a:rPr>
              <a:t> －跨越概念设计和方案设计</a:t>
            </a:r>
            <a:endParaRPr lang="en-US" altLang="zh-CN" sz="1400" dirty="0" smtClean="0">
              <a:solidFill>
                <a:schemeClr val="accent1"/>
              </a:solidFill>
              <a:latin typeface="+mn-ea"/>
            </a:endParaRPr>
          </a:p>
          <a:p>
            <a:pPr eaLnBrk="0" hangingPunct="0"/>
            <a:endParaRPr lang="en-US" altLang="zh-CN" sz="1600" b="1" dirty="0" smtClean="0">
              <a:solidFill>
                <a:schemeClr val="accent1"/>
              </a:solidFill>
              <a:latin typeface="+mn-ea"/>
            </a:endParaRPr>
          </a:p>
          <a:p>
            <a:pPr eaLnBrk="0" hangingPunct="0"/>
            <a:r>
              <a:rPr lang="zh-CN" altLang="en-US" sz="1600" b="1" dirty="0" smtClean="0">
                <a:solidFill>
                  <a:schemeClr val="accent1"/>
                </a:solidFill>
                <a:latin typeface="+mn-ea"/>
              </a:rPr>
              <a:t>主要解决和考虑的问题：</a:t>
            </a:r>
            <a:endParaRPr lang="en-US" altLang="zh-CN" sz="1600" b="1" dirty="0" smtClean="0">
              <a:solidFill>
                <a:schemeClr val="accent1"/>
              </a:solidFill>
              <a:latin typeface="+mn-ea"/>
            </a:endParaRPr>
          </a:p>
          <a:p>
            <a:pPr eaLnBrk="0" hangingPunct="0"/>
            <a:r>
              <a:rPr lang="zh-CN" altLang="en-US" sz="1800" dirty="0" smtClean="0">
                <a:solidFill>
                  <a:schemeClr val="accent1"/>
                </a:solidFill>
                <a:latin typeface="+mn-ea"/>
              </a:rPr>
              <a:t> </a:t>
            </a:r>
            <a:r>
              <a:rPr lang="zh-CN" altLang="en-US" sz="1400" dirty="0" smtClean="0">
                <a:solidFill>
                  <a:schemeClr val="accent1"/>
                </a:solidFill>
                <a:latin typeface="+mn-ea"/>
              </a:rPr>
              <a:t>－全装置的总体布局</a:t>
            </a:r>
            <a:endParaRPr lang="en-US" altLang="zh-CN" sz="1400" dirty="0" smtClean="0">
              <a:solidFill>
                <a:schemeClr val="accent1"/>
              </a:solidFill>
              <a:latin typeface="+mn-ea"/>
            </a:endParaRPr>
          </a:p>
          <a:p>
            <a:pPr eaLnBrk="0" hangingPunct="0"/>
            <a:r>
              <a:rPr lang="zh-CN" altLang="en-US" sz="1400" dirty="0" smtClean="0">
                <a:solidFill>
                  <a:schemeClr val="accent1"/>
                </a:solidFill>
                <a:latin typeface="+mn-ea"/>
              </a:rPr>
              <a:t> －继承数学计算模型的计算结果</a:t>
            </a:r>
            <a:endParaRPr lang="en-US" altLang="zh-CN" sz="1400" b="1" dirty="0" smtClean="0">
              <a:solidFill>
                <a:schemeClr val="accent1"/>
              </a:solidFill>
              <a:latin typeface="+mn-ea"/>
            </a:endParaRPr>
          </a:p>
          <a:p>
            <a:pPr eaLnBrk="0" hangingPunct="0"/>
            <a:r>
              <a:rPr lang="zh-CN" altLang="en-US" sz="1400" dirty="0" smtClean="0">
                <a:solidFill>
                  <a:schemeClr val="accent1"/>
                </a:solidFill>
                <a:latin typeface="+mn-ea"/>
              </a:rPr>
              <a:t> －主体和大功能部件的几何外型和轮廓</a:t>
            </a:r>
            <a:endParaRPr lang="en-US" altLang="zh-CN" sz="1400" dirty="0" smtClean="0">
              <a:solidFill>
                <a:schemeClr val="accent1"/>
              </a:solidFill>
              <a:latin typeface="+mn-ea"/>
            </a:endParaRPr>
          </a:p>
          <a:p>
            <a:pPr eaLnBrk="0" hangingPunct="0"/>
            <a:r>
              <a:rPr lang="zh-CN" altLang="en-US" sz="1400" dirty="0" smtClean="0">
                <a:solidFill>
                  <a:schemeClr val="accent1"/>
                </a:solidFill>
                <a:latin typeface="+mn-ea"/>
              </a:rPr>
              <a:t> －解决大部件之间的坐标定位</a:t>
            </a:r>
            <a:endParaRPr lang="en-US" altLang="zh-CN" sz="1400" dirty="0" smtClean="0">
              <a:solidFill>
                <a:schemeClr val="accent1"/>
              </a:solidFill>
              <a:latin typeface="+mn-ea"/>
            </a:endParaRPr>
          </a:p>
          <a:p>
            <a:pPr eaLnBrk="0" hangingPunct="0"/>
            <a:r>
              <a:rPr lang="zh-CN" altLang="en-US" sz="1400" dirty="0" smtClean="0">
                <a:solidFill>
                  <a:schemeClr val="accent1"/>
                </a:solidFill>
                <a:latin typeface="+mn-ea"/>
              </a:rPr>
              <a:t> －作为结构设计工程师、分包商、接口设计工程师、分析师的设计依据</a:t>
            </a:r>
            <a:endParaRPr lang="en-US" altLang="zh-CN" sz="1400" dirty="0" smtClean="0">
              <a:solidFill>
                <a:schemeClr val="accent1"/>
              </a:solidFill>
              <a:latin typeface="+mn-ea"/>
            </a:endParaRPr>
          </a:p>
          <a:p>
            <a:pPr eaLnBrk="0" hangingPunct="0"/>
            <a:endParaRPr lang="en-US" altLang="zh-CN" sz="1400" dirty="0" smtClean="0">
              <a:solidFill>
                <a:schemeClr val="accent1"/>
              </a:solidFill>
              <a:latin typeface="+mn-ea"/>
            </a:endParaRPr>
          </a:p>
        </p:txBody>
      </p:sp>
      <p:sp>
        <p:nvSpPr>
          <p:cNvPr id="89" name="矩形 88"/>
          <p:cNvSpPr/>
          <p:nvPr/>
        </p:nvSpPr>
        <p:spPr bwMode="auto">
          <a:xfrm>
            <a:off x="434340" y="1348740"/>
            <a:ext cx="6118860" cy="861060"/>
          </a:xfrm>
          <a:prstGeom prst="rect">
            <a:avLst/>
          </a:prstGeom>
          <a:solidFill>
            <a:srgbClr val="DCE7F6"/>
          </a:solidFill>
          <a:ln w="19050"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t" anchorCtr="0" compatLnSpc="1">
            <a:prstTxWarp prst="textNoShape">
              <a:avLst/>
            </a:prstTxWarp>
            <a:noAutofit/>
          </a:bodyPr>
          <a:lstStyle/>
          <a:p>
            <a:pPr eaLnBrk="0" hangingPunct="0">
              <a:buFont typeface="Arial" pitchFamily="34" charset="0"/>
              <a:buChar char="•"/>
            </a:pPr>
            <a:r>
              <a:rPr lang="zh-CN" altLang="en-US" sz="1600" dirty="0" smtClean="0">
                <a:solidFill>
                  <a:schemeClr val="accent1"/>
                </a:solidFill>
                <a:latin typeface="+mn-ea"/>
                <a:ea typeface="+mn-ea"/>
              </a:rPr>
              <a:t>面向设计的总体布局模型包括：</a:t>
            </a:r>
            <a:endParaRPr lang="en-US" altLang="zh-CN" sz="1600" dirty="0" smtClean="0">
              <a:solidFill>
                <a:schemeClr val="accent1"/>
              </a:solidFill>
              <a:latin typeface="+mn-ea"/>
              <a:ea typeface="+mn-ea"/>
            </a:endParaRPr>
          </a:p>
          <a:p>
            <a:pPr eaLnBrk="0" hangingPunct="0"/>
            <a:r>
              <a:rPr lang="zh-CN" altLang="en-US" sz="1200" dirty="0" smtClean="0">
                <a:solidFill>
                  <a:schemeClr val="accent1"/>
                </a:solidFill>
                <a:latin typeface="+mn-ea"/>
                <a:ea typeface="+mn-ea"/>
              </a:rPr>
              <a:t>   －装置的所有的外部轮廓形状</a:t>
            </a:r>
            <a:endParaRPr lang="en-US" altLang="zh-CN" sz="1200" dirty="0" smtClean="0">
              <a:solidFill>
                <a:schemeClr val="accent1"/>
              </a:solidFill>
              <a:latin typeface="+mn-ea"/>
              <a:ea typeface="+mn-ea"/>
            </a:endParaRPr>
          </a:p>
          <a:p>
            <a:pPr eaLnBrk="0" hangingPunct="0"/>
            <a:r>
              <a:rPr lang="zh-CN" altLang="en-US" sz="1200" dirty="0" smtClean="0">
                <a:solidFill>
                  <a:schemeClr val="accent1"/>
                </a:solidFill>
                <a:latin typeface="+mn-ea"/>
              </a:rPr>
              <a:t>   －最主要的几何参考、大部件之间的定位坐标平面和定位坐标</a:t>
            </a:r>
            <a:endParaRPr lang="en-US" altLang="zh-CN" sz="1200" dirty="0" smtClean="0">
              <a:solidFill>
                <a:schemeClr val="accent1"/>
              </a:solidFill>
              <a:latin typeface="+mn-ea"/>
              <a:ea typeface="+mn-ea"/>
            </a:endParaRPr>
          </a:p>
          <a:p>
            <a:pPr eaLnBrk="0" hangingPunct="0"/>
            <a:r>
              <a:rPr lang="zh-CN" altLang="en-US" sz="1200" dirty="0" smtClean="0">
                <a:solidFill>
                  <a:schemeClr val="accent1"/>
                </a:solidFill>
                <a:latin typeface="+mn-ea"/>
              </a:rPr>
              <a:t>   －面向设计总体布局模型分为三个层级：全装置、功能区域、关键部件</a:t>
            </a:r>
            <a:endParaRPr lang="en-US" altLang="zh-CN" sz="1200" dirty="0" smtClean="0">
              <a:solidFill>
                <a:schemeClr val="accent1"/>
              </a:solidFill>
              <a:latin typeface="+mn-ea"/>
            </a:endParaRPr>
          </a:p>
          <a:p>
            <a:pPr eaLnBrk="0" hangingPunct="0">
              <a:buFont typeface="Arial" pitchFamily="34" charset="0"/>
              <a:buChar char="•"/>
            </a:pPr>
            <a:endParaRPr kumimoji="0" lang="zh-CN" altLang="en-US" sz="1600" b="0" i="0" u="none" strike="noStrike" cap="none" normalizeH="0" baseline="0" dirty="0" smtClean="0">
              <a:ln>
                <a:noFill/>
              </a:ln>
              <a:solidFill>
                <a:schemeClr val="accent1"/>
              </a:solidFill>
              <a:effectLst/>
              <a:latin typeface="+mn-ea"/>
              <a:ea typeface="+mn-ea"/>
            </a:endParaRPr>
          </a:p>
        </p:txBody>
      </p:sp>
      <p:sp>
        <p:nvSpPr>
          <p:cNvPr id="90" name="矩形 89"/>
          <p:cNvSpPr/>
          <p:nvPr/>
        </p:nvSpPr>
        <p:spPr>
          <a:xfrm>
            <a:off x="389751" y="5971848"/>
            <a:ext cx="8350389" cy="646331"/>
          </a:xfrm>
          <a:prstGeom prst="rect">
            <a:avLst/>
          </a:prstGeom>
        </p:spPr>
        <p:txBody>
          <a:bodyPr wrap="square">
            <a:spAutoFit/>
          </a:bodyPr>
          <a:lstStyle/>
          <a:p>
            <a:r>
              <a:rPr lang="zh-CN" altLang="en-US" sz="1800" b="1" dirty="0" smtClean="0"/>
              <a:t>总体布局模型是基础的设计依据，为后续的接口大纲模型</a:t>
            </a:r>
            <a:r>
              <a:rPr lang="en-US" altLang="zh-CN" sz="1800" b="1" dirty="0" smtClean="0"/>
              <a:t>DP</a:t>
            </a:r>
            <a:r>
              <a:rPr lang="zh-CN" altLang="en-US" sz="1800" b="1" dirty="0" smtClean="0"/>
              <a:t>、空间分配模型</a:t>
            </a:r>
            <a:r>
              <a:rPr lang="en-US" altLang="zh-CN" sz="1800" b="1" dirty="0" smtClean="0"/>
              <a:t>SAM</a:t>
            </a:r>
            <a:r>
              <a:rPr lang="zh-CN" altLang="en-US" sz="1800" b="1" dirty="0" smtClean="0"/>
              <a:t>、应力分析模型</a:t>
            </a:r>
            <a:r>
              <a:rPr lang="en-US" altLang="zh-CN" sz="1800" b="1" dirty="0" smtClean="0"/>
              <a:t>SDM</a:t>
            </a:r>
            <a:r>
              <a:rPr lang="zh-CN" altLang="en-US" sz="1800" b="1" dirty="0" smtClean="0"/>
              <a:t>等提供参考。</a:t>
            </a:r>
            <a:endParaRPr lang="zh-CN" altLang="en-US" sz="1800" b="1" dirty="0"/>
          </a:p>
        </p:txBody>
      </p:sp>
      <p:sp>
        <p:nvSpPr>
          <p:cNvPr id="13" name="矩形 12"/>
          <p:cNvSpPr/>
          <p:nvPr/>
        </p:nvSpPr>
        <p:spPr bwMode="auto">
          <a:xfrm>
            <a:off x="7056120" y="822960"/>
            <a:ext cx="655320" cy="167640"/>
          </a:xfrm>
          <a:prstGeom prst="rect">
            <a:avLst/>
          </a:prstGeom>
          <a:noFill/>
          <a:ln w="38100" cap="flat" cmpd="sng" algn="ctr">
            <a:solidFill>
              <a:srgbClr val="FF0000"/>
            </a:solidFill>
            <a:prstDash val="solid"/>
            <a:round/>
            <a:headEnd type="none" w="med" len="med"/>
            <a:tailEnd type="none" w="med" len="med"/>
          </a:ln>
          <a:effectLst>
            <a:glow rad="101600">
              <a:schemeClr val="accent2">
                <a:satMod val="175000"/>
                <a:alpha val="40000"/>
              </a:schemeClr>
            </a:glow>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p:txBody>
      </p:sp>
      <p:pic>
        <p:nvPicPr>
          <p:cNvPr id="14" name="Picture 4" descr="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791936" y="2324099"/>
            <a:ext cx="3334544" cy="2151203"/>
          </a:xfrm>
          <a:prstGeom prst="rect">
            <a:avLst/>
          </a:prstGeom>
          <a:noFill/>
          <a:ln w="19050">
            <a:noFill/>
            <a:miter lim="800000"/>
            <a:headEnd type="none" w="sm" len="sm"/>
            <a:tailEnd type="none" w="sm" len="med"/>
          </a:ln>
        </p:spPr>
      </p:pic>
      <p:sp>
        <p:nvSpPr>
          <p:cNvPr id="11"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DMU</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的应用流程</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p:cNvSpPr/>
          <p:nvPr/>
        </p:nvSpPr>
        <p:spPr bwMode="auto">
          <a:xfrm>
            <a:off x="434340" y="2301240"/>
            <a:ext cx="5791200" cy="3451860"/>
          </a:xfrm>
          <a:prstGeom prst="rect">
            <a:avLst/>
          </a:prstGeom>
          <a:solidFill>
            <a:schemeClr val="bg1"/>
          </a:solidFill>
          <a:ln w="1905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p:txBody>
      </p:sp>
      <p:sp>
        <p:nvSpPr>
          <p:cNvPr id="4099" name="标题 1"/>
          <p:cNvSpPr>
            <a:spLocks noGrp="1"/>
          </p:cNvSpPr>
          <p:nvPr>
            <p:ph type="title"/>
          </p:nvPr>
        </p:nvSpPr>
        <p:spPr>
          <a:xfrm>
            <a:off x="168475" y="820738"/>
            <a:ext cx="7612056" cy="457200"/>
          </a:xfrm>
        </p:spPr>
        <p:txBody>
          <a:bodyPr/>
          <a:lstStyle/>
          <a:p>
            <a:pPr>
              <a:buFont typeface="Wingdings" pitchFamily="2" charset="2"/>
              <a:buChar char="ü"/>
            </a:pPr>
            <a:r>
              <a:rPr lang="zh-CN" altLang="en-US" sz="2200" dirty="0" smtClean="0"/>
              <a:t>设计接口、大纲模型（</a:t>
            </a:r>
            <a:r>
              <a:rPr lang="en-US" altLang="zh-CN" sz="2200" dirty="0" smtClean="0"/>
              <a:t>DP</a:t>
            </a:r>
            <a:r>
              <a:rPr lang="zh-CN" altLang="en-US" sz="2200" dirty="0" smtClean="0"/>
              <a:t>）</a:t>
            </a:r>
          </a:p>
        </p:txBody>
      </p:sp>
      <p:pic>
        <p:nvPicPr>
          <p:cNvPr id="19459" name="Picture 3"/>
          <p:cNvPicPr>
            <a:picLocks noChangeAspect="1" noChangeArrowheads="1"/>
          </p:cNvPicPr>
          <p:nvPr/>
        </p:nvPicPr>
        <p:blipFill>
          <a:blip r:embed="rId2" cstate="print"/>
          <a:srcRect/>
          <a:stretch>
            <a:fillRect/>
          </a:stretch>
        </p:blipFill>
        <p:spPr bwMode="auto">
          <a:xfrm>
            <a:off x="6721794" y="693420"/>
            <a:ext cx="2284456" cy="1402080"/>
          </a:xfrm>
          <a:prstGeom prst="rect">
            <a:avLst/>
          </a:prstGeom>
          <a:noFill/>
          <a:ln w="9525">
            <a:noFill/>
            <a:miter lim="800000"/>
            <a:headEnd/>
            <a:tailEnd/>
          </a:ln>
        </p:spPr>
      </p:pic>
      <p:sp>
        <p:nvSpPr>
          <p:cNvPr id="88" name="矩形 87"/>
          <p:cNvSpPr/>
          <p:nvPr/>
        </p:nvSpPr>
        <p:spPr bwMode="auto">
          <a:xfrm>
            <a:off x="6393180" y="2301240"/>
            <a:ext cx="2529840" cy="3451860"/>
          </a:xfrm>
          <a:prstGeom prst="rect">
            <a:avLst/>
          </a:prstGeom>
          <a:solidFill>
            <a:srgbClr val="DCE7F6"/>
          </a:solidFill>
          <a:ln w="19050"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t" anchorCtr="0" compatLnSpc="1">
            <a:prstTxWarp prst="textNoShape">
              <a:avLst/>
            </a:prstTxWarp>
            <a:noAutofit/>
          </a:bodyPr>
          <a:lstStyle/>
          <a:p>
            <a:pPr eaLnBrk="0" hangingPunct="0"/>
            <a:r>
              <a:rPr lang="zh-CN" altLang="en-US" sz="1600" b="1" dirty="0" smtClean="0">
                <a:solidFill>
                  <a:schemeClr val="accent1"/>
                </a:solidFill>
                <a:latin typeface="+mn-ea"/>
              </a:rPr>
              <a:t>在流程中的环节：</a:t>
            </a:r>
            <a:endParaRPr lang="en-US" altLang="zh-CN" sz="1600" b="1" dirty="0" smtClean="0">
              <a:solidFill>
                <a:schemeClr val="accent1"/>
              </a:solidFill>
              <a:latin typeface="+mn-ea"/>
            </a:endParaRPr>
          </a:p>
          <a:p>
            <a:pPr eaLnBrk="0" hangingPunct="0"/>
            <a:r>
              <a:rPr lang="zh-CN" altLang="en-US" sz="1400" dirty="0" smtClean="0">
                <a:solidFill>
                  <a:schemeClr val="accent1"/>
                </a:solidFill>
                <a:latin typeface="+mn-ea"/>
              </a:rPr>
              <a:t> －覆盖概念到详细设计环节</a:t>
            </a:r>
            <a:endParaRPr lang="en-US" altLang="zh-CN" sz="1400" dirty="0" smtClean="0">
              <a:solidFill>
                <a:schemeClr val="accent1"/>
              </a:solidFill>
              <a:latin typeface="+mn-ea"/>
            </a:endParaRPr>
          </a:p>
          <a:p>
            <a:pPr eaLnBrk="0" hangingPunct="0"/>
            <a:endParaRPr lang="en-US" altLang="zh-CN" sz="1600" b="1" dirty="0" smtClean="0">
              <a:solidFill>
                <a:schemeClr val="accent1"/>
              </a:solidFill>
              <a:latin typeface="+mn-ea"/>
            </a:endParaRPr>
          </a:p>
          <a:p>
            <a:pPr eaLnBrk="0" hangingPunct="0"/>
            <a:r>
              <a:rPr lang="zh-CN" altLang="en-US" sz="1600" b="1" dirty="0" smtClean="0">
                <a:solidFill>
                  <a:schemeClr val="accent1"/>
                </a:solidFill>
                <a:latin typeface="+mn-ea"/>
              </a:rPr>
              <a:t>主要解决和考虑的问题：</a:t>
            </a:r>
            <a:endParaRPr lang="en-US" altLang="zh-CN" sz="1600" b="1" dirty="0" smtClean="0">
              <a:solidFill>
                <a:schemeClr val="accent1"/>
              </a:solidFill>
              <a:latin typeface="+mn-ea"/>
            </a:endParaRPr>
          </a:p>
          <a:p>
            <a:pPr eaLnBrk="0" hangingPunct="0"/>
            <a:r>
              <a:rPr lang="zh-CN" altLang="en-US" sz="1800" dirty="0" smtClean="0">
                <a:solidFill>
                  <a:schemeClr val="accent1"/>
                </a:solidFill>
                <a:latin typeface="+mn-ea"/>
              </a:rPr>
              <a:t> </a:t>
            </a:r>
            <a:r>
              <a:rPr lang="zh-CN" altLang="en-US" sz="1400" dirty="0" smtClean="0">
                <a:solidFill>
                  <a:schemeClr val="accent1"/>
                </a:solidFill>
                <a:latin typeface="+mn-ea"/>
              </a:rPr>
              <a:t>－主体大部件的划分</a:t>
            </a:r>
            <a:endParaRPr lang="en-US" altLang="zh-CN" sz="1400" dirty="0" smtClean="0">
              <a:solidFill>
                <a:schemeClr val="accent1"/>
              </a:solidFill>
              <a:latin typeface="+mn-ea"/>
            </a:endParaRPr>
          </a:p>
          <a:p>
            <a:pPr eaLnBrk="0" hangingPunct="0"/>
            <a:r>
              <a:rPr lang="zh-CN" altLang="en-US" sz="1400" dirty="0" smtClean="0">
                <a:solidFill>
                  <a:schemeClr val="accent1"/>
                </a:solidFill>
                <a:latin typeface="+mn-ea"/>
              </a:rPr>
              <a:t> －大部件间的接口和大纲要求</a:t>
            </a:r>
            <a:endParaRPr lang="en-US" altLang="zh-CN" sz="1400" b="1" dirty="0" smtClean="0">
              <a:solidFill>
                <a:schemeClr val="accent1"/>
              </a:solidFill>
              <a:latin typeface="+mn-ea"/>
            </a:endParaRPr>
          </a:p>
          <a:p>
            <a:pPr eaLnBrk="0" hangingPunct="0"/>
            <a:r>
              <a:rPr lang="zh-CN" altLang="en-US" sz="1400" dirty="0" smtClean="0">
                <a:solidFill>
                  <a:schemeClr val="accent1"/>
                </a:solidFill>
                <a:latin typeface="+mn-ea"/>
              </a:rPr>
              <a:t> －关键保证部位的接口和形式</a:t>
            </a:r>
            <a:endParaRPr lang="en-US" altLang="zh-CN" sz="1400" dirty="0" smtClean="0">
              <a:solidFill>
                <a:schemeClr val="accent1"/>
              </a:solidFill>
              <a:latin typeface="+mn-ea"/>
            </a:endParaRPr>
          </a:p>
          <a:p>
            <a:pPr eaLnBrk="0" hangingPunct="0"/>
            <a:r>
              <a:rPr lang="zh-CN" altLang="en-US" sz="1400" dirty="0" smtClean="0">
                <a:solidFill>
                  <a:schemeClr val="accent1"/>
                </a:solidFill>
                <a:latin typeface="+mn-ea"/>
              </a:rPr>
              <a:t> －复杂结构部位的接口和形式</a:t>
            </a:r>
            <a:endParaRPr lang="en-US" altLang="zh-CN" sz="1400" dirty="0" smtClean="0">
              <a:solidFill>
                <a:schemeClr val="accent1"/>
              </a:solidFill>
              <a:latin typeface="+mn-ea"/>
            </a:endParaRPr>
          </a:p>
          <a:p>
            <a:pPr eaLnBrk="0" hangingPunct="0"/>
            <a:r>
              <a:rPr lang="zh-CN" altLang="en-US" sz="1400" dirty="0" smtClean="0">
                <a:solidFill>
                  <a:schemeClr val="accent1"/>
                </a:solidFill>
                <a:latin typeface="+mn-ea"/>
              </a:rPr>
              <a:t> －关键系统的之间协调（协调图、协调卡、设计大纲）</a:t>
            </a:r>
            <a:endParaRPr lang="en-US" altLang="zh-CN" sz="1400" dirty="0" smtClean="0">
              <a:solidFill>
                <a:schemeClr val="accent1"/>
              </a:solidFill>
              <a:latin typeface="+mn-ea"/>
            </a:endParaRPr>
          </a:p>
          <a:p>
            <a:pPr eaLnBrk="0" hangingPunct="0"/>
            <a:r>
              <a:rPr lang="zh-CN" altLang="en-US" sz="1400" dirty="0" smtClean="0">
                <a:solidFill>
                  <a:schemeClr val="accent1"/>
                </a:solidFill>
                <a:latin typeface="+mn-ea"/>
              </a:rPr>
              <a:t> －随产品成熟度递进式改进</a:t>
            </a:r>
            <a:endParaRPr lang="en-US" altLang="zh-CN" sz="1400" dirty="0" smtClean="0">
              <a:solidFill>
                <a:schemeClr val="accent1"/>
              </a:solidFill>
              <a:latin typeface="+mn-ea"/>
            </a:endParaRPr>
          </a:p>
          <a:p>
            <a:pPr eaLnBrk="0" hangingPunct="0"/>
            <a:endParaRPr lang="en-US" altLang="zh-CN" sz="1400" dirty="0" smtClean="0">
              <a:solidFill>
                <a:schemeClr val="accent1"/>
              </a:solidFill>
              <a:latin typeface="+mn-ea"/>
            </a:endParaRPr>
          </a:p>
        </p:txBody>
      </p:sp>
      <p:sp>
        <p:nvSpPr>
          <p:cNvPr id="89" name="矩形 88"/>
          <p:cNvSpPr/>
          <p:nvPr/>
        </p:nvSpPr>
        <p:spPr bwMode="auto">
          <a:xfrm>
            <a:off x="434340" y="1348740"/>
            <a:ext cx="6118860" cy="861060"/>
          </a:xfrm>
          <a:prstGeom prst="rect">
            <a:avLst/>
          </a:prstGeom>
          <a:solidFill>
            <a:srgbClr val="DCE7F6"/>
          </a:solidFill>
          <a:ln w="19050"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t" anchorCtr="0" compatLnSpc="1">
            <a:prstTxWarp prst="textNoShape">
              <a:avLst/>
            </a:prstTxWarp>
            <a:noAutofit/>
          </a:bodyPr>
          <a:lstStyle/>
          <a:p>
            <a:pPr eaLnBrk="0" hangingPunct="0">
              <a:buFont typeface="Arial" pitchFamily="34" charset="0"/>
              <a:buChar char="•"/>
            </a:pPr>
            <a:r>
              <a:rPr lang="zh-CN" altLang="en-US" sz="1600" dirty="0" smtClean="0">
                <a:solidFill>
                  <a:schemeClr val="accent1"/>
                </a:solidFill>
                <a:latin typeface="+mn-ea"/>
                <a:ea typeface="+mn-ea"/>
              </a:rPr>
              <a:t>设计原理和设计大纲模型包括：</a:t>
            </a:r>
            <a:endParaRPr lang="en-US" altLang="zh-CN" sz="1600" dirty="0" smtClean="0">
              <a:solidFill>
                <a:schemeClr val="accent1"/>
              </a:solidFill>
              <a:latin typeface="+mn-ea"/>
              <a:ea typeface="+mn-ea"/>
            </a:endParaRPr>
          </a:p>
          <a:p>
            <a:pPr eaLnBrk="0" hangingPunct="0"/>
            <a:r>
              <a:rPr lang="zh-CN" altLang="en-US" sz="1200" dirty="0" smtClean="0">
                <a:solidFill>
                  <a:schemeClr val="accent1"/>
                </a:solidFill>
                <a:latin typeface="+mn-ea"/>
                <a:ea typeface="+mn-ea"/>
              </a:rPr>
              <a:t>   －主体大部件之间的接口、大纲模型的要求</a:t>
            </a:r>
            <a:endParaRPr lang="en-US" altLang="zh-CN" sz="1200" dirty="0" smtClean="0">
              <a:solidFill>
                <a:schemeClr val="accent1"/>
              </a:solidFill>
              <a:latin typeface="+mn-ea"/>
              <a:ea typeface="+mn-ea"/>
            </a:endParaRPr>
          </a:p>
          <a:p>
            <a:pPr eaLnBrk="0" hangingPunct="0"/>
            <a:r>
              <a:rPr lang="zh-CN" altLang="en-US" sz="1200" dirty="0" smtClean="0">
                <a:solidFill>
                  <a:schemeClr val="accent1"/>
                </a:solidFill>
                <a:latin typeface="+mn-ea"/>
              </a:rPr>
              <a:t>   －设计关键保证部位、设计高度复杂部位的接口要求</a:t>
            </a:r>
            <a:endParaRPr lang="en-US" altLang="zh-CN" sz="1200" dirty="0" smtClean="0">
              <a:solidFill>
                <a:schemeClr val="accent1"/>
              </a:solidFill>
              <a:latin typeface="+mn-ea"/>
              <a:ea typeface="+mn-ea"/>
            </a:endParaRPr>
          </a:p>
          <a:p>
            <a:pPr eaLnBrk="0" hangingPunct="0"/>
            <a:r>
              <a:rPr lang="zh-CN" altLang="en-US" sz="1200" dirty="0" smtClean="0">
                <a:solidFill>
                  <a:schemeClr val="accent1"/>
                </a:solidFill>
                <a:latin typeface="+mn-ea"/>
              </a:rPr>
              <a:t>   －设计关键保证部位、设计高度复杂部位的多个方案研究</a:t>
            </a:r>
            <a:endParaRPr lang="en-US" altLang="zh-CN" sz="1200" dirty="0" smtClean="0">
              <a:solidFill>
                <a:schemeClr val="accent1"/>
              </a:solidFill>
              <a:latin typeface="+mn-ea"/>
            </a:endParaRPr>
          </a:p>
          <a:p>
            <a:pPr eaLnBrk="0" hangingPunct="0">
              <a:buFont typeface="Arial" pitchFamily="34" charset="0"/>
              <a:buChar char="•"/>
            </a:pPr>
            <a:endParaRPr kumimoji="0" lang="zh-CN" altLang="en-US" sz="1600" b="0" i="0" u="none" strike="noStrike" cap="none" normalizeH="0" baseline="0" dirty="0" smtClean="0">
              <a:ln>
                <a:noFill/>
              </a:ln>
              <a:solidFill>
                <a:schemeClr val="accent1"/>
              </a:solidFill>
              <a:effectLst/>
              <a:latin typeface="+mn-ea"/>
              <a:ea typeface="+mn-ea"/>
            </a:endParaRPr>
          </a:p>
        </p:txBody>
      </p:sp>
      <p:sp>
        <p:nvSpPr>
          <p:cNvPr id="90" name="矩形 89"/>
          <p:cNvSpPr/>
          <p:nvPr/>
        </p:nvSpPr>
        <p:spPr>
          <a:xfrm>
            <a:off x="351651" y="6017568"/>
            <a:ext cx="8350389" cy="369332"/>
          </a:xfrm>
          <a:prstGeom prst="rect">
            <a:avLst/>
          </a:prstGeom>
        </p:spPr>
        <p:txBody>
          <a:bodyPr wrap="square">
            <a:spAutoFit/>
          </a:bodyPr>
          <a:lstStyle/>
          <a:p>
            <a:r>
              <a:rPr lang="zh-CN" altLang="en-US" sz="1800" b="1" dirty="0" smtClean="0"/>
              <a:t>解决大部件的接口划分、关键保证部位和复杂结构部位的协调。</a:t>
            </a:r>
            <a:endParaRPr lang="zh-CN" altLang="en-US" sz="1800" b="1" dirty="0"/>
          </a:p>
        </p:txBody>
      </p:sp>
      <p:sp>
        <p:nvSpPr>
          <p:cNvPr id="13" name="矩形 12"/>
          <p:cNvSpPr/>
          <p:nvPr/>
        </p:nvSpPr>
        <p:spPr bwMode="auto">
          <a:xfrm>
            <a:off x="6858000" y="891540"/>
            <a:ext cx="1181100" cy="114300"/>
          </a:xfrm>
          <a:prstGeom prst="rect">
            <a:avLst/>
          </a:prstGeom>
          <a:noFill/>
          <a:ln w="38100" cap="flat" cmpd="sng" algn="ctr">
            <a:solidFill>
              <a:srgbClr val="FF0000"/>
            </a:solidFill>
            <a:prstDash val="solid"/>
            <a:round/>
            <a:headEnd type="none" w="med" len="med"/>
            <a:tailEnd type="none" w="med" len="med"/>
          </a:ln>
          <a:effectLst>
            <a:glow rad="101600">
              <a:schemeClr val="accent2">
                <a:satMod val="175000"/>
                <a:alpha val="40000"/>
              </a:schemeClr>
            </a:glow>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p:txBody>
      </p:sp>
      <p:pic>
        <p:nvPicPr>
          <p:cNvPr id="21507" name="Picture 3"/>
          <p:cNvPicPr>
            <a:picLocks noChangeAspect="1" noChangeArrowheads="1"/>
          </p:cNvPicPr>
          <p:nvPr/>
        </p:nvPicPr>
        <p:blipFill>
          <a:blip r:embed="rId3" cstate="print"/>
          <a:srcRect/>
          <a:stretch>
            <a:fillRect/>
          </a:stretch>
        </p:blipFill>
        <p:spPr bwMode="auto">
          <a:xfrm>
            <a:off x="460058" y="2427580"/>
            <a:ext cx="3906202" cy="2801068"/>
          </a:xfrm>
          <a:prstGeom prst="rect">
            <a:avLst/>
          </a:prstGeom>
          <a:noFill/>
          <a:ln w="9525">
            <a:noFill/>
            <a:miter lim="800000"/>
            <a:headEnd/>
            <a:tailEnd/>
          </a:ln>
        </p:spPr>
      </p:pic>
      <p:pic>
        <p:nvPicPr>
          <p:cNvPr id="21506" name="Picture 2"/>
          <p:cNvPicPr>
            <a:picLocks noChangeAspect="1" noChangeArrowheads="1"/>
          </p:cNvPicPr>
          <p:nvPr/>
        </p:nvPicPr>
        <p:blipFill>
          <a:blip r:embed="rId4" cstate="print"/>
          <a:srcRect/>
          <a:stretch>
            <a:fillRect/>
          </a:stretch>
        </p:blipFill>
        <p:spPr bwMode="auto">
          <a:xfrm>
            <a:off x="4195764" y="4221480"/>
            <a:ext cx="1969244" cy="1397318"/>
          </a:xfrm>
          <a:prstGeom prst="rect">
            <a:avLst/>
          </a:prstGeom>
          <a:noFill/>
          <a:ln w="9525">
            <a:noFill/>
            <a:miter lim="800000"/>
            <a:headEnd/>
            <a:tailEnd/>
          </a:ln>
        </p:spPr>
      </p:pic>
      <p:pic>
        <p:nvPicPr>
          <p:cNvPr id="21508" name="Picture 4"/>
          <p:cNvPicPr>
            <a:picLocks noChangeAspect="1" noChangeArrowheads="1"/>
          </p:cNvPicPr>
          <p:nvPr/>
        </p:nvPicPr>
        <p:blipFill>
          <a:blip r:embed="rId5" cstate="print"/>
          <a:srcRect/>
          <a:stretch>
            <a:fillRect/>
          </a:stretch>
        </p:blipFill>
        <p:spPr bwMode="auto">
          <a:xfrm>
            <a:off x="4408170" y="2468880"/>
            <a:ext cx="1756486" cy="1603058"/>
          </a:xfrm>
          <a:prstGeom prst="rect">
            <a:avLst/>
          </a:prstGeom>
          <a:noFill/>
          <a:ln w="9525">
            <a:noFill/>
            <a:miter lim="800000"/>
            <a:headEnd/>
            <a:tailEnd/>
          </a:ln>
        </p:spPr>
      </p:pic>
      <p:sp>
        <p:nvSpPr>
          <p:cNvPr id="12"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DMU</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的应用流程</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p:cNvSpPr/>
          <p:nvPr/>
        </p:nvSpPr>
        <p:spPr bwMode="auto">
          <a:xfrm>
            <a:off x="434340" y="2301240"/>
            <a:ext cx="5791200" cy="3451860"/>
          </a:xfrm>
          <a:prstGeom prst="rect">
            <a:avLst/>
          </a:prstGeom>
          <a:solidFill>
            <a:schemeClr val="bg1"/>
          </a:solidFill>
          <a:ln w="1905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p:txBody>
      </p:sp>
      <p:sp>
        <p:nvSpPr>
          <p:cNvPr id="4099" name="标题 1"/>
          <p:cNvSpPr>
            <a:spLocks noGrp="1"/>
          </p:cNvSpPr>
          <p:nvPr>
            <p:ph type="title"/>
          </p:nvPr>
        </p:nvSpPr>
        <p:spPr>
          <a:xfrm>
            <a:off x="123825" y="877888"/>
            <a:ext cx="7612056" cy="457200"/>
          </a:xfrm>
        </p:spPr>
        <p:txBody>
          <a:bodyPr/>
          <a:lstStyle/>
          <a:p>
            <a:pPr>
              <a:buFont typeface="Wingdings" pitchFamily="2" charset="2"/>
              <a:buChar char="ü"/>
            </a:pPr>
            <a:r>
              <a:rPr lang="zh-CN" altLang="en-US" sz="2200" dirty="0" smtClean="0"/>
              <a:t>空间分配模型（</a:t>
            </a:r>
            <a:r>
              <a:rPr lang="en-US" altLang="zh-CN" sz="2200" dirty="0" smtClean="0"/>
              <a:t>SAM</a:t>
            </a:r>
            <a:r>
              <a:rPr lang="zh-CN" altLang="en-US" sz="2200" dirty="0" smtClean="0"/>
              <a:t>）系统设计和设备安装</a:t>
            </a:r>
          </a:p>
        </p:txBody>
      </p:sp>
      <p:pic>
        <p:nvPicPr>
          <p:cNvPr id="19459" name="Picture 3"/>
          <p:cNvPicPr>
            <a:picLocks noChangeAspect="1" noChangeArrowheads="1"/>
          </p:cNvPicPr>
          <p:nvPr/>
        </p:nvPicPr>
        <p:blipFill>
          <a:blip r:embed="rId3" cstate="print"/>
          <a:srcRect/>
          <a:stretch>
            <a:fillRect/>
          </a:stretch>
        </p:blipFill>
        <p:spPr bwMode="auto">
          <a:xfrm>
            <a:off x="6721794" y="693420"/>
            <a:ext cx="2284456" cy="1402080"/>
          </a:xfrm>
          <a:prstGeom prst="rect">
            <a:avLst/>
          </a:prstGeom>
          <a:noFill/>
          <a:ln w="9525">
            <a:noFill/>
            <a:miter lim="800000"/>
            <a:headEnd/>
            <a:tailEnd/>
          </a:ln>
        </p:spPr>
      </p:pic>
      <p:sp>
        <p:nvSpPr>
          <p:cNvPr id="88" name="矩形 87"/>
          <p:cNvSpPr/>
          <p:nvPr/>
        </p:nvSpPr>
        <p:spPr bwMode="auto">
          <a:xfrm>
            <a:off x="6393180" y="2301240"/>
            <a:ext cx="2529840" cy="3451860"/>
          </a:xfrm>
          <a:prstGeom prst="rect">
            <a:avLst/>
          </a:prstGeom>
          <a:solidFill>
            <a:srgbClr val="DCE7F6"/>
          </a:solidFill>
          <a:ln w="19050"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t" anchorCtr="0" compatLnSpc="1">
            <a:prstTxWarp prst="textNoShape">
              <a:avLst/>
            </a:prstTxWarp>
            <a:noAutofit/>
          </a:bodyPr>
          <a:lstStyle/>
          <a:p>
            <a:pPr eaLnBrk="0" hangingPunct="0"/>
            <a:r>
              <a:rPr lang="zh-CN" altLang="en-US" sz="1600" b="1" dirty="0" smtClean="0">
                <a:solidFill>
                  <a:schemeClr val="accent1"/>
                </a:solidFill>
                <a:latin typeface="+mn-ea"/>
              </a:rPr>
              <a:t>在流程中的环节：</a:t>
            </a:r>
            <a:endParaRPr lang="en-US" altLang="zh-CN" sz="1600" b="1" dirty="0" smtClean="0">
              <a:solidFill>
                <a:schemeClr val="accent1"/>
              </a:solidFill>
              <a:latin typeface="+mn-ea"/>
            </a:endParaRPr>
          </a:p>
          <a:p>
            <a:pPr eaLnBrk="0" hangingPunct="0"/>
            <a:r>
              <a:rPr lang="zh-CN" altLang="en-US" sz="1400" dirty="0" smtClean="0">
                <a:solidFill>
                  <a:schemeClr val="accent1"/>
                </a:solidFill>
                <a:latin typeface="+mn-ea"/>
              </a:rPr>
              <a:t> －覆盖概念到详细设计环节</a:t>
            </a:r>
            <a:endParaRPr lang="en-US" altLang="zh-CN" sz="1400" dirty="0" smtClean="0">
              <a:solidFill>
                <a:schemeClr val="accent1"/>
              </a:solidFill>
              <a:latin typeface="+mn-ea"/>
            </a:endParaRPr>
          </a:p>
          <a:p>
            <a:pPr eaLnBrk="0" hangingPunct="0"/>
            <a:endParaRPr lang="en-US" altLang="zh-CN" sz="1600" b="1" dirty="0" smtClean="0">
              <a:solidFill>
                <a:schemeClr val="accent1"/>
              </a:solidFill>
              <a:latin typeface="+mn-ea"/>
            </a:endParaRPr>
          </a:p>
          <a:p>
            <a:pPr eaLnBrk="0" hangingPunct="0"/>
            <a:r>
              <a:rPr lang="zh-CN" altLang="en-US" sz="1600" b="1" dirty="0" smtClean="0">
                <a:solidFill>
                  <a:schemeClr val="accent1"/>
                </a:solidFill>
                <a:latin typeface="+mn-ea"/>
              </a:rPr>
              <a:t>主要解决和考虑的问题：</a:t>
            </a:r>
            <a:endParaRPr lang="en-US" altLang="zh-CN" sz="1600" b="1" dirty="0" smtClean="0">
              <a:solidFill>
                <a:schemeClr val="accent1"/>
              </a:solidFill>
              <a:latin typeface="+mn-ea"/>
            </a:endParaRPr>
          </a:p>
          <a:p>
            <a:pPr eaLnBrk="0" hangingPunct="0"/>
            <a:r>
              <a:rPr lang="zh-CN" altLang="en-US" sz="1800" dirty="0" smtClean="0">
                <a:solidFill>
                  <a:schemeClr val="accent1"/>
                </a:solidFill>
                <a:latin typeface="+mn-ea"/>
              </a:rPr>
              <a:t> </a:t>
            </a:r>
            <a:r>
              <a:rPr lang="zh-CN" altLang="en-US" sz="1400" dirty="0" smtClean="0">
                <a:solidFill>
                  <a:schemeClr val="accent1"/>
                </a:solidFill>
                <a:latin typeface="+mn-ea"/>
              </a:rPr>
              <a:t>－主体空间分配问题</a:t>
            </a:r>
            <a:endParaRPr lang="en-US" altLang="zh-CN" sz="1400" dirty="0" smtClean="0">
              <a:solidFill>
                <a:schemeClr val="accent1"/>
              </a:solidFill>
              <a:latin typeface="+mn-ea"/>
            </a:endParaRPr>
          </a:p>
          <a:p>
            <a:pPr eaLnBrk="0" hangingPunct="0"/>
            <a:r>
              <a:rPr lang="zh-CN" altLang="en-US" sz="1400" dirty="0" smtClean="0">
                <a:solidFill>
                  <a:schemeClr val="accent1"/>
                </a:solidFill>
                <a:latin typeface="+mn-ea"/>
              </a:rPr>
              <a:t> －主体结构的设计方案</a:t>
            </a:r>
            <a:endParaRPr lang="en-US" altLang="zh-CN" sz="1400" b="1" dirty="0" smtClean="0">
              <a:solidFill>
                <a:schemeClr val="accent1"/>
              </a:solidFill>
              <a:latin typeface="+mn-ea"/>
            </a:endParaRPr>
          </a:p>
          <a:p>
            <a:pPr eaLnBrk="0" hangingPunct="0"/>
            <a:r>
              <a:rPr lang="zh-CN" altLang="en-US" sz="1400" dirty="0" smtClean="0">
                <a:solidFill>
                  <a:schemeClr val="accent1"/>
                </a:solidFill>
                <a:latin typeface="+mn-ea"/>
              </a:rPr>
              <a:t> －设计安装和系统安装的可行性问题</a:t>
            </a:r>
            <a:endParaRPr lang="en-US" altLang="zh-CN" sz="1400" dirty="0" smtClean="0">
              <a:solidFill>
                <a:schemeClr val="accent1"/>
              </a:solidFill>
              <a:latin typeface="+mn-ea"/>
            </a:endParaRPr>
          </a:p>
          <a:p>
            <a:pPr eaLnBrk="0" hangingPunct="0"/>
            <a:r>
              <a:rPr lang="zh-CN" altLang="en-US" sz="1400" dirty="0" smtClean="0">
                <a:solidFill>
                  <a:schemeClr val="accent1"/>
                </a:solidFill>
                <a:latin typeface="+mn-ea"/>
              </a:rPr>
              <a:t> －随产品成熟度递进式改进</a:t>
            </a:r>
            <a:endParaRPr lang="en-US" altLang="zh-CN" sz="1400" dirty="0" smtClean="0">
              <a:solidFill>
                <a:schemeClr val="accent1"/>
              </a:solidFill>
              <a:latin typeface="+mn-ea"/>
            </a:endParaRPr>
          </a:p>
          <a:p>
            <a:pPr eaLnBrk="0" hangingPunct="0"/>
            <a:r>
              <a:rPr lang="zh-CN" altLang="en-US" sz="1400" dirty="0" smtClean="0">
                <a:solidFill>
                  <a:schemeClr val="accent1"/>
                </a:solidFill>
                <a:latin typeface="+mn-ea"/>
              </a:rPr>
              <a:t> －与</a:t>
            </a:r>
            <a:r>
              <a:rPr lang="en-US" altLang="zh-CN" sz="1400" dirty="0" smtClean="0">
                <a:solidFill>
                  <a:schemeClr val="accent1"/>
                </a:solidFill>
                <a:latin typeface="+mn-ea"/>
              </a:rPr>
              <a:t>DP</a:t>
            </a:r>
            <a:r>
              <a:rPr lang="zh-CN" altLang="en-US" sz="1400" dirty="0" smtClean="0">
                <a:solidFill>
                  <a:schemeClr val="accent1"/>
                </a:solidFill>
                <a:latin typeface="+mn-ea"/>
              </a:rPr>
              <a:t>之间的同步关系</a:t>
            </a:r>
            <a:endParaRPr lang="en-US" altLang="zh-CN" sz="1400" dirty="0" smtClean="0">
              <a:solidFill>
                <a:schemeClr val="accent1"/>
              </a:solidFill>
              <a:latin typeface="+mn-ea"/>
            </a:endParaRPr>
          </a:p>
          <a:p>
            <a:pPr eaLnBrk="0" hangingPunct="0"/>
            <a:endParaRPr lang="en-US" altLang="zh-CN" sz="1400" dirty="0" smtClean="0">
              <a:solidFill>
                <a:schemeClr val="accent1"/>
              </a:solidFill>
              <a:latin typeface="+mn-ea"/>
            </a:endParaRPr>
          </a:p>
          <a:p>
            <a:pPr eaLnBrk="0" hangingPunct="0"/>
            <a:endParaRPr lang="en-US" altLang="zh-CN" sz="1400" dirty="0" smtClean="0">
              <a:solidFill>
                <a:schemeClr val="accent1"/>
              </a:solidFill>
              <a:latin typeface="+mn-ea"/>
            </a:endParaRPr>
          </a:p>
        </p:txBody>
      </p:sp>
      <p:sp>
        <p:nvSpPr>
          <p:cNvPr id="89" name="矩形 88"/>
          <p:cNvSpPr/>
          <p:nvPr/>
        </p:nvSpPr>
        <p:spPr bwMode="auto">
          <a:xfrm>
            <a:off x="434340" y="1348740"/>
            <a:ext cx="6118860" cy="861060"/>
          </a:xfrm>
          <a:prstGeom prst="rect">
            <a:avLst/>
          </a:prstGeom>
          <a:solidFill>
            <a:srgbClr val="DCE7F6"/>
          </a:solidFill>
          <a:ln w="19050"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t" anchorCtr="0" compatLnSpc="1">
            <a:prstTxWarp prst="textNoShape">
              <a:avLst/>
            </a:prstTxWarp>
            <a:noAutofit/>
          </a:bodyPr>
          <a:lstStyle/>
          <a:p>
            <a:pPr eaLnBrk="0" hangingPunct="0">
              <a:buFont typeface="Arial" pitchFamily="34" charset="0"/>
              <a:buChar char="•"/>
            </a:pPr>
            <a:r>
              <a:rPr lang="zh-CN" altLang="en-US" sz="1600" dirty="0" smtClean="0">
                <a:solidFill>
                  <a:schemeClr val="accent1"/>
                </a:solidFill>
                <a:latin typeface="+mn-ea"/>
                <a:ea typeface="+mn-ea"/>
              </a:rPr>
              <a:t>空间分配模型包括：</a:t>
            </a:r>
            <a:endParaRPr lang="en-US" altLang="zh-CN" sz="1600" dirty="0" smtClean="0">
              <a:solidFill>
                <a:schemeClr val="accent1"/>
              </a:solidFill>
              <a:latin typeface="+mn-ea"/>
              <a:ea typeface="+mn-ea"/>
            </a:endParaRPr>
          </a:p>
          <a:p>
            <a:pPr eaLnBrk="0" hangingPunct="0"/>
            <a:r>
              <a:rPr lang="zh-CN" altLang="en-US" sz="1200" dirty="0" smtClean="0">
                <a:solidFill>
                  <a:schemeClr val="accent1"/>
                </a:solidFill>
                <a:latin typeface="+mn-ea"/>
                <a:ea typeface="+mn-ea"/>
              </a:rPr>
              <a:t>   －主体结构中的空间分配和占用，系统的主体结构设计</a:t>
            </a:r>
            <a:endParaRPr lang="en-US" altLang="zh-CN" sz="1200" dirty="0" smtClean="0">
              <a:solidFill>
                <a:schemeClr val="accent1"/>
              </a:solidFill>
              <a:latin typeface="+mn-ea"/>
              <a:ea typeface="+mn-ea"/>
            </a:endParaRPr>
          </a:p>
          <a:p>
            <a:pPr eaLnBrk="0" hangingPunct="0"/>
            <a:r>
              <a:rPr lang="zh-CN" altLang="en-US" sz="1200" dirty="0" smtClean="0">
                <a:solidFill>
                  <a:schemeClr val="accent1"/>
                </a:solidFill>
                <a:latin typeface="+mn-ea"/>
              </a:rPr>
              <a:t>   －系统设备的安装位置、空间系统安装</a:t>
            </a:r>
            <a:endParaRPr lang="en-US" altLang="zh-CN" sz="1200" dirty="0" smtClean="0">
              <a:solidFill>
                <a:schemeClr val="accent1"/>
              </a:solidFill>
              <a:latin typeface="+mn-ea"/>
              <a:ea typeface="+mn-ea"/>
            </a:endParaRPr>
          </a:p>
          <a:p>
            <a:pPr eaLnBrk="0" hangingPunct="0"/>
            <a:r>
              <a:rPr lang="zh-CN" altLang="en-US" sz="1200" dirty="0" smtClean="0">
                <a:solidFill>
                  <a:schemeClr val="accent1"/>
                </a:solidFill>
                <a:latin typeface="+mn-ea"/>
              </a:rPr>
              <a:t>   －</a:t>
            </a:r>
            <a:endParaRPr lang="en-US" altLang="zh-CN" sz="1200" dirty="0" smtClean="0">
              <a:solidFill>
                <a:schemeClr val="accent1"/>
              </a:solidFill>
              <a:latin typeface="+mn-ea"/>
            </a:endParaRPr>
          </a:p>
          <a:p>
            <a:pPr eaLnBrk="0" hangingPunct="0">
              <a:buFont typeface="Arial" pitchFamily="34" charset="0"/>
              <a:buChar char="•"/>
            </a:pPr>
            <a:endParaRPr kumimoji="0" lang="zh-CN" altLang="en-US" sz="1600" b="0" i="0" u="none" strike="noStrike" cap="none" normalizeH="0" baseline="0" dirty="0" smtClean="0">
              <a:ln>
                <a:noFill/>
              </a:ln>
              <a:solidFill>
                <a:schemeClr val="accent1"/>
              </a:solidFill>
              <a:effectLst/>
              <a:latin typeface="+mn-ea"/>
              <a:ea typeface="+mn-ea"/>
            </a:endParaRPr>
          </a:p>
        </p:txBody>
      </p:sp>
      <p:sp>
        <p:nvSpPr>
          <p:cNvPr id="90" name="矩形 89"/>
          <p:cNvSpPr/>
          <p:nvPr/>
        </p:nvSpPr>
        <p:spPr>
          <a:xfrm>
            <a:off x="389751" y="5971848"/>
            <a:ext cx="8350389" cy="369332"/>
          </a:xfrm>
          <a:prstGeom prst="rect">
            <a:avLst/>
          </a:prstGeom>
        </p:spPr>
        <p:txBody>
          <a:bodyPr wrap="square">
            <a:spAutoFit/>
          </a:bodyPr>
          <a:lstStyle/>
          <a:p>
            <a:r>
              <a:rPr lang="zh-CN" altLang="en-US" sz="1800" b="1" dirty="0" smtClean="0"/>
              <a:t>解决主体结构的分配、主体方案构架、系统实现的可行性设计问题。</a:t>
            </a:r>
            <a:endParaRPr lang="zh-CN" altLang="en-US" sz="1800" b="1" dirty="0"/>
          </a:p>
        </p:txBody>
      </p:sp>
      <p:sp>
        <p:nvSpPr>
          <p:cNvPr id="13" name="矩形 12"/>
          <p:cNvSpPr/>
          <p:nvPr/>
        </p:nvSpPr>
        <p:spPr bwMode="auto">
          <a:xfrm>
            <a:off x="7048500" y="1028700"/>
            <a:ext cx="1440180" cy="114300"/>
          </a:xfrm>
          <a:prstGeom prst="rect">
            <a:avLst/>
          </a:prstGeom>
          <a:noFill/>
          <a:ln w="38100" cap="flat" cmpd="sng" algn="ctr">
            <a:solidFill>
              <a:srgbClr val="FF0000"/>
            </a:solidFill>
            <a:prstDash val="solid"/>
            <a:round/>
            <a:headEnd type="none" w="med" len="med"/>
            <a:tailEnd type="none" w="med" len="med"/>
          </a:ln>
          <a:effectLst>
            <a:glow rad="101600">
              <a:schemeClr val="accent2">
                <a:satMod val="175000"/>
                <a:alpha val="40000"/>
              </a:schemeClr>
            </a:glow>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p:txBody>
      </p:sp>
      <p:pic>
        <p:nvPicPr>
          <p:cNvPr id="22530" name="Picture 2"/>
          <p:cNvPicPr>
            <a:picLocks noChangeAspect="1" noChangeArrowheads="1"/>
          </p:cNvPicPr>
          <p:nvPr/>
        </p:nvPicPr>
        <p:blipFill>
          <a:blip r:embed="rId4" cstate="print"/>
          <a:srcRect/>
          <a:stretch>
            <a:fillRect/>
          </a:stretch>
        </p:blipFill>
        <p:spPr bwMode="auto">
          <a:xfrm>
            <a:off x="572453" y="4152900"/>
            <a:ext cx="3622001" cy="1380173"/>
          </a:xfrm>
          <a:prstGeom prst="rect">
            <a:avLst/>
          </a:prstGeom>
          <a:noFill/>
          <a:ln w="9525">
            <a:noFill/>
            <a:miter lim="800000"/>
            <a:headEnd/>
            <a:tailEnd/>
          </a:ln>
        </p:spPr>
      </p:pic>
      <p:pic>
        <p:nvPicPr>
          <p:cNvPr id="14" name="Picture 6"/>
          <p:cNvPicPr>
            <a:picLocks noChangeAspect="1" noChangeArrowheads="1"/>
          </p:cNvPicPr>
          <p:nvPr/>
        </p:nvPicPr>
        <p:blipFill>
          <a:blip r:embed="rId5" cstate="print"/>
          <a:srcRect/>
          <a:stretch>
            <a:fillRect/>
          </a:stretch>
        </p:blipFill>
        <p:spPr bwMode="auto">
          <a:xfrm>
            <a:off x="3520440" y="2735095"/>
            <a:ext cx="2446020" cy="988228"/>
          </a:xfrm>
          <a:prstGeom prst="rect">
            <a:avLst/>
          </a:prstGeom>
          <a:noFill/>
          <a:ln w="19050">
            <a:solidFill>
              <a:schemeClr val="tx1"/>
            </a:solidFill>
            <a:miter lim="800000"/>
            <a:headEnd/>
            <a:tailEnd/>
          </a:ln>
        </p:spPr>
      </p:pic>
      <p:pic>
        <p:nvPicPr>
          <p:cNvPr id="12" name="Picture 5"/>
          <p:cNvPicPr>
            <a:picLocks noChangeAspect="1" noChangeArrowheads="1"/>
          </p:cNvPicPr>
          <p:nvPr/>
        </p:nvPicPr>
        <p:blipFill>
          <a:blip r:embed="rId6" cstate="print"/>
          <a:srcRect/>
          <a:stretch>
            <a:fillRect/>
          </a:stretch>
        </p:blipFill>
        <p:spPr bwMode="auto">
          <a:xfrm>
            <a:off x="3604260" y="3854799"/>
            <a:ext cx="2442449" cy="1398874"/>
          </a:xfrm>
          <a:prstGeom prst="rect">
            <a:avLst/>
          </a:prstGeom>
          <a:noFill/>
          <a:ln w="19050">
            <a:solidFill>
              <a:srgbClr val="000080"/>
            </a:solidFill>
            <a:miter lim="800000"/>
            <a:headEnd/>
            <a:tailEnd/>
          </a:ln>
        </p:spPr>
      </p:pic>
      <p:graphicFrame>
        <p:nvGraphicFramePr>
          <p:cNvPr id="22531" name="Object 3"/>
          <p:cNvGraphicFramePr>
            <a:graphicFrameLocks noChangeAspect="1"/>
          </p:cNvGraphicFramePr>
          <p:nvPr/>
        </p:nvGraphicFramePr>
        <p:xfrm>
          <a:off x="674370" y="2427923"/>
          <a:ext cx="2865400" cy="1846897"/>
        </p:xfrm>
        <a:graphic>
          <a:graphicData uri="http://schemas.openxmlformats.org/presentationml/2006/ole">
            <p:oleObj spid="_x0000_s247810" name="Image Photo Editor" r:id="rId7" imgW="9266667" imgH="5971429" progId="">
              <p:embed/>
            </p:oleObj>
          </a:graphicData>
        </a:graphic>
      </p:graphicFrame>
      <p:sp>
        <p:nvSpPr>
          <p:cNvPr id="15"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DMU</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的应用流程</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p:cNvSpPr/>
          <p:nvPr/>
        </p:nvSpPr>
        <p:spPr bwMode="auto">
          <a:xfrm>
            <a:off x="434340" y="2301240"/>
            <a:ext cx="5791200" cy="3451860"/>
          </a:xfrm>
          <a:prstGeom prst="rect">
            <a:avLst/>
          </a:prstGeom>
          <a:solidFill>
            <a:schemeClr val="bg1"/>
          </a:solidFill>
          <a:ln w="1905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p:txBody>
      </p:sp>
      <p:sp>
        <p:nvSpPr>
          <p:cNvPr id="4099" name="标题 1"/>
          <p:cNvSpPr>
            <a:spLocks noGrp="1"/>
          </p:cNvSpPr>
          <p:nvPr>
            <p:ph type="title"/>
          </p:nvPr>
        </p:nvSpPr>
        <p:spPr>
          <a:xfrm>
            <a:off x="178000" y="868363"/>
            <a:ext cx="7612056" cy="457200"/>
          </a:xfrm>
        </p:spPr>
        <p:txBody>
          <a:bodyPr/>
          <a:lstStyle/>
          <a:p>
            <a:pPr>
              <a:buFont typeface="Wingdings" pitchFamily="2" charset="2"/>
              <a:buChar char="ü"/>
            </a:pPr>
            <a:r>
              <a:rPr lang="zh-CN" altLang="en-US" sz="2200" dirty="0" smtClean="0"/>
              <a:t>应力分析模型（</a:t>
            </a:r>
            <a:r>
              <a:rPr lang="en-US" altLang="zh-CN" sz="2200" dirty="0" smtClean="0"/>
              <a:t>SDM</a:t>
            </a:r>
            <a:r>
              <a:rPr lang="zh-CN" altLang="en-US" sz="2200" dirty="0" smtClean="0"/>
              <a:t>）</a:t>
            </a:r>
          </a:p>
        </p:txBody>
      </p:sp>
      <p:pic>
        <p:nvPicPr>
          <p:cNvPr id="19459" name="Picture 3"/>
          <p:cNvPicPr>
            <a:picLocks noChangeAspect="1" noChangeArrowheads="1"/>
          </p:cNvPicPr>
          <p:nvPr/>
        </p:nvPicPr>
        <p:blipFill>
          <a:blip r:embed="rId3" cstate="print"/>
          <a:srcRect/>
          <a:stretch>
            <a:fillRect/>
          </a:stretch>
        </p:blipFill>
        <p:spPr bwMode="auto">
          <a:xfrm>
            <a:off x="6721794" y="693420"/>
            <a:ext cx="2284456" cy="1402080"/>
          </a:xfrm>
          <a:prstGeom prst="rect">
            <a:avLst/>
          </a:prstGeom>
          <a:noFill/>
          <a:ln w="9525">
            <a:noFill/>
            <a:miter lim="800000"/>
            <a:headEnd/>
            <a:tailEnd/>
          </a:ln>
        </p:spPr>
      </p:pic>
      <p:sp>
        <p:nvSpPr>
          <p:cNvPr id="88" name="矩形 87"/>
          <p:cNvSpPr/>
          <p:nvPr/>
        </p:nvSpPr>
        <p:spPr bwMode="auto">
          <a:xfrm>
            <a:off x="6393180" y="2301240"/>
            <a:ext cx="2529840" cy="3632200"/>
          </a:xfrm>
          <a:prstGeom prst="rect">
            <a:avLst/>
          </a:prstGeom>
          <a:solidFill>
            <a:srgbClr val="DCE7F6"/>
          </a:solidFill>
          <a:ln w="19050"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t" anchorCtr="0" compatLnSpc="1">
            <a:prstTxWarp prst="textNoShape">
              <a:avLst/>
            </a:prstTxWarp>
            <a:noAutofit/>
          </a:bodyPr>
          <a:lstStyle/>
          <a:p>
            <a:pPr eaLnBrk="0" hangingPunct="0"/>
            <a:r>
              <a:rPr lang="zh-CN" altLang="en-US" sz="1600" b="1" dirty="0" smtClean="0">
                <a:solidFill>
                  <a:schemeClr val="accent1"/>
                </a:solidFill>
                <a:latin typeface="+mn-ea"/>
              </a:rPr>
              <a:t>在流程中的环节：</a:t>
            </a:r>
            <a:endParaRPr lang="en-US" altLang="zh-CN" sz="1600" b="1" dirty="0" smtClean="0">
              <a:solidFill>
                <a:schemeClr val="accent1"/>
              </a:solidFill>
              <a:latin typeface="+mn-ea"/>
            </a:endParaRPr>
          </a:p>
          <a:p>
            <a:pPr eaLnBrk="0" hangingPunct="0"/>
            <a:r>
              <a:rPr lang="zh-CN" altLang="en-US" sz="1400" dirty="0" smtClean="0">
                <a:solidFill>
                  <a:schemeClr val="accent1"/>
                </a:solidFill>
                <a:latin typeface="+mn-ea"/>
              </a:rPr>
              <a:t> －覆盖概念到详细设计环节</a:t>
            </a:r>
            <a:endParaRPr lang="en-US" altLang="zh-CN" sz="1400" dirty="0" smtClean="0">
              <a:solidFill>
                <a:schemeClr val="accent1"/>
              </a:solidFill>
              <a:latin typeface="+mn-ea"/>
            </a:endParaRPr>
          </a:p>
          <a:p>
            <a:pPr eaLnBrk="0" hangingPunct="0"/>
            <a:endParaRPr lang="en-US" altLang="zh-CN" sz="1400" dirty="0" smtClean="0">
              <a:solidFill>
                <a:schemeClr val="accent1"/>
              </a:solidFill>
              <a:latin typeface="+mn-ea"/>
            </a:endParaRPr>
          </a:p>
          <a:p>
            <a:pPr eaLnBrk="0" hangingPunct="0"/>
            <a:r>
              <a:rPr lang="zh-CN" altLang="en-US" sz="1600" b="1" dirty="0" smtClean="0">
                <a:solidFill>
                  <a:schemeClr val="accent1"/>
                </a:solidFill>
                <a:latin typeface="+mn-ea"/>
              </a:rPr>
              <a:t>系统级的确认分析</a:t>
            </a:r>
            <a:endParaRPr lang="en-US" altLang="zh-CN" sz="1600" b="1" dirty="0" smtClean="0">
              <a:solidFill>
                <a:schemeClr val="accent1"/>
              </a:solidFill>
              <a:latin typeface="+mn-ea"/>
            </a:endParaRPr>
          </a:p>
          <a:p>
            <a:pPr eaLnBrk="0" hangingPunct="0"/>
            <a:r>
              <a:rPr lang="zh-CN" altLang="en-US" sz="1400" dirty="0" smtClean="0">
                <a:solidFill>
                  <a:schemeClr val="accent1"/>
                </a:solidFill>
                <a:latin typeface="+mn-ea"/>
              </a:rPr>
              <a:t> －系统分析师</a:t>
            </a:r>
            <a:endParaRPr lang="en-US" altLang="zh-CN" sz="1400" dirty="0" smtClean="0">
              <a:solidFill>
                <a:schemeClr val="accent1"/>
              </a:solidFill>
              <a:latin typeface="+mn-ea"/>
            </a:endParaRPr>
          </a:p>
          <a:p>
            <a:pPr eaLnBrk="0" hangingPunct="0"/>
            <a:r>
              <a:rPr lang="zh-CN" altLang="en-US" sz="1400" dirty="0" smtClean="0">
                <a:solidFill>
                  <a:schemeClr val="accent1"/>
                </a:solidFill>
                <a:latin typeface="+mn-ea"/>
              </a:rPr>
              <a:t> －极高分析精度要求</a:t>
            </a:r>
            <a:endParaRPr lang="en-US" altLang="zh-CN" sz="1400" dirty="0" smtClean="0">
              <a:solidFill>
                <a:schemeClr val="accent1"/>
              </a:solidFill>
              <a:latin typeface="+mn-ea"/>
            </a:endParaRPr>
          </a:p>
          <a:p>
            <a:pPr eaLnBrk="0" hangingPunct="0"/>
            <a:r>
              <a:rPr lang="zh-CN" altLang="en-US" sz="1400" dirty="0" smtClean="0">
                <a:solidFill>
                  <a:schemeClr val="accent1"/>
                </a:solidFill>
                <a:latin typeface="+mn-ea"/>
              </a:rPr>
              <a:t> －多年的专业的分析经验</a:t>
            </a:r>
            <a:endParaRPr lang="en-US" altLang="zh-CN" sz="1400" dirty="0" smtClean="0">
              <a:solidFill>
                <a:schemeClr val="accent1"/>
              </a:solidFill>
              <a:latin typeface="+mn-ea"/>
            </a:endParaRPr>
          </a:p>
          <a:p>
            <a:pPr eaLnBrk="0" hangingPunct="0"/>
            <a:r>
              <a:rPr lang="zh-CN" altLang="en-US" sz="1400" dirty="0" smtClean="0">
                <a:solidFill>
                  <a:schemeClr val="accent1"/>
                </a:solidFill>
                <a:latin typeface="+mn-ea"/>
              </a:rPr>
              <a:t> －高端的</a:t>
            </a:r>
            <a:r>
              <a:rPr lang="en-US" altLang="zh-CN" sz="1400" dirty="0" smtClean="0">
                <a:solidFill>
                  <a:schemeClr val="accent1"/>
                </a:solidFill>
                <a:latin typeface="+mn-ea"/>
              </a:rPr>
              <a:t>CAE</a:t>
            </a:r>
            <a:r>
              <a:rPr lang="zh-CN" altLang="en-US" sz="1400" dirty="0" smtClean="0">
                <a:solidFill>
                  <a:schemeClr val="accent1"/>
                </a:solidFill>
                <a:latin typeface="+mn-ea"/>
              </a:rPr>
              <a:t>工具，复杂高端，</a:t>
            </a:r>
            <a:r>
              <a:rPr lang="en-US" altLang="zh-CN" sz="1400" dirty="0" err="1" smtClean="0">
                <a:solidFill>
                  <a:schemeClr val="accent1"/>
                </a:solidFill>
                <a:latin typeface="+mn-ea"/>
              </a:rPr>
              <a:t>Patran</a:t>
            </a:r>
            <a:r>
              <a:rPr lang="zh-CN" altLang="en-US" sz="1400" dirty="0" smtClean="0">
                <a:solidFill>
                  <a:schemeClr val="accent1"/>
                </a:solidFill>
                <a:latin typeface="+mn-ea"/>
              </a:rPr>
              <a:t>，</a:t>
            </a:r>
            <a:r>
              <a:rPr lang="en-US" altLang="zh-CN" sz="1400" dirty="0" err="1" smtClean="0">
                <a:solidFill>
                  <a:schemeClr val="accent1"/>
                </a:solidFill>
                <a:latin typeface="+mn-ea"/>
              </a:rPr>
              <a:t>Ansys</a:t>
            </a:r>
            <a:r>
              <a:rPr lang="zh-CN" altLang="en-US" sz="1400" dirty="0" smtClean="0">
                <a:solidFill>
                  <a:schemeClr val="accent1"/>
                </a:solidFill>
                <a:latin typeface="+mn-ea"/>
              </a:rPr>
              <a:t>等</a:t>
            </a:r>
            <a:endParaRPr lang="en-US" altLang="zh-CN" sz="1400" dirty="0" smtClean="0">
              <a:solidFill>
                <a:schemeClr val="accent1"/>
              </a:solidFill>
              <a:latin typeface="+mn-ea"/>
            </a:endParaRPr>
          </a:p>
          <a:p>
            <a:pPr eaLnBrk="0" hangingPunct="0"/>
            <a:r>
              <a:rPr lang="zh-CN" altLang="en-US" sz="1600" b="1" dirty="0" smtClean="0">
                <a:solidFill>
                  <a:schemeClr val="accent1"/>
                </a:solidFill>
                <a:latin typeface="+mn-ea"/>
              </a:rPr>
              <a:t>零件部件级的定性分析</a:t>
            </a:r>
            <a:endParaRPr lang="en-US" altLang="zh-CN" sz="1600" b="1" dirty="0" smtClean="0">
              <a:solidFill>
                <a:schemeClr val="accent1"/>
              </a:solidFill>
              <a:latin typeface="+mn-ea"/>
            </a:endParaRPr>
          </a:p>
          <a:p>
            <a:pPr eaLnBrk="0" hangingPunct="0"/>
            <a:r>
              <a:rPr lang="zh-CN" altLang="en-US" sz="1400" dirty="0" smtClean="0">
                <a:solidFill>
                  <a:schemeClr val="accent1"/>
                </a:solidFill>
                <a:latin typeface="+mn-ea"/>
              </a:rPr>
              <a:t> －普通工程师</a:t>
            </a:r>
            <a:endParaRPr lang="en-US" altLang="zh-CN" sz="1400" dirty="0" smtClean="0">
              <a:solidFill>
                <a:schemeClr val="accent1"/>
              </a:solidFill>
              <a:latin typeface="+mn-ea"/>
            </a:endParaRPr>
          </a:p>
          <a:p>
            <a:pPr eaLnBrk="0" hangingPunct="0"/>
            <a:r>
              <a:rPr lang="zh-CN" altLang="en-US" sz="1400" dirty="0" smtClean="0">
                <a:solidFill>
                  <a:schemeClr val="accent1"/>
                </a:solidFill>
                <a:latin typeface="+mn-ea"/>
              </a:rPr>
              <a:t> －分析精度要求低，关注薄弱点</a:t>
            </a:r>
            <a:endParaRPr lang="en-US" altLang="zh-CN" sz="1400" dirty="0" smtClean="0">
              <a:solidFill>
                <a:schemeClr val="accent1"/>
              </a:solidFill>
              <a:latin typeface="+mn-ea"/>
            </a:endParaRPr>
          </a:p>
          <a:p>
            <a:pPr eaLnBrk="0" hangingPunct="0"/>
            <a:r>
              <a:rPr lang="zh-CN" altLang="en-US" sz="1400" dirty="0" smtClean="0">
                <a:solidFill>
                  <a:schemeClr val="accent1"/>
                </a:solidFill>
                <a:latin typeface="+mn-ea"/>
              </a:rPr>
              <a:t> －简单工程经验</a:t>
            </a:r>
            <a:endParaRPr lang="en-US" altLang="zh-CN" sz="1400" dirty="0" smtClean="0">
              <a:solidFill>
                <a:schemeClr val="accent1"/>
              </a:solidFill>
              <a:latin typeface="+mn-ea"/>
            </a:endParaRPr>
          </a:p>
          <a:p>
            <a:pPr eaLnBrk="0" hangingPunct="0"/>
            <a:r>
              <a:rPr lang="zh-CN" altLang="en-US" sz="1400" dirty="0" smtClean="0">
                <a:solidFill>
                  <a:schemeClr val="accent1"/>
                </a:solidFill>
                <a:latin typeface="+mn-ea"/>
              </a:rPr>
              <a:t> －中端的</a:t>
            </a:r>
            <a:r>
              <a:rPr lang="en-US" altLang="zh-CN" sz="1400" dirty="0" smtClean="0">
                <a:solidFill>
                  <a:schemeClr val="accent1"/>
                </a:solidFill>
                <a:latin typeface="+mn-ea"/>
              </a:rPr>
              <a:t>CAE</a:t>
            </a:r>
            <a:r>
              <a:rPr lang="zh-CN" altLang="en-US" sz="1400" dirty="0" smtClean="0">
                <a:solidFill>
                  <a:schemeClr val="accent1"/>
                </a:solidFill>
                <a:latin typeface="+mn-ea"/>
              </a:rPr>
              <a:t>工具，易用可靠，</a:t>
            </a:r>
            <a:r>
              <a:rPr lang="en-US" altLang="zh-CN" sz="1400" dirty="0" err="1" smtClean="0">
                <a:solidFill>
                  <a:schemeClr val="accent1"/>
                </a:solidFill>
                <a:latin typeface="+mn-ea"/>
              </a:rPr>
              <a:t>Mechanica</a:t>
            </a:r>
            <a:r>
              <a:rPr lang="zh-CN" altLang="en-US" sz="1400" dirty="0" smtClean="0">
                <a:solidFill>
                  <a:schemeClr val="accent1"/>
                </a:solidFill>
                <a:latin typeface="+mn-ea"/>
              </a:rPr>
              <a:t>等</a:t>
            </a:r>
            <a:endParaRPr lang="en-US" altLang="zh-CN" sz="1400" dirty="0" smtClean="0">
              <a:solidFill>
                <a:schemeClr val="accent1"/>
              </a:solidFill>
              <a:latin typeface="+mn-ea"/>
            </a:endParaRPr>
          </a:p>
          <a:p>
            <a:pPr eaLnBrk="0" hangingPunct="0"/>
            <a:endParaRPr lang="en-US" altLang="zh-CN" sz="1400" dirty="0" smtClean="0">
              <a:solidFill>
                <a:schemeClr val="accent1"/>
              </a:solidFill>
              <a:latin typeface="+mn-ea"/>
            </a:endParaRPr>
          </a:p>
        </p:txBody>
      </p:sp>
      <p:sp>
        <p:nvSpPr>
          <p:cNvPr id="89" name="矩形 88"/>
          <p:cNvSpPr/>
          <p:nvPr/>
        </p:nvSpPr>
        <p:spPr bwMode="auto">
          <a:xfrm>
            <a:off x="434340" y="1348740"/>
            <a:ext cx="6118860" cy="861060"/>
          </a:xfrm>
          <a:prstGeom prst="rect">
            <a:avLst/>
          </a:prstGeom>
          <a:solidFill>
            <a:srgbClr val="DCE7F6"/>
          </a:solidFill>
          <a:ln w="19050"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t" anchorCtr="0" compatLnSpc="1">
            <a:prstTxWarp prst="textNoShape">
              <a:avLst/>
            </a:prstTxWarp>
            <a:noAutofit/>
          </a:bodyPr>
          <a:lstStyle/>
          <a:p>
            <a:pPr eaLnBrk="0" hangingPunct="0">
              <a:buFont typeface="Arial" pitchFamily="34" charset="0"/>
              <a:buChar char="•"/>
            </a:pPr>
            <a:r>
              <a:rPr lang="zh-CN" altLang="en-US" sz="1600" dirty="0" smtClean="0">
                <a:solidFill>
                  <a:schemeClr val="accent1"/>
                </a:solidFill>
                <a:latin typeface="+mn-ea"/>
                <a:ea typeface="+mn-ea"/>
              </a:rPr>
              <a:t>应力分析模型包括：</a:t>
            </a:r>
            <a:endParaRPr lang="en-US" altLang="zh-CN" sz="1600" dirty="0" smtClean="0">
              <a:solidFill>
                <a:schemeClr val="accent1"/>
              </a:solidFill>
              <a:latin typeface="+mn-ea"/>
              <a:ea typeface="+mn-ea"/>
            </a:endParaRPr>
          </a:p>
          <a:p>
            <a:pPr eaLnBrk="0" hangingPunct="0"/>
            <a:r>
              <a:rPr lang="zh-CN" altLang="en-US" sz="1200" dirty="0" smtClean="0">
                <a:solidFill>
                  <a:schemeClr val="accent1"/>
                </a:solidFill>
                <a:latin typeface="+mn-ea"/>
                <a:ea typeface="+mn-ea"/>
              </a:rPr>
              <a:t>   －</a:t>
            </a:r>
            <a:r>
              <a:rPr lang="zh-CN" altLang="en-US" sz="1200" dirty="0" smtClean="0">
                <a:solidFill>
                  <a:schemeClr val="accent1"/>
                </a:solidFill>
                <a:latin typeface="+mn-ea"/>
              </a:rPr>
              <a:t>系统级的确认分析模型（整个系统的高精度的评估结果、设计确认）</a:t>
            </a:r>
            <a:endParaRPr lang="en-US" altLang="zh-CN" sz="1200" dirty="0" smtClean="0">
              <a:solidFill>
                <a:schemeClr val="accent1"/>
              </a:solidFill>
              <a:latin typeface="+mn-ea"/>
              <a:ea typeface="+mn-ea"/>
            </a:endParaRPr>
          </a:p>
          <a:p>
            <a:pPr eaLnBrk="0" hangingPunct="0"/>
            <a:r>
              <a:rPr lang="zh-CN" altLang="en-US" sz="1200" dirty="0" smtClean="0">
                <a:solidFill>
                  <a:schemeClr val="accent1"/>
                </a:solidFill>
                <a:latin typeface="+mn-ea"/>
              </a:rPr>
              <a:t>   －零件部件级的定性分析模型（零部件的薄弱点查找，精度要求低）</a:t>
            </a:r>
            <a:endParaRPr lang="en-US" altLang="zh-CN" sz="1200" dirty="0" smtClean="0">
              <a:solidFill>
                <a:schemeClr val="accent1"/>
              </a:solidFill>
              <a:latin typeface="+mn-ea"/>
            </a:endParaRPr>
          </a:p>
          <a:p>
            <a:pPr eaLnBrk="0" hangingPunct="0">
              <a:buFont typeface="Arial" pitchFamily="34" charset="0"/>
              <a:buChar char="•"/>
            </a:pPr>
            <a:endParaRPr kumimoji="0" lang="zh-CN" altLang="en-US" sz="1600" b="0" i="0" u="none" strike="noStrike" cap="none" normalizeH="0" baseline="0" dirty="0" smtClean="0">
              <a:ln>
                <a:noFill/>
              </a:ln>
              <a:solidFill>
                <a:schemeClr val="accent1"/>
              </a:solidFill>
              <a:effectLst/>
              <a:latin typeface="+mn-ea"/>
              <a:ea typeface="+mn-ea"/>
            </a:endParaRPr>
          </a:p>
        </p:txBody>
      </p:sp>
      <p:sp>
        <p:nvSpPr>
          <p:cNvPr id="13" name="矩形 12"/>
          <p:cNvSpPr/>
          <p:nvPr/>
        </p:nvSpPr>
        <p:spPr bwMode="auto">
          <a:xfrm>
            <a:off x="7254240" y="1143000"/>
            <a:ext cx="899160" cy="99060"/>
          </a:xfrm>
          <a:prstGeom prst="rect">
            <a:avLst/>
          </a:prstGeom>
          <a:noFill/>
          <a:ln w="38100" cap="flat" cmpd="sng" algn="ctr">
            <a:solidFill>
              <a:srgbClr val="FF0000"/>
            </a:solidFill>
            <a:prstDash val="solid"/>
            <a:round/>
            <a:headEnd type="none" w="med" len="med"/>
            <a:tailEnd type="none" w="med" len="med"/>
          </a:ln>
          <a:effectLst>
            <a:glow rad="101600">
              <a:schemeClr val="accent2">
                <a:satMod val="175000"/>
                <a:alpha val="40000"/>
              </a:schemeClr>
            </a:glow>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p:txBody>
      </p:sp>
      <p:pic>
        <p:nvPicPr>
          <p:cNvPr id="11" name="Picture 2"/>
          <p:cNvPicPr>
            <a:picLocks noChangeAspect="1" noChangeArrowheads="1"/>
          </p:cNvPicPr>
          <p:nvPr/>
        </p:nvPicPr>
        <p:blipFill>
          <a:blip r:embed="rId4" cstate="print"/>
          <a:srcRect/>
          <a:stretch>
            <a:fillRect/>
          </a:stretch>
        </p:blipFill>
        <p:spPr bwMode="auto">
          <a:xfrm>
            <a:off x="2055584" y="4762500"/>
            <a:ext cx="1265718" cy="842963"/>
          </a:xfrm>
          <a:prstGeom prst="rect">
            <a:avLst/>
          </a:prstGeom>
          <a:noFill/>
          <a:ln w="9525">
            <a:noFill/>
            <a:miter lim="800000"/>
            <a:headEnd/>
            <a:tailEnd/>
          </a:ln>
        </p:spPr>
      </p:pic>
      <p:pic>
        <p:nvPicPr>
          <p:cNvPr id="12" name="Picture 37"/>
          <p:cNvPicPr>
            <a:picLocks noChangeAspect="1" noChangeArrowheads="1"/>
          </p:cNvPicPr>
          <p:nvPr/>
        </p:nvPicPr>
        <p:blipFill>
          <a:blip r:embed="rId5" cstate="print"/>
          <a:srcRect/>
          <a:stretch>
            <a:fillRect/>
          </a:stretch>
        </p:blipFill>
        <p:spPr bwMode="auto">
          <a:xfrm>
            <a:off x="609600" y="4730791"/>
            <a:ext cx="1743075" cy="904834"/>
          </a:xfrm>
          <a:prstGeom prst="rect">
            <a:avLst/>
          </a:prstGeom>
          <a:noFill/>
          <a:ln w="9525">
            <a:noFill/>
            <a:miter lim="800000"/>
            <a:headEnd/>
            <a:tailEnd/>
          </a:ln>
          <a:effectLst/>
        </p:spPr>
      </p:pic>
      <p:pic>
        <p:nvPicPr>
          <p:cNvPr id="14" name="Picture 35"/>
          <p:cNvPicPr>
            <a:picLocks noChangeAspect="1" noChangeArrowheads="1"/>
          </p:cNvPicPr>
          <p:nvPr/>
        </p:nvPicPr>
        <p:blipFill>
          <a:blip r:embed="rId6" cstate="print"/>
          <a:srcRect/>
          <a:stretch>
            <a:fillRect/>
          </a:stretch>
        </p:blipFill>
        <p:spPr bwMode="auto">
          <a:xfrm>
            <a:off x="581026" y="3533890"/>
            <a:ext cx="1095374" cy="1261947"/>
          </a:xfrm>
          <a:prstGeom prst="rect">
            <a:avLst/>
          </a:prstGeom>
          <a:noFill/>
          <a:ln w="9525">
            <a:noFill/>
            <a:miter lim="800000"/>
            <a:headEnd/>
            <a:tailEnd/>
          </a:ln>
          <a:effectLst/>
        </p:spPr>
      </p:pic>
      <p:pic>
        <p:nvPicPr>
          <p:cNvPr id="15" name="Picture 36"/>
          <p:cNvPicPr>
            <a:picLocks noChangeAspect="1" noChangeArrowheads="1"/>
          </p:cNvPicPr>
          <p:nvPr/>
        </p:nvPicPr>
        <p:blipFill>
          <a:blip r:embed="rId7" cstate="print"/>
          <a:srcRect/>
          <a:stretch>
            <a:fillRect/>
          </a:stretch>
        </p:blipFill>
        <p:spPr bwMode="auto">
          <a:xfrm>
            <a:off x="1761331" y="3653585"/>
            <a:ext cx="1324769" cy="1139077"/>
          </a:xfrm>
          <a:prstGeom prst="rect">
            <a:avLst/>
          </a:prstGeom>
          <a:noFill/>
          <a:ln w="9525">
            <a:noFill/>
            <a:miter lim="800000"/>
            <a:headEnd/>
            <a:tailEnd/>
          </a:ln>
          <a:effectLst/>
        </p:spPr>
      </p:pic>
      <p:pic>
        <p:nvPicPr>
          <p:cNvPr id="30726" name="Picture 6"/>
          <p:cNvPicPr>
            <a:picLocks noChangeAspect="1" noChangeArrowheads="1"/>
          </p:cNvPicPr>
          <p:nvPr/>
        </p:nvPicPr>
        <p:blipFill>
          <a:blip r:embed="rId8" cstate="print"/>
          <a:srcRect/>
          <a:stretch>
            <a:fillRect/>
          </a:stretch>
        </p:blipFill>
        <p:spPr bwMode="auto">
          <a:xfrm>
            <a:off x="4233863" y="3253221"/>
            <a:ext cx="1900237" cy="1209242"/>
          </a:xfrm>
          <a:prstGeom prst="rect">
            <a:avLst/>
          </a:prstGeom>
          <a:noFill/>
          <a:ln w="9525">
            <a:noFill/>
            <a:miter lim="800000"/>
            <a:headEnd/>
            <a:tailEnd/>
          </a:ln>
        </p:spPr>
      </p:pic>
      <p:graphicFrame>
        <p:nvGraphicFramePr>
          <p:cNvPr id="30724" name="Object 4"/>
          <p:cNvGraphicFramePr>
            <a:graphicFrameLocks noChangeAspect="1"/>
          </p:cNvGraphicFramePr>
          <p:nvPr/>
        </p:nvGraphicFramePr>
        <p:xfrm>
          <a:off x="3643882" y="2329701"/>
          <a:ext cx="2318768" cy="1470774"/>
        </p:xfrm>
        <a:graphic>
          <a:graphicData uri="http://schemas.openxmlformats.org/presentationml/2006/ole">
            <p:oleObj spid="_x0000_s249858" name="Image Photo Editor" r:id="rId9" imgW="10278910" imgH="6516010" progId="">
              <p:embed/>
            </p:oleObj>
          </a:graphicData>
        </a:graphic>
      </p:graphicFrame>
      <p:graphicFrame>
        <p:nvGraphicFramePr>
          <p:cNvPr id="30725" name="Object 5"/>
          <p:cNvGraphicFramePr>
            <a:graphicFrameLocks noChangeAspect="1"/>
          </p:cNvGraphicFramePr>
          <p:nvPr/>
        </p:nvGraphicFramePr>
        <p:xfrm>
          <a:off x="3224213" y="2949143"/>
          <a:ext cx="1643062" cy="1081520"/>
        </p:xfrm>
        <a:graphic>
          <a:graphicData uri="http://schemas.openxmlformats.org/presentationml/2006/ole">
            <p:oleObj spid="_x0000_s249859" name="Image Photo Editor" r:id="rId10" imgW="8838095" imgH="6428571" progId="">
              <p:embed/>
            </p:oleObj>
          </a:graphicData>
        </a:graphic>
      </p:graphicFrame>
      <p:sp>
        <p:nvSpPr>
          <p:cNvPr id="18" name="圆角矩形 17"/>
          <p:cNvSpPr/>
          <p:nvPr/>
        </p:nvSpPr>
        <p:spPr bwMode="auto">
          <a:xfrm>
            <a:off x="533400" y="3457575"/>
            <a:ext cx="2828925" cy="2228850"/>
          </a:xfrm>
          <a:prstGeom prst="roundRect">
            <a:avLst>
              <a:gd name="adj" fmla="val 3566"/>
            </a:avLst>
          </a:prstGeom>
          <a:noFill/>
          <a:ln w="19050" cap="flat" cmpd="sng" algn="ctr">
            <a:solidFill>
              <a:srgbClr val="0070C0"/>
            </a:solid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p:txBody>
      </p:sp>
      <p:sp>
        <p:nvSpPr>
          <p:cNvPr id="19" name="圆角矩形 18"/>
          <p:cNvSpPr/>
          <p:nvPr/>
        </p:nvSpPr>
        <p:spPr bwMode="auto">
          <a:xfrm>
            <a:off x="3314700" y="2362200"/>
            <a:ext cx="2828925" cy="2228850"/>
          </a:xfrm>
          <a:prstGeom prst="roundRect">
            <a:avLst>
              <a:gd name="adj" fmla="val 3566"/>
            </a:avLst>
          </a:prstGeom>
          <a:noFill/>
          <a:ln w="19050" cap="flat" cmpd="sng" algn="ctr">
            <a:solidFill>
              <a:srgbClr val="FF0000"/>
            </a:solid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p:txBody>
      </p:sp>
      <p:sp>
        <p:nvSpPr>
          <p:cNvPr id="21" name="矩形 20"/>
          <p:cNvSpPr/>
          <p:nvPr/>
        </p:nvSpPr>
        <p:spPr>
          <a:xfrm>
            <a:off x="1111349" y="2377113"/>
            <a:ext cx="2236510" cy="584775"/>
          </a:xfrm>
          <a:prstGeom prst="rect">
            <a:avLst/>
          </a:prstGeom>
        </p:spPr>
        <p:txBody>
          <a:bodyPr wrap="none">
            <a:spAutoFit/>
          </a:bodyPr>
          <a:lstStyle/>
          <a:p>
            <a:pPr algn="r"/>
            <a:r>
              <a:rPr lang="zh-CN" altLang="en-US" sz="1600" dirty="0" smtClean="0">
                <a:solidFill>
                  <a:schemeClr val="accent1"/>
                </a:solidFill>
                <a:latin typeface="+mn-ea"/>
              </a:rPr>
              <a:t>系统级的确认分析模型</a:t>
            </a:r>
            <a:endParaRPr lang="en-US" altLang="zh-CN" sz="1600" dirty="0" smtClean="0">
              <a:solidFill>
                <a:schemeClr val="accent1"/>
              </a:solidFill>
              <a:latin typeface="+mn-ea"/>
            </a:endParaRPr>
          </a:p>
          <a:p>
            <a:pPr algn="r"/>
            <a:r>
              <a:rPr lang="zh-CN" altLang="en-US" sz="1600" dirty="0" smtClean="0">
                <a:solidFill>
                  <a:schemeClr val="accent1"/>
                </a:solidFill>
                <a:latin typeface="+mn-ea"/>
              </a:rPr>
              <a:t>占分析总量的</a:t>
            </a:r>
            <a:r>
              <a:rPr lang="en-US" altLang="zh-CN" sz="1600" dirty="0" smtClean="0">
                <a:solidFill>
                  <a:schemeClr val="accent1"/>
                </a:solidFill>
                <a:latin typeface="+mn-ea"/>
              </a:rPr>
              <a:t>22%-37%</a:t>
            </a:r>
            <a:endParaRPr lang="zh-CN" altLang="en-US" sz="1600" dirty="0"/>
          </a:p>
        </p:txBody>
      </p:sp>
      <p:sp>
        <p:nvSpPr>
          <p:cNvPr id="22" name="矩形 21"/>
          <p:cNvSpPr/>
          <p:nvPr/>
        </p:nvSpPr>
        <p:spPr>
          <a:xfrm>
            <a:off x="3388459" y="5093643"/>
            <a:ext cx="2646878" cy="584775"/>
          </a:xfrm>
          <a:prstGeom prst="rect">
            <a:avLst/>
          </a:prstGeom>
        </p:spPr>
        <p:txBody>
          <a:bodyPr wrap="none">
            <a:spAutoFit/>
          </a:bodyPr>
          <a:lstStyle/>
          <a:p>
            <a:r>
              <a:rPr lang="zh-CN" altLang="en-US" sz="1600" dirty="0" smtClean="0">
                <a:solidFill>
                  <a:schemeClr val="accent1"/>
                </a:solidFill>
                <a:latin typeface="+mn-ea"/>
              </a:rPr>
              <a:t>零件部件级的定性分析模型</a:t>
            </a:r>
            <a:endParaRPr lang="en-US" altLang="zh-CN" sz="1600" dirty="0" smtClean="0">
              <a:solidFill>
                <a:schemeClr val="accent1"/>
              </a:solidFill>
              <a:latin typeface="+mn-ea"/>
            </a:endParaRPr>
          </a:p>
          <a:p>
            <a:r>
              <a:rPr lang="zh-CN" altLang="en-US" sz="1600" dirty="0" smtClean="0">
                <a:solidFill>
                  <a:schemeClr val="accent1"/>
                </a:solidFill>
                <a:latin typeface="+mn-ea"/>
              </a:rPr>
              <a:t>占分析总量的</a:t>
            </a:r>
            <a:r>
              <a:rPr lang="en-US" altLang="zh-CN" sz="1600" dirty="0" smtClean="0">
                <a:solidFill>
                  <a:schemeClr val="accent1"/>
                </a:solidFill>
                <a:latin typeface="+mn-ea"/>
              </a:rPr>
              <a:t>63%-78%</a:t>
            </a:r>
            <a:endParaRPr lang="zh-CN" altLang="en-US" sz="1600" dirty="0"/>
          </a:p>
        </p:txBody>
      </p:sp>
      <p:sp>
        <p:nvSpPr>
          <p:cNvPr id="20"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DMU</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的应用流程</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p:cNvSpPr/>
          <p:nvPr/>
        </p:nvSpPr>
        <p:spPr bwMode="auto">
          <a:xfrm>
            <a:off x="434340" y="2301240"/>
            <a:ext cx="5791200" cy="3451860"/>
          </a:xfrm>
          <a:prstGeom prst="rect">
            <a:avLst/>
          </a:prstGeom>
          <a:solidFill>
            <a:schemeClr val="bg1"/>
          </a:solidFill>
          <a:ln w="1905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p:txBody>
      </p:sp>
      <p:sp>
        <p:nvSpPr>
          <p:cNvPr id="4099" name="标题 1"/>
          <p:cNvSpPr>
            <a:spLocks noGrp="1"/>
          </p:cNvSpPr>
          <p:nvPr>
            <p:ph type="title"/>
          </p:nvPr>
        </p:nvSpPr>
        <p:spPr>
          <a:xfrm>
            <a:off x="178000" y="868363"/>
            <a:ext cx="7612056" cy="457200"/>
          </a:xfrm>
        </p:spPr>
        <p:txBody>
          <a:bodyPr/>
          <a:lstStyle/>
          <a:p>
            <a:pPr>
              <a:buFont typeface="Wingdings" pitchFamily="2" charset="2"/>
              <a:buChar char="ü"/>
            </a:pPr>
            <a:r>
              <a:rPr lang="zh-CN" altLang="en-US" sz="2200" dirty="0" smtClean="0"/>
              <a:t>交接面模型（</a:t>
            </a:r>
            <a:r>
              <a:rPr lang="en-US" altLang="zh-CN" sz="2200" dirty="0" smtClean="0"/>
              <a:t>FM</a:t>
            </a:r>
            <a:r>
              <a:rPr lang="zh-CN" altLang="en-US" sz="2200" dirty="0" smtClean="0"/>
              <a:t>）</a:t>
            </a:r>
          </a:p>
        </p:txBody>
      </p:sp>
      <p:pic>
        <p:nvPicPr>
          <p:cNvPr id="19459" name="Picture 3"/>
          <p:cNvPicPr>
            <a:picLocks noChangeAspect="1" noChangeArrowheads="1"/>
          </p:cNvPicPr>
          <p:nvPr/>
        </p:nvPicPr>
        <p:blipFill>
          <a:blip r:embed="rId2" cstate="print"/>
          <a:srcRect/>
          <a:stretch>
            <a:fillRect/>
          </a:stretch>
        </p:blipFill>
        <p:spPr bwMode="auto">
          <a:xfrm>
            <a:off x="6721794" y="693420"/>
            <a:ext cx="2284456" cy="1402080"/>
          </a:xfrm>
          <a:prstGeom prst="rect">
            <a:avLst/>
          </a:prstGeom>
          <a:noFill/>
          <a:ln w="9525">
            <a:noFill/>
            <a:miter lim="800000"/>
            <a:headEnd/>
            <a:tailEnd/>
          </a:ln>
        </p:spPr>
      </p:pic>
      <p:sp>
        <p:nvSpPr>
          <p:cNvPr id="88" name="矩形 87"/>
          <p:cNvSpPr/>
          <p:nvPr/>
        </p:nvSpPr>
        <p:spPr bwMode="auto">
          <a:xfrm>
            <a:off x="6393180" y="2301240"/>
            <a:ext cx="2529840" cy="3451860"/>
          </a:xfrm>
          <a:prstGeom prst="rect">
            <a:avLst/>
          </a:prstGeom>
          <a:solidFill>
            <a:srgbClr val="DCE7F6"/>
          </a:solidFill>
          <a:ln w="19050"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t" anchorCtr="0" compatLnSpc="1">
            <a:prstTxWarp prst="textNoShape">
              <a:avLst/>
            </a:prstTxWarp>
            <a:noAutofit/>
          </a:bodyPr>
          <a:lstStyle/>
          <a:p>
            <a:pPr eaLnBrk="0" hangingPunct="0"/>
            <a:r>
              <a:rPr lang="zh-CN" altLang="en-US" sz="1600" b="1" dirty="0" smtClean="0">
                <a:solidFill>
                  <a:schemeClr val="accent1"/>
                </a:solidFill>
                <a:latin typeface="+mn-ea"/>
              </a:rPr>
              <a:t>在流程中的环节：</a:t>
            </a:r>
            <a:endParaRPr lang="en-US" altLang="zh-CN" sz="1600" b="1" dirty="0" smtClean="0">
              <a:solidFill>
                <a:schemeClr val="accent1"/>
              </a:solidFill>
              <a:latin typeface="+mn-ea"/>
            </a:endParaRPr>
          </a:p>
          <a:p>
            <a:pPr eaLnBrk="0" hangingPunct="0"/>
            <a:r>
              <a:rPr lang="zh-CN" altLang="en-US" sz="1400" dirty="0" smtClean="0">
                <a:solidFill>
                  <a:schemeClr val="accent1"/>
                </a:solidFill>
                <a:latin typeface="+mn-ea"/>
              </a:rPr>
              <a:t> －覆盖方案到详细设计环节</a:t>
            </a:r>
            <a:endParaRPr lang="en-US" altLang="zh-CN" sz="1400" dirty="0" smtClean="0">
              <a:solidFill>
                <a:schemeClr val="accent1"/>
              </a:solidFill>
              <a:latin typeface="+mn-ea"/>
            </a:endParaRPr>
          </a:p>
          <a:p>
            <a:pPr eaLnBrk="0" hangingPunct="0"/>
            <a:endParaRPr lang="en-US" altLang="zh-CN" sz="1600" b="1" dirty="0" smtClean="0">
              <a:solidFill>
                <a:schemeClr val="accent1"/>
              </a:solidFill>
              <a:latin typeface="+mn-ea"/>
            </a:endParaRPr>
          </a:p>
          <a:p>
            <a:pPr eaLnBrk="0" hangingPunct="0"/>
            <a:r>
              <a:rPr lang="zh-CN" altLang="en-US" sz="1600" b="1" dirty="0" smtClean="0">
                <a:solidFill>
                  <a:schemeClr val="accent1"/>
                </a:solidFill>
                <a:latin typeface="+mn-ea"/>
              </a:rPr>
              <a:t>主要解决和考虑的问题：</a:t>
            </a:r>
            <a:endParaRPr lang="en-US" altLang="zh-CN" sz="1600" b="1" dirty="0" smtClean="0">
              <a:solidFill>
                <a:schemeClr val="accent1"/>
              </a:solidFill>
              <a:latin typeface="+mn-ea"/>
            </a:endParaRPr>
          </a:p>
          <a:p>
            <a:pPr eaLnBrk="0" hangingPunct="0"/>
            <a:r>
              <a:rPr lang="zh-CN" altLang="en-US" sz="1800" dirty="0" smtClean="0">
                <a:solidFill>
                  <a:schemeClr val="accent1"/>
                </a:solidFill>
                <a:latin typeface="+mn-ea"/>
              </a:rPr>
              <a:t> </a:t>
            </a:r>
            <a:r>
              <a:rPr lang="zh-CN" altLang="en-US" sz="1400" dirty="0" smtClean="0">
                <a:solidFill>
                  <a:schemeClr val="accent1"/>
                </a:solidFill>
                <a:latin typeface="+mn-ea"/>
              </a:rPr>
              <a:t>－主体大部件的交接面部位周边设计</a:t>
            </a:r>
            <a:endParaRPr lang="en-US" altLang="zh-CN" sz="1400" b="1" dirty="0" smtClean="0">
              <a:solidFill>
                <a:schemeClr val="accent1"/>
              </a:solidFill>
              <a:latin typeface="+mn-ea"/>
            </a:endParaRPr>
          </a:p>
          <a:p>
            <a:pPr eaLnBrk="0" hangingPunct="0"/>
            <a:r>
              <a:rPr lang="zh-CN" altLang="en-US" sz="1400" dirty="0" smtClean="0">
                <a:solidFill>
                  <a:schemeClr val="accent1"/>
                </a:solidFill>
                <a:latin typeface="+mn-ea"/>
              </a:rPr>
              <a:t>－基于协调（协调图、协调卡、设计大纲）接口模型上的周边模型的跨单位分工设计</a:t>
            </a:r>
            <a:endParaRPr lang="en-US" altLang="zh-CN" sz="1400" dirty="0" smtClean="0">
              <a:solidFill>
                <a:schemeClr val="accent1"/>
              </a:solidFill>
              <a:latin typeface="+mn-ea"/>
            </a:endParaRPr>
          </a:p>
          <a:p>
            <a:pPr eaLnBrk="0" hangingPunct="0"/>
            <a:r>
              <a:rPr lang="zh-CN" altLang="en-US" sz="1400" dirty="0" smtClean="0">
                <a:solidFill>
                  <a:schemeClr val="accent1"/>
                </a:solidFill>
                <a:latin typeface="+mn-ea"/>
              </a:rPr>
              <a:t> </a:t>
            </a:r>
            <a:endParaRPr lang="en-US" altLang="zh-CN" sz="1400" dirty="0" smtClean="0">
              <a:solidFill>
                <a:schemeClr val="accent1"/>
              </a:solidFill>
              <a:latin typeface="+mn-ea"/>
            </a:endParaRPr>
          </a:p>
          <a:p>
            <a:pPr eaLnBrk="0" hangingPunct="0"/>
            <a:endParaRPr lang="en-US" altLang="zh-CN" sz="1400" dirty="0" smtClean="0">
              <a:solidFill>
                <a:schemeClr val="accent1"/>
              </a:solidFill>
              <a:latin typeface="+mn-ea"/>
            </a:endParaRPr>
          </a:p>
        </p:txBody>
      </p:sp>
      <p:sp>
        <p:nvSpPr>
          <p:cNvPr id="89" name="矩形 88"/>
          <p:cNvSpPr/>
          <p:nvPr/>
        </p:nvSpPr>
        <p:spPr bwMode="auto">
          <a:xfrm>
            <a:off x="434340" y="1348740"/>
            <a:ext cx="6118860" cy="861060"/>
          </a:xfrm>
          <a:prstGeom prst="rect">
            <a:avLst/>
          </a:prstGeom>
          <a:solidFill>
            <a:srgbClr val="DCE7F6"/>
          </a:solidFill>
          <a:ln w="19050"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t" anchorCtr="0" compatLnSpc="1">
            <a:prstTxWarp prst="textNoShape">
              <a:avLst/>
            </a:prstTxWarp>
            <a:noAutofit/>
          </a:bodyPr>
          <a:lstStyle/>
          <a:p>
            <a:pPr eaLnBrk="0" hangingPunct="0">
              <a:buFont typeface="Arial" pitchFamily="34" charset="0"/>
              <a:buChar char="•"/>
            </a:pPr>
            <a:r>
              <a:rPr lang="zh-CN" altLang="en-US" sz="1600" dirty="0" smtClean="0">
                <a:solidFill>
                  <a:schemeClr val="accent1"/>
                </a:solidFill>
                <a:latin typeface="+mn-ea"/>
                <a:ea typeface="+mn-ea"/>
              </a:rPr>
              <a:t>交接面模型包括：</a:t>
            </a:r>
            <a:endParaRPr lang="en-US" altLang="zh-CN" sz="1600" dirty="0" smtClean="0">
              <a:solidFill>
                <a:schemeClr val="accent1"/>
              </a:solidFill>
              <a:latin typeface="+mn-ea"/>
              <a:ea typeface="+mn-ea"/>
            </a:endParaRPr>
          </a:p>
          <a:p>
            <a:pPr eaLnBrk="0" hangingPunct="0"/>
            <a:r>
              <a:rPr lang="zh-CN" altLang="en-US" sz="1200" dirty="0" smtClean="0">
                <a:solidFill>
                  <a:schemeClr val="accent1"/>
                </a:solidFill>
                <a:latin typeface="+mn-ea"/>
                <a:ea typeface="+mn-ea"/>
              </a:rPr>
              <a:t>   －跨越主体大部件之间的交接面的周边设计</a:t>
            </a:r>
            <a:endParaRPr lang="en-US" altLang="zh-CN" sz="1200" dirty="0" smtClean="0">
              <a:solidFill>
                <a:schemeClr val="accent1"/>
              </a:solidFill>
              <a:latin typeface="+mn-ea"/>
              <a:ea typeface="+mn-ea"/>
            </a:endParaRPr>
          </a:p>
          <a:p>
            <a:pPr eaLnBrk="0" hangingPunct="0"/>
            <a:r>
              <a:rPr lang="zh-CN" altLang="en-US" sz="1200" dirty="0" smtClean="0">
                <a:solidFill>
                  <a:schemeClr val="accent1"/>
                </a:solidFill>
                <a:latin typeface="+mn-ea"/>
              </a:rPr>
              <a:t>   －设计关键保证部位、设计高度复杂部位的接口部位的跨单位设计</a:t>
            </a:r>
            <a:endParaRPr lang="en-US" altLang="zh-CN" sz="1200" dirty="0" smtClean="0">
              <a:solidFill>
                <a:schemeClr val="accent1"/>
              </a:solidFill>
              <a:latin typeface="+mn-ea"/>
            </a:endParaRPr>
          </a:p>
          <a:p>
            <a:pPr eaLnBrk="0" hangingPunct="0"/>
            <a:r>
              <a:rPr lang="zh-CN" altLang="en-US" sz="1200" dirty="0" smtClean="0">
                <a:solidFill>
                  <a:schemeClr val="accent1"/>
                </a:solidFill>
                <a:latin typeface="+mn-ea"/>
              </a:rPr>
              <a:t>   －结构交接面设计、系统交接面设计</a:t>
            </a:r>
            <a:endParaRPr lang="en-US" altLang="zh-CN" sz="1200" dirty="0" smtClean="0">
              <a:solidFill>
                <a:schemeClr val="accent1"/>
              </a:solidFill>
              <a:latin typeface="+mn-ea"/>
              <a:ea typeface="+mn-ea"/>
            </a:endParaRPr>
          </a:p>
          <a:p>
            <a:pPr eaLnBrk="0" hangingPunct="0">
              <a:buFont typeface="Arial" pitchFamily="34" charset="0"/>
              <a:buChar char="•"/>
            </a:pPr>
            <a:endParaRPr kumimoji="0" lang="zh-CN" altLang="en-US" sz="1600" b="0" i="0" u="none" strike="noStrike" cap="none" normalizeH="0" baseline="0" dirty="0" smtClean="0">
              <a:ln>
                <a:noFill/>
              </a:ln>
              <a:solidFill>
                <a:schemeClr val="accent1"/>
              </a:solidFill>
              <a:effectLst/>
              <a:latin typeface="+mn-ea"/>
              <a:ea typeface="+mn-ea"/>
            </a:endParaRPr>
          </a:p>
        </p:txBody>
      </p:sp>
      <p:sp>
        <p:nvSpPr>
          <p:cNvPr id="90" name="矩形 89"/>
          <p:cNvSpPr/>
          <p:nvPr/>
        </p:nvSpPr>
        <p:spPr>
          <a:xfrm>
            <a:off x="351651" y="6017568"/>
            <a:ext cx="8350389" cy="369332"/>
          </a:xfrm>
          <a:prstGeom prst="rect">
            <a:avLst/>
          </a:prstGeom>
        </p:spPr>
        <p:txBody>
          <a:bodyPr wrap="square">
            <a:spAutoFit/>
          </a:bodyPr>
          <a:lstStyle/>
          <a:p>
            <a:r>
              <a:rPr lang="zh-CN" altLang="en-US" sz="1800" b="1" dirty="0" smtClean="0"/>
              <a:t>在接口和大纲模型的基础上，解决大部件的交接面部位周边的跨单位合作设计。</a:t>
            </a:r>
            <a:endParaRPr lang="zh-CN" altLang="en-US" sz="1800" b="1" dirty="0"/>
          </a:p>
        </p:txBody>
      </p:sp>
      <p:pic>
        <p:nvPicPr>
          <p:cNvPr id="21506" name="Picture 2"/>
          <p:cNvPicPr>
            <a:picLocks noChangeAspect="1" noChangeArrowheads="1"/>
          </p:cNvPicPr>
          <p:nvPr/>
        </p:nvPicPr>
        <p:blipFill>
          <a:blip r:embed="rId3" cstate="print"/>
          <a:srcRect/>
          <a:stretch>
            <a:fillRect/>
          </a:stretch>
        </p:blipFill>
        <p:spPr bwMode="auto">
          <a:xfrm>
            <a:off x="528004" y="2359092"/>
            <a:ext cx="2245676" cy="1593466"/>
          </a:xfrm>
          <a:prstGeom prst="rect">
            <a:avLst/>
          </a:prstGeom>
          <a:noFill/>
          <a:ln w="9525">
            <a:noFill/>
            <a:miter lim="800000"/>
            <a:headEnd/>
            <a:tailEnd/>
          </a:ln>
        </p:spPr>
      </p:pic>
      <p:sp>
        <p:nvSpPr>
          <p:cNvPr id="12" name="矩形 11"/>
          <p:cNvSpPr/>
          <p:nvPr/>
        </p:nvSpPr>
        <p:spPr bwMode="auto">
          <a:xfrm>
            <a:off x="7386320" y="1188720"/>
            <a:ext cx="660400" cy="132080"/>
          </a:xfrm>
          <a:prstGeom prst="rect">
            <a:avLst/>
          </a:prstGeom>
          <a:noFill/>
          <a:ln w="38100" cap="flat" cmpd="sng" algn="ctr">
            <a:solidFill>
              <a:srgbClr val="FF0000"/>
            </a:solidFill>
            <a:prstDash val="solid"/>
            <a:round/>
            <a:headEnd type="none" w="med" len="med"/>
            <a:tailEnd type="none" w="med" len="med"/>
          </a:ln>
          <a:effectLst>
            <a:glow rad="101600">
              <a:schemeClr val="accent2">
                <a:satMod val="175000"/>
                <a:alpha val="40000"/>
              </a:schemeClr>
            </a:glow>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p:txBody>
      </p:sp>
      <p:pic>
        <p:nvPicPr>
          <p:cNvPr id="31746" name="Picture 2"/>
          <p:cNvPicPr>
            <a:picLocks noChangeAspect="1" noChangeArrowheads="1"/>
          </p:cNvPicPr>
          <p:nvPr/>
        </p:nvPicPr>
        <p:blipFill>
          <a:blip r:embed="rId4" cstate="print"/>
          <a:srcRect/>
          <a:stretch>
            <a:fillRect/>
          </a:stretch>
        </p:blipFill>
        <p:spPr bwMode="auto">
          <a:xfrm>
            <a:off x="2932151" y="2461536"/>
            <a:ext cx="3174010" cy="2059664"/>
          </a:xfrm>
          <a:prstGeom prst="rect">
            <a:avLst/>
          </a:prstGeom>
          <a:noFill/>
          <a:ln w="9525">
            <a:noFill/>
            <a:miter lim="800000"/>
            <a:headEnd/>
            <a:tailEnd/>
          </a:ln>
        </p:spPr>
      </p:pic>
      <p:pic>
        <p:nvPicPr>
          <p:cNvPr id="31747" name="Picture 3"/>
          <p:cNvPicPr>
            <a:picLocks noChangeAspect="1" noChangeArrowheads="1"/>
          </p:cNvPicPr>
          <p:nvPr/>
        </p:nvPicPr>
        <p:blipFill>
          <a:blip r:embed="rId5" cstate="print"/>
          <a:srcRect/>
          <a:stretch>
            <a:fillRect/>
          </a:stretch>
        </p:blipFill>
        <p:spPr bwMode="auto">
          <a:xfrm>
            <a:off x="3262587" y="4867275"/>
            <a:ext cx="746441" cy="474482"/>
          </a:xfrm>
          <a:prstGeom prst="rect">
            <a:avLst/>
          </a:prstGeom>
          <a:noFill/>
          <a:ln w="9525">
            <a:noFill/>
            <a:miter lim="800000"/>
            <a:headEnd/>
            <a:tailEnd/>
          </a:ln>
        </p:spPr>
      </p:pic>
      <p:pic>
        <p:nvPicPr>
          <p:cNvPr id="31748" name="Picture 4"/>
          <p:cNvPicPr>
            <a:picLocks noChangeAspect="1" noChangeArrowheads="1"/>
          </p:cNvPicPr>
          <p:nvPr/>
        </p:nvPicPr>
        <p:blipFill>
          <a:blip r:embed="rId6" cstate="print"/>
          <a:srcRect/>
          <a:stretch>
            <a:fillRect/>
          </a:stretch>
        </p:blipFill>
        <p:spPr bwMode="auto">
          <a:xfrm>
            <a:off x="4177304" y="4866958"/>
            <a:ext cx="735965" cy="488963"/>
          </a:xfrm>
          <a:prstGeom prst="rect">
            <a:avLst/>
          </a:prstGeom>
          <a:noFill/>
          <a:ln w="9525">
            <a:noFill/>
            <a:miter lim="800000"/>
            <a:headEnd/>
            <a:tailEnd/>
          </a:ln>
        </p:spPr>
      </p:pic>
      <p:pic>
        <p:nvPicPr>
          <p:cNvPr id="31749" name="Picture 5"/>
          <p:cNvPicPr>
            <a:picLocks noChangeAspect="1" noChangeArrowheads="1"/>
          </p:cNvPicPr>
          <p:nvPr/>
        </p:nvPicPr>
        <p:blipFill>
          <a:blip r:embed="rId7" cstate="print"/>
          <a:srcRect/>
          <a:stretch>
            <a:fillRect/>
          </a:stretch>
        </p:blipFill>
        <p:spPr bwMode="auto">
          <a:xfrm>
            <a:off x="5105039" y="4864734"/>
            <a:ext cx="803362" cy="479425"/>
          </a:xfrm>
          <a:prstGeom prst="rect">
            <a:avLst/>
          </a:prstGeom>
          <a:noFill/>
          <a:ln w="9525">
            <a:noFill/>
            <a:miter lim="800000"/>
            <a:headEnd/>
            <a:tailEnd/>
          </a:ln>
        </p:spPr>
      </p:pic>
      <p:pic>
        <p:nvPicPr>
          <p:cNvPr id="31750" name="Picture 6"/>
          <p:cNvPicPr>
            <a:picLocks noChangeAspect="1" noChangeArrowheads="1"/>
          </p:cNvPicPr>
          <p:nvPr/>
        </p:nvPicPr>
        <p:blipFill>
          <a:blip r:embed="rId8" cstate="print"/>
          <a:srcRect/>
          <a:stretch>
            <a:fillRect/>
          </a:stretch>
        </p:blipFill>
        <p:spPr bwMode="auto">
          <a:xfrm>
            <a:off x="514985" y="3684388"/>
            <a:ext cx="2116455" cy="1956579"/>
          </a:xfrm>
          <a:prstGeom prst="rect">
            <a:avLst/>
          </a:prstGeom>
          <a:noFill/>
          <a:ln w="9525">
            <a:noFill/>
            <a:miter lim="800000"/>
            <a:headEnd/>
            <a:tailEnd/>
          </a:ln>
        </p:spPr>
      </p:pic>
      <p:sp>
        <p:nvSpPr>
          <p:cNvPr id="15"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DMU</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的应用流程</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p:cNvSpPr/>
          <p:nvPr/>
        </p:nvSpPr>
        <p:spPr bwMode="auto">
          <a:xfrm>
            <a:off x="434340" y="2301240"/>
            <a:ext cx="5791200" cy="3451860"/>
          </a:xfrm>
          <a:prstGeom prst="rect">
            <a:avLst/>
          </a:prstGeom>
          <a:solidFill>
            <a:schemeClr val="bg1"/>
          </a:solidFill>
          <a:ln w="1905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p:txBody>
      </p:sp>
      <p:sp>
        <p:nvSpPr>
          <p:cNvPr id="4099" name="标题 1"/>
          <p:cNvSpPr>
            <a:spLocks noGrp="1"/>
          </p:cNvSpPr>
          <p:nvPr>
            <p:ph type="title"/>
          </p:nvPr>
        </p:nvSpPr>
        <p:spPr>
          <a:xfrm>
            <a:off x="254200" y="820738"/>
            <a:ext cx="7612056" cy="457200"/>
          </a:xfrm>
        </p:spPr>
        <p:txBody>
          <a:bodyPr/>
          <a:lstStyle/>
          <a:p>
            <a:pPr>
              <a:buFont typeface="Wingdings" pitchFamily="2" charset="2"/>
              <a:buChar char="ü"/>
            </a:pPr>
            <a:r>
              <a:rPr lang="zh-CN" altLang="en-US" sz="2200" dirty="0" smtClean="0"/>
              <a:t>装置施工和维护仿真</a:t>
            </a:r>
          </a:p>
        </p:txBody>
      </p:sp>
      <p:pic>
        <p:nvPicPr>
          <p:cNvPr id="19459" name="Picture 3"/>
          <p:cNvPicPr>
            <a:picLocks noChangeAspect="1" noChangeArrowheads="1"/>
          </p:cNvPicPr>
          <p:nvPr/>
        </p:nvPicPr>
        <p:blipFill>
          <a:blip r:embed="rId2" cstate="print"/>
          <a:srcRect/>
          <a:stretch>
            <a:fillRect/>
          </a:stretch>
        </p:blipFill>
        <p:spPr bwMode="auto">
          <a:xfrm>
            <a:off x="6721794" y="693420"/>
            <a:ext cx="2284456" cy="1402080"/>
          </a:xfrm>
          <a:prstGeom prst="rect">
            <a:avLst/>
          </a:prstGeom>
          <a:noFill/>
          <a:ln w="9525">
            <a:noFill/>
            <a:miter lim="800000"/>
            <a:headEnd/>
            <a:tailEnd/>
          </a:ln>
        </p:spPr>
      </p:pic>
      <p:sp>
        <p:nvSpPr>
          <p:cNvPr id="88" name="矩形 87"/>
          <p:cNvSpPr/>
          <p:nvPr/>
        </p:nvSpPr>
        <p:spPr bwMode="auto">
          <a:xfrm>
            <a:off x="6393180" y="2301240"/>
            <a:ext cx="2529840" cy="3451860"/>
          </a:xfrm>
          <a:prstGeom prst="rect">
            <a:avLst/>
          </a:prstGeom>
          <a:solidFill>
            <a:srgbClr val="DCE7F6"/>
          </a:solidFill>
          <a:ln w="19050"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t" anchorCtr="0" compatLnSpc="1">
            <a:prstTxWarp prst="textNoShape">
              <a:avLst/>
            </a:prstTxWarp>
            <a:noAutofit/>
          </a:bodyPr>
          <a:lstStyle/>
          <a:p>
            <a:pPr eaLnBrk="0" hangingPunct="0"/>
            <a:r>
              <a:rPr lang="zh-CN" altLang="en-US" sz="1600" b="1" dirty="0" smtClean="0">
                <a:solidFill>
                  <a:schemeClr val="accent1"/>
                </a:solidFill>
                <a:latin typeface="+mn-ea"/>
              </a:rPr>
              <a:t>在流程中的环节：</a:t>
            </a:r>
            <a:endParaRPr lang="en-US" altLang="zh-CN" sz="1600" b="1" dirty="0" smtClean="0">
              <a:solidFill>
                <a:schemeClr val="accent1"/>
              </a:solidFill>
              <a:latin typeface="+mn-ea"/>
            </a:endParaRPr>
          </a:p>
          <a:p>
            <a:pPr eaLnBrk="0" hangingPunct="0"/>
            <a:r>
              <a:rPr lang="zh-CN" altLang="en-US" sz="1400" dirty="0" smtClean="0">
                <a:solidFill>
                  <a:schemeClr val="accent1"/>
                </a:solidFill>
                <a:latin typeface="+mn-ea"/>
              </a:rPr>
              <a:t> －方案到详细设计环节</a:t>
            </a:r>
            <a:endParaRPr lang="en-US" altLang="zh-CN" sz="1400" dirty="0" smtClean="0">
              <a:solidFill>
                <a:schemeClr val="accent1"/>
              </a:solidFill>
              <a:latin typeface="+mn-ea"/>
            </a:endParaRPr>
          </a:p>
          <a:p>
            <a:pPr eaLnBrk="0" hangingPunct="0"/>
            <a:r>
              <a:rPr lang="zh-CN" altLang="en-US" sz="1600" b="1" dirty="0" smtClean="0">
                <a:solidFill>
                  <a:schemeClr val="accent1"/>
                </a:solidFill>
                <a:latin typeface="+mn-ea"/>
              </a:rPr>
              <a:t>应用工具：</a:t>
            </a:r>
            <a:endParaRPr lang="en-US" altLang="zh-CN" sz="1600" b="1" dirty="0" smtClean="0">
              <a:solidFill>
                <a:schemeClr val="accent1"/>
              </a:solidFill>
              <a:latin typeface="+mn-ea"/>
            </a:endParaRPr>
          </a:p>
          <a:p>
            <a:pPr eaLnBrk="0" hangingPunct="0"/>
            <a:r>
              <a:rPr lang="zh-CN" altLang="en-US" sz="1400" dirty="0" smtClean="0">
                <a:solidFill>
                  <a:schemeClr val="accent1"/>
                </a:solidFill>
                <a:latin typeface="+mn-ea"/>
              </a:rPr>
              <a:t> －工装设计</a:t>
            </a:r>
            <a:endParaRPr lang="en-US" altLang="zh-CN" sz="1400" dirty="0" smtClean="0">
              <a:solidFill>
                <a:schemeClr val="accent1"/>
              </a:solidFill>
              <a:latin typeface="+mn-ea"/>
            </a:endParaRPr>
          </a:p>
          <a:p>
            <a:pPr eaLnBrk="0" hangingPunct="0"/>
            <a:r>
              <a:rPr lang="zh-CN" altLang="en-US" sz="1400" dirty="0" smtClean="0">
                <a:solidFill>
                  <a:schemeClr val="accent1"/>
                </a:solidFill>
                <a:latin typeface="+mn-ea"/>
              </a:rPr>
              <a:t> －施工维护仿真</a:t>
            </a:r>
            <a:endParaRPr lang="en-US" altLang="zh-CN" sz="1400" dirty="0" smtClean="0">
              <a:solidFill>
                <a:schemeClr val="accent1"/>
              </a:solidFill>
              <a:latin typeface="+mn-ea"/>
            </a:endParaRPr>
          </a:p>
          <a:p>
            <a:pPr eaLnBrk="0" hangingPunct="0"/>
            <a:r>
              <a:rPr lang="zh-CN" altLang="en-US" sz="1400" dirty="0" smtClean="0">
                <a:solidFill>
                  <a:schemeClr val="accent1"/>
                </a:solidFill>
                <a:latin typeface="+mn-ea"/>
              </a:rPr>
              <a:t> －工厂仿真</a:t>
            </a:r>
            <a:endParaRPr lang="en-US" altLang="zh-CN" sz="1400" b="1" dirty="0" smtClean="0">
              <a:solidFill>
                <a:schemeClr val="accent1"/>
              </a:solidFill>
              <a:latin typeface="+mn-ea"/>
            </a:endParaRPr>
          </a:p>
          <a:p>
            <a:pPr eaLnBrk="0" hangingPunct="0"/>
            <a:r>
              <a:rPr lang="zh-CN" altLang="en-US" sz="1600" b="1" dirty="0" smtClean="0">
                <a:solidFill>
                  <a:schemeClr val="accent1"/>
                </a:solidFill>
                <a:latin typeface="+mn-ea"/>
              </a:rPr>
              <a:t>主要解决和考虑的问题：</a:t>
            </a:r>
            <a:endParaRPr lang="en-US" altLang="zh-CN" sz="1600" b="1" dirty="0" smtClean="0">
              <a:solidFill>
                <a:schemeClr val="accent1"/>
              </a:solidFill>
              <a:latin typeface="+mn-ea"/>
            </a:endParaRPr>
          </a:p>
          <a:p>
            <a:pPr eaLnBrk="0" hangingPunct="0"/>
            <a:r>
              <a:rPr lang="zh-CN" altLang="en-US" sz="1800" dirty="0" smtClean="0">
                <a:solidFill>
                  <a:schemeClr val="accent1"/>
                </a:solidFill>
                <a:latin typeface="+mn-ea"/>
              </a:rPr>
              <a:t> </a:t>
            </a:r>
            <a:r>
              <a:rPr lang="zh-CN" altLang="en-US" sz="1400" dirty="0" smtClean="0">
                <a:solidFill>
                  <a:schemeClr val="accent1"/>
                </a:solidFill>
                <a:latin typeface="+mn-ea"/>
              </a:rPr>
              <a:t>－工装设计布局、接口、详细过程</a:t>
            </a:r>
            <a:endParaRPr lang="en-US" altLang="zh-CN" sz="1400" dirty="0" smtClean="0">
              <a:solidFill>
                <a:schemeClr val="accent1"/>
              </a:solidFill>
              <a:latin typeface="+mn-ea"/>
            </a:endParaRPr>
          </a:p>
          <a:p>
            <a:pPr eaLnBrk="0" hangingPunct="0"/>
            <a:r>
              <a:rPr lang="zh-CN" altLang="en-US" sz="1800" dirty="0" smtClean="0">
                <a:solidFill>
                  <a:schemeClr val="accent1"/>
                </a:solidFill>
                <a:latin typeface="+mn-ea"/>
              </a:rPr>
              <a:t> </a:t>
            </a:r>
            <a:r>
              <a:rPr lang="zh-CN" altLang="en-US" sz="1400" dirty="0" smtClean="0">
                <a:solidFill>
                  <a:schemeClr val="accent1"/>
                </a:solidFill>
                <a:latin typeface="+mn-ea"/>
              </a:rPr>
              <a:t>－工装设计与产品同步 </a:t>
            </a:r>
            <a:endParaRPr lang="en-US" altLang="zh-CN" sz="1400" dirty="0" smtClean="0">
              <a:solidFill>
                <a:schemeClr val="accent1"/>
              </a:solidFill>
              <a:latin typeface="+mn-ea"/>
            </a:endParaRPr>
          </a:p>
          <a:p>
            <a:pPr eaLnBrk="0" hangingPunct="0"/>
            <a:r>
              <a:rPr lang="zh-CN" altLang="en-US" sz="1800" dirty="0" smtClean="0">
                <a:solidFill>
                  <a:schemeClr val="accent1"/>
                </a:solidFill>
                <a:latin typeface="+mn-ea"/>
              </a:rPr>
              <a:t> </a:t>
            </a:r>
            <a:r>
              <a:rPr lang="zh-CN" altLang="en-US" sz="1400" dirty="0" smtClean="0">
                <a:solidFill>
                  <a:schemeClr val="accent1"/>
                </a:solidFill>
                <a:latin typeface="+mn-ea"/>
              </a:rPr>
              <a:t>－施工过程的可行性研究</a:t>
            </a:r>
            <a:endParaRPr lang="en-US" altLang="zh-CN" sz="1400" dirty="0" smtClean="0">
              <a:solidFill>
                <a:schemeClr val="accent1"/>
              </a:solidFill>
              <a:latin typeface="+mn-ea"/>
            </a:endParaRPr>
          </a:p>
          <a:p>
            <a:pPr eaLnBrk="0" hangingPunct="0"/>
            <a:r>
              <a:rPr lang="zh-CN" altLang="en-US" sz="1800" dirty="0" smtClean="0">
                <a:solidFill>
                  <a:schemeClr val="accent1"/>
                </a:solidFill>
                <a:latin typeface="+mn-ea"/>
              </a:rPr>
              <a:t> </a:t>
            </a:r>
            <a:r>
              <a:rPr lang="zh-CN" altLang="en-US" sz="1400" dirty="0" smtClean="0">
                <a:solidFill>
                  <a:schemeClr val="accent1"/>
                </a:solidFill>
                <a:latin typeface="+mn-ea"/>
              </a:rPr>
              <a:t>－维护过程的可行性研究</a:t>
            </a:r>
            <a:endParaRPr lang="en-US" altLang="zh-CN" sz="1400" dirty="0" smtClean="0">
              <a:solidFill>
                <a:schemeClr val="accent1"/>
              </a:solidFill>
              <a:latin typeface="+mn-ea"/>
            </a:endParaRPr>
          </a:p>
        </p:txBody>
      </p:sp>
      <p:sp>
        <p:nvSpPr>
          <p:cNvPr id="89" name="矩形 88"/>
          <p:cNvSpPr/>
          <p:nvPr/>
        </p:nvSpPr>
        <p:spPr bwMode="auto">
          <a:xfrm>
            <a:off x="434340" y="1348740"/>
            <a:ext cx="6118860" cy="861060"/>
          </a:xfrm>
          <a:prstGeom prst="rect">
            <a:avLst/>
          </a:prstGeom>
          <a:solidFill>
            <a:srgbClr val="DCE7F6"/>
          </a:solidFill>
          <a:ln w="19050"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t" anchorCtr="0" compatLnSpc="1">
            <a:prstTxWarp prst="textNoShape">
              <a:avLst/>
            </a:prstTxWarp>
            <a:noAutofit/>
          </a:bodyPr>
          <a:lstStyle/>
          <a:p>
            <a:pPr eaLnBrk="0" hangingPunct="0">
              <a:buFont typeface="Arial" pitchFamily="34" charset="0"/>
              <a:buChar char="•"/>
            </a:pPr>
            <a:r>
              <a:rPr lang="zh-CN" altLang="en-US" sz="1600" dirty="0" smtClean="0">
                <a:solidFill>
                  <a:schemeClr val="accent1"/>
                </a:solidFill>
                <a:latin typeface="+mn-ea"/>
                <a:ea typeface="+mn-ea"/>
              </a:rPr>
              <a:t>详细模型包括：</a:t>
            </a:r>
            <a:endParaRPr lang="en-US" altLang="zh-CN" sz="1600" dirty="0" smtClean="0">
              <a:solidFill>
                <a:schemeClr val="accent1"/>
              </a:solidFill>
              <a:latin typeface="+mn-ea"/>
              <a:ea typeface="+mn-ea"/>
            </a:endParaRPr>
          </a:p>
          <a:p>
            <a:pPr eaLnBrk="0" hangingPunct="0"/>
            <a:r>
              <a:rPr lang="zh-CN" altLang="en-US" sz="1200" dirty="0" smtClean="0">
                <a:solidFill>
                  <a:schemeClr val="accent1"/>
                </a:solidFill>
                <a:latin typeface="+mn-ea"/>
                <a:ea typeface="+mn-ea"/>
              </a:rPr>
              <a:t>   －在详细模型的基础上，进行装置施工和可维护型的仿真要求</a:t>
            </a:r>
            <a:endParaRPr lang="en-US" altLang="zh-CN" sz="1200" dirty="0" smtClean="0">
              <a:solidFill>
                <a:schemeClr val="accent1"/>
              </a:solidFill>
              <a:latin typeface="+mn-ea"/>
              <a:ea typeface="+mn-ea"/>
            </a:endParaRPr>
          </a:p>
          <a:p>
            <a:pPr eaLnBrk="0" hangingPunct="0"/>
            <a:r>
              <a:rPr lang="zh-CN" altLang="en-US" sz="1200" dirty="0" smtClean="0">
                <a:solidFill>
                  <a:schemeClr val="accent1"/>
                </a:solidFill>
                <a:latin typeface="+mn-ea"/>
              </a:rPr>
              <a:t>   －包括工装布局模型、工装空间分配模型、工装详细模型</a:t>
            </a:r>
            <a:endParaRPr lang="en-US" altLang="zh-CN" sz="1200" dirty="0" smtClean="0">
              <a:solidFill>
                <a:schemeClr val="accent1"/>
              </a:solidFill>
              <a:latin typeface="+mn-ea"/>
              <a:ea typeface="+mn-ea"/>
            </a:endParaRPr>
          </a:p>
          <a:p>
            <a:pPr eaLnBrk="0" hangingPunct="0"/>
            <a:r>
              <a:rPr lang="zh-CN" altLang="en-US" sz="1200" dirty="0" smtClean="0">
                <a:solidFill>
                  <a:schemeClr val="accent1"/>
                </a:solidFill>
                <a:latin typeface="+mn-ea"/>
              </a:rPr>
              <a:t>   －人机工程模型</a:t>
            </a:r>
            <a:endParaRPr kumimoji="0" lang="zh-CN" altLang="en-US" sz="1600" b="0" i="0" u="none" strike="noStrike" cap="none" normalizeH="0" baseline="0" dirty="0" smtClean="0">
              <a:ln>
                <a:noFill/>
              </a:ln>
              <a:solidFill>
                <a:schemeClr val="accent1"/>
              </a:solidFill>
              <a:effectLst/>
              <a:latin typeface="+mn-ea"/>
              <a:ea typeface="+mn-ea"/>
            </a:endParaRPr>
          </a:p>
        </p:txBody>
      </p:sp>
      <p:sp>
        <p:nvSpPr>
          <p:cNvPr id="90" name="矩形 89"/>
          <p:cNvSpPr/>
          <p:nvPr/>
        </p:nvSpPr>
        <p:spPr>
          <a:xfrm>
            <a:off x="351651" y="6017568"/>
            <a:ext cx="8350389" cy="646331"/>
          </a:xfrm>
          <a:prstGeom prst="rect">
            <a:avLst/>
          </a:prstGeom>
        </p:spPr>
        <p:txBody>
          <a:bodyPr wrap="square">
            <a:spAutoFit/>
          </a:bodyPr>
          <a:lstStyle/>
          <a:p>
            <a:r>
              <a:rPr lang="zh-CN" altLang="en-US" sz="1800" b="1" dirty="0" smtClean="0"/>
              <a:t>基于产品数字化样机进行相应的工装设计、施工过程的可行性研究、维护过程的可行性研究。</a:t>
            </a:r>
            <a:endParaRPr lang="zh-CN" altLang="en-US" sz="1800" b="1" dirty="0"/>
          </a:p>
        </p:txBody>
      </p:sp>
      <p:sp>
        <p:nvSpPr>
          <p:cNvPr id="12" name="矩形 11"/>
          <p:cNvSpPr/>
          <p:nvPr/>
        </p:nvSpPr>
        <p:spPr bwMode="auto">
          <a:xfrm>
            <a:off x="7650480" y="1270000"/>
            <a:ext cx="904240" cy="132080"/>
          </a:xfrm>
          <a:prstGeom prst="rect">
            <a:avLst/>
          </a:prstGeom>
          <a:noFill/>
          <a:ln w="38100" cap="flat" cmpd="sng" algn="ctr">
            <a:solidFill>
              <a:srgbClr val="FF0000"/>
            </a:solidFill>
            <a:prstDash val="solid"/>
            <a:round/>
            <a:headEnd type="none" w="med" len="med"/>
            <a:tailEnd type="none" w="med" len="med"/>
          </a:ln>
          <a:effectLst>
            <a:glow rad="101600">
              <a:schemeClr val="accent2">
                <a:satMod val="175000"/>
                <a:alpha val="40000"/>
              </a:schemeClr>
            </a:glow>
          </a:effectLst>
        </p:spPr>
        <p:txBody>
          <a:bodyPr vert="horz" wrap="square" lIns="92075" tIns="46038" rIns="92075" bIns="46038"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p:txBody>
      </p:sp>
      <p:sp>
        <p:nvSpPr>
          <p:cNvPr id="3379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3795" name="Picture 3"/>
          <p:cNvPicPr>
            <a:picLocks noChangeAspect="1" noChangeArrowheads="1"/>
          </p:cNvPicPr>
          <p:nvPr/>
        </p:nvPicPr>
        <p:blipFill>
          <a:blip r:embed="rId3" cstate="print"/>
          <a:srcRect/>
          <a:stretch>
            <a:fillRect/>
          </a:stretch>
        </p:blipFill>
        <p:spPr bwMode="auto">
          <a:xfrm>
            <a:off x="497840" y="2397760"/>
            <a:ext cx="4164618" cy="2387600"/>
          </a:xfrm>
          <a:prstGeom prst="rect">
            <a:avLst/>
          </a:prstGeom>
          <a:noFill/>
          <a:ln w="28575">
            <a:miter lim="800000"/>
            <a:headEnd/>
            <a:tailEnd/>
          </a:ln>
        </p:spPr>
      </p:pic>
      <p:pic>
        <p:nvPicPr>
          <p:cNvPr id="33797" name="Picture 5"/>
          <p:cNvPicPr>
            <a:picLocks noChangeAspect="1" noChangeArrowheads="1"/>
          </p:cNvPicPr>
          <p:nvPr/>
        </p:nvPicPr>
        <p:blipFill>
          <a:blip r:embed="rId4" cstate="print"/>
          <a:srcRect/>
          <a:stretch>
            <a:fillRect/>
          </a:stretch>
        </p:blipFill>
        <p:spPr bwMode="auto">
          <a:xfrm>
            <a:off x="4165600" y="2540000"/>
            <a:ext cx="1989138" cy="1506538"/>
          </a:xfrm>
          <a:prstGeom prst="rect">
            <a:avLst/>
          </a:prstGeom>
          <a:noFill/>
          <a:ln w="9525">
            <a:noFill/>
            <a:miter lim="800000"/>
            <a:headEnd/>
            <a:tailEnd/>
          </a:ln>
        </p:spPr>
      </p:pic>
      <p:pic>
        <p:nvPicPr>
          <p:cNvPr id="33794" name="Picture 2"/>
          <p:cNvPicPr>
            <a:picLocks noChangeAspect="1" noChangeArrowheads="1"/>
          </p:cNvPicPr>
          <p:nvPr/>
        </p:nvPicPr>
        <p:blipFill>
          <a:blip r:embed="rId5" cstate="print"/>
          <a:srcRect/>
          <a:stretch>
            <a:fillRect/>
          </a:stretch>
        </p:blipFill>
        <p:spPr bwMode="auto">
          <a:xfrm>
            <a:off x="4155440" y="4206240"/>
            <a:ext cx="2003425" cy="1360488"/>
          </a:xfrm>
          <a:prstGeom prst="rect">
            <a:avLst/>
          </a:prstGeom>
          <a:noFill/>
          <a:ln w="9525">
            <a:noFill/>
            <a:miter lim="800000"/>
            <a:headEnd/>
            <a:tailEnd/>
          </a:ln>
        </p:spPr>
      </p:pic>
      <p:sp>
        <p:nvSpPr>
          <p:cNvPr id="13"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DMU</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的应用流程</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3" name="Freeform 3"/>
          <p:cNvSpPr>
            <a:spLocks/>
          </p:cNvSpPr>
          <p:nvPr/>
        </p:nvSpPr>
        <p:spPr bwMode="auto">
          <a:xfrm>
            <a:off x="3857443" y="1727608"/>
            <a:ext cx="1104574" cy="559878"/>
          </a:xfrm>
          <a:custGeom>
            <a:avLst/>
            <a:gdLst>
              <a:gd name="T0" fmla="*/ 240 w 528"/>
              <a:gd name="T1" fmla="*/ 144 h 336"/>
              <a:gd name="T2" fmla="*/ 336 w 528"/>
              <a:gd name="T3" fmla="*/ 0 h 336"/>
              <a:gd name="T4" fmla="*/ 288 w 528"/>
              <a:gd name="T5" fmla="*/ 192 h 336"/>
              <a:gd name="T6" fmla="*/ 528 w 528"/>
              <a:gd name="T7" fmla="*/ 144 h 336"/>
              <a:gd name="T8" fmla="*/ 288 w 528"/>
              <a:gd name="T9" fmla="*/ 240 h 336"/>
              <a:gd name="T10" fmla="*/ 384 w 528"/>
              <a:gd name="T11" fmla="*/ 336 h 336"/>
              <a:gd name="T12" fmla="*/ 240 w 528"/>
              <a:gd name="T13" fmla="*/ 288 h 336"/>
              <a:gd name="T14" fmla="*/ 96 w 528"/>
              <a:gd name="T15" fmla="*/ 336 h 336"/>
              <a:gd name="T16" fmla="*/ 192 w 528"/>
              <a:gd name="T17" fmla="*/ 240 h 336"/>
              <a:gd name="T18" fmla="*/ 0 w 528"/>
              <a:gd name="T19" fmla="*/ 48 h 336"/>
              <a:gd name="T20" fmla="*/ 240 w 528"/>
              <a:gd name="T21" fmla="*/ 144 h 3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8"/>
              <a:gd name="T34" fmla="*/ 0 h 336"/>
              <a:gd name="T35" fmla="*/ 528 w 528"/>
              <a:gd name="T36" fmla="*/ 336 h 3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8" h="336">
                <a:moveTo>
                  <a:pt x="240" y="144"/>
                </a:moveTo>
                <a:lnTo>
                  <a:pt x="336" y="0"/>
                </a:lnTo>
                <a:lnTo>
                  <a:pt x="288" y="192"/>
                </a:lnTo>
                <a:lnTo>
                  <a:pt x="528" y="144"/>
                </a:lnTo>
                <a:lnTo>
                  <a:pt x="288" y="240"/>
                </a:lnTo>
                <a:lnTo>
                  <a:pt x="384" y="336"/>
                </a:lnTo>
                <a:lnTo>
                  <a:pt x="240" y="288"/>
                </a:lnTo>
                <a:lnTo>
                  <a:pt x="96" y="336"/>
                </a:lnTo>
                <a:lnTo>
                  <a:pt x="192" y="240"/>
                </a:lnTo>
                <a:lnTo>
                  <a:pt x="0" y="48"/>
                </a:lnTo>
                <a:lnTo>
                  <a:pt x="240" y="144"/>
                </a:lnTo>
                <a:close/>
              </a:path>
            </a:pathLst>
          </a:custGeom>
          <a:gradFill rotWithShape="0">
            <a:gsLst>
              <a:gs pos="0">
                <a:srgbClr val="FFFF8B"/>
              </a:gs>
              <a:gs pos="100000">
                <a:srgbClr val="FFFF00"/>
              </a:gs>
            </a:gsLst>
            <a:path path="rect">
              <a:fillToRect l="50000" t="50000" r="50000" b="50000"/>
            </a:path>
          </a:gradFill>
          <a:ln w="9525">
            <a:solidFill>
              <a:schemeClr val="tx1"/>
            </a:solidFill>
            <a:round/>
            <a:headEnd/>
            <a:tailEnd/>
          </a:ln>
        </p:spPr>
        <p:txBody>
          <a:bodyP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14" name="Freeform 4"/>
          <p:cNvSpPr>
            <a:spLocks/>
          </p:cNvSpPr>
          <p:nvPr/>
        </p:nvSpPr>
        <p:spPr bwMode="auto">
          <a:xfrm>
            <a:off x="2385827" y="2097191"/>
            <a:ext cx="4440696" cy="3676954"/>
          </a:xfrm>
          <a:custGeom>
            <a:avLst/>
            <a:gdLst>
              <a:gd name="T0" fmla="*/ 832 w 1810"/>
              <a:gd name="T1" fmla="*/ 0 h 1879"/>
              <a:gd name="T2" fmla="*/ 774 w 1810"/>
              <a:gd name="T3" fmla="*/ 64 h 1879"/>
              <a:gd name="T4" fmla="*/ 728 w 1810"/>
              <a:gd name="T5" fmla="*/ 139 h 1879"/>
              <a:gd name="T6" fmla="*/ 710 w 1810"/>
              <a:gd name="T7" fmla="*/ 174 h 1879"/>
              <a:gd name="T8" fmla="*/ 681 w 1810"/>
              <a:gd name="T9" fmla="*/ 267 h 1879"/>
              <a:gd name="T10" fmla="*/ 728 w 1810"/>
              <a:gd name="T11" fmla="*/ 366 h 1879"/>
              <a:gd name="T12" fmla="*/ 693 w 1810"/>
              <a:gd name="T13" fmla="*/ 459 h 1879"/>
              <a:gd name="T14" fmla="*/ 646 w 1810"/>
              <a:gd name="T15" fmla="*/ 547 h 1879"/>
              <a:gd name="T16" fmla="*/ 553 w 1810"/>
              <a:gd name="T17" fmla="*/ 721 h 1879"/>
              <a:gd name="T18" fmla="*/ 536 w 1810"/>
              <a:gd name="T19" fmla="*/ 727 h 1879"/>
              <a:gd name="T20" fmla="*/ 501 w 1810"/>
              <a:gd name="T21" fmla="*/ 750 h 1879"/>
              <a:gd name="T22" fmla="*/ 448 w 1810"/>
              <a:gd name="T23" fmla="*/ 785 h 1879"/>
              <a:gd name="T24" fmla="*/ 413 w 1810"/>
              <a:gd name="T25" fmla="*/ 832 h 1879"/>
              <a:gd name="T26" fmla="*/ 384 w 1810"/>
              <a:gd name="T27" fmla="*/ 902 h 1879"/>
              <a:gd name="T28" fmla="*/ 280 w 1810"/>
              <a:gd name="T29" fmla="*/ 971 h 1879"/>
              <a:gd name="T30" fmla="*/ 210 w 1810"/>
              <a:gd name="T31" fmla="*/ 1012 h 1879"/>
              <a:gd name="T32" fmla="*/ 175 w 1810"/>
              <a:gd name="T33" fmla="*/ 1099 h 1879"/>
              <a:gd name="T34" fmla="*/ 128 w 1810"/>
              <a:gd name="T35" fmla="*/ 1233 h 1879"/>
              <a:gd name="T36" fmla="*/ 111 w 1810"/>
              <a:gd name="T37" fmla="*/ 1390 h 1879"/>
              <a:gd name="T38" fmla="*/ 59 w 1810"/>
              <a:gd name="T39" fmla="*/ 1466 h 1879"/>
              <a:gd name="T40" fmla="*/ 29 w 1810"/>
              <a:gd name="T41" fmla="*/ 1518 h 1879"/>
              <a:gd name="T42" fmla="*/ 12 w 1810"/>
              <a:gd name="T43" fmla="*/ 1571 h 1879"/>
              <a:gd name="T44" fmla="*/ 0 w 1810"/>
              <a:gd name="T45" fmla="*/ 1606 h 1879"/>
              <a:gd name="T46" fmla="*/ 35 w 1810"/>
              <a:gd name="T47" fmla="*/ 1658 h 1879"/>
              <a:gd name="T48" fmla="*/ 76 w 1810"/>
              <a:gd name="T49" fmla="*/ 1780 h 1879"/>
              <a:gd name="T50" fmla="*/ 355 w 1810"/>
              <a:gd name="T51" fmla="*/ 1879 h 1879"/>
              <a:gd name="T52" fmla="*/ 559 w 1810"/>
              <a:gd name="T53" fmla="*/ 1873 h 1879"/>
              <a:gd name="T54" fmla="*/ 832 w 1810"/>
              <a:gd name="T55" fmla="*/ 1862 h 1879"/>
              <a:gd name="T56" fmla="*/ 896 w 1810"/>
              <a:gd name="T57" fmla="*/ 1827 h 1879"/>
              <a:gd name="T58" fmla="*/ 1059 w 1810"/>
              <a:gd name="T59" fmla="*/ 1838 h 1879"/>
              <a:gd name="T60" fmla="*/ 1141 w 1810"/>
              <a:gd name="T61" fmla="*/ 1850 h 1879"/>
              <a:gd name="T62" fmla="*/ 1379 w 1810"/>
              <a:gd name="T63" fmla="*/ 1838 h 1879"/>
              <a:gd name="T64" fmla="*/ 1507 w 1810"/>
              <a:gd name="T65" fmla="*/ 1832 h 1879"/>
              <a:gd name="T66" fmla="*/ 1583 w 1810"/>
              <a:gd name="T67" fmla="*/ 1786 h 1879"/>
              <a:gd name="T68" fmla="*/ 1734 w 1810"/>
              <a:gd name="T69" fmla="*/ 1774 h 1879"/>
              <a:gd name="T70" fmla="*/ 1763 w 1810"/>
              <a:gd name="T71" fmla="*/ 1606 h 1879"/>
              <a:gd name="T72" fmla="*/ 1792 w 1810"/>
              <a:gd name="T73" fmla="*/ 1553 h 1879"/>
              <a:gd name="T74" fmla="*/ 1810 w 1810"/>
              <a:gd name="T75" fmla="*/ 1495 h 1879"/>
              <a:gd name="T76" fmla="*/ 1740 w 1810"/>
              <a:gd name="T77" fmla="*/ 1367 h 1879"/>
              <a:gd name="T78" fmla="*/ 1705 w 1810"/>
              <a:gd name="T79" fmla="*/ 1315 h 1879"/>
              <a:gd name="T80" fmla="*/ 1595 w 1810"/>
              <a:gd name="T81" fmla="*/ 1128 h 1879"/>
              <a:gd name="T82" fmla="*/ 1531 w 1810"/>
              <a:gd name="T83" fmla="*/ 1082 h 1879"/>
              <a:gd name="T84" fmla="*/ 1496 w 1810"/>
              <a:gd name="T85" fmla="*/ 1059 h 1879"/>
              <a:gd name="T86" fmla="*/ 1472 w 1810"/>
              <a:gd name="T87" fmla="*/ 966 h 1879"/>
              <a:gd name="T88" fmla="*/ 1443 w 1810"/>
              <a:gd name="T89" fmla="*/ 896 h 1879"/>
              <a:gd name="T90" fmla="*/ 1426 w 1810"/>
              <a:gd name="T91" fmla="*/ 861 h 1879"/>
              <a:gd name="T92" fmla="*/ 1403 w 1810"/>
              <a:gd name="T93" fmla="*/ 826 h 1879"/>
              <a:gd name="T94" fmla="*/ 1321 w 1810"/>
              <a:gd name="T95" fmla="*/ 686 h 1879"/>
              <a:gd name="T96" fmla="*/ 1292 w 1810"/>
              <a:gd name="T97" fmla="*/ 651 h 1879"/>
              <a:gd name="T98" fmla="*/ 1257 w 1810"/>
              <a:gd name="T99" fmla="*/ 628 h 1879"/>
              <a:gd name="T100" fmla="*/ 1222 w 1810"/>
              <a:gd name="T101" fmla="*/ 541 h 1879"/>
              <a:gd name="T102" fmla="*/ 1187 w 1810"/>
              <a:gd name="T103" fmla="*/ 488 h 1879"/>
              <a:gd name="T104" fmla="*/ 1176 w 1810"/>
              <a:gd name="T105" fmla="*/ 471 h 1879"/>
              <a:gd name="T106" fmla="*/ 1164 w 1810"/>
              <a:gd name="T107" fmla="*/ 454 h 1879"/>
              <a:gd name="T108" fmla="*/ 1152 w 1810"/>
              <a:gd name="T109" fmla="*/ 436 h 1879"/>
              <a:gd name="T110" fmla="*/ 1088 w 1810"/>
              <a:gd name="T111" fmla="*/ 320 h 1879"/>
              <a:gd name="T112" fmla="*/ 1094 w 1810"/>
              <a:gd name="T113" fmla="*/ 238 h 1879"/>
              <a:gd name="T114" fmla="*/ 1083 w 1810"/>
              <a:gd name="T115" fmla="*/ 192 h 1879"/>
              <a:gd name="T116" fmla="*/ 937 w 1810"/>
              <a:gd name="T117" fmla="*/ 70 h 1879"/>
              <a:gd name="T118" fmla="*/ 867 w 1810"/>
              <a:gd name="T119" fmla="*/ 29 h 1879"/>
              <a:gd name="T120" fmla="*/ 832 w 1810"/>
              <a:gd name="T121" fmla="*/ 0 h 187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10"/>
              <a:gd name="T184" fmla="*/ 0 h 1879"/>
              <a:gd name="T185" fmla="*/ 1810 w 1810"/>
              <a:gd name="T186" fmla="*/ 1879 h 187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10" h="1879">
                <a:moveTo>
                  <a:pt x="832" y="0"/>
                </a:moveTo>
                <a:cubicBezTo>
                  <a:pt x="807" y="16"/>
                  <a:pt x="795" y="43"/>
                  <a:pt x="774" y="64"/>
                </a:cubicBezTo>
                <a:cubicBezTo>
                  <a:pt x="765" y="91"/>
                  <a:pt x="748" y="119"/>
                  <a:pt x="728" y="139"/>
                </a:cubicBezTo>
                <a:cubicBezTo>
                  <a:pt x="713" y="185"/>
                  <a:pt x="733" y="128"/>
                  <a:pt x="710" y="174"/>
                </a:cubicBezTo>
                <a:cubicBezTo>
                  <a:pt x="696" y="202"/>
                  <a:pt x="689" y="237"/>
                  <a:pt x="681" y="267"/>
                </a:cubicBezTo>
                <a:cubicBezTo>
                  <a:pt x="693" y="303"/>
                  <a:pt x="706" y="334"/>
                  <a:pt x="728" y="366"/>
                </a:cubicBezTo>
                <a:cubicBezTo>
                  <a:pt x="723" y="401"/>
                  <a:pt x="724" y="439"/>
                  <a:pt x="693" y="459"/>
                </a:cubicBezTo>
                <a:cubicBezTo>
                  <a:pt x="682" y="491"/>
                  <a:pt x="657" y="516"/>
                  <a:pt x="646" y="547"/>
                </a:cubicBezTo>
                <a:cubicBezTo>
                  <a:pt x="624" y="609"/>
                  <a:pt x="613" y="681"/>
                  <a:pt x="553" y="721"/>
                </a:cubicBezTo>
                <a:cubicBezTo>
                  <a:pt x="548" y="724"/>
                  <a:pt x="541" y="724"/>
                  <a:pt x="536" y="727"/>
                </a:cubicBezTo>
                <a:cubicBezTo>
                  <a:pt x="524" y="734"/>
                  <a:pt x="513" y="742"/>
                  <a:pt x="501" y="750"/>
                </a:cubicBezTo>
                <a:cubicBezTo>
                  <a:pt x="482" y="762"/>
                  <a:pt x="469" y="778"/>
                  <a:pt x="448" y="785"/>
                </a:cubicBezTo>
                <a:cubicBezTo>
                  <a:pt x="441" y="809"/>
                  <a:pt x="427" y="812"/>
                  <a:pt x="413" y="832"/>
                </a:cubicBezTo>
                <a:cubicBezTo>
                  <a:pt x="407" y="854"/>
                  <a:pt x="403" y="886"/>
                  <a:pt x="384" y="902"/>
                </a:cubicBezTo>
                <a:cubicBezTo>
                  <a:pt x="354" y="928"/>
                  <a:pt x="313" y="949"/>
                  <a:pt x="280" y="971"/>
                </a:cubicBezTo>
                <a:cubicBezTo>
                  <a:pt x="251" y="990"/>
                  <a:pt x="232" y="981"/>
                  <a:pt x="210" y="1012"/>
                </a:cubicBezTo>
                <a:cubicBezTo>
                  <a:pt x="190" y="1039"/>
                  <a:pt x="184" y="1067"/>
                  <a:pt x="175" y="1099"/>
                </a:cubicBezTo>
                <a:cubicBezTo>
                  <a:pt x="162" y="1145"/>
                  <a:pt x="140" y="1186"/>
                  <a:pt x="128" y="1233"/>
                </a:cubicBezTo>
                <a:cubicBezTo>
                  <a:pt x="132" y="1285"/>
                  <a:pt x="143" y="1344"/>
                  <a:pt x="111" y="1390"/>
                </a:cubicBezTo>
                <a:cubicBezTo>
                  <a:pt x="101" y="1420"/>
                  <a:pt x="73" y="1437"/>
                  <a:pt x="59" y="1466"/>
                </a:cubicBezTo>
                <a:cubicBezTo>
                  <a:pt x="50" y="1484"/>
                  <a:pt x="29" y="1518"/>
                  <a:pt x="29" y="1518"/>
                </a:cubicBezTo>
                <a:cubicBezTo>
                  <a:pt x="21" y="1547"/>
                  <a:pt x="25" y="1532"/>
                  <a:pt x="12" y="1571"/>
                </a:cubicBezTo>
                <a:cubicBezTo>
                  <a:pt x="8" y="1583"/>
                  <a:pt x="0" y="1606"/>
                  <a:pt x="0" y="1606"/>
                </a:cubicBezTo>
                <a:cubicBezTo>
                  <a:pt x="9" y="1639"/>
                  <a:pt x="18" y="1631"/>
                  <a:pt x="35" y="1658"/>
                </a:cubicBezTo>
                <a:cubicBezTo>
                  <a:pt x="41" y="1709"/>
                  <a:pt x="47" y="1740"/>
                  <a:pt x="76" y="1780"/>
                </a:cubicBezTo>
                <a:cubicBezTo>
                  <a:pt x="105" y="1866"/>
                  <a:pt x="283" y="1871"/>
                  <a:pt x="355" y="1879"/>
                </a:cubicBezTo>
                <a:cubicBezTo>
                  <a:pt x="436" y="1875"/>
                  <a:pt x="482" y="1866"/>
                  <a:pt x="559" y="1873"/>
                </a:cubicBezTo>
                <a:cubicBezTo>
                  <a:pt x="650" y="1869"/>
                  <a:pt x="742" y="1874"/>
                  <a:pt x="832" y="1862"/>
                </a:cubicBezTo>
                <a:cubicBezTo>
                  <a:pt x="839" y="1861"/>
                  <a:pt x="871" y="1831"/>
                  <a:pt x="896" y="1827"/>
                </a:cubicBezTo>
                <a:cubicBezTo>
                  <a:pt x="956" y="1830"/>
                  <a:pt x="1001" y="1831"/>
                  <a:pt x="1059" y="1838"/>
                </a:cubicBezTo>
                <a:cubicBezTo>
                  <a:pt x="1086" y="1841"/>
                  <a:pt x="1141" y="1850"/>
                  <a:pt x="1141" y="1850"/>
                </a:cubicBezTo>
                <a:cubicBezTo>
                  <a:pt x="1279" y="1836"/>
                  <a:pt x="1152" y="1830"/>
                  <a:pt x="1379" y="1838"/>
                </a:cubicBezTo>
                <a:cubicBezTo>
                  <a:pt x="1422" y="1836"/>
                  <a:pt x="1465" y="1837"/>
                  <a:pt x="1507" y="1832"/>
                </a:cubicBezTo>
                <a:cubicBezTo>
                  <a:pt x="1534" y="1829"/>
                  <a:pt x="1551" y="1792"/>
                  <a:pt x="1583" y="1786"/>
                </a:cubicBezTo>
                <a:cubicBezTo>
                  <a:pt x="1634" y="1777"/>
                  <a:pt x="1682" y="1777"/>
                  <a:pt x="1734" y="1774"/>
                </a:cubicBezTo>
                <a:cubicBezTo>
                  <a:pt x="1766" y="1729"/>
                  <a:pt x="1757" y="1657"/>
                  <a:pt x="1763" y="1606"/>
                </a:cubicBezTo>
                <a:cubicBezTo>
                  <a:pt x="1766" y="1584"/>
                  <a:pt x="1784" y="1572"/>
                  <a:pt x="1792" y="1553"/>
                </a:cubicBezTo>
                <a:cubicBezTo>
                  <a:pt x="1801" y="1533"/>
                  <a:pt x="1805" y="1516"/>
                  <a:pt x="1810" y="1495"/>
                </a:cubicBezTo>
                <a:cubicBezTo>
                  <a:pt x="1803" y="1437"/>
                  <a:pt x="1788" y="1401"/>
                  <a:pt x="1740" y="1367"/>
                </a:cubicBezTo>
                <a:cubicBezTo>
                  <a:pt x="1728" y="1350"/>
                  <a:pt x="1717" y="1332"/>
                  <a:pt x="1705" y="1315"/>
                </a:cubicBezTo>
                <a:cubicBezTo>
                  <a:pt x="1680" y="1243"/>
                  <a:pt x="1648" y="1183"/>
                  <a:pt x="1595" y="1128"/>
                </a:cubicBezTo>
                <a:cubicBezTo>
                  <a:pt x="1577" y="1109"/>
                  <a:pt x="1552" y="1098"/>
                  <a:pt x="1531" y="1082"/>
                </a:cubicBezTo>
                <a:cubicBezTo>
                  <a:pt x="1520" y="1074"/>
                  <a:pt x="1496" y="1059"/>
                  <a:pt x="1496" y="1059"/>
                </a:cubicBezTo>
                <a:cubicBezTo>
                  <a:pt x="1477" y="1031"/>
                  <a:pt x="1480" y="999"/>
                  <a:pt x="1472" y="966"/>
                </a:cubicBezTo>
                <a:cubicBezTo>
                  <a:pt x="1466" y="941"/>
                  <a:pt x="1454" y="919"/>
                  <a:pt x="1443" y="896"/>
                </a:cubicBezTo>
                <a:cubicBezTo>
                  <a:pt x="1437" y="884"/>
                  <a:pt x="1432" y="872"/>
                  <a:pt x="1426" y="861"/>
                </a:cubicBezTo>
                <a:cubicBezTo>
                  <a:pt x="1419" y="849"/>
                  <a:pt x="1403" y="826"/>
                  <a:pt x="1403" y="826"/>
                </a:cubicBezTo>
                <a:cubicBezTo>
                  <a:pt x="1390" y="776"/>
                  <a:pt x="1354" y="726"/>
                  <a:pt x="1321" y="686"/>
                </a:cubicBezTo>
                <a:cubicBezTo>
                  <a:pt x="1311" y="674"/>
                  <a:pt x="1303" y="661"/>
                  <a:pt x="1292" y="651"/>
                </a:cubicBezTo>
                <a:cubicBezTo>
                  <a:pt x="1281" y="642"/>
                  <a:pt x="1257" y="628"/>
                  <a:pt x="1257" y="628"/>
                </a:cubicBezTo>
                <a:cubicBezTo>
                  <a:pt x="1238" y="602"/>
                  <a:pt x="1239" y="568"/>
                  <a:pt x="1222" y="541"/>
                </a:cubicBezTo>
                <a:cubicBezTo>
                  <a:pt x="1201" y="507"/>
                  <a:pt x="1220" y="537"/>
                  <a:pt x="1187" y="488"/>
                </a:cubicBezTo>
                <a:cubicBezTo>
                  <a:pt x="1183" y="482"/>
                  <a:pt x="1180" y="477"/>
                  <a:pt x="1176" y="471"/>
                </a:cubicBezTo>
                <a:cubicBezTo>
                  <a:pt x="1172" y="465"/>
                  <a:pt x="1168" y="460"/>
                  <a:pt x="1164" y="454"/>
                </a:cubicBezTo>
                <a:cubicBezTo>
                  <a:pt x="1160" y="448"/>
                  <a:pt x="1152" y="436"/>
                  <a:pt x="1152" y="436"/>
                </a:cubicBezTo>
                <a:cubicBezTo>
                  <a:pt x="1140" y="396"/>
                  <a:pt x="1125" y="343"/>
                  <a:pt x="1088" y="320"/>
                </a:cubicBezTo>
                <a:cubicBezTo>
                  <a:pt x="1081" y="294"/>
                  <a:pt x="1094" y="238"/>
                  <a:pt x="1094" y="238"/>
                </a:cubicBezTo>
                <a:cubicBezTo>
                  <a:pt x="1093" y="234"/>
                  <a:pt x="1087" y="200"/>
                  <a:pt x="1083" y="192"/>
                </a:cubicBezTo>
                <a:cubicBezTo>
                  <a:pt x="1062" y="148"/>
                  <a:pt x="983" y="83"/>
                  <a:pt x="937" y="70"/>
                </a:cubicBezTo>
                <a:cubicBezTo>
                  <a:pt x="906" y="37"/>
                  <a:pt x="896" y="48"/>
                  <a:pt x="867" y="29"/>
                </a:cubicBezTo>
                <a:cubicBezTo>
                  <a:pt x="854" y="21"/>
                  <a:pt x="844" y="10"/>
                  <a:pt x="832" y="0"/>
                </a:cubicBezTo>
                <a:close/>
              </a:path>
            </a:pathLst>
          </a:custGeom>
          <a:gradFill rotWithShape="0">
            <a:gsLst>
              <a:gs pos="0">
                <a:srgbClr val="3399FF"/>
              </a:gs>
              <a:gs pos="100000">
                <a:schemeClr val="bg1"/>
              </a:gs>
            </a:gsLst>
            <a:path path="rect">
              <a:fillToRect t="100000" r="100000"/>
            </a:path>
          </a:gradFill>
          <a:ln w="9525">
            <a:solidFill>
              <a:schemeClr val="tx1"/>
            </a:solidFill>
            <a:round/>
            <a:headEnd/>
            <a:tailEnd/>
          </a:ln>
        </p:spPr>
        <p:txBody>
          <a:bodyP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15" name="Line 5"/>
          <p:cNvSpPr>
            <a:spLocks noChangeShapeType="1"/>
          </p:cNvSpPr>
          <p:nvPr/>
        </p:nvSpPr>
        <p:spPr bwMode="auto">
          <a:xfrm>
            <a:off x="2709789" y="4775485"/>
            <a:ext cx="3915119" cy="0"/>
          </a:xfrm>
          <a:prstGeom prst="line">
            <a:avLst/>
          </a:prstGeom>
          <a:noFill/>
          <a:ln w="9525">
            <a:solidFill>
              <a:schemeClr val="tx1"/>
            </a:solidFill>
            <a:round/>
            <a:headEnd/>
            <a:tailEnd/>
          </a:ln>
        </p:spPr>
        <p:txBody>
          <a:bodyP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16" name="Text Box 6"/>
          <p:cNvSpPr txBox="1">
            <a:spLocks noChangeArrowheads="1"/>
          </p:cNvSpPr>
          <p:nvPr/>
        </p:nvSpPr>
        <p:spPr bwMode="auto">
          <a:xfrm>
            <a:off x="3521418" y="4850975"/>
            <a:ext cx="2225289" cy="634020"/>
          </a:xfrm>
          <a:prstGeom prst="rect">
            <a:avLst/>
          </a:prstGeom>
          <a:noFill/>
          <a:ln w="9525">
            <a:noFill/>
            <a:miter lim="800000"/>
            <a:headEnd/>
            <a:tailEnd/>
          </a:ln>
        </p:spPr>
        <p:txBody>
          <a:bodyPr wrap="none">
            <a:spAutoFit/>
          </a:bodyPr>
          <a:lstStyle/>
          <a:p>
            <a:pPr eaLnBrk="0" fontAlgn="base" hangingPunct="0">
              <a:spcBef>
                <a:spcPct val="20000"/>
              </a:spcBef>
              <a:spcAft>
                <a:spcPct val="0"/>
              </a:spcAft>
              <a:buSzPct val="120000"/>
            </a:pPr>
            <a:r>
              <a:rPr lang="zh-CN" altLang="en-GB" sz="1600" i="1">
                <a:solidFill>
                  <a:srgbClr val="000099"/>
                </a:solidFill>
                <a:latin typeface="微软雅黑" pitchFamily="34" charset="-122"/>
                <a:ea typeface="微软雅黑" pitchFamily="34" charset="-122"/>
              </a:rPr>
              <a:t>设计数据 （</a:t>
            </a:r>
            <a:r>
              <a:rPr lang="en-GB" altLang="zh-CN" sz="1600" i="1">
                <a:solidFill>
                  <a:srgbClr val="000099"/>
                </a:solidFill>
                <a:latin typeface="微软雅黑" pitchFamily="34" charset="-122"/>
                <a:ea typeface="微软雅黑" pitchFamily="34" charset="-122"/>
              </a:rPr>
              <a:t>3D</a:t>
            </a:r>
            <a:r>
              <a:rPr lang="zh-CN" altLang="en-GB" sz="1600" i="1">
                <a:solidFill>
                  <a:srgbClr val="000099"/>
                </a:solidFill>
                <a:latin typeface="微软雅黑" pitchFamily="34" charset="-122"/>
                <a:ea typeface="微软雅黑" pitchFamily="34" charset="-122"/>
              </a:rPr>
              <a:t>模型， </a:t>
            </a:r>
          </a:p>
          <a:p>
            <a:pPr eaLnBrk="0" fontAlgn="base" hangingPunct="0">
              <a:spcBef>
                <a:spcPct val="20000"/>
              </a:spcBef>
              <a:spcAft>
                <a:spcPct val="0"/>
              </a:spcAft>
              <a:buSzPct val="120000"/>
            </a:pPr>
            <a:r>
              <a:rPr lang="zh-CN" altLang="en-GB" sz="1600" i="1">
                <a:solidFill>
                  <a:srgbClr val="000099"/>
                </a:solidFill>
                <a:latin typeface="微软雅黑" pitchFamily="34" charset="-122"/>
                <a:ea typeface="微软雅黑" pitchFamily="34" charset="-122"/>
              </a:rPr>
              <a:t>产品结构）</a:t>
            </a:r>
            <a:endParaRPr lang="en-GB" altLang="zh-CN" sz="1600" i="1">
              <a:solidFill>
                <a:srgbClr val="000099"/>
              </a:solidFill>
              <a:latin typeface="微软雅黑" pitchFamily="34" charset="-122"/>
              <a:ea typeface="微软雅黑" pitchFamily="34" charset="-122"/>
            </a:endParaRPr>
          </a:p>
        </p:txBody>
      </p:sp>
      <p:sp>
        <p:nvSpPr>
          <p:cNvPr id="21517" name="Line 7"/>
          <p:cNvSpPr>
            <a:spLocks noChangeShapeType="1"/>
          </p:cNvSpPr>
          <p:nvPr/>
        </p:nvSpPr>
        <p:spPr bwMode="auto">
          <a:xfrm>
            <a:off x="2914850" y="4083501"/>
            <a:ext cx="3062133" cy="0"/>
          </a:xfrm>
          <a:prstGeom prst="line">
            <a:avLst/>
          </a:prstGeom>
          <a:noFill/>
          <a:ln w="9525">
            <a:solidFill>
              <a:schemeClr val="tx1"/>
            </a:solidFill>
            <a:round/>
            <a:headEnd/>
            <a:tailEnd/>
          </a:ln>
        </p:spPr>
        <p:txBody>
          <a:bodyP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18" name="Text Box 8"/>
          <p:cNvSpPr txBox="1">
            <a:spLocks noChangeArrowheads="1"/>
          </p:cNvSpPr>
          <p:nvPr/>
        </p:nvSpPr>
        <p:spPr bwMode="auto">
          <a:xfrm>
            <a:off x="3261214" y="4188871"/>
            <a:ext cx="2820885" cy="336556"/>
          </a:xfrm>
          <a:prstGeom prst="rect">
            <a:avLst/>
          </a:prstGeom>
          <a:noFill/>
          <a:ln w="9525">
            <a:noFill/>
            <a:miter lim="800000"/>
            <a:headEnd/>
            <a:tailEnd/>
          </a:ln>
        </p:spPr>
        <p:txBody>
          <a:bodyPr>
            <a:spAutoFit/>
          </a:bodyPr>
          <a:lstStyle/>
          <a:p>
            <a:pPr algn="ctr" eaLnBrk="0" fontAlgn="base" hangingPunct="0">
              <a:spcBef>
                <a:spcPct val="20000"/>
              </a:spcBef>
              <a:spcAft>
                <a:spcPct val="0"/>
              </a:spcAft>
              <a:buSzPct val="120000"/>
            </a:pPr>
            <a:r>
              <a:rPr lang="zh-CN" altLang="en-GB" sz="1600" i="1">
                <a:solidFill>
                  <a:srgbClr val="000099"/>
                </a:solidFill>
                <a:latin typeface="微软雅黑" pitchFamily="34" charset="-122"/>
                <a:ea typeface="微软雅黑" pitchFamily="34" charset="-122"/>
              </a:rPr>
              <a:t>配置（构型）管理   </a:t>
            </a:r>
          </a:p>
        </p:txBody>
      </p:sp>
      <p:sp>
        <p:nvSpPr>
          <p:cNvPr id="21519" name="Freeform 9"/>
          <p:cNvSpPr>
            <a:spLocks/>
          </p:cNvSpPr>
          <p:nvPr/>
        </p:nvSpPr>
        <p:spPr bwMode="auto">
          <a:xfrm>
            <a:off x="2149748" y="3144604"/>
            <a:ext cx="4578552" cy="135252"/>
          </a:xfrm>
          <a:custGeom>
            <a:avLst/>
            <a:gdLst>
              <a:gd name="T0" fmla="*/ 0 w 2048"/>
              <a:gd name="T1" fmla="*/ 49 h 76"/>
              <a:gd name="T2" fmla="*/ 210 w 2048"/>
              <a:gd name="T3" fmla="*/ 14 h 76"/>
              <a:gd name="T4" fmla="*/ 239 w 2048"/>
              <a:gd name="T5" fmla="*/ 32 h 76"/>
              <a:gd name="T6" fmla="*/ 471 w 2048"/>
              <a:gd name="T7" fmla="*/ 26 h 76"/>
              <a:gd name="T8" fmla="*/ 524 w 2048"/>
              <a:gd name="T9" fmla="*/ 3 h 76"/>
              <a:gd name="T10" fmla="*/ 617 w 2048"/>
              <a:gd name="T11" fmla="*/ 8 h 76"/>
              <a:gd name="T12" fmla="*/ 605 w 2048"/>
              <a:gd name="T13" fmla="*/ 26 h 76"/>
              <a:gd name="T14" fmla="*/ 617 w 2048"/>
              <a:gd name="T15" fmla="*/ 43 h 76"/>
              <a:gd name="T16" fmla="*/ 890 w 2048"/>
              <a:gd name="T17" fmla="*/ 38 h 76"/>
              <a:gd name="T18" fmla="*/ 1013 w 2048"/>
              <a:gd name="T19" fmla="*/ 3 h 76"/>
              <a:gd name="T20" fmla="*/ 1065 w 2048"/>
              <a:gd name="T21" fmla="*/ 8 h 76"/>
              <a:gd name="T22" fmla="*/ 1088 w 2048"/>
              <a:gd name="T23" fmla="*/ 14 h 76"/>
              <a:gd name="T24" fmla="*/ 1077 w 2048"/>
              <a:gd name="T25" fmla="*/ 32 h 76"/>
              <a:gd name="T26" fmla="*/ 1356 w 2048"/>
              <a:gd name="T27" fmla="*/ 43 h 76"/>
              <a:gd name="T28" fmla="*/ 1530 w 2048"/>
              <a:gd name="T29" fmla="*/ 8 h 76"/>
              <a:gd name="T30" fmla="*/ 1536 w 2048"/>
              <a:gd name="T31" fmla="*/ 32 h 76"/>
              <a:gd name="T32" fmla="*/ 1554 w 2048"/>
              <a:gd name="T33" fmla="*/ 43 h 76"/>
              <a:gd name="T34" fmla="*/ 1740 w 2048"/>
              <a:gd name="T35" fmla="*/ 38 h 76"/>
              <a:gd name="T36" fmla="*/ 1792 w 2048"/>
              <a:gd name="T37" fmla="*/ 26 h 76"/>
              <a:gd name="T38" fmla="*/ 1827 w 2048"/>
              <a:gd name="T39" fmla="*/ 14 h 76"/>
              <a:gd name="T40" fmla="*/ 1845 w 2048"/>
              <a:gd name="T41" fmla="*/ 8 h 76"/>
              <a:gd name="T42" fmla="*/ 1932 w 2048"/>
              <a:gd name="T43" fmla="*/ 14 h 76"/>
              <a:gd name="T44" fmla="*/ 1973 w 2048"/>
              <a:gd name="T45" fmla="*/ 20 h 76"/>
              <a:gd name="T46" fmla="*/ 1961 w 2048"/>
              <a:gd name="T47" fmla="*/ 38 h 76"/>
              <a:gd name="T48" fmla="*/ 2007 w 2048"/>
              <a:gd name="T49" fmla="*/ 55 h 76"/>
              <a:gd name="T50" fmla="*/ 2048 w 2048"/>
              <a:gd name="T51" fmla="*/ 55 h 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48"/>
              <a:gd name="T79" fmla="*/ 0 h 76"/>
              <a:gd name="T80" fmla="*/ 2048 w 2048"/>
              <a:gd name="T81" fmla="*/ 76 h 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48" h="76">
                <a:moveTo>
                  <a:pt x="0" y="49"/>
                </a:moveTo>
                <a:cubicBezTo>
                  <a:pt x="69" y="31"/>
                  <a:pt x="140" y="24"/>
                  <a:pt x="210" y="14"/>
                </a:cubicBezTo>
                <a:cubicBezTo>
                  <a:pt x="218" y="52"/>
                  <a:pt x="206" y="34"/>
                  <a:pt x="239" y="32"/>
                </a:cubicBezTo>
                <a:cubicBezTo>
                  <a:pt x="316" y="28"/>
                  <a:pt x="394" y="28"/>
                  <a:pt x="471" y="26"/>
                </a:cubicBezTo>
                <a:cubicBezTo>
                  <a:pt x="513" y="12"/>
                  <a:pt x="495" y="20"/>
                  <a:pt x="524" y="3"/>
                </a:cubicBezTo>
                <a:cubicBezTo>
                  <a:pt x="555" y="5"/>
                  <a:pt x="587" y="0"/>
                  <a:pt x="617" y="8"/>
                </a:cubicBezTo>
                <a:cubicBezTo>
                  <a:pt x="624" y="10"/>
                  <a:pt x="605" y="19"/>
                  <a:pt x="605" y="26"/>
                </a:cubicBezTo>
                <a:cubicBezTo>
                  <a:pt x="605" y="33"/>
                  <a:pt x="613" y="37"/>
                  <a:pt x="617" y="43"/>
                </a:cubicBezTo>
                <a:cubicBezTo>
                  <a:pt x="708" y="33"/>
                  <a:pt x="799" y="44"/>
                  <a:pt x="890" y="38"/>
                </a:cubicBezTo>
                <a:cubicBezTo>
                  <a:pt x="932" y="24"/>
                  <a:pt x="970" y="9"/>
                  <a:pt x="1013" y="3"/>
                </a:cubicBezTo>
                <a:cubicBezTo>
                  <a:pt x="1030" y="5"/>
                  <a:pt x="1048" y="5"/>
                  <a:pt x="1065" y="8"/>
                </a:cubicBezTo>
                <a:cubicBezTo>
                  <a:pt x="1073" y="9"/>
                  <a:pt x="1084" y="7"/>
                  <a:pt x="1088" y="14"/>
                </a:cubicBezTo>
                <a:cubicBezTo>
                  <a:pt x="1091" y="20"/>
                  <a:pt x="1081" y="26"/>
                  <a:pt x="1077" y="32"/>
                </a:cubicBezTo>
                <a:cubicBezTo>
                  <a:pt x="1134" y="69"/>
                  <a:pt x="1307" y="45"/>
                  <a:pt x="1356" y="43"/>
                </a:cubicBezTo>
                <a:cubicBezTo>
                  <a:pt x="1415" y="36"/>
                  <a:pt x="1470" y="16"/>
                  <a:pt x="1530" y="8"/>
                </a:cubicBezTo>
                <a:cubicBezTo>
                  <a:pt x="1574" y="23"/>
                  <a:pt x="1530" y="1"/>
                  <a:pt x="1536" y="32"/>
                </a:cubicBezTo>
                <a:cubicBezTo>
                  <a:pt x="1537" y="39"/>
                  <a:pt x="1548" y="39"/>
                  <a:pt x="1554" y="43"/>
                </a:cubicBezTo>
                <a:cubicBezTo>
                  <a:pt x="1620" y="38"/>
                  <a:pt x="1674" y="32"/>
                  <a:pt x="1740" y="38"/>
                </a:cubicBezTo>
                <a:cubicBezTo>
                  <a:pt x="1757" y="34"/>
                  <a:pt x="1775" y="31"/>
                  <a:pt x="1792" y="26"/>
                </a:cubicBezTo>
                <a:cubicBezTo>
                  <a:pt x="1804" y="23"/>
                  <a:pt x="1815" y="18"/>
                  <a:pt x="1827" y="14"/>
                </a:cubicBezTo>
                <a:cubicBezTo>
                  <a:pt x="1833" y="12"/>
                  <a:pt x="1845" y="8"/>
                  <a:pt x="1845" y="8"/>
                </a:cubicBezTo>
                <a:cubicBezTo>
                  <a:pt x="1874" y="10"/>
                  <a:pt x="1903" y="11"/>
                  <a:pt x="1932" y="14"/>
                </a:cubicBezTo>
                <a:cubicBezTo>
                  <a:pt x="1946" y="15"/>
                  <a:pt x="1962" y="11"/>
                  <a:pt x="1973" y="20"/>
                </a:cubicBezTo>
                <a:cubicBezTo>
                  <a:pt x="1979" y="25"/>
                  <a:pt x="1965" y="32"/>
                  <a:pt x="1961" y="38"/>
                </a:cubicBezTo>
                <a:cubicBezTo>
                  <a:pt x="1971" y="76"/>
                  <a:pt x="1958" y="59"/>
                  <a:pt x="2007" y="55"/>
                </a:cubicBezTo>
                <a:cubicBezTo>
                  <a:pt x="2021" y="54"/>
                  <a:pt x="2034" y="55"/>
                  <a:pt x="2048" y="55"/>
                </a:cubicBezTo>
              </a:path>
            </a:pathLst>
          </a:custGeom>
          <a:noFill/>
          <a:ln w="15875">
            <a:solidFill>
              <a:srgbClr val="000080"/>
            </a:solidFill>
            <a:round/>
            <a:headEnd/>
            <a:tailEnd/>
          </a:ln>
        </p:spPr>
        <p:txBody>
          <a:bodyP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grpSp>
        <p:nvGrpSpPr>
          <p:cNvPr id="2" name="Group 10"/>
          <p:cNvGrpSpPr>
            <a:grpSpLocks/>
          </p:cNvGrpSpPr>
          <p:nvPr/>
        </p:nvGrpSpPr>
        <p:grpSpPr bwMode="auto">
          <a:xfrm>
            <a:off x="2341024" y="3193357"/>
            <a:ext cx="353257" cy="1547529"/>
            <a:chOff x="3810" y="2329"/>
            <a:chExt cx="144" cy="791"/>
          </a:xfrm>
        </p:grpSpPr>
        <p:sp>
          <p:nvSpPr>
            <p:cNvPr id="21539" name="Oval 11"/>
            <p:cNvSpPr>
              <a:spLocks noChangeArrowheads="1"/>
            </p:cNvSpPr>
            <p:nvPr/>
          </p:nvSpPr>
          <p:spPr bwMode="auto">
            <a:xfrm>
              <a:off x="3858" y="2694"/>
              <a:ext cx="23" cy="23"/>
            </a:xfrm>
            <a:prstGeom prst="ellipse">
              <a:avLst/>
            </a:prstGeom>
            <a:noFill/>
            <a:ln w="9525">
              <a:solidFill>
                <a:schemeClr val="bg1"/>
              </a:solidFill>
              <a:round/>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40" name="Oval 12"/>
            <p:cNvSpPr>
              <a:spLocks noChangeArrowheads="1"/>
            </p:cNvSpPr>
            <p:nvPr/>
          </p:nvSpPr>
          <p:spPr bwMode="auto">
            <a:xfrm>
              <a:off x="3816" y="2772"/>
              <a:ext cx="34" cy="34"/>
            </a:xfrm>
            <a:prstGeom prst="ellipse">
              <a:avLst/>
            </a:prstGeom>
            <a:noFill/>
            <a:ln w="9525">
              <a:solidFill>
                <a:schemeClr val="bg1"/>
              </a:solidFill>
              <a:round/>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41" name="Oval 13"/>
            <p:cNvSpPr>
              <a:spLocks noChangeArrowheads="1"/>
            </p:cNvSpPr>
            <p:nvPr/>
          </p:nvSpPr>
          <p:spPr bwMode="auto">
            <a:xfrm>
              <a:off x="3840" y="2970"/>
              <a:ext cx="48" cy="48"/>
            </a:xfrm>
            <a:prstGeom prst="ellipse">
              <a:avLst/>
            </a:prstGeom>
            <a:noFill/>
            <a:ln w="9525">
              <a:solidFill>
                <a:schemeClr val="bg1"/>
              </a:solidFill>
              <a:round/>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42" name="Oval 14"/>
            <p:cNvSpPr>
              <a:spLocks noChangeArrowheads="1"/>
            </p:cNvSpPr>
            <p:nvPr/>
          </p:nvSpPr>
          <p:spPr bwMode="auto">
            <a:xfrm>
              <a:off x="3810" y="2880"/>
              <a:ext cx="23" cy="23"/>
            </a:xfrm>
            <a:prstGeom prst="ellipse">
              <a:avLst/>
            </a:prstGeom>
            <a:noFill/>
            <a:ln w="9525">
              <a:solidFill>
                <a:schemeClr val="bg1"/>
              </a:solidFill>
              <a:round/>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43" name="Oval 15"/>
            <p:cNvSpPr>
              <a:spLocks noChangeArrowheads="1"/>
            </p:cNvSpPr>
            <p:nvPr/>
          </p:nvSpPr>
          <p:spPr bwMode="auto">
            <a:xfrm>
              <a:off x="3906" y="2784"/>
              <a:ext cx="48" cy="48"/>
            </a:xfrm>
            <a:prstGeom prst="ellipse">
              <a:avLst/>
            </a:prstGeom>
            <a:noFill/>
            <a:ln w="9525">
              <a:solidFill>
                <a:schemeClr val="bg1"/>
              </a:solidFill>
              <a:round/>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44" name="Oval 16"/>
            <p:cNvSpPr>
              <a:spLocks noChangeArrowheads="1"/>
            </p:cNvSpPr>
            <p:nvPr/>
          </p:nvSpPr>
          <p:spPr bwMode="auto">
            <a:xfrm>
              <a:off x="3906" y="2880"/>
              <a:ext cx="23" cy="23"/>
            </a:xfrm>
            <a:prstGeom prst="ellipse">
              <a:avLst/>
            </a:prstGeom>
            <a:noFill/>
            <a:ln w="9525">
              <a:solidFill>
                <a:schemeClr val="bg1"/>
              </a:solidFill>
              <a:round/>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45" name="Oval 17"/>
            <p:cNvSpPr>
              <a:spLocks noChangeArrowheads="1"/>
            </p:cNvSpPr>
            <p:nvPr/>
          </p:nvSpPr>
          <p:spPr bwMode="auto">
            <a:xfrm>
              <a:off x="3883" y="2592"/>
              <a:ext cx="23" cy="23"/>
            </a:xfrm>
            <a:prstGeom prst="ellipse">
              <a:avLst/>
            </a:prstGeom>
            <a:noFill/>
            <a:ln w="9525">
              <a:solidFill>
                <a:schemeClr val="bg1"/>
              </a:solidFill>
              <a:round/>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46" name="Oval 18"/>
            <p:cNvSpPr>
              <a:spLocks noChangeArrowheads="1"/>
            </p:cNvSpPr>
            <p:nvPr/>
          </p:nvSpPr>
          <p:spPr bwMode="auto">
            <a:xfrm>
              <a:off x="3894" y="2502"/>
              <a:ext cx="23" cy="23"/>
            </a:xfrm>
            <a:prstGeom prst="ellipse">
              <a:avLst/>
            </a:prstGeom>
            <a:noFill/>
            <a:ln w="9525">
              <a:solidFill>
                <a:schemeClr val="bg1"/>
              </a:solidFill>
              <a:round/>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47" name="Oval 19"/>
            <p:cNvSpPr>
              <a:spLocks noChangeArrowheads="1"/>
            </p:cNvSpPr>
            <p:nvPr/>
          </p:nvSpPr>
          <p:spPr bwMode="auto">
            <a:xfrm>
              <a:off x="3894" y="2424"/>
              <a:ext cx="23" cy="23"/>
            </a:xfrm>
            <a:prstGeom prst="ellipse">
              <a:avLst/>
            </a:prstGeom>
            <a:noFill/>
            <a:ln w="9525">
              <a:solidFill>
                <a:schemeClr val="bg1"/>
              </a:solidFill>
              <a:round/>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48" name="Oval 20"/>
            <p:cNvSpPr>
              <a:spLocks noChangeArrowheads="1"/>
            </p:cNvSpPr>
            <p:nvPr/>
          </p:nvSpPr>
          <p:spPr bwMode="auto">
            <a:xfrm>
              <a:off x="3912" y="3086"/>
              <a:ext cx="34" cy="34"/>
            </a:xfrm>
            <a:prstGeom prst="ellipse">
              <a:avLst/>
            </a:prstGeom>
            <a:noFill/>
            <a:ln w="9525">
              <a:solidFill>
                <a:schemeClr val="bg1"/>
              </a:solidFill>
              <a:round/>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49" name="Oval 21"/>
            <p:cNvSpPr>
              <a:spLocks noChangeArrowheads="1"/>
            </p:cNvSpPr>
            <p:nvPr/>
          </p:nvSpPr>
          <p:spPr bwMode="auto">
            <a:xfrm>
              <a:off x="3888" y="2329"/>
              <a:ext cx="23" cy="23"/>
            </a:xfrm>
            <a:prstGeom prst="ellipse">
              <a:avLst/>
            </a:prstGeom>
            <a:noFill/>
            <a:ln w="9525">
              <a:solidFill>
                <a:schemeClr val="bg1"/>
              </a:solidFill>
              <a:round/>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grpSp>
      <p:grpSp>
        <p:nvGrpSpPr>
          <p:cNvPr id="3" name="Group 22"/>
          <p:cNvGrpSpPr>
            <a:grpSpLocks/>
          </p:cNvGrpSpPr>
          <p:nvPr/>
        </p:nvGrpSpPr>
        <p:grpSpPr bwMode="auto">
          <a:xfrm>
            <a:off x="2179042" y="5022398"/>
            <a:ext cx="1059770" cy="655813"/>
            <a:chOff x="3504" y="1680"/>
            <a:chExt cx="432" cy="335"/>
          </a:xfrm>
          <a:solidFill>
            <a:schemeClr val="bg1"/>
          </a:solidFill>
        </p:grpSpPr>
        <p:sp>
          <p:nvSpPr>
            <p:cNvPr id="21527" name="Oval 23"/>
            <p:cNvSpPr>
              <a:spLocks noChangeArrowheads="1"/>
            </p:cNvSpPr>
            <p:nvPr/>
          </p:nvSpPr>
          <p:spPr bwMode="auto">
            <a:xfrm>
              <a:off x="3504" y="1680"/>
              <a:ext cx="93" cy="47"/>
            </a:xfrm>
            <a:prstGeom prst="ellipse">
              <a:avLst/>
            </a:prstGeom>
            <a:grpFill/>
            <a:ln w="9525">
              <a:solidFill>
                <a:schemeClr val="tx1"/>
              </a:solidFill>
              <a:round/>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28" name="AutoShape 24"/>
            <p:cNvSpPr>
              <a:spLocks noChangeArrowheads="1"/>
            </p:cNvSpPr>
            <p:nvPr/>
          </p:nvSpPr>
          <p:spPr bwMode="auto">
            <a:xfrm rot="2814127">
              <a:off x="3602" y="1668"/>
              <a:ext cx="30" cy="62"/>
            </a:xfrm>
            <a:prstGeom prst="rtTriangle">
              <a:avLst/>
            </a:prstGeom>
            <a:grpFill/>
            <a:ln w="9525">
              <a:solidFill>
                <a:schemeClr val="tx1"/>
              </a:solidFill>
              <a:miter lim="800000"/>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29" name="Oval 25"/>
            <p:cNvSpPr>
              <a:spLocks noChangeArrowheads="1"/>
            </p:cNvSpPr>
            <p:nvPr/>
          </p:nvSpPr>
          <p:spPr bwMode="auto">
            <a:xfrm>
              <a:off x="3600" y="1776"/>
              <a:ext cx="93" cy="47"/>
            </a:xfrm>
            <a:prstGeom prst="ellipse">
              <a:avLst/>
            </a:prstGeom>
            <a:grpFill/>
            <a:ln w="9525">
              <a:solidFill>
                <a:schemeClr val="tx1"/>
              </a:solidFill>
              <a:round/>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30" name="AutoShape 26"/>
            <p:cNvSpPr>
              <a:spLocks noChangeArrowheads="1"/>
            </p:cNvSpPr>
            <p:nvPr/>
          </p:nvSpPr>
          <p:spPr bwMode="auto">
            <a:xfrm rot="2814127">
              <a:off x="3698" y="1764"/>
              <a:ext cx="30" cy="62"/>
            </a:xfrm>
            <a:prstGeom prst="rtTriangle">
              <a:avLst/>
            </a:prstGeom>
            <a:grpFill/>
            <a:ln w="9525">
              <a:solidFill>
                <a:schemeClr val="tx1"/>
              </a:solidFill>
              <a:miter lim="800000"/>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31" name="Oval 27"/>
            <p:cNvSpPr>
              <a:spLocks noChangeArrowheads="1"/>
            </p:cNvSpPr>
            <p:nvPr/>
          </p:nvSpPr>
          <p:spPr bwMode="auto">
            <a:xfrm>
              <a:off x="3696" y="1872"/>
              <a:ext cx="93" cy="47"/>
            </a:xfrm>
            <a:prstGeom prst="ellipse">
              <a:avLst/>
            </a:prstGeom>
            <a:grpFill/>
            <a:ln w="9525">
              <a:solidFill>
                <a:schemeClr val="tx1"/>
              </a:solidFill>
              <a:round/>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32" name="AutoShape 28"/>
            <p:cNvSpPr>
              <a:spLocks noChangeArrowheads="1"/>
            </p:cNvSpPr>
            <p:nvPr/>
          </p:nvSpPr>
          <p:spPr bwMode="auto">
            <a:xfrm rot="2814127">
              <a:off x="3794" y="1860"/>
              <a:ext cx="30" cy="62"/>
            </a:xfrm>
            <a:prstGeom prst="rtTriangle">
              <a:avLst/>
            </a:prstGeom>
            <a:grpFill/>
            <a:ln w="9525">
              <a:solidFill>
                <a:schemeClr val="tx1"/>
              </a:solidFill>
              <a:miter lim="800000"/>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33" name="Oval 29"/>
            <p:cNvSpPr>
              <a:spLocks noChangeArrowheads="1"/>
            </p:cNvSpPr>
            <p:nvPr/>
          </p:nvSpPr>
          <p:spPr bwMode="auto">
            <a:xfrm>
              <a:off x="3576" y="1968"/>
              <a:ext cx="93" cy="47"/>
            </a:xfrm>
            <a:prstGeom prst="ellipse">
              <a:avLst/>
            </a:prstGeom>
            <a:grpFill/>
            <a:ln w="9525">
              <a:solidFill>
                <a:schemeClr val="tx1"/>
              </a:solidFill>
              <a:round/>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34" name="AutoShape 30"/>
            <p:cNvSpPr>
              <a:spLocks noChangeArrowheads="1"/>
            </p:cNvSpPr>
            <p:nvPr/>
          </p:nvSpPr>
          <p:spPr bwMode="auto">
            <a:xfrm rot="2814127">
              <a:off x="3674" y="1956"/>
              <a:ext cx="30" cy="62"/>
            </a:xfrm>
            <a:prstGeom prst="rtTriangle">
              <a:avLst/>
            </a:prstGeom>
            <a:grpFill/>
            <a:ln w="9525">
              <a:solidFill>
                <a:schemeClr val="tx1"/>
              </a:solidFill>
              <a:miter lim="800000"/>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35" name="Oval 31"/>
            <p:cNvSpPr>
              <a:spLocks noChangeArrowheads="1"/>
            </p:cNvSpPr>
            <p:nvPr/>
          </p:nvSpPr>
          <p:spPr bwMode="auto">
            <a:xfrm>
              <a:off x="3504" y="1872"/>
              <a:ext cx="93" cy="47"/>
            </a:xfrm>
            <a:prstGeom prst="ellipse">
              <a:avLst/>
            </a:prstGeom>
            <a:grpFill/>
            <a:ln w="9525">
              <a:solidFill>
                <a:schemeClr val="tx1"/>
              </a:solidFill>
              <a:round/>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36" name="AutoShape 32"/>
            <p:cNvSpPr>
              <a:spLocks noChangeArrowheads="1"/>
            </p:cNvSpPr>
            <p:nvPr/>
          </p:nvSpPr>
          <p:spPr bwMode="auto">
            <a:xfrm rot="2814127">
              <a:off x="3602" y="1860"/>
              <a:ext cx="30" cy="62"/>
            </a:xfrm>
            <a:prstGeom prst="rtTriangle">
              <a:avLst/>
            </a:prstGeom>
            <a:grpFill/>
            <a:ln w="9525">
              <a:solidFill>
                <a:schemeClr val="tx1"/>
              </a:solidFill>
              <a:miter lim="800000"/>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37" name="Oval 33"/>
            <p:cNvSpPr>
              <a:spLocks noChangeArrowheads="1"/>
            </p:cNvSpPr>
            <p:nvPr/>
          </p:nvSpPr>
          <p:spPr bwMode="auto">
            <a:xfrm>
              <a:off x="3792" y="1968"/>
              <a:ext cx="93" cy="47"/>
            </a:xfrm>
            <a:prstGeom prst="ellipse">
              <a:avLst/>
            </a:prstGeom>
            <a:grpFill/>
            <a:ln w="9525">
              <a:solidFill>
                <a:schemeClr val="tx1"/>
              </a:solidFill>
              <a:round/>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38" name="AutoShape 34"/>
            <p:cNvSpPr>
              <a:spLocks noChangeArrowheads="1"/>
            </p:cNvSpPr>
            <p:nvPr/>
          </p:nvSpPr>
          <p:spPr bwMode="auto">
            <a:xfrm rot="2814127">
              <a:off x="3890" y="1956"/>
              <a:ext cx="30" cy="62"/>
            </a:xfrm>
            <a:prstGeom prst="rtTriangle">
              <a:avLst/>
            </a:prstGeom>
            <a:grpFill/>
            <a:ln w="9525">
              <a:solidFill>
                <a:schemeClr val="tx1"/>
              </a:solidFill>
              <a:miter lim="800000"/>
              <a:headEnd/>
              <a:tailEnd/>
            </a:ln>
          </p:spPr>
          <p:txBody>
            <a:bodyPr wrap="none" anchor="ct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grpSp>
      <p:sp>
        <p:nvSpPr>
          <p:cNvPr id="21522" name="Line 35"/>
          <p:cNvSpPr>
            <a:spLocks noChangeShapeType="1"/>
          </p:cNvSpPr>
          <p:nvPr/>
        </p:nvSpPr>
        <p:spPr bwMode="auto">
          <a:xfrm>
            <a:off x="3533481" y="3613266"/>
            <a:ext cx="2238442" cy="0"/>
          </a:xfrm>
          <a:prstGeom prst="line">
            <a:avLst/>
          </a:prstGeom>
          <a:noFill/>
          <a:ln w="9525">
            <a:solidFill>
              <a:schemeClr val="tx1"/>
            </a:solidFill>
            <a:round/>
            <a:headEnd/>
            <a:tailEnd/>
          </a:ln>
        </p:spPr>
        <p:txBody>
          <a:bodyPr/>
          <a:lstStyle/>
          <a:p>
            <a:pPr eaLnBrk="0" fontAlgn="base" hangingPunct="0">
              <a:spcBef>
                <a:spcPct val="0"/>
              </a:spcBef>
              <a:spcAft>
                <a:spcPct val="0"/>
              </a:spcAft>
            </a:pPr>
            <a:endParaRPr lang="zh-CN" altLang="en-US" sz="2400">
              <a:solidFill>
                <a:srgbClr val="000000"/>
              </a:solidFill>
              <a:latin typeface="Arial" charset="0"/>
              <a:ea typeface="MS PGothic" pitchFamily="34" charset="-128"/>
            </a:endParaRPr>
          </a:p>
        </p:txBody>
      </p:sp>
      <p:sp>
        <p:nvSpPr>
          <p:cNvPr id="21523" name="Text Box 36"/>
          <p:cNvSpPr txBox="1">
            <a:spLocks noChangeArrowheads="1"/>
          </p:cNvSpPr>
          <p:nvPr/>
        </p:nvSpPr>
        <p:spPr bwMode="auto">
          <a:xfrm>
            <a:off x="4031487" y="3638429"/>
            <a:ext cx="1002905" cy="336556"/>
          </a:xfrm>
          <a:prstGeom prst="rect">
            <a:avLst/>
          </a:prstGeom>
          <a:noFill/>
          <a:ln w="9525">
            <a:noFill/>
            <a:miter lim="800000"/>
            <a:headEnd/>
            <a:tailEnd/>
          </a:ln>
        </p:spPr>
        <p:txBody>
          <a:bodyPr wrap="none">
            <a:spAutoFit/>
          </a:bodyPr>
          <a:lstStyle/>
          <a:p>
            <a:pPr eaLnBrk="0" fontAlgn="base" hangingPunct="0">
              <a:spcBef>
                <a:spcPct val="20000"/>
              </a:spcBef>
              <a:spcAft>
                <a:spcPct val="0"/>
              </a:spcAft>
              <a:buSzPct val="120000"/>
            </a:pPr>
            <a:r>
              <a:rPr lang="zh-CN" altLang="en-GB" sz="1600" i="1">
                <a:solidFill>
                  <a:srgbClr val="000099"/>
                </a:solidFill>
                <a:latin typeface="微软雅黑" pitchFamily="34" charset="-122"/>
                <a:ea typeface="微软雅黑" pitchFamily="34" charset="-122"/>
              </a:rPr>
              <a:t>数据转换</a:t>
            </a:r>
          </a:p>
        </p:txBody>
      </p:sp>
      <p:sp>
        <p:nvSpPr>
          <p:cNvPr id="21524" name="Text Box 37"/>
          <p:cNvSpPr txBox="1">
            <a:spLocks noChangeArrowheads="1"/>
          </p:cNvSpPr>
          <p:nvPr/>
        </p:nvSpPr>
        <p:spPr bwMode="auto">
          <a:xfrm>
            <a:off x="4159004" y="3227956"/>
            <a:ext cx="799567" cy="336556"/>
          </a:xfrm>
          <a:prstGeom prst="rect">
            <a:avLst/>
          </a:prstGeom>
          <a:noFill/>
          <a:ln w="9525">
            <a:noFill/>
            <a:miter lim="800000"/>
            <a:headEnd/>
            <a:tailEnd/>
          </a:ln>
        </p:spPr>
        <p:txBody>
          <a:bodyPr wrap="none">
            <a:spAutoFit/>
          </a:bodyPr>
          <a:lstStyle/>
          <a:p>
            <a:pPr eaLnBrk="0" fontAlgn="base" hangingPunct="0">
              <a:spcBef>
                <a:spcPct val="20000"/>
              </a:spcBef>
              <a:spcAft>
                <a:spcPct val="0"/>
              </a:spcAft>
              <a:buSzPct val="120000"/>
            </a:pPr>
            <a:r>
              <a:rPr lang="zh-CN" altLang="en-GB" sz="1600" i="1" dirty="0">
                <a:solidFill>
                  <a:srgbClr val="000099"/>
                </a:solidFill>
                <a:latin typeface="微软雅黑" pitchFamily="34" charset="-122"/>
                <a:ea typeface="微软雅黑" pitchFamily="34" charset="-122"/>
              </a:rPr>
              <a:t>可视化</a:t>
            </a:r>
          </a:p>
        </p:txBody>
      </p:sp>
      <p:sp>
        <p:nvSpPr>
          <p:cNvPr id="21525" name="Text Box 38"/>
          <p:cNvSpPr txBox="1">
            <a:spLocks noChangeArrowheads="1"/>
          </p:cNvSpPr>
          <p:nvPr/>
        </p:nvSpPr>
        <p:spPr bwMode="auto">
          <a:xfrm>
            <a:off x="4188298" y="2581580"/>
            <a:ext cx="1176948" cy="338554"/>
          </a:xfrm>
          <a:prstGeom prst="rect">
            <a:avLst/>
          </a:prstGeom>
          <a:noFill/>
          <a:ln w="9525">
            <a:noFill/>
            <a:miter lim="800000"/>
            <a:headEnd/>
            <a:tailEnd/>
          </a:ln>
        </p:spPr>
        <p:txBody>
          <a:bodyPr>
            <a:spAutoFit/>
          </a:bodyPr>
          <a:lstStyle/>
          <a:p>
            <a:pPr eaLnBrk="0" fontAlgn="base" hangingPunct="0">
              <a:spcBef>
                <a:spcPct val="20000"/>
              </a:spcBef>
              <a:spcAft>
                <a:spcPct val="0"/>
              </a:spcAft>
              <a:buSzPct val="120000"/>
            </a:pPr>
            <a:r>
              <a:rPr lang="en-GB" altLang="zh-CN" sz="1600" i="1" dirty="0">
                <a:solidFill>
                  <a:srgbClr val="000099"/>
                </a:solidFill>
                <a:latin typeface="微软雅黑" pitchFamily="34" charset="-122"/>
                <a:ea typeface="微软雅黑" pitchFamily="34" charset="-122"/>
              </a:rPr>
              <a:t>DMU</a:t>
            </a:r>
          </a:p>
        </p:txBody>
      </p:sp>
      <p:sp>
        <p:nvSpPr>
          <p:cNvPr id="716839" name="WordArt 39"/>
          <p:cNvSpPr>
            <a:spLocks noChangeArrowheads="1" noChangeShapeType="1" noTextEdit="1"/>
          </p:cNvSpPr>
          <p:nvPr/>
        </p:nvSpPr>
        <p:spPr bwMode="auto">
          <a:xfrm>
            <a:off x="3635150" y="1845560"/>
            <a:ext cx="1795578" cy="553588"/>
          </a:xfrm>
          <a:prstGeom prst="rect">
            <a:avLst/>
          </a:prstGeom>
        </p:spPr>
        <p:txBody>
          <a:bodyPr spcFirstLastPara="1" wrap="none" fromWordArt="1">
            <a:prstTxWarp prst="textArchUp">
              <a:avLst>
                <a:gd name="adj" fmla="val 10800000"/>
              </a:avLst>
            </a:prstTxWarp>
          </a:bodyPr>
          <a:lstStyle/>
          <a:p>
            <a:pPr algn="ctr" eaLnBrk="0" fontAlgn="base" hangingPunct="0">
              <a:spcBef>
                <a:spcPct val="0"/>
              </a:spcBef>
              <a:spcAft>
                <a:spcPct val="0"/>
              </a:spcAft>
              <a:defRPr/>
            </a:pPr>
            <a:r>
              <a:rPr lang="en-US" altLang="zh-CN" sz="1400" kern="10" dirty="0">
                <a:ln w="9525">
                  <a:solidFill>
                    <a:srgbClr val="000000"/>
                  </a:solidFill>
                  <a:round/>
                  <a:headEnd/>
                  <a:tailEnd/>
                </a:ln>
                <a:solidFill>
                  <a:srgbClr val="FFFFFF"/>
                </a:solidFill>
                <a:latin typeface="Arial Black"/>
              </a:rPr>
              <a:t>DMU</a:t>
            </a:r>
            <a:r>
              <a:rPr lang="zh-CN" altLang="en-US" sz="1400" kern="10" dirty="0">
                <a:ln w="9525">
                  <a:solidFill>
                    <a:srgbClr val="000000"/>
                  </a:solidFill>
                  <a:round/>
                  <a:headEnd/>
                  <a:tailEnd/>
                </a:ln>
                <a:solidFill>
                  <a:srgbClr val="FFFFFF"/>
                </a:solidFill>
                <a:latin typeface="Arial Black"/>
              </a:rPr>
              <a:t>应用</a:t>
            </a:r>
          </a:p>
        </p:txBody>
      </p:sp>
      <p:grpSp>
        <p:nvGrpSpPr>
          <p:cNvPr id="4" name="Group 48"/>
          <p:cNvGrpSpPr>
            <a:grpSpLocks/>
          </p:cNvGrpSpPr>
          <p:nvPr/>
        </p:nvGrpSpPr>
        <p:grpSpPr bwMode="auto">
          <a:xfrm>
            <a:off x="457200" y="5886450"/>
            <a:ext cx="8413751" cy="387350"/>
            <a:chOff x="288" y="3772"/>
            <a:chExt cx="5300" cy="244"/>
          </a:xfrm>
        </p:grpSpPr>
        <p:sp>
          <p:nvSpPr>
            <p:cNvPr id="21511" name="Text Box 49"/>
            <p:cNvSpPr txBox="1">
              <a:spLocks noChangeArrowheads="1"/>
            </p:cNvSpPr>
            <p:nvPr/>
          </p:nvSpPr>
          <p:spPr bwMode="auto">
            <a:xfrm>
              <a:off x="703" y="3772"/>
              <a:ext cx="4885" cy="213"/>
            </a:xfrm>
            <a:prstGeom prst="rect">
              <a:avLst/>
            </a:prstGeom>
            <a:noFill/>
            <a:ln w="12700">
              <a:noFill/>
              <a:miter lim="800000"/>
              <a:headEnd/>
              <a:tailEnd/>
            </a:ln>
          </p:spPr>
          <p:txBody>
            <a:bodyPr>
              <a:spAutoFit/>
            </a:bodyPr>
            <a:lstStyle/>
            <a:p>
              <a:pPr eaLnBrk="0" fontAlgn="base" hangingPunct="0">
                <a:spcBef>
                  <a:spcPct val="30000"/>
                </a:spcBef>
                <a:spcAft>
                  <a:spcPct val="0"/>
                </a:spcAft>
                <a:buClr>
                  <a:srgbClr val="000000"/>
                </a:buClr>
                <a:buSzPct val="105000"/>
                <a:buFont typeface="Wingdings" pitchFamily="2" charset="2"/>
                <a:buNone/>
              </a:pPr>
              <a:r>
                <a:rPr lang="zh-CN" altLang="en-GB" sz="1600" dirty="0">
                  <a:solidFill>
                    <a:srgbClr val="FFFFFF"/>
                  </a:solidFill>
                  <a:latin typeface="微软雅黑" pitchFamily="34" charset="-122"/>
                  <a:ea typeface="微软雅黑" pitchFamily="34" charset="-122"/>
                </a:rPr>
                <a:t>以上</a:t>
              </a:r>
              <a:r>
                <a:rPr lang="en-GB" altLang="zh-CN" sz="1600" dirty="0">
                  <a:solidFill>
                    <a:srgbClr val="FFFFFF"/>
                  </a:solidFill>
                  <a:latin typeface="微软雅黑" pitchFamily="34" charset="-122"/>
                  <a:ea typeface="微软雅黑" pitchFamily="34" charset="-122"/>
                </a:rPr>
                <a:t>DMU</a:t>
              </a:r>
              <a:r>
                <a:rPr lang="zh-CN" altLang="en-GB" sz="1600" dirty="0">
                  <a:solidFill>
                    <a:srgbClr val="FFFFFF"/>
                  </a:solidFill>
                  <a:latin typeface="微软雅黑" pitchFamily="34" charset="-122"/>
                  <a:ea typeface="微软雅黑" pitchFamily="34" charset="-122"/>
                </a:rPr>
                <a:t>应用的表象之下，隐藏着一些工作和其他的大量内容。</a:t>
              </a:r>
              <a:endParaRPr lang="en-GB" altLang="zh-CN" sz="1600" dirty="0">
                <a:solidFill>
                  <a:srgbClr val="FFFFFF"/>
                </a:solidFill>
                <a:latin typeface="微软雅黑" pitchFamily="34" charset="-122"/>
                <a:ea typeface="微软雅黑" pitchFamily="34" charset="-122"/>
              </a:endParaRPr>
            </a:p>
          </p:txBody>
        </p:sp>
        <p:sp>
          <p:nvSpPr>
            <p:cNvPr id="21512" name="AutoShape 50"/>
            <p:cNvSpPr>
              <a:spLocks noChangeArrowheads="1"/>
            </p:cNvSpPr>
            <p:nvPr/>
          </p:nvSpPr>
          <p:spPr bwMode="auto">
            <a:xfrm>
              <a:off x="288" y="3776"/>
              <a:ext cx="328" cy="240"/>
            </a:xfrm>
            <a:custGeom>
              <a:avLst/>
              <a:gdLst>
                <a:gd name="T0" fmla="*/ 246 w 21600"/>
                <a:gd name="T1" fmla="*/ 0 h 21600"/>
                <a:gd name="T2" fmla="*/ 0 w 21600"/>
                <a:gd name="T3" fmla="*/ 120 h 21600"/>
                <a:gd name="T4" fmla="*/ 246 w 21600"/>
                <a:gd name="T5" fmla="*/ 240 h 21600"/>
                <a:gd name="T6" fmla="*/ 328 w 21600"/>
                <a:gd name="T7" fmla="*/ 120 h 21600"/>
                <a:gd name="T8" fmla="*/ 17694720 60000 65536"/>
                <a:gd name="T9" fmla="*/ 11796480 60000 65536"/>
                <a:gd name="T10" fmla="*/ 5898240 60000 65536"/>
                <a:gd name="T11" fmla="*/ 0 60000 65536"/>
                <a:gd name="T12" fmla="*/ 3359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bg1"/>
            </a:solidFill>
            <a:ln w="12700">
              <a:noFill/>
              <a:miter lim="800000"/>
              <a:headEnd/>
              <a:tailEnd/>
            </a:ln>
          </p:spPr>
          <p:txBody>
            <a:bodyPr wrap="none" lIns="91775" tIns="45888" rIns="91775" bIns="45888" anchor="ctr"/>
            <a:lstStyle/>
            <a:p>
              <a:pPr eaLnBrk="0" fontAlgn="base" hangingPunct="0">
                <a:spcBef>
                  <a:spcPct val="0"/>
                </a:spcBef>
                <a:spcAft>
                  <a:spcPct val="0"/>
                </a:spcAft>
              </a:pPr>
              <a:endParaRPr lang="zh-CN" altLang="en-US">
                <a:solidFill>
                  <a:srgbClr val="FFFFFF"/>
                </a:solidFill>
                <a:latin typeface="微软雅黑" pitchFamily="34" charset="-122"/>
                <a:ea typeface="微软雅黑" pitchFamily="34" charset="-122"/>
              </a:endParaRPr>
            </a:p>
          </p:txBody>
        </p:sp>
      </p:grpSp>
      <p:sp>
        <p:nvSpPr>
          <p:cNvPr id="45"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DMU</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的应用流程</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2"/>
          <p:cNvGrpSpPr>
            <a:grpSpLocks/>
          </p:cNvGrpSpPr>
          <p:nvPr/>
        </p:nvGrpSpPr>
        <p:grpSpPr bwMode="auto">
          <a:xfrm>
            <a:off x="762000" y="1736725"/>
            <a:ext cx="7758113" cy="1462088"/>
            <a:chOff x="690" y="902"/>
            <a:chExt cx="4887" cy="921"/>
          </a:xfrm>
        </p:grpSpPr>
        <p:grpSp>
          <p:nvGrpSpPr>
            <p:cNvPr id="15" name="Group 3"/>
            <p:cNvGrpSpPr>
              <a:grpSpLocks/>
            </p:cNvGrpSpPr>
            <p:nvPr/>
          </p:nvGrpSpPr>
          <p:grpSpPr bwMode="auto">
            <a:xfrm>
              <a:off x="690" y="902"/>
              <a:ext cx="4887" cy="921"/>
              <a:chOff x="690" y="902"/>
              <a:chExt cx="4887" cy="921"/>
            </a:xfrm>
          </p:grpSpPr>
          <p:sp>
            <p:nvSpPr>
              <p:cNvPr id="512004" name="Rectangle 4"/>
              <p:cNvSpPr>
                <a:spLocks noChangeArrowheads="1"/>
              </p:cNvSpPr>
              <p:nvPr/>
            </p:nvSpPr>
            <p:spPr bwMode="auto">
              <a:xfrm>
                <a:off x="690" y="902"/>
                <a:ext cx="4887" cy="921"/>
              </a:xfrm>
              <a:prstGeom prst="rect">
                <a:avLst/>
              </a:prstGeom>
              <a:gradFill rotWithShape="1">
                <a:gsLst>
                  <a:gs pos="0">
                    <a:srgbClr val="FFFF99">
                      <a:gamma/>
                      <a:tint val="18039"/>
                      <a:invGamma/>
                    </a:srgbClr>
                  </a:gs>
                  <a:gs pos="100000">
                    <a:srgbClr val="FFFF99"/>
                  </a:gs>
                </a:gsLst>
                <a:path path="shape">
                  <a:fillToRect l="50000" t="50000" r="50000" b="50000"/>
                </a:path>
              </a:gradFill>
              <a:ln w="9525">
                <a:solidFill>
                  <a:srgbClr val="000099"/>
                </a:solidFill>
                <a:miter lim="800000"/>
                <a:headEnd/>
                <a:tailEnd/>
              </a:ln>
              <a:effectLst/>
            </p:spPr>
            <p:txBody>
              <a:bodyPr wrap="none" anchor="ctr"/>
              <a:lstStyle/>
              <a:p>
                <a:pPr algn="ctr"/>
                <a:endParaRPr lang="zh-CN" altLang="en-US"/>
              </a:p>
            </p:txBody>
          </p:sp>
          <p:sp>
            <p:nvSpPr>
              <p:cNvPr id="512005" name="Rectangle 44"/>
              <p:cNvSpPr>
                <a:spLocks noChangeArrowheads="1"/>
              </p:cNvSpPr>
              <p:nvPr/>
            </p:nvSpPr>
            <p:spPr bwMode="auto">
              <a:xfrm>
                <a:off x="794" y="1156"/>
                <a:ext cx="4253" cy="616"/>
              </a:xfrm>
              <a:prstGeom prst="rect">
                <a:avLst/>
              </a:prstGeom>
              <a:gradFill rotWithShape="1">
                <a:gsLst>
                  <a:gs pos="0">
                    <a:srgbClr val="FF99CC"/>
                  </a:gs>
                  <a:gs pos="100000">
                    <a:srgbClr val="FFEBF5"/>
                  </a:gs>
                </a:gsLst>
                <a:lin ang="18900000" scaled="1"/>
              </a:gradFill>
              <a:ln w="3175">
                <a:solidFill>
                  <a:srgbClr val="0000FF"/>
                </a:solidFill>
                <a:miter lim="800000"/>
                <a:headEnd/>
                <a:tailEnd/>
              </a:ln>
            </p:spPr>
            <p:txBody>
              <a:bodyPr/>
              <a:lstStyle/>
              <a:p>
                <a:pPr algn="ctr" eaLnBrk="0" hangingPunct="0"/>
                <a:r>
                  <a:rPr lang="en-US" altLang="zh-CN" sz="1400" dirty="0">
                    <a:solidFill>
                      <a:srgbClr val="3333FF"/>
                    </a:solidFill>
                    <a:ea typeface="黑体" pitchFamily="49" charset="-122"/>
                  </a:rPr>
                  <a:t>cDMU</a:t>
                </a:r>
                <a:r>
                  <a:rPr lang="zh-CN" altLang="en-US" sz="1400" dirty="0">
                    <a:solidFill>
                      <a:srgbClr val="3333FF"/>
                    </a:solidFill>
                    <a:ea typeface="黑体" pitchFamily="49" charset="-122"/>
                  </a:rPr>
                  <a:t>管理</a:t>
                </a:r>
              </a:p>
              <a:p>
                <a:pPr algn="ctr" eaLnBrk="0" hangingPunct="0"/>
                <a:endParaRPr lang="zh-CN" altLang="en-US" sz="1400" b="1" dirty="0">
                  <a:solidFill>
                    <a:srgbClr val="3333FF"/>
                  </a:solidFill>
                  <a:ea typeface="黑体" pitchFamily="49" charset="-122"/>
                </a:endParaRPr>
              </a:p>
            </p:txBody>
          </p:sp>
          <p:sp>
            <p:nvSpPr>
              <p:cNvPr id="512006" name="Text Box 6"/>
              <p:cNvSpPr txBox="1">
                <a:spLocks noChangeArrowheads="1"/>
              </p:cNvSpPr>
              <p:nvPr/>
            </p:nvSpPr>
            <p:spPr bwMode="auto">
              <a:xfrm>
                <a:off x="2434" y="915"/>
                <a:ext cx="1166" cy="212"/>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pPr>
                <a:r>
                  <a:rPr lang="en-US" altLang="zh-CN" sz="1600" dirty="0" smtClean="0">
                    <a:solidFill>
                      <a:srgbClr val="FF0000"/>
                    </a:solidFill>
                    <a:ea typeface="黑体" pitchFamily="49" charset="-122"/>
                  </a:rPr>
                  <a:t>PLM</a:t>
                </a:r>
                <a:r>
                  <a:rPr lang="zh-CN" altLang="en-US" sz="1600" dirty="0" smtClean="0">
                    <a:solidFill>
                      <a:srgbClr val="FF0000"/>
                    </a:solidFill>
                    <a:ea typeface="黑体" pitchFamily="49" charset="-122"/>
                  </a:rPr>
                  <a:t>系统</a:t>
                </a:r>
                <a:endParaRPr lang="en-US" altLang="zh-CN" sz="1600" dirty="0">
                  <a:solidFill>
                    <a:srgbClr val="FF0000"/>
                  </a:solidFill>
                  <a:ea typeface="黑体" pitchFamily="49" charset="-122"/>
                </a:endParaRPr>
              </a:p>
            </p:txBody>
          </p:sp>
        </p:grpSp>
        <p:sp>
          <p:nvSpPr>
            <p:cNvPr id="512007" name="Rectangle 44"/>
            <p:cNvSpPr>
              <a:spLocks noChangeArrowheads="1"/>
            </p:cNvSpPr>
            <p:nvPr/>
          </p:nvSpPr>
          <p:spPr bwMode="auto">
            <a:xfrm>
              <a:off x="5096" y="1156"/>
              <a:ext cx="413" cy="616"/>
            </a:xfrm>
            <a:prstGeom prst="rect">
              <a:avLst/>
            </a:prstGeom>
            <a:gradFill rotWithShape="1">
              <a:gsLst>
                <a:gs pos="0">
                  <a:srgbClr val="FF99CC"/>
                </a:gs>
                <a:gs pos="100000">
                  <a:srgbClr val="FFEBF5"/>
                </a:gs>
              </a:gsLst>
              <a:lin ang="18900000" scaled="1"/>
            </a:gradFill>
            <a:ln w="3175">
              <a:solidFill>
                <a:srgbClr val="0000FF"/>
              </a:solidFill>
              <a:miter lim="800000"/>
              <a:headEnd/>
              <a:tailEnd/>
            </a:ln>
          </p:spPr>
          <p:txBody>
            <a:bodyPr anchor="ctr"/>
            <a:lstStyle/>
            <a:p>
              <a:pPr algn="ctr" eaLnBrk="0" hangingPunct="0"/>
              <a:r>
                <a:rPr lang="en-US" altLang="zh-CN" b="1">
                  <a:solidFill>
                    <a:srgbClr val="3333FF"/>
                  </a:solidFill>
                  <a:latin typeface="黑体" pitchFamily="49" charset="-122"/>
                  <a:ea typeface="黑体" pitchFamily="49" charset="-122"/>
                </a:rPr>
                <a:t>...</a:t>
              </a:r>
            </a:p>
            <a:p>
              <a:pPr algn="ctr" eaLnBrk="0" hangingPunct="0"/>
              <a:endParaRPr lang="zh-CN" altLang="en-US" b="1">
                <a:solidFill>
                  <a:srgbClr val="3333FF"/>
                </a:solidFill>
                <a:ea typeface="黑体" pitchFamily="49" charset="-122"/>
              </a:endParaRPr>
            </a:p>
          </p:txBody>
        </p:sp>
      </p:grpSp>
      <p:sp>
        <p:nvSpPr>
          <p:cNvPr id="512009" name="AutoShape 9"/>
          <p:cNvSpPr>
            <a:spLocks noChangeArrowheads="1"/>
          </p:cNvSpPr>
          <p:nvPr/>
        </p:nvSpPr>
        <p:spPr bwMode="auto">
          <a:xfrm rot="-3383724">
            <a:off x="1439069" y="3531394"/>
            <a:ext cx="1498600" cy="195262"/>
          </a:xfrm>
          <a:prstGeom prst="rightArrow">
            <a:avLst>
              <a:gd name="adj1" fmla="val 50000"/>
              <a:gd name="adj2" fmla="val 191870"/>
            </a:avLst>
          </a:prstGeom>
          <a:gradFill rotWithShape="1">
            <a:gsLst>
              <a:gs pos="0">
                <a:srgbClr val="99CCFF"/>
              </a:gs>
              <a:gs pos="50000">
                <a:srgbClr val="99CCFF">
                  <a:gamma/>
                  <a:shade val="86275"/>
                  <a:invGamma/>
                </a:srgbClr>
              </a:gs>
              <a:gs pos="100000">
                <a:srgbClr val="99CCFF"/>
              </a:gs>
            </a:gsLst>
            <a:lin ang="5400000" scaled="1"/>
          </a:gradFill>
          <a:ln w="9525" algn="ctr">
            <a:noFill/>
            <a:miter lim="800000"/>
            <a:headEnd/>
            <a:tailEnd/>
          </a:ln>
          <a:effectLst>
            <a:prstShdw prst="shdw17" dist="17961" dir="2700000">
              <a:srgbClr val="99CCFF">
                <a:gamma/>
                <a:shade val="60000"/>
                <a:invGamma/>
              </a:srgbClr>
            </a:prstShdw>
          </a:effectLst>
        </p:spPr>
        <p:txBody>
          <a:bodyPr wrap="none" anchor="ctr"/>
          <a:lstStyle/>
          <a:p>
            <a:endParaRPr lang="zh-CN" altLang="en-US"/>
          </a:p>
        </p:txBody>
      </p:sp>
      <p:sp>
        <p:nvSpPr>
          <p:cNvPr id="21" name="Rectangle 35"/>
          <p:cNvSpPr>
            <a:spLocks noChangeArrowheads="1"/>
          </p:cNvSpPr>
          <p:nvPr/>
        </p:nvSpPr>
        <p:spPr bwMode="auto">
          <a:xfrm>
            <a:off x="2193925" y="2606675"/>
            <a:ext cx="1249363" cy="414338"/>
          </a:xfrm>
          <a:prstGeom prst="rect">
            <a:avLst/>
          </a:prstGeom>
          <a:gradFill rotWithShape="1">
            <a:gsLst>
              <a:gs pos="0">
                <a:srgbClr val="CCFFFF"/>
              </a:gs>
              <a:gs pos="100000">
                <a:srgbClr val="CCFFFF">
                  <a:gamma/>
                  <a:tint val="20000"/>
                  <a:invGamma/>
                </a:srgbClr>
              </a:gs>
            </a:gsLst>
            <a:lin ang="18900000" scaled="1"/>
          </a:gradFill>
          <a:ln w="3175">
            <a:solidFill>
              <a:srgbClr val="0000FF"/>
            </a:solidFill>
            <a:miter lim="800000"/>
            <a:headEnd/>
            <a:tailEnd/>
          </a:ln>
          <a:effectLst/>
        </p:spPr>
        <p:txBody>
          <a:bodyPr anchor="ctr"/>
          <a:lstStyle/>
          <a:p>
            <a:pPr algn="ctr" eaLnBrk="0" hangingPunct="0"/>
            <a:r>
              <a:rPr lang="zh-CN" altLang="en-US" sz="1000" dirty="0">
                <a:latin typeface="微软雅黑" pitchFamily="34" charset="-122"/>
                <a:ea typeface="微软雅黑" pitchFamily="34" charset="-122"/>
              </a:rPr>
              <a:t>整个产品基于配置</a:t>
            </a:r>
            <a:r>
              <a:rPr lang="en-US" altLang="zh-CN" sz="1000" dirty="0">
                <a:latin typeface="微软雅黑" pitchFamily="34" charset="-122"/>
                <a:ea typeface="微软雅黑" pitchFamily="34" charset="-122"/>
              </a:rPr>
              <a:t>DMU</a:t>
            </a:r>
            <a:r>
              <a:rPr lang="zh-CN" altLang="en-US" sz="1000" dirty="0">
                <a:latin typeface="微软雅黑" pitchFamily="34" charset="-122"/>
                <a:ea typeface="微软雅黑" pitchFamily="34" charset="-122"/>
              </a:rPr>
              <a:t>的构建</a:t>
            </a:r>
            <a:endParaRPr lang="en-US" altLang="zh-CN" sz="1000" dirty="0">
              <a:latin typeface="微软雅黑" pitchFamily="34" charset="-122"/>
              <a:ea typeface="微软雅黑" pitchFamily="34" charset="-122"/>
            </a:endParaRPr>
          </a:p>
        </p:txBody>
      </p:sp>
      <p:sp>
        <p:nvSpPr>
          <p:cNvPr id="2" name="Rectangle 35"/>
          <p:cNvSpPr>
            <a:spLocks noChangeArrowheads="1"/>
          </p:cNvSpPr>
          <p:nvPr/>
        </p:nvSpPr>
        <p:spPr bwMode="auto">
          <a:xfrm>
            <a:off x="3560763" y="2598738"/>
            <a:ext cx="996950" cy="414337"/>
          </a:xfrm>
          <a:prstGeom prst="rect">
            <a:avLst/>
          </a:prstGeom>
          <a:gradFill rotWithShape="1">
            <a:gsLst>
              <a:gs pos="0">
                <a:srgbClr val="CCFFFF"/>
              </a:gs>
              <a:gs pos="100000">
                <a:srgbClr val="CCFFFF">
                  <a:gamma/>
                  <a:tint val="20000"/>
                  <a:invGamma/>
                </a:srgbClr>
              </a:gs>
            </a:gsLst>
            <a:lin ang="18900000" scaled="1"/>
          </a:gradFill>
          <a:ln w="3175">
            <a:solidFill>
              <a:srgbClr val="0000FF"/>
            </a:solidFill>
            <a:miter lim="800000"/>
            <a:headEnd/>
            <a:tailEnd/>
          </a:ln>
          <a:effectLst/>
        </p:spPr>
        <p:txBody>
          <a:bodyPr anchor="ctr"/>
          <a:lstStyle/>
          <a:p>
            <a:pPr algn="ctr" eaLnBrk="0" hangingPunct="0"/>
            <a:r>
              <a:rPr lang="en-US" altLang="zh-CN" sz="1000" dirty="0">
                <a:latin typeface="微软雅黑" pitchFamily="34" charset="-122"/>
                <a:ea typeface="微软雅黑" pitchFamily="34" charset="-122"/>
              </a:rPr>
              <a:t>DMU</a:t>
            </a:r>
            <a:r>
              <a:rPr lang="zh-CN" altLang="en-US" sz="1000" dirty="0">
                <a:latin typeface="微软雅黑" pitchFamily="34" charset="-122"/>
                <a:ea typeface="微软雅黑" pitchFamily="34" charset="-122"/>
              </a:rPr>
              <a:t>更改控制</a:t>
            </a:r>
          </a:p>
        </p:txBody>
      </p:sp>
      <p:sp>
        <p:nvSpPr>
          <p:cNvPr id="512012" name="AutoShape 12"/>
          <p:cNvSpPr>
            <a:spLocks noChangeArrowheads="1"/>
          </p:cNvSpPr>
          <p:nvPr/>
        </p:nvSpPr>
        <p:spPr bwMode="auto">
          <a:xfrm rot="6649744">
            <a:off x="2873376" y="3570287"/>
            <a:ext cx="1344612" cy="195263"/>
          </a:xfrm>
          <a:prstGeom prst="rightArrow">
            <a:avLst>
              <a:gd name="adj1" fmla="val 50000"/>
              <a:gd name="adj2" fmla="val 172154"/>
            </a:avLst>
          </a:prstGeom>
          <a:gradFill rotWithShape="1">
            <a:gsLst>
              <a:gs pos="0">
                <a:srgbClr val="99CCFF"/>
              </a:gs>
              <a:gs pos="50000">
                <a:srgbClr val="99CCFF">
                  <a:gamma/>
                  <a:shade val="86275"/>
                  <a:invGamma/>
                </a:srgbClr>
              </a:gs>
              <a:gs pos="100000">
                <a:srgbClr val="99CCFF"/>
              </a:gs>
            </a:gsLst>
            <a:lin ang="5400000" scaled="1"/>
          </a:gradFill>
          <a:ln w="9525" algn="ctr">
            <a:noFill/>
            <a:miter lim="800000"/>
            <a:headEnd/>
            <a:tailEnd/>
          </a:ln>
          <a:effectLst>
            <a:prstShdw prst="shdw17" dist="17961" dir="2700000">
              <a:srgbClr val="99CCFF">
                <a:gamma/>
                <a:shade val="60000"/>
                <a:invGamma/>
              </a:srgbClr>
            </a:prstShdw>
          </a:effectLst>
        </p:spPr>
        <p:txBody>
          <a:bodyPr wrap="none" anchor="ctr"/>
          <a:lstStyle/>
          <a:p>
            <a:endParaRPr lang="zh-CN" altLang="en-US"/>
          </a:p>
        </p:txBody>
      </p:sp>
      <p:grpSp>
        <p:nvGrpSpPr>
          <p:cNvPr id="16" name="Group 13"/>
          <p:cNvGrpSpPr>
            <a:grpSpLocks/>
          </p:cNvGrpSpPr>
          <p:nvPr/>
        </p:nvGrpSpPr>
        <p:grpSpPr bwMode="auto">
          <a:xfrm>
            <a:off x="1968500" y="4335463"/>
            <a:ext cx="1684338" cy="414337"/>
            <a:chOff x="1450" y="2539"/>
            <a:chExt cx="1061" cy="261"/>
          </a:xfrm>
        </p:grpSpPr>
        <p:sp>
          <p:nvSpPr>
            <p:cNvPr id="3" name="Rectangle 35"/>
            <p:cNvSpPr>
              <a:spLocks noChangeArrowheads="1"/>
            </p:cNvSpPr>
            <p:nvPr/>
          </p:nvSpPr>
          <p:spPr bwMode="auto">
            <a:xfrm>
              <a:off x="1883" y="2539"/>
              <a:ext cx="628" cy="261"/>
            </a:xfrm>
            <a:prstGeom prst="rect">
              <a:avLst/>
            </a:prstGeom>
            <a:gradFill rotWithShape="1">
              <a:gsLst>
                <a:gs pos="0">
                  <a:srgbClr val="CCFFFF"/>
                </a:gs>
                <a:gs pos="100000">
                  <a:srgbClr val="CCFFFF">
                    <a:gamma/>
                    <a:tint val="20000"/>
                    <a:invGamma/>
                  </a:srgbClr>
                </a:gs>
              </a:gsLst>
              <a:lin ang="18900000" scaled="1"/>
            </a:gradFill>
            <a:ln w="3175">
              <a:solidFill>
                <a:srgbClr val="0000FF"/>
              </a:solidFill>
              <a:miter lim="800000"/>
              <a:headEnd/>
              <a:tailEnd/>
            </a:ln>
            <a:effectLst/>
          </p:spPr>
          <p:txBody>
            <a:bodyPr anchor="ctr"/>
            <a:lstStyle/>
            <a:p>
              <a:pPr algn="ctr" eaLnBrk="0" hangingPunct="0"/>
              <a:r>
                <a:rPr lang="en-US" altLang="zh-CN" sz="1000" dirty="0">
                  <a:latin typeface="微软雅黑" pitchFamily="34" charset="-122"/>
                  <a:ea typeface="微软雅黑" pitchFamily="34" charset="-122"/>
                </a:rPr>
                <a:t>DMU</a:t>
              </a:r>
              <a:r>
                <a:rPr lang="zh-CN" altLang="en-US" sz="1000" dirty="0">
                  <a:latin typeface="微软雅黑" pitchFamily="34" charset="-122"/>
                  <a:ea typeface="微软雅黑" pitchFamily="34" charset="-122"/>
                </a:rPr>
                <a:t>更改结果落实</a:t>
              </a:r>
            </a:p>
          </p:txBody>
        </p:sp>
        <p:sp>
          <p:nvSpPr>
            <p:cNvPr id="512015" name="AutoShape 15"/>
            <p:cNvSpPr>
              <a:spLocks noChangeArrowheads="1"/>
            </p:cNvSpPr>
            <p:nvPr/>
          </p:nvSpPr>
          <p:spPr bwMode="auto">
            <a:xfrm rot="10800000">
              <a:off x="1450" y="2605"/>
              <a:ext cx="417" cy="123"/>
            </a:xfrm>
            <a:prstGeom prst="rightArrow">
              <a:avLst>
                <a:gd name="adj1" fmla="val 50000"/>
                <a:gd name="adj2" fmla="val 84756"/>
              </a:avLst>
            </a:prstGeom>
            <a:gradFill rotWithShape="1">
              <a:gsLst>
                <a:gs pos="0">
                  <a:srgbClr val="99CCFF"/>
                </a:gs>
                <a:gs pos="50000">
                  <a:srgbClr val="99CCFF">
                    <a:gamma/>
                    <a:shade val="86275"/>
                    <a:invGamma/>
                  </a:srgbClr>
                </a:gs>
                <a:gs pos="100000">
                  <a:srgbClr val="99CCFF"/>
                </a:gs>
              </a:gsLst>
              <a:lin ang="5400000" scaled="1"/>
            </a:gradFill>
            <a:ln w="9525" algn="ctr">
              <a:noFill/>
              <a:miter lim="800000"/>
              <a:headEnd/>
              <a:tailEnd/>
            </a:ln>
            <a:effectLst>
              <a:prstShdw prst="shdw17" dist="17961" dir="2700000">
                <a:srgbClr val="99CCFF">
                  <a:gamma/>
                  <a:shade val="60000"/>
                  <a:invGamma/>
                </a:srgbClr>
              </a:prstShdw>
            </a:effectLst>
          </p:spPr>
          <p:txBody>
            <a:bodyPr wrap="none" anchor="ctr"/>
            <a:lstStyle/>
            <a:p>
              <a:endParaRPr lang="zh-CN" altLang="en-US"/>
            </a:p>
          </p:txBody>
        </p:sp>
      </p:grpSp>
      <p:sp>
        <p:nvSpPr>
          <p:cNvPr id="4" name="Rectangle 35"/>
          <p:cNvSpPr>
            <a:spLocks noChangeArrowheads="1"/>
          </p:cNvSpPr>
          <p:nvPr/>
        </p:nvSpPr>
        <p:spPr bwMode="auto">
          <a:xfrm>
            <a:off x="1101725" y="2614613"/>
            <a:ext cx="996950" cy="414337"/>
          </a:xfrm>
          <a:prstGeom prst="rect">
            <a:avLst/>
          </a:prstGeom>
          <a:gradFill rotWithShape="1">
            <a:gsLst>
              <a:gs pos="0">
                <a:srgbClr val="CCFFFF"/>
              </a:gs>
              <a:gs pos="100000">
                <a:srgbClr val="CCFFFF">
                  <a:gamma/>
                  <a:tint val="20000"/>
                  <a:invGamma/>
                </a:srgbClr>
              </a:gs>
            </a:gsLst>
            <a:lin ang="18900000" scaled="1"/>
          </a:gradFill>
          <a:ln w="3175">
            <a:solidFill>
              <a:srgbClr val="0000FF"/>
            </a:solidFill>
            <a:miter lim="800000"/>
            <a:headEnd/>
            <a:tailEnd/>
          </a:ln>
          <a:effectLst/>
        </p:spPr>
        <p:txBody>
          <a:bodyPr anchor="ctr"/>
          <a:lstStyle/>
          <a:p>
            <a:pPr algn="ctr" eaLnBrk="0" hangingPunct="0"/>
            <a:r>
              <a:rPr lang="en-US" altLang="zh-CN" sz="1000" dirty="0">
                <a:latin typeface="微软雅黑" pitchFamily="34" charset="-122"/>
                <a:ea typeface="微软雅黑" pitchFamily="34" charset="-122"/>
              </a:rPr>
              <a:t>DMU</a:t>
            </a:r>
            <a:r>
              <a:rPr lang="zh-CN" altLang="en-US" sz="1000" dirty="0">
                <a:latin typeface="微软雅黑" pitchFamily="34" charset="-122"/>
                <a:ea typeface="微软雅黑" pitchFamily="34" charset="-122"/>
              </a:rPr>
              <a:t>信息组织的规划</a:t>
            </a:r>
            <a:endParaRPr lang="en-US" altLang="zh-CN" sz="1000" dirty="0">
              <a:solidFill>
                <a:srgbClr val="000099"/>
              </a:solidFill>
              <a:latin typeface="微软雅黑" pitchFamily="34" charset="-122"/>
              <a:ea typeface="微软雅黑" pitchFamily="34" charset="-122"/>
            </a:endParaRPr>
          </a:p>
        </p:txBody>
      </p:sp>
      <p:sp>
        <p:nvSpPr>
          <p:cNvPr id="512017" name="AutoShape 17"/>
          <p:cNvSpPr>
            <a:spLocks noChangeArrowheads="1"/>
          </p:cNvSpPr>
          <p:nvPr/>
        </p:nvSpPr>
        <p:spPr bwMode="auto">
          <a:xfrm rot="4028482">
            <a:off x="825501" y="3563937"/>
            <a:ext cx="1281112" cy="195263"/>
          </a:xfrm>
          <a:prstGeom prst="rightArrow">
            <a:avLst>
              <a:gd name="adj1" fmla="val 50000"/>
              <a:gd name="adj2" fmla="val 164024"/>
            </a:avLst>
          </a:prstGeom>
          <a:gradFill rotWithShape="1">
            <a:gsLst>
              <a:gs pos="0">
                <a:srgbClr val="99CCFF"/>
              </a:gs>
              <a:gs pos="50000">
                <a:srgbClr val="99CCFF">
                  <a:gamma/>
                  <a:shade val="86275"/>
                  <a:invGamma/>
                </a:srgbClr>
              </a:gs>
              <a:gs pos="100000">
                <a:srgbClr val="99CCFF"/>
              </a:gs>
            </a:gsLst>
            <a:lin ang="5400000" scaled="1"/>
          </a:gradFill>
          <a:ln w="9525">
            <a:noFill/>
            <a:miter lim="800000"/>
            <a:headEnd/>
            <a:tailEnd/>
          </a:ln>
          <a:effectLst>
            <a:prstShdw prst="shdw17" dist="17961" dir="2700000">
              <a:srgbClr val="99CCFF">
                <a:gamma/>
                <a:shade val="60000"/>
                <a:invGamma/>
              </a:srgbClr>
            </a:prstShdw>
          </a:effectLst>
        </p:spPr>
        <p:txBody>
          <a:bodyPr wrap="none" anchor="ctr"/>
          <a:lstStyle/>
          <a:p>
            <a:endParaRPr lang="zh-CN" altLang="en-US"/>
          </a:p>
        </p:txBody>
      </p:sp>
      <p:grpSp>
        <p:nvGrpSpPr>
          <p:cNvPr id="17" name="Group 18"/>
          <p:cNvGrpSpPr>
            <a:grpSpLocks/>
          </p:cNvGrpSpPr>
          <p:nvPr/>
        </p:nvGrpSpPr>
        <p:grpSpPr bwMode="auto">
          <a:xfrm>
            <a:off x="788988" y="3919538"/>
            <a:ext cx="3038475" cy="1770062"/>
            <a:chOff x="707" y="2277"/>
            <a:chExt cx="1914" cy="1115"/>
          </a:xfrm>
        </p:grpSpPr>
        <p:sp>
          <p:nvSpPr>
            <p:cNvPr id="5" name="Rectangle 35"/>
            <p:cNvSpPr>
              <a:spLocks noChangeArrowheads="1"/>
            </p:cNvSpPr>
            <p:nvPr/>
          </p:nvSpPr>
          <p:spPr bwMode="auto">
            <a:xfrm>
              <a:off x="813" y="2503"/>
              <a:ext cx="628" cy="261"/>
            </a:xfrm>
            <a:prstGeom prst="rect">
              <a:avLst/>
            </a:prstGeom>
            <a:gradFill rotWithShape="1">
              <a:gsLst>
                <a:gs pos="0">
                  <a:srgbClr val="CCFFFF"/>
                </a:gs>
                <a:gs pos="100000">
                  <a:srgbClr val="CCFFFF">
                    <a:gamma/>
                    <a:tint val="20000"/>
                    <a:invGamma/>
                  </a:srgbClr>
                </a:gs>
              </a:gsLst>
              <a:lin ang="18900000" scaled="1"/>
            </a:gradFill>
            <a:ln w="3175">
              <a:solidFill>
                <a:srgbClr val="0000FF"/>
              </a:solidFill>
              <a:miter lim="800000"/>
              <a:headEnd/>
              <a:tailEnd/>
            </a:ln>
            <a:effectLst/>
          </p:spPr>
          <p:txBody>
            <a:bodyPr anchor="ctr"/>
            <a:lstStyle/>
            <a:p>
              <a:pPr algn="ctr" eaLnBrk="0" hangingPunct="0"/>
              <a:r>
                <a:rPr lang="zh-CN" altLang="en-US" sz="1000" dirty="0">
                  <a:latin typeface="微软雅黑" pitchFamily="34" charset="-122"/>
                  <a:ea typeface="微软雅黑" pitchFamily="34" charset="-122"/>
                </a:rPr>
                <a:t>部件级</a:t>
              </a:r>
              <a:r>
                <a:rPr lang="en-US" altLang="zh-CN" sz="1000" dirty="0">
                  <a:latin typeface="微软雅黑" pitchFamily="34" charset="-122"/>
                  <a:ea typeface="微软雅黑" pitchFamily="34" charset="-122"/>
                </a:rPr>
                <a:t>DMU</a:t>
              </a:r>
              <a:r>
                <a:rPr lang="zh-CN" altLang="en-US" sz="1000" dirty="0">
                  <a:latin typeface="微软雅黑" pitchFamily="34" charset="-122"/>
                  <a:ea typeface="微软雅黑" pitchFamily="34" charset="-122"/>
                </a:rPr>
                <a:t>的产生</a:t>
              </a:r>
            </a:p>
          </p:txBody>
        </p:sp>
        <p:sp>
          <p:nvSpPr>
            <p:cNvPr id="6" name="Rectangle 35"/>
            <p:cNvSpPr>
              <a:spLocks noChangeArrowheads="1"/>
            </p:cNvSpPr>
            <p:nvPr/>
          </p:nvSpPr>
          <p:spPr bwMode="auto">
            <a:xfrm>
              <a:off x="801" y="2982"/>
              <a:ext cx="696" cy="315"/>
            </a:xfrm>
            <a:prstGeom prst="rect">
              <a:avLst/>
            </a:prstGeom>
            <a:gradFill rotWithShape="1">
              <a:gsLst>
                <a:gs pos="0">
                  <a:srgbClr val="CCFFFF"/>
                </a:gs>
                <a:gs pos="100000">
                  <a:srgbClr val="CCFFFF">
                    <a:gamma/>
                    <a:tint val="20000"/>
                    <a:invGamma/>
                  </a:srgbClr>
                </a:gs>
              </a:gsLst>
              <a:lin ang="18900000" scaled="1"/>
            </a:gradFill>
            <a:ln w="3175">
              <a:solidFill>
                <a:srgbClr val="0000FF"/>
              </a:solidFill>
              <a:miter lim="800000"/>
              <a:headEnd/>
              <a:tailEnd/>
            </a:ln>
            <a:effectLst/>
          </p:spPr>
          <p:txBody>
            <a:bodyPr anchor="ctr"/>
            <a:lstStyle/>
            <a:p>
              <a:pPr algn="ctr" eaLnBrk="0" hangingPunct="0"/>
              <a:r>
                <a:rPr lang="zh-CN" altLang="en-US" sz="1000" dirty="0">
                  <a:latin typeface="微软雅黑" pitchFamily="34" charset="-122"/>
                  <a:ea typeface="微软雅黑" pitchFamily="34" charset="-122"/>
                </a:rPr>
                <a:t>部件级</a:t>
              </a:r>
              <a:r>
                <a:rPr lang="en-US" altLang="zh-CN" sz="1000" dirty="0">
                  <a:latin typeface="微软雅黑" pitchFamily="34" charset="-122"/>
                  <a:ea typeface="微软雅黑" pitchFamily="34" charset="-122"/>
                </a:rPr>
                <a:t>DMU</a:t>
              </a:r>
              <a:r>
                <a:rPr lang="zh-CN" altLang="en-US" sz="1000" dirty="0">
                  <a:latin typeface="微软雅黑" pitchFamily="34" charset="-122"/>
                  <a:ea typeface="微软雅黑" pitchFamily="34" charset="-122"/>
                </a:rPr>
                <a:t>的干涉检查、运动机构仿真</a:t>
              </a:r>
            </a:p>
          </p:txBody>
        </p:sp>
        <p:sp>
          <p:nvSpPr>
            <p:cNvPr id="512021" name="AutoShape 21"/>
            <p:cNvSpPr>
              <a:spLocks noChangeArrowheads="1"/>
            </p:cNvSpPr>
            <p:nvPr/>
          </p:nvSpPr>
          <p:spPr bwMode="auto">
            <a:xfrm rot="5400000">
              <a:off x="1026" y="2815"/>
              <a:ext cx="214" cy="118"/>
            </a:xfrm>
            <a:prstGeom prst="leftRightArrow">
              <a:avLst>
                <a:gd name="adj1" fmla="val 50000"/>
                <a:gd name="adj2" fmla="val 36271"/>
              </a:avLst>
            </a:prstGeom>
            <a:gradFill rotWithShape="1">
              <a:gsLst>
                <a:gs pos="0">
                  <a:srgbClr val="99CCFF"/>
                </a:gs>
                <a:gs pos="50000">
                  <a:srgbClr val="99CCFF">
                    <a:gamma/>
                    <a:shade val="86275"/>
                    <a:invGamma/>
                  </a:srgbClr>
                </a:gs>
                <a:gs pos="100000">
                  <a:srgbClr val="99CCFF"/>
                </a:gs>
              </a:gsLst>
              <a:lin ang="5400000" scaled="1"/>
            </a:gradFill>
            <a:ln w="9525" algn="ctr">
              <a:noFill/>
              <a:miter lim="800000"/>
              <a:headEnd/>
              <a:tailEnd/>
            </a:ln>
            <a:effectLst>
              <a:prstShdw prst="shdw17" dist="17961" dir="2700000">
                <a:srgbClr val="99CCFF">
                  <a:gamma/>
                  <a:shade val="60000"/>
                  <a:invGamma/>
                </a:srgbClr>
              </a:prstShdw>
            </a:effectLst>
          </p:spPr>
          <p:txBody>
            <a:bodyPr wrap="none" anchor="ctr"/>
            <a:lstStyle/>
            <a:p>
              <a:endParaRPr lang="zh-CN" altLang="en-US"/>
            </a:p>
          </p:txBody>
        </p:sp>
        <p:sp>
          <p:nvSpPr>
            <p:cNvPr id="512022" name="Text Box 22"/>
            <p:cNvSpPr txBox="1">
              <a:spLocks noChangeArrowheads="1"/>
            </p:cNvSpPr>
            <p:nvPr/>
          </p:nvSpPr>
          <p:spPr bwMode="auto">
            <a:xfrm>
              <a:off x="1576" y="3075"/>
              <a:ext cx="934" cy="173"/>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r>
                <a:rPr lang="zh-CN" altLang="en-US" sz="1200" dirty="0">
                  <a:solidFill>
                    <a:srgbClr val="000099"/>
                  </a:solidFill>
                  <a:latin typeface="微软雅黑" pitchFamily="34" charset="-122"/>
                  <a:ea typeface="微软雅黑" pitchFamily="34" charset="-122"/>
                </a:rPr>
                <a:t>部件级</a:t>
              </a:r>
              <a:r>
                <a:rPr lang="en-US" altLang="zh-CN" sz="1200" dirty="0">
                  <a:solidFill>
                    <a:srgbClr val="000099"/>
                  </a:solidFill>
                  <a:latin typeface="微软雅黑" pitchFamily="34" charset="-122"/>
                  <a:ea typeface="微软雅黑" pitchFamily="34" charset="-122"/>
                </a:rPr>
                <a:t>DMU</a:t>
              </a:r>
              <a:r>
                <a:rPr lang="zh-CN" altLang="en-US" sz="1200" dirty="0">
                  <a:solidFill>
                    <a:srgbClr val="000099"/>
                  </a:solidFill>
                  <a:latin typeface="微软雅黑" pitchFamily="34" charset="-122"/>
                  <a:ea typeface="微软雅黑" pitchFamily="34" charset="-122"/>
                </a:rPr>
                <a:t>的产生</a:t>
              </a:r>
            </a:p>
          </p:txBody>
        </p:sp>
        <p:sp>
          <p:nvSpPr>
            <p:cNvPr id="512023" name="Rectangle 23"/>
            <p:cNvSpPr>
              <a:spLocks noChangeArrowheads="1"/>
            </p:cNvSpPr>
            <p:nvPr/>
          </p:nvSpPr>
          <p:spPr bwMode="auto">
            <a:xfrm>
              <a:off x="707" y="2277"/>
              <a:ext cx="1914" cy="1115"/>
            </a:xfrm>
            <a:prstGeom prst="rect">
              <a:avLst/>
            </a:prstGeom>
            <a:noFill/>
            <a:ln w="9525">
              <a:solidFill>
                <a:srgbClr val="FF0000"/>
              </a:solidFill>
              <a:prstDash val="dash"/>
              <a:miter lim="800000"/>
              <a:headEnd/>
              <a:tailEnd/>
            </a:ln>
            <a:effectLst/>
          </p:spPr>
          <p:txBody>
            <a:bodyPr wrap="none" anchor="ctr"/>
            <a:lstStyle/>
            <a:p>
              <a:endParaRPr lang="zh-CN" altLang="en-US"/>
            </a:p>
          </p:txBody>
        </p:sp>
      </p:grpSp>
      <p:grpSp>
        <p:nvGrpSpPr>
          <p:cNvPr id="18" name="Group 24"/>
          <p:cNvGrpSpPr>
            <a:grpSpLocks/>
          </p:cNvGrpSpPr>
          <p:nvPr/>
        </p:nvGrpSpPr>
        <p:grpSpPr bwMode="auto">
          <a:xfrm>
            <a:off x="3949700" y="3200400"/>
            <a:ext cx="4090988" cy="2489200"/>
            <a:chOff x="2698" y="1824"/>
            <a:chExt cx="2577" cy="1568"/>
          </a:xfrm>
        </p:grpSpPr>
        <p:sp>
          <p:nvSpPr>
            <p:cNvPr id="7" name="Rectangle 35"/>
            <p:cNvSpPr>
              <a:spLocks noChangeArrowheads="1"/>
            </p:cNvSpPr>
            <p:nvPr/>
          </p:nvSpPr>
          <p:spPr bwMode="auto">
            <a:xfrm>
              <a:off x="3385" y="2589"/>
              <a:ext cx="688" cy="370"/>
            </a:xfrm>
            <a:prstGeom prst="rect">
              <a:avLst/>
            </a:prstGeom>
            <a:gradFill rotWithShape="1">
              <a:gsLst>
                <a:gs pos="0">
                  <a:srgbClr val="CCFFFF"/>
                </a:gs>
                <a:gs pos="100000">
                  <a:srgbClr val="CCFFFF">
                    <a:gamma/>
                    <a:tint val="20000"/>
                    <a:invGamma/>
                  </a:srgbClr>
                </a:gs>
              </a:gsLst>
              <a:lin ang="18900000" scaled="1"/>
            </a:gradFill>
            <a:ln w="3175">
              <a:solidFill>
                <a:srgbClr val="0000FF"/>
              </a:solidFill>
              <a:miter lim="800000"/>
              <a:headEnd/>
              <a:tailEnd/>
            </a:ln>
            <a:effectLst/>
          </p:spPr>
          <p:txBody>
            <a:bodyPr anchor="ctr"/>
            <a:lstStyle/>
            <a:p>
              <a:pPr algn="ctr" eaLnBrk="0" hangingPunct="0"/>
              <a:r>
                <a:rPr lang="zh-CN" altLang="en-US" sz="1000" dirty="0">
                  <a:latin typeface="微软雅黑" pitchFamily="34" charset="-122"/>
                  <a:ea typeface="微软雅黑" pitchFamily="34" charset="-122"/>
                </a:rPr>
                <a:t>基于上下文设计</a:t>
              </a:r>
            </a:p>
          </p:txBody>
        </p:sp>
        <p:sp>
          <p:nvSpPr>
            <p:cNvPr id="8" name="Rectangle 35"/>
            <p:cNvSpPr>
              <a:spLocks noChangeArrowheads="1"/>
            </p:cNvSpPr>
            <p:nvPr/>
          </p:nvSpPr>
          <p:spPr bwMode="auto">
            <a:xfrm>
              <a:off x="2760" y="2591"/>
              <a:ext cx="570" cy="370"/>
            </a:xfrm>
            <a:prstGeom prst="rect">
              <a:avLst/>
            </a:prstGeom>
            <a:gradFill rotWithShape="1">
              <a:gsLst>
                <a:gs pos="0">
                  <a:srgbClr val="CCFFFF"/>
                </a:gs>
                <a:gs pos="100000">
                  <a:srgbClr val="CCFFFF">
                    <a:gamma/>
                    <a:tint val="20000"/>
                    <a:invGamma/>
                  </a:srgbClr>
                </a:gs>
              </a:gsLst>
              <a:lin ang="18900000" scaled="1"/>
            </a:gradFill>
            <a:ln w="3175">
              <a:solidFill>
                <a:srgbClr val="0000FF"/>
              </a:solidFill>
              <a:miter lim="800000"/>
              <a:headEnd/>
              <a:tailEnd/>
            </a:ln>
            <a:effectLst/>
          </p:spPr>
          <p:txBody>
            <a:bodyPr anchor="ctr"/>
            <a:lstStyle/>
            <a:p>
              <a:pPr algn="ctr" eaLnBrk="0" hangingPunct="0"/>
              <a:r>
                <a:rPr lang="zh-CN" altLang="en-US" sz="1000" dirty="0">
                  <a:latin typeface="微软雅黑" pitchFamily="34" charset="-122"/>
                  <a:ea typeface="微软雅黑" pitchFamily="34" charset="-122"/>
                </a:rPr>
                <a:t>基于</a:t>
              </a:r>
              <a:r>
                <a:rPr lang="en-US" altLang="zh-CN" sz="1000" dirty="0">
                  <a:latin typeface="微软雅黑" pitchFamily="34" charset="-122"/>
                  <a:ea typeface="微软雅黑" pitchFamily="34" charset="-122"/>
                </a:rPr>
                <a:t>DMU</a:t>
              </a:r>
              <a:r>
                <a:rPr lang="zh-CN" altLang="en-US" sz="1000" dirty="0">
                  <a:latin typeface="微软雅黑" pitchFamily="34" charset="-122"/>
                  <a:ea typeface="微软雅黑" pitchFamily="34" charset="-122"/>
                </a:rPr>
                <a:t>的工程分析</a:t>
              </a:r>
            </a:p>
          </p:txBody>
        </p:sp>
        <p:sp>
          <p:nvSpPr>
            <p:cNvPr id="9" name="Rectangle 35"/>
            <p:cNvSpPr>
              <a:spLocks noChangeArrowheads="1"/>
            </p:cNvSpPr>
            <p:nvPr/>
          </p:nvSpPr>
          <p:spPr bwMode="auto">
            <a:xfrm>
              <a:off x="4152" y="2591"/>
              <a:ext cx="579" cy="370"/>
            </a:xfrm>
            <a:prstGeom prst="rect">
              <a:avLst/>
            </a:prstGeom>
            <a:gradFill rotWithShape="1">
              <a:gsLst>
                <a:gs pos="0">
                  <a:srgbClr val="CCFFFF"/>
                </a:gs>
                <a:gs pos="100000">
                  <a:srgbClr val="CCFFFF">
                    <a:gamma/>
                    <a:tint val="20000"/>
                    <a:invGamma/>
                  </a:srgbClr>
                </a:gs>
              </a:gsLst>
              <a:lin ang="18900000" scaled="1"/>
            </a:gradFill>
            <a:ln w="3175">
              <a:solidFill>
                <a:srgbClr val="0000FF"/>
              </a:solidFill>
              <a:miter lim="800000"/>
              <a:headEnd/>
              <a:tailEnd/>
            </a:ln>
            <a:effectLst/>
          </p:spPr>
          <p:txBody>
            <a:bodyPr anchor="ctr"/>
            <a:lstStyle/>
            <a:p>
              <a:pPr algn="ctr" eaLnBrk="0" hangingPunct="0"/>
              <a:r>
                <a:rPr lang="zh-CN" altLang="en-US" sz="1000" dirty="0">
                  <a:latin typeface="微软雅黑" pitchFamily="34" charset="-122"/>
                  <a:ea typeface="微软雅黑" pitchFamily="34" charset="-122"/>
                </a:rPr>
                <a:t>基于</a:t>
              </a:r>
              <a:r>
                <a:rPr lang="en-US" altLang="zh-CN" sz="1000" dirty="0">
                  <a:latin typeface="微软雅黑" pitchFamily="34" charset="-122"/>
                  <a:ea typeface="微软雅黑" pitchFamily="34" charset="-122"/>
                </a:rPr>
                <a:t>DMU</a:t>
              </a:r>
              <a:r>
                <a:rPr lang="zh-CN" altLang="en-US" sz="1000" dirty="0">
                  <a:latin typeface="微软雅黑" pitchFamily="34" charset="-122"/>
                  <a:ea typeface="微软雅黑" pitchFamily="34" charset="-122"/>
                </a:rPr>
                <a:t>的虚拟现实</a:t>
              </a:r>
            </a:p>
          </p:txBody>
        </p:sp>
        <p:sp>
          <p:nvSpPr>
            <p:cNvPr id="512028" name="Rectangle 28"/>
            <p:cNvSpPr>
              <a:spLocks noChangeArrowheads="1"/>
            </p:cNvSpPr>
            <p:nvPr/>
          </p:nvSpPr>
          <p:spPr bwMode="auto">
            <a:xfrm>
              <a:off x="2698" y="2277"/>
              <a:ext cx="2577" cy="1115"/>
            </a:xfrm>
            <a:prstGeom prst="rect">
              <a:avLst/>
            </a:prstGeom>
            <a:noFill/>
            <a:ln w="9525">
              <a:solidFill>
                <a:srgbClr val="FF0000"/>
              </a:solidFill>
              <a:prstDash val="dash"/>
              <a:miter lim="800000"/>
              <a:headEnd/>
              <a:tailEnd/>
            </a:ln>
            <a:effectLst/>
          </p:spPr>
          <p:txBody>
            <a:bodyPr wrap="none" anchor="ctr"/>
            <a:lstStyle/>
            <a:p>
              <a:endParaRPr lang="zh-CN" altLang="en-US"/>
            </a:p>
          </p:txBody>
        </p:sp>
        <p:sp>
          <p:nvSpPr>
            <p:cNvPr id="512029" name="Text Box 29"/>
            <p:cNvSpPr txBox="1">
              <a:spLocks noChangeArrowheads="1"/>
            </p:cNvSpPr>
            <p:nvPr/>
          </p:nvSpPr>
          <p:spPr bwMode="auto">
            <a:xfrm>
              <a:off x="3390" y="3088"/>
              <a:ext cx="1251" cy="173"/>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pPr>
              <a:r>
                <a:rPr lang="zh-CN" altLang="en-US" sz="1200" dirty="0">
                  <a:solidFill>
                    <a:srgbClr val="000099"/>
                  </a:solidFill>
                  <a:latin typeface="微软雅黑" pitchFamily="34" charset="-122"/>
                  <a:ea typeface="微软雅黑" pitchFamily="34" charset="-122"/>
                </a:rPr>
                <a:t>全机</a:t>
              </a:r>
              <a:r>
                <a:rPr lang="en-US" altLang="zh-CN" sz="1200" dirty="0">
                  <a:solidFill>
                    <a:srgbClr val="000099"/>
                  </a:solidFill>
                  <a:latin typeface="微软雅黑" pitchFamily="34" charset="-122"/>
                  <a:ea typeface="微软雅黑" pitchFamily="34" charset="-122"/>
                </a:rPr>
                <a:t>DMU</a:t>
              </a:r>
              <a:r>
                <a:rPr lang="zh-CN" altLang="en-US" sz="1200" dirty="0">
                  <a:solidFill>
                    <a:srgbClr val="000099"/>
                  </a:solidFill>
                  <a:latin typeface="微软雅黑" pitchFamily="34" charset="-122"/>
                  <a:ea typeface="微软雅黑" pitchFamily="34" charset="-122"/>
                </a:rPr>
                <a:t>配置结果的使用</a:t>
              </a:r>
            </a:p>
          </p:txBody>
        </p:sp>
        <p:sp>
          <p:nvSpPr>
            <p:cNvPr id="512030" name="AutoShape 30"/>
            <p:cNvSpPr>
              <a:spLocks noChangeArrowheads="1"/>
            </p:cNvSpPr>
            <p:nvPr/>
          </p:nvSpPr>
          <p:spPr bwMode="auto">
            <a:xfrm>
              <a:off x="3043" y="1832"/>
              <a:ext cx="145" cy="749"/>
            </a:xfrm>
            <a:prstGeom prst="upDownArrow">
              <a:avLst>
                <a:gd name="adj1" fmla="val 50000"/>
                <a:gd name="adj2" fmla="val 103310"/>
              </a:avLst>
            </a:prstGeom>
            <a:gradFill rotWithShape="1">
              <a:gsLst>
                <a:gs pos="0">
                  <a:srgbClr val="99CCFF"/>
                </a:gs>
                <a:gs pos="50000">
                  <a:srgbClr val="99CCFF">
                    <a:gamma/>
                    <a:shade val="86275"/>
                    <a:invGamma/>
                  </a:srgbClr>
                </a:gs>
                <a:gs pos="100000">
                  <a:srgbClr val="99CCFF"/>
                </a:gs>
              </a:gsLst>
              <a:lin ang="5400000" scaled="1"/>
            </a:gradFill>
            <a:ln w="9525" algn="ctr">
              <a:noFill/>
              <a:miter lim="800000"/>
              <a:headEnd/>
              <a:tailEnd/>
            </a:ln>
            <a:effectLst>
              <a:prstShdw prst="shdw17" dist="17961" dir="2700000">
                <a:srgbClr val="99CCFF">
                  <a:gamma/>
                  <a:shade val="60000"/>
                  <a:invGamma/>
                </a:srgbClr>
              </a:prstShdw>
            </a:effectLst>
          </p:spPr>
          <p:txBody>
            <a:bodyPr wrap="none" anchor="ctr"/>
            <a:lstStyle/>
            <a:p>
              <a:endParaRPr lang="zh-CN" altLang="en-US"/>
            </a:p>
          </p:txBody>
        </p:sp>
        <p:sp>
          <p:nvSpPr>
            <p:cNvPr id="512031" name="AutoShape 31"/>
            <p:cNvSpPr>
              <a:spLocks noChangeArrowheads="1"/>
            </p:cNvSpPr>
            <p:nvPr/>
          </p:nvSpPr>
          <p:spPr bwMode="auto">
            <a:xfrm>
              <a:off x="3701" y="1824"/>
              <a:ext cx="145" cy="749"/>
            </a:xfrm>
            <a:prstGeom prst="upDownArrow">
              <a:avLst>
                <a:gd name="adj1" fmla="val 50000"/>
                <a:gd name="adj2" fmla="val 103310"/>
              </a:avLst>
            </a:prstGeom>
            <a:gradFill rotWithShape="1">
              <a:gsLst>
                <a:gs pos="0">
                  <a:srgbClr val="99CCFF"/>
                </a:gs>
                <a:gs pos="50000">
                  <a:srgbClr val="99CCFF">
                    <a:gamma/>
                    <a:shade val="86275"/>
                    <a:invGamma/>
                  </a:srgbClr>
                </a:gs>
                <a:gs pos="100000">
                  <a:srgbClr val="99CCFF"/>
                </a:gs>
              </a:gsLst>
              <a:lin ang="5400000" scaled="1"/>
            </a:gradFill>
            <a:ln w="9525" algn="ctr">
              <a:noFill/>
              <a:miter lim="800000"/>
              <a:headEnd/>
              <a:tailEnd/>
            </a:ln>
            <a:effectLst>
              <a:prstShdw prst="shdw17" dist="17961" dir="2700000">
                <a:srgbClr val="99CCFF">
                  <a:gamma/>
                  <a:shade val="60000"/>
                  <a:invGamma/>
                </a:srgbClr>
              </a:prstShdw>
            </a:effectLst>
          </p:spPr>
          <p:txBody>
            <a:bodyPr wrap="none" anchor="ctr"/>
            <a:lstStyle/>
            <a:p>
              <a:endParaRPr lang="zh-CN" altLang="en-US"/>
            </a:p>
          </p:txBody>
        </p:sp>
        <p:sp>
          <p:nvSpPr>
            <p:cNvPr id="512032" name="AutoShape 32"/>
            <p:cNvSpPr>
              <a:spLocks noChangeArrowheads="1"/>
            </p:cNvSpPr>
            <p:nvPr/>
          </p:nvSpPr>
          <p:spPr bwMode="auto">
            <a:xfrm>
              <a:off x="4386" y="1833"/>
              <a:ext cx="145" cy="749"/>
            </a:xfrm>
            <a:prstGeom prst="upDownArrow">
              <a:avLst>
                <a:gd name="adj1" fmla="val 50000"/>
                <a:gd name="adj2" fmla="val 103310"/>
              </a:avLst>
            </a:prstGeom>
            <a:gradFill rotWithShape="1">
              <a:gsLst>
                <a:gs pos="0">
                  <a:srgbClr val="99CCFF"/>
                </a:gs>
                <a:gs pos="50000">
                  <a:srgbClr val="99CCFF">
                    <a:gamma/>
                    <a:shade val="86275"/>
                    <a:invGamma/>
                  </a:srgbClr>
                </a:gs>
                <a:gs pos="100000">
                  <a:srgbClr val="99CCFF"/>
                </a:gs>
              </a:gsLst>
              <a:lin ang="5400000" scaled="1"/>
            </a:gradFill>
            <a:ln w="9525" algn="ctr">
              <a:noFill/>
              <a:miter lim="800000"/>
              <a:headEnd/>
              <a:tailEnd/>
            </a:ln>
            <a:effectLst>
              <a:prstShdw prst="shdw17" dist="17961" dir="2700000">
                <a:srgbClr val="99CCFF">
                  <a:gamma/>
                  <a:shade val="60000"/>
                  <a:invGamma/>
                </a:srgbClr>
              </a:prstShdw>
            </a:effectLst>
          </p:spPr>
          <p:txBody>
            <a:bodyPr wrap="none" anchor="ctr"/>
            <a:lstStyle/>
            <a:p>
              <a:endParaRPr lang="zh-CN" altLang="en-US"/>
            </a:p>
          </p:txBody>
        </p:sp>
        <p:sp>
          <p:nvSpPr>
            <p:cNvPr id="10" name="Rectangle 35"/>
            <p:cNvSpPr>
              <a:spLocks noChangeArrowheads="1"/>
            </p:cNvSpPr>
            <p:nvPr/>
          </p:nvSpPr>
          <p:spPr bwMode="auto">
            <a:xfrm>
              <a:off x="4824" y="2586"/>
              <a:ext cx="312" cy="370"/>
            </a:xfrm>
            <a:prstGeom prst="rect">
              <a:avLst/>
            </a:prstGeom>
            <a:gradFill rotWithShape="1">
              <a:gsLst>
                <a:gs pos="0">
                  <a:srgbClr val="CCFFFF"/>
                </a:gs>
                <a:gs pos="100000">
                  <a:srgbClr val="CCFFFF">
                    <a:gamma/>
                    <a:tint val="20000"/>
                    <a:invGamma/>
                  </a:srgbClr>
                </a:gs>
              </a:gsLst>
              <a:lin ang="18900000" scaled="1"/>
            </a:gradFill>
            <a:ln w="3175">
              <a:solidFill>
                <a:srgbClr val="0000FF"/>
              </a:solidFill>
              <a:miter lim="800000"/>
              <a:headEnd/>
              <a:tailEnd/>
            </a:ln>
            <a:effectLst/>
          </p:spPr>
          <p:txBody>
            <a:bodyPr anchor="ctr"/>
            <a:lstStyle/>
            <a:p>
              <a:pPr algn="ctr" eaLnBrk="0" hangingPunct="0"/>
              <a:r>
                <a:rPr lang="en-US" altLang="zh-CN" sz="1000">
                  <a:ea typeface="黑体" pitchFamily="49" charset="-122"/>
                </a:rPr>
                <a:t>...</a:t>
              </a:r>
              <a:endParaRPr lang="en-US" altLang="zh-CN" sz="1000">
                <a:solidFill>
                  <a:srgbClr val="000099"/>
                </a:solidFill>
                <a:ea typeface="黑体" pitchFamily="49" charset="-122"/>
              </a:endParaRPr>
            </a:p>
          </p:txBody>
        </p:sp>
        <p:sp>
          <p:nvSpPr>
            <p:cNvPr id="512034" name="AutoShape 34"/>
            <p:cNvSpPr>
              <a:spLocks noChangeArrowheads="1"/>
            </p:cNvSpPr>
            <p:nvPr/>
          </p:nvSpPr>
          <p:spPr bwMode="auto">
            <a:xfrm>
              <a:off x="4908" y="1838"/>
              <a:ext cx="145" cy="749"/>
            </a:xfrm>
            <a:prstGeom prst="upDownArrow">
              <a:avLst>
                <a:gd name="adj1" fmla="val 50000"/>
                <a:gd name="adj2" fmla="val 103310"/>
              </a:avLst>
            </a:prstGeom>
            <a:gradFill rotWithShape="1">
              <a:gsLst>
                <a:gs pos="0">
                  <a:srgbClr val="99CCFF"/>
                </a:gs>
                <a:gs pos="50000">
                  <a:srgbClr val="99CCFF">
                    <a:gamma/>
                    <a:shade val="86275"/>
                    <a:invGamma/>
                  </a:srgbClr>
                </a:gs>
                <a:gs pos="100000">
                  <a:srgbClr val="99CCFF"/>
                </a:gs>
              </a:gsLst>
              <a:lin ang="5400000" scaled="1"/>
            </a:gradFill>
            <a:ln w="9525" algn="ctr">
              <a:noFill/>
              <a:miter lim="800000"/>
              <a:headEnd/>
              <a:tailEnd/>
            </a:ln>
            <a:effectLst>
              <a:prstShdw prst="shdw17" dist="17961" dir="2700000">
                <a:srgbClr val="99CCFF">
                  <a:gamma/>
                  <a:shade val="60000"/>
                  <a:invGamma/>
                </a:srgbClr>
              </a:prstShdw>
            </a:effectLst>
          </p:spPr>
          <p:txBody>
            <a:bodyPr wrap="none" anchor="ctr"/>
            <a:lstStyle/>
            <a:p>
              <a:endParaRPr lang="zh-CN" altLang="en-US"/>
            </a:p>
          </p:txBody>
        </p:sp>
      </p:grpSp>
      <p:grpSp>
        <p:nvGrpSpPr>
          <p:cNvPr id="19" name="Group 35"/>
          <p:cNvGrpSpPr>
            <a:grpSpLocks/>
          </p:cNvGrpSpPr>
          <p:nvPr/>
        </p:nvGrpSpPr>
        <p:grpSpPr bwMode="auto">
          <a:xfrm>
            <a:off x="4640263" y="2570163"/>
            <a:ext cx="2903537" cy="434975"/>
            <a:chOff x="3133" y="1427"/>
            <a:chExt cx="1829" cy="274"/>
          </a:xfrm>
        </p:grpSpPr>
        <p:sp>
          <p:nvSpPr>
            <p:cNvPr id="11" name="Rectangle 35"/>
            <p:cNvSpPr>
              <a:spLocks noChangeArrowheads="1"/>
            </p:cNvSpPr>
            <p:nvPr/>
          </p:nvSpPr>
          <p:spPr bwMode="auto">
            <a:xfrm>
              <a:off x="3133" y="1440"/>
              <a:ext cx="492" cy="261"/>
            </a:xfrm>
            <a:prstGeom prst="rect">
              <a:avLst/>
            </a:prstGeom>
            <a:gradFill rotWithShape="1">
              <a:gsLst>
                <a:gs pos="0">
                  <a:srgbClr val="CCFFFF"/>
                </a:gs>
                <a:gs pos="100000">
                  <a:srgbClr val="CCFFFF">
                    <a:gamma/>
                    <a:tint val="20000"/>
                    <a:invGamma/>
                  </a:srgbClr>
                </a:gs>
              </a:gsLst>
              <a:lin ang="18900000" scaled="1"/>
            </a:gradFill>
            <a:ln w="3175">
              <a:solidFill>
                <a:srgbClr val="0000FF"/>
              </a:solidFill>
              <a:miter lim="800000"/>
              <a:headEnd/>
              <a:tailEnd/>
            </a:ln>
            <a:effectLst/>
          </p:spPr>
          <p:txBody>
            <a:bodyPr anchor="ctr"/>
            <a:lstStyle/>
            <a:p>
              <a:pPr algn="ctr" eaLnBrk="0" hangingPunct="0"/>
              <a:r>
                <a:rPr lang="en-US" altLang="zh-CN" sz="1000" dirty="0">
                  <a:latin typeface="微软雅黑" pitchFamily="34" charset="-122"/>
                  <a:ea typeface="微软雅黑" pitchFamily="34" charset="-122"/>
                </a:rPr>
                <a:t>DMU</a:t>
              </a:r>
              <a:r>
                <a:rPr lang="zh-CN" altLang="en-US" sz="1000" dirty="0">
                  <a:latin typeface="微软雅黑" pitchFamily="34" charset="-122"/>
                  <a:ea typeface="微软雅黑" pitchFamily="34" charset="-122"/>
                </a:rPr>
                <a:t>的配置</a:t>
              </a:r>
            </a:p>
          </p:txBody>
        </p:sp>
        <p:sp>
          <p:nvSpPr>
            <p:cNvPr id="12" name="Rectangle 35"/>
            <p:cNvSpPr>
              <a:spLocks noChangeArrowheads="1"/>
            </p:cNvSpPr>
            <p:nvPr/>
          </p:nvSpPr>
          <p:spPr bwMode="auto">
            <a:xfrm>
              <a:off x="3670" y="1437"/>
              <a:ext cx="716" cy="261"/>
            </a:xfrm>
            <a:prstGeom prst="rect">
              <a:avLst/>
            </a:prstGeom>
            <a:gradFill rotWithShape="1">
              <a:gsLst>
                <a:gs pos="0">
                  <a:srgbClr val="CCFFFF"/>
                </a:gs>
                <a:gs pos="100000">
                  <a:srgbClr val="CCFFFF">
                    <a:gamma/>
                    <a:tint val="20000"/>
                    <a:invGamma/>
                  </a:srgbClr>
                </a:gs>
              </a:gsLst>
              <a:lin ang="18900000" scaled="1"/>
            </a:gradFill>
            <a:ln w="3175">
              <a:solidFill>
                <a:srgbClr val="0000FF"/>
              </a:solidFill>
              <a:miter lim="800000"/>
              <a:headEnd/>
              <a:tailEnd/>
            </a:ln>
            <a:effectLst/>
          </p:spPr>
          <p:txBody>
            <a:bodyPr anchor="ctr"/>
            <a:lstStyle/>
            <a:p>
              <a:pPr algn="ctr" eaLnBrk="0" hangingPunct="0"/>
              <a:r>
                <a:rPr lang="zh-CN" altLang="en-US" sz="1000" dirty="0">
                  <a:latin typeface="微软雅黑" pitchFamily="34" charset="-122"/>
                  <a:ea typeface="微软雅黑" pitchFamily="34" charset="-122"/>
                </a:rPr>
                <a:t>基于</a:t>
              </a:r>
              <a:r>
                <a:rPr lang="en-US" altLang="zh-CN" sz="1000" dirty="0">
                  <a:latin typeface="微软雅黑" pitchFamily="34" charset="-122"/>
                  <a:ea typeface="微软雅黑" pitchFamily="34" charset="-122"/>
                </a:rPr>
                <a:t>DMU</a:t>
              </a:r>
              <a:r>
                <a:rPr lang="zh-CN" altLang="en-US" sz="1000" dirty="0">
                  <a:latin typeface="微软雅黑" pitchFamily="34" charset="-122"/>
                  <a:ea typeface="微软雅黑" pitchFamily="34" charset="-122"/>
                </a:rPr>
                <a:t>的冲突及技术审核管理</a:t>
              </a:r>
            </a:p>
          </p:txBody>
        </p:sp>
        <p:sp>
          <p:nvSpPr>
            <p:cNvPr id="13" name="Rectangle 35"/>
            <p:cNvSpPr>
              <a:spLocks noChangeArrowheads="1"/>
            </p:cNvSpPr>
            <p:nvPr/>
          </p:nvSpPr>
          <p:spPr bwMode="auto">
            <a:xfrm>
              <a:off x="4438" y="1427"/>
              <a:ext cx="524" cy="261"/>
            </a:xfrm>
            <a:prstGeom prst="rect">
              <a:avLst/>
            </a:prstGeom>
            <a:gradFill rotWithShape="1">
              <a:gsLst>
                <a:gs pos="0">
                  <a:srgbClr val="CCFFFF"/>
                </a:gs>
                <a:gs pos="100000">
                  <a:srgbClr val="CCFFFF">
                    <a:gamma/>
                    <a:tint val="20000"/>
                    <a:invGamma/>
                  </a:srgbClr>
                </a:gs>
              </a:gsLst>
              <a:lin ang="18900000" scaled="1"/>
            </a:gradFill>
            <a:ln w="3175">
              <a:solidFill>
                <a:srgbClr val="0000FF"/>
              </a:solidFill>
              <a:miter lim="800000"/>
              <a:headEnd/>
              <a:tailEnd/>
            </a:ln>
            <a:effectLst/>
          </p:spPr>
          <p:txBody>
            <a:bodyPr anchor="ctr"/>
            <a:lstStyle/>
            <a:p>
              <a:pPr algn="ctr" eaLnBrk="0" hangingPunct="0"/>
              <a:r>
                <a:rPr lang="zh-CN" altLang="en-US" sz="1000" dirty="0">
                  <a:latin typeface="微软雅黑" pitchFamily="34" charset="-122"/>
                  <a:ea typeface="微软雅黑" pitchFamily="34" charset="-122"/>
                </a:rPr>
                <a:t>基于</a:t>
              </a:r>
              <a:r>
                <a:rPr lang="en-US" altLang="zh-CN" sz="1000" dirty="0">
                  <a:latin typeface="微软雅黑" pitchFamily="34" charset="-122"/>
                  <a:ea typeface="微软雅黑" pitchFamily="34" charset="-122"/>
                </a:rPr>
                <a:t>DMU</a:t>
              </a:r>
              <a:r>
                <a:rPr lang="zh-CN" altLang="en-US" sz="1000" dirty="0">
                  <a:latin typeface="微软雅黑" pitchFamily="34" charset="-122"/>
                  <a:ea typeface="微软雅黑" pitchFamily="34" charset="-122"/>
                </a:rPr>
                <a:t>的协同研制</a:t>
              </a:r>
              <a:endParaRPr lang="en-US" altLang="zh-CN" sz="1000" dirty="0">
                <a:latin typeface="微软雅黑" pitchFamily="34" charset="-122"/>
                <a:ea typeface="微软雅黑" pitchFamily="34" charset="-122"/>
              </a:endParaRPr>
            </a:p>
          </p:txBody>
        </p:sp>
      </p:grpSp>
      <p:sp>
        <p:nvSpPr>
          <p:cNvPr id="512039" name="Rectangle 39"/>
          <p:cNvSpPr>
            <a:spLocks noChangeArrowheads="1"/>
          </p:cNvSpPr>
          <p:nvPr/>
        </p:nvSpPr>
        <p:spPr bwMode="auto">
          <a:xfrm>
            <a:off x="274638" y="885825"/>
            <a:ext cx="8445500" cy="381000"/>
          </a:xfrm>
          <a:prstGeom prst="rect">
            <a:avLst/>
          </a:prstGeom>
          <a:noFill/>
          <a:ln w="9525" algn="ctr">
            <a:noFill/>
            <a:miter lim="800000"/>
            <a:headEnd/>
            <a:tailEnd/>
          </a:ln>
          <a:effectLst/>
        </p:spPr>
        <p:txBody>
          <a:bodyPr lIns="0" tIns="0" rIns="0" bIns="0" anchor="b"/>
          <a:lstStyle/>
          <a:p>
            <a:pPr eaLnBrk="0" hangingPunct="0">
              <a:buFont typeface="Wingdings" pitchFamily="2" charset="2"/>
              <a:buChar char="ü"/>
            </a:pPr>
            <a:r>
              <a:rPr lang="zh-CN" altLang="en-US" sz="2200" dirty="0" smtClean="0">
                <a:latin typeface="+mj-lt"/>
                <a:ea typeface="+mj-ea"/>
                <a:cs typeface="+mj-cs"/>
              </a:rPr>
              <a:t>基于</a:t>
            </a:r>
            <a:r>
              <a:rPr lang="en-US" altLang="zh-CN" sz="2200" dirty="0" smtClean="0">
                <a:latin typeface="+mj-lt"/>
                <a:ea typeface="+mj-ea"/>
                <a:cs typeface="+mj-cs"/>
              </a:rPr>
              <a:t>PLM</a:t>
            </a:r>
            <a:r>
              <a:rPr lang="zh-CN" altLang="en-US" sz="2200" dirty="0" smtClean="0">
                <a:latin typeface="+mj-lt"/>
                <a:ea typeface="+mj-ea"/>
                <a:cs typeface="+mj-cs"/>
              </a:rPr>
              <a:t>的</a:t>
            </a:r>
            <a:r>
              <a:rPr lang="en-US" altLang="zh-CN" sz="2200" dirty="0" err="1" smtClean="0">
                <a:latin typeface="+mj-lt"/>
                <a:ea typeface="+mj-ea"/>
                <a:cs typeface="+mj-cs"/>
              </a:rPr>
              <a:t>cDMU</a:t>
            </a:r>
            <a:r>
              <a:rPr lang="zh-CN" altLang="en-US" sz="2200" dirty="0">
                <a:latin typeface="+mj-lt"/>
                <a:ea typeface="+mj-ea"/>
                <a:cs typeface="+mj-cs"/>
              </a:rPr>
              <a:t>管理关键能力 </a:t>
            </a:r>
            <a:r>
              <a:rPr lang="en-US" altLang="zh-CN" sz="2200" dirty="0">
                <a:effectLst>
                  <a:outerShdw blurRad="38100" dist="38100" dir="2700000" algn="tl">
                    <a:srgbClr val="C0C0C0"/>
                  </a:outerShdw>
                </a:effectLst>
              </a:rPr>
              <a:t>— </a:t>
            </a:r>
            <a:r>
              <a:rPr lang="zh-CN" altLang="en-US" sz="1800" i="1" dirty="0">
                <a:effectLst>
                  <a:outerShdw blurRad="38100" dist="38100" dir="2700000" algn="tl">
                    <a:srgbClr val="C0C0C0"/>
                  </a:outerShdw>
                </a:effectLst>
                <a:ea typeface="华文楷体" pitchFamily="2" charset="-122"/>
              </a:rPr>
              <a:t>主要流程</a:t>
            </a:r>
          </a:p>
        </p:txBody>
      </p:sp>
      <p:sp>
        <p:nvSpPr>
          <p:cNvPr id="41"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.3</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DMU</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的应用流程</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strVal val="#ppt_w*0.70"/>
                                          </p:val>
                                        </p:tav>
                                        <p:tav tm="100000">
                                          <p:val>
                                            <p:strVal val="#ppt_w"/>
                                          </p:val>
                                        </p:tav>
                                      </p:tavLst>
                                    </p:anim>
                                    <p:anim calcmode="lin" valueType="num">
                                      <p:cBhvr>
                                        <p:cTn id="8" dur="1000" fill="hold"/>
                                        <p:tgtEl>
                                          <p:spTgt spid="14"/>
                                        </p:tgtEl>
                                        <p:attrNameLst>
                                          <p:attrName>ppt_h</p:attrName>
                                        </p:attrNameLst>
                                      </p:cBhvr>
                                      <p:tavLst>
                                        <p:tav tm="0">
                                          <p:val>
                                            <p:strVal val="#ppt_h"/>
                                          </p:val>
                                        </p:tav>
                                        <p:tav tm="100000">
                                          <p:val>
                                            <p:strVal val="#ppt_h"/>
                                          </p:val>
                                        </p:tav>
                                      </p:tavLst>
                                    </p:anim>
                                    <p:animEffect transition="in" filter="fade">
                                      <p:cBhvr>
                                        <p:cTn id="9" dur="10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0.70"/>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grpId="0" nodeType="clickEffect">
                                  <p:stCondLst>
                                    <p:cond delay="0"/>
                                  </p:stCondLst>
                                  <p:childTnLst>
                                    <p:set>
                                      <p:cBhvr>
                                        <p:cTn id="20" dur="1" fill="hold">
                                          <p:stCondLst>
                                            <p:cond delay="0"/>
                                          </p:stCondLst>
                                        </p:cTn>
                                        <p:tgtEl>
                                          <p:spTgt spid="512017"/>
                                        </p:tgtEl>
                                        <p:attrNameLst>
                                          <p:attrName>style.visibility</p:attrName>
                                        </p:attrNameLst>
                                      </p:cBhvr>
                                      <p:to>
                                        <p:strVal val="visible"/>
                                      </p:to>
                                    </p:set>
                                    <p:anim calcmode="lin" valueType="num">
                                      <p:cBhvr>
                                        <p:cTn id="21" dur="500" fill="hold"/>
                                        <p:tgtEl>
                                          <p:spTgt spid="512017"/>
                                        </p:tgtEl>
                                        <p:attrNameLst>
                                          <p:attrName>ppt_w</p:attrName>
                                        </p:attrNameLst>
                                      </p:cBhvr>
                                      <p:tavLst>
                                        <p:tav tm="0">
                                          <p:val>
                                            <p:fltVal val="0"/>
                                          </p:val>
                                        </p:tav>
                                        <p:tav tm="100000">
                                          <p:val>
                                            <p:strVal val="#ppt_w"/>
                                          </p:val>
                                        </p:tav>
                                      </p:tavLst>
                                    </p:anim>
                                    <p:anim calcmode="lin" valueType="num">
                                      <p:cBhvr>
                                        <p:cTn id="22" dur="500" fill="hold"/>
                                        <p:tgtEl>
                                          <p:spTgt spid="512017"/>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1000" fill="hold"/>
                                        <p:tgtEl>
                                          <p:spTgt spid="17"/>
                                        </p:tgtEl>
                                        <p:attrNameLst>
                                          <p:attrName>ppt_w</p:attrName>
                                        </p:attrNameLst>
                                      </p:cBhvr>
                                      <p:tavLst>
                                        <p:tav tm="0">
                                          <p:val>
                                            <p:fltVal val="0"/>
                                          </p:val>
                                        </p:tav>
                                        <p:tav tm="100000">
                                          <p:val>
                                            <p:strVal val="#ppt_w"/>
                                          </p:val>
                                        </p:tav>
                                      </p:tavLst>
                                    </p:anim>
                                    <p:anim calcmode="lin" valueType="num">
                                      <p:cBhvr>
                                        <p:cTn id="28" dur="1000" fill="hold"/>
                                        <p:tgtEl>
                                          <p:spTgt spid="17"/>
                                        </p:tgtEl>
                                        <p:attrNameLst>
                                          <p:attrName>ppt_h</p:attrName>
                                        </p:attrNameLst>
                                      </p:cBhvr>
                                      <p:tavLst>
                                        <p:tav tm="0">
                                          <p:val>
                                            <p:strVal val="#ppt_h"/>
                                          </p:val>
                                        </p:tav>
                                        <p:tav tm="100000">
                                          <p:val>
                                            <p:strVal val="#ppt_h"/>
                                          </p:val>
                                        </p:tav>
                                      </p:tavLst>
                                    </p:anim>
                                  </p:childTnLst>
                                </p:cTn>
                              </p:par>
                            </p:childTnLst>
                          </p:cTn>
                        </p:par>
                        <p:par>
                          <p:cTn id="29" fill="hold">
                            <p:stCondLst>
                              <p:cond delay="1000"/>
                            </p:stCondLst>
                            <p:childTnLst>
                              <p:par>
                                <p:cTn id="30" presetID="55" presetClass="entr" presetSubtype="0" fill="hold" grpId="0" nodeType="afterEffect">
                                  <p:stCondLst>
                                    <p:cond delay="0"/>
                                  </p:stCondLst>
                                  <p:childTnLst>
                                    <p:set>
                                      <p:cBhvr>
                                        <p:cTn id="31" dur="1" fill="hold">
                                          <p:stCondLst>
                                            <p:cond delay="0"/>
                                          </p:stCondLst>
                                        </p:cTn>
                                        <p:tgtEl>
                                          <p:spTgt spid="512009"/>
                                        </p:tgtEl>
                                        <p:attrNameLst>
                                          <p:attrName>style.visibility</p:attrName>
                                        </p:attrNameLst>
                                      </p:cBhvr>
                                      <p:to>
                                        <p:strVal val="visible"/>
                                      </p:to>
                                    </p:set>
                                    <p:anim calcmode="lin" valueType="num">
                                      <p:cBhvr>
                                        <p:cTn id="32" dur="1000" fill="hold"/>
                                        <p:tgtEl>
                                          <p:spTgt spid="512009"/>
                                        </p:tgtEl>
                                        <p:attrNameLst>
                                          <p:attrName>ppt_w</p:attrName>
                                        </p:attrNameLst>
                                      </p:cBhvr>
                                      <p:tavLst>
                                        <p:tav tm="0">
                                          <p:val>
                                            <p:strVal val="#ppt_w*0.70"/>
                                          </p:val>
                                        </p:tav>
                                        <p:tav tm="100000">
                                          <p:val>
                                            <p:strVal val="#ppt_w"/>
                                          </p:val>
                                        </p:tav>
                                      </p:tavLst>
                                    </p:anim>
                                    <p:anim calcmode="lin" valueType="num">
                                      <p:cBhvr>
                                        <p:cTn id="33" dur="1000" fill="hold"/>
                                        <p:tgtEl>
                                          <p:spTgt spid="512009"/>
                                        </p:tgtEl>
                                        <p:attrNameLst>
                                          <p:attrName>ppt_h</p:attrName>
                                        </p:attrNameLst>
                                      </p:cBhvr>
                                      <p:tavLst>
                                        <p:tav tm="0">
                                          <p:val>
                                            <p:strVal val="#ppt_h"/>
                                          </p:val>
                                        </p:tav>
                                        <p:tav tm="100000">
                                          <p:val>
                                            <p:strVal val="#ppt_h"/>
                                          </p:val>
                                        </p:tav>
                                      </p:tavLst>
                                    </p:anim>
                                    <p:animEffect transition="in" filter="fade">
                                      <p:cBhvr>
                                        <p:cTn id="34" dur="1000"/>
                                        <p:tgtEl>
                                          <p:spTgt spid="512009"/>
                                        </p:tgtEl>
                                      </p:cBhvr>
                                    </p:animEffect>
                                  </p:childTnLst>
                                </p:cTn>
                              </p:par>
                            </p:childTnLst>
                          </p:cTn>
                        </p:par>
                        <p:par>
                          <p:cTn id="35" fill="hold">
                            <p:stCondLst>
                              <p:cond delay="2000"/>
                            </p:stCondLst>
                            <p:childTnLst>
                              <p:par>
                                <p:cTn id="36" presetID="55"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1000" fill="hold"/>
                                        <p:tgtEl>
                                          <p:spTgt spid="21"/>
                                        </p:tgtEl>
                                        <p:attrNameLst>
                                          <p:attrName>ppt_w</p:attrName>
                                        </p:attrNameLst>
                                      </p:cBhvr>
                                      <p:tavLst>
                                        <p:tav tm="0">
                                          <p:val>
                                            <p:strVal val="#ppt_w*0.70"/>
                                          </p:val>
                                        </p:tav>
                                        <p:tav tm="100000">
                                          <p:val>
                                            <p:strVal val="#ppt_w"/>
                                          </p:val>
                                        </p:tav>
                                      </p:tavLst>
                                    </p:anim>
                                    <p:anim calcmode="lin" valueType="num">
                                      <p:cBhvr>
                                        <p:cTn id="39" dur="1000" fill="hold"/>
                                        <p:tgtEl>
                                          <p:spTgt spid="21"/>
                                        </p:tgtEl>
                                        <p:attrNameLst>
                                          <p:attrName>ppt_h</p:attrName>
                                        </p:attrNameLst>
                                      </p:cBhvr>
                                      <p:tavLst>
                                        <p:tav tm="0">
                                          <p:val>
                                            <p:strVal val="#ppt_h"/>
                                          </p:val>
                                        </p:tav>
                                        <p:tav tm="100000">
                                          <p:val>
                                            <p:strVal val="#ppt_h"/>
                                          </p:val>
                                        </p:tav>
                                      </p:tavLst>
                                    </p:anim>
                                    <p:animEffect transition="in" filter="fade">
                                      <p:cBhvr>
                                        <p:cTn id="40" dur="10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p:cTn id="45" dur="1000" fill="hold"/>
                                        <p:tgtEl>
                                          <p:spTgt spid="2"/>
                                        </p:tgtEl>
                                        <p:attrNameLst>
                                          <p:attrName>ppt_w</p:attrName>
                                        </p:attrNameLst>
                                      </p:cBhvr>
                                      <p:tavLst>
                                        <p:tav tm="0">
                                          <p:val>
                                            <p:strVal val="#ppt_w*0.70"/>
                                          </p:val>
                                        </p:tav>
                                        <p:tav tm="100000">
                                          <p:val>
                                            <p:strVal val="#ppt_w"/>
                                          </p:val>
                                        </p:tav>
                                      </p:tavLst>
                                    </p:anim>
                                    <p:anim calcmode="lin" valueType="num">
                                      <p:cBhvr>
                                        <p:cTn id="46" dur="1000" fill="hold"/>
                                        <p:tgtEl>
                                          <p:spTgt spid="2"/>
                                        </p:tgtEl>
                                        <p:attrNameLst>
                                          <p:attrName>ppt_h</p:attrName>
                                        </p:attrNameLst>
                                      </p:cBhvr>
                                      <p:tavLst>
                                        <p:tav tm="0">
                                          <p:val>
                                            <p:strVal val="#ppt_h"/>
                                          </p:val>
                                        </p:tav>
                                        <p:tav tm="100000">
                                          <p:val>
                                            <p:strVal val="#ppt_h"/>
                                          </p:val>
                                        </p:tav>
                                      </p:tavLst>
                                    </p:anim>
                                    <p:animEffect transition="in" filter="fade">
                                      <p:cBhvr>
                                        <p:cTn id="47" dur="1000"/>
                                        <p:tgtEl>
                                          <p:spTgt spid="2"/>
                                        </p:tgtEl>
                                      </p:cBhvr>
                                    </p:animEffect>
                                  </p:childTnLst>
                                </p:cTn>
                              </p:par>
                            </p:childTnLst>
                          </p:cTn>
                        </p:par>
                        <p:par>
                          <p:cTn id="48" fill="hold">
                            <p:stCondLst>
                              <p:cond delay="1000"/>
                            </p:stCondLst>
                            <p:childTnLst>
                              <p:par>
                                <p:cTn id="49" presetID="17" presetClass="entr" presetSubtype="10" fill="hold" grpId="0" nodeType="afterEffect">
                                  <p:stCondLst>
                                    <p:cond delay="0"/>
                                  </p:stCondLst>
                                  <p:childTnLst>
                                    <p:set>
                                      <p:cBhvr>
                                        <p:cTn id="50" dur="1" fill="hold">
                                          <p:stCondLst>
                                            <p:cond delay="0"/>
                                          </p:stCondLst>
                                        </p:cTn>
                                        <p:tgtEl>
                                          <p:spTgt spid="512012"/>
                                        </p:tgtEl>
                                        <p:attrNameLst>
                                          <p:attrName>style.visibility</p:attrName>
                                        </p:attrNameLst>
                                      </p:cBhvr>
                                      <p:to>
                                        <p:strVal val="visible"/>
                                      </p:to>
                                    </p:set>
                                    <p:anim calcmode="lin" valueType="num">
                                      <p:cBhvr>
                                        <p:cTn id="51" dur="500" fill="hold"/>
                                        <p:tgtEl>
                                          <p:spTgt spid="512012"/>
                                        </p:tgtEl>
                                        <p:attrNameLst>
                                          <p:attrName>ppt_w</p:attrName>
                                        </p:attrNameLst>
                                      </p:cBhvr>
                                      <p:tavLst>
                                        <p:tav tm="0">
                                          <p:val>
                                            <p:fltVal val="0"/>
                                          </p:val>
                                        </p:tav>
                                        <p:tav tm="100000">
                                          <p:val>
                                            <p:strVal val="#ppt_w"/>
                                          </p:val>
                                        </p:tav>
                                      </p:tavLst>
                                    </p:anim>
                                    <p:anim calcmode="lin" valueType="num">
                                      <p:cBhvr>
                                        <p:cTn id="52" dur="500" fill="hold"/>
                                        <p:tgtEl>
                                          <p:spTgt spid="512012"/>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55"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p:cTn id="57" dur="1000" fill="hold"/>
                                        <p:tgtEl>
                                          <p:spTgt spid="16"/>
                                        </p:tgtEl>
                                        <p:attrNameLst>
                                          <p:attrName>ppt_w</p:attrName>
                                        </p:attrNameLst>
                                      </p:cBhvr>
                                      <p:tavLst>
                                        <p:tav tm="0">
                                          <p:val>
                                            <p:strVal val="#ppt_w*0.70"/>
                                          </p:val>
                                        </p:tav>
                                        <p:tav tm="100000">
                                          <p:val>
                                            <p:strVal val="#ppt_w"/>
                                          </p:val>
                                        </p:tav>
                                      </p:tavLst>
                                    </p:anim>
                                    <p:anim calcmode="lin" valueType="num">
                                      <p:cBhvr>
                                        <p:cTn id="58" dur="1000" fill="hold"/>
                                        <p:tgtEl>
                                          <p:spTgt spid="16"/>
                                        </p:tgtEl>
                                        <p:attrNameLst>
                                          <p:attrName>ppt_h</p:attrName>
                                        </p:attrNameLst>
                                      </p:cBhvr>
                                      <p:tavLst>
                                        <p:tav tm="0">
                                          <p:val>
                                            <p:strVal val="#ppt_h"/>
                                          </p:val>
                                        </p:tav>
                                        <p:tav tm="100000">
                                          <p:val>
                                            <p:strVal val="#ppt_h"/>
                                          </p:val>
                                        </p:tav>
                                      </p:tavLst>
                                    </p:anim>
                                    <p:animEffect transition="in" filter="fade">
                                      <p:cBhvr>
                                        <p:cTn id="59" dur="10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55" presetClass="entr" presetSubtype="0" fill="hold" nodeType="click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p:cTn id="64" dur="1000" fill="hold"/>
                                        <p:tgtEl>
                                          <p:spTgt spid="19"/>
                                        </p:tgtEl>
                                        <p:attrNameLst>
                                          <p:attrName>ppt_w</p:attrName>
                                        </p:attrNameLst>
                                      </p:cBhvr>
                                      <p:tavLst>
                                        <p:tav tm="0">
                                          <p:val>
                                            <p:strVal val="#ppt_w*0.70"/>
                                          </p:val>
                                        </p:tav>
                                        <p:tav tm="100000">
                                          <p:val>
                                            <p:strVal val="#ppt_w"/>
                                          </p:val>
                                        </p:tav>
                                      </p:tavLst>
                                    </p:anim>
                                    <p:anim calcmode="lin" valueType="num">
                                      <p:cBhvr>
                                        <p:cTn id="65" dur="1000" fill="hold"/>
                                        <p:tgtEl>
                                          <p:spTgt spid="19"/>
                                        </p:tgtEl>
                                        <p:attrNameLst>
                                          <p:attrName>ppt_h</p:attrName>
                                        </p:attrNameLst>
                                      </p:cBhvr>
                                      <p:tavLst>
                                        <p:tav tm="0">
                                          <p:val>
                                            <p:strVal val="#ppt_h"/>
                                          </p:val>
                                        </p:tav>
                                        <p:tav tm="100000">
                                          <p:val>
                                            <p:strVal val="#ppt_h"/>
                                          </p:val>
                                        </p:tav>
                                      </p:tavLst>
                                    </p:anim>
                                    <p:animEffect transition="in" filter="fade">
                                      <p:cBhvr>
                                        <p:cTn id="66" dur="10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55"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1000" fill="hold"/>
                                        <p:tgtEl>
                                          <p:spTgt spid="18"/>
                                        </p:tgtEl>
                                        <p:attrNameLst>
                                          <p:attrName>ppt_w</p:attrName>
                                        </p:attrNameLst>
                                      </p:cBhvr>
                                      <p:tavLst>
                                        <p:tav tm="0">
                                          <p:val>
                                            <p:strVal val="#ppt_w*0.70"/>
                                          </p:val>
                                        </p:tav>
                                        <p:tav tm="100000">
                                          <p:val>
                                            <p:strVal val="#ppt_w"/>
                                          </p:val>
                                        </p:tav>
                                      </p:tavLst>
                                    </p:anim>
                                    <p:anim calcmode="lin" valueType="num">
                                      <p:cBhvr>
                                        <p:cTn id="72" dur="1000" fill="hold"/>
                                        <p:tgtEl>
                                          <p:spTgt spid="18"/>
                                        </p:tgtEl>
                                        <p:attrNameLst>
                                          <p:attrName>ppt_h</p:attrName>
                                        </p:attrNameLst>
                                      </p:cBhvr>
                                      <p:tavLst>
                                        <p:tav tm="0">
                                          <p:val>
                                            <p:strVal val="#ppt_h"/>
                                          </p:val>
                                        </p:tav>
                                        <p:tav tm="100000">
                                          <p:val>
                                            <p:strVal val="#ppt_h"/>
                                          </p:val>
                                        </p:tav>
                                      </p:tavLst>
                                    </p:anim>
                                    <p:animEffect transition="in" filter="fade">
                                      <p:cBhvr>
                                        <p:cTn id="73"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9" grpId="0" animBg="1"/>
      <p:bldP spid="21" grpId="0" animBg="1"/>
      <p:bldP spid="2" grpId="0" animBg="1"/>
      <p:bldP spid="512012" grpId="0" animBg="1"/>
      <p:bldP spid="4" grpId="0" animBg="1"/>
      <p:bldP spid="51201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Rectangle 2"/>
          <p:cNvSpPr>
            <a:spLocks noGrp="1" noChangeArrowheads="1"/>
          </p:cNvSpPr>
          <p:nvPr>
            <p:ph type="title" idx="4294967295"/>
          </p:nvPr>
        </p:nvSpPr>
        <p:spPr>
          <a:xfrm>
            <a:off x="123825" y="868363"/>
            <a:ext cx="8270875" cy="457200"/>
          </a:xfrm>
        </p:spPr>
        <p:txBody>
          <a:bodyPr/>
          <a:lstStyle/>
          <a:p>
            <a:pPr>
              <a:buFont typeface="Wingdings" pitchFamily="2" charset="2"/>
              <a:buChar char="ü"/>
            </a:pPr>
            <a:r>
              <a:rPr lang="zh-CN" altLang="en-US" sz="2200" dirty="0" smtClean="0"/>
              <a:t>什么是</a:t>
            </a:r>
            <a:r>
              <a:rPr lang="en-US" altLang="zh-CN" sz="2200" dirty="0" smtClean="0"/>
              <a:t>cDMU</a:t>
            </a:r>
            <a:r>
              <a:rPr lang="zh-CN" altLang="en-US" sz="2200" dirty="0" smtClean="0"/>
              <a:t>（</a:t>
            </a:r>
            <a:r>
              <a:rPr lang="en-US" altLang="zh-CN" sz="2200" dirty="0" smtClean="0"/>
              <a:t>Configured DMU</a:t>
            </a:r>
            <a:r>
              <a:rPr lang="zh-CN" altLang="en-US" sz="2200" dirty="0" smtClean="0"/>
              <a:t>）管理 </a:t>
            </a:r>
            <a:r>
              <a:rPr lang="en-US" altLang="zh-CN" b="0" dirty="0" smtClean="0">
                <a:solidFill>
                  <a:schemeClr val="tx1"/>
                </a:solidFill>
                <a:effectLst>
                  <a:outerShdw blurRad="38100" dist="38100" dir="2700000" algn="tl">
                    <a:srgbClr val="C0C0C0"/>
                  </a:outerShdw>
                </a:effectLst>
                <a:ea typeface="黑体" pitchFamily="49" charset="-122"/>
              </a:rPr>
              <a:t>—</a:t>
            </a:r>
            <a:r>
              <a:rPr lang="en-US" altLang="zh-CN" sz="2400" b="0" dirty="0" smtClean="0">
                <a:solidFill>
                  <a:schemeClr val="tx1"/>
                </a:solidFill>
                <a:effectLst>
                  <a:outerShdw blurRad="38100" dist="38100" dir="2700000" algn="tl">
                    <a:srgbClr val="C0C0C0"/>
                  </a:outerShdw>
                </a:effectLst>
                <a:ea typeface="黑体" pitchFamily="49" charset="-122"/>
              </a:rPr>
              <a:t> </a:t>
            </a:r>
            <a:r>
              <a:rPr lang="zh-CN" altLang="en-US" sz="1800" b="0" i="1" dirty="0" smtClean="0">
                <a:solidFill>
                  <a:schemeClr val="tx1"/>
                </a:solidFill>
                <a:effectLst>
                  <a:outerShdw blurRad="38100" dist="38100" dir="2700000" algn="tl">
                    <a:srgbClr val="C0C0C0"/>
                  </a:outerShdw>
                </a:effectLst>
                <a:ea typeface="华文楷体" pitchFamily="2" charset="-122"/>
              </a:rPr>
              <a:t>从</a:t>
            </a:r>
            <a:r>
              <a:rPr lang="en-US" altLang="zh-CN" sz="1800" b="0" i="1" dirty="0" smtClean="0">
                <a:solidFill>
                  <a:schemeClr val="tx1"/>
                </a:solidFill>
                <a:effectLst>
                  <a:outerShdw blurRad="38100" dist="38100" dir="2700000" algn="tl">
                    <a:srgbClr val="C0C0C0"/>
                  </a:outerShdw>
                </a:effectLst>
                <a:ea typeface="华文楷体" pitchFamily="2" charset="-122"/>
              </a:rPr>
              <a:t>Airbus A380 DMU</a:t>
            </a:r>
            <a:r>
              <a:rPr lang="zh-CN" altLang="en-US" sz="1800" b="0" i="1" dirty="0" smtClean="0">
                <a:solidFill>
                  <a:schemeClr val="tx1"/>
                </a:solidFill>
                <a:effectLst>
                  <a:outerShdw blurRad="38100" dist="38100" dir="2700000" algn="tl">
                    <a:srgbClr val="C0C0C0"/>
                  </a:outerShdw>
                </a:effectLst>
                <a:ea typeface="华文楷体" pitchFamily="2" charset="-122"/>
              </a:rPr>
              <a:t>说起</a:t>
            </a:r>
            <a:endParaRPr lang="zh-CN" sz="1800" b="0" i="1" dirty="0" smtClean="0">
              <a:solidFill>
                <a:schemeClr val="tx1"/>
              </a:solidFill>
              <a:effectLst>
                <a:outerShdw blurRad="38100" dist="38100" dir="2700000" algn="tl">
                  <a:srgbClr val="C0C0C0"/>
                </a:outerShdw>
              </a:effectLst>
              <a:ea typeface="华文楷体" pitchFamily="2" charset="-122"/>
            </a:endParaRPr>
          </a:p>
        </p:txBody>
      </p:sp>
      <p:pic>
        <p:nvPicPr>
          <p:cNvPr id="505859" name="Picture 3" descr="AIRplane_cutaway1"/>
          <p:cNvPicPr>
            <a:picLocks noChangeAspect="1" noChangeArrowheads="1"/>
          </p:cNvPicPr>
          <p:nvPr/>
        </p:nvPicPr>
        <p:blipFill>
          <a:blip r:embed="rId3" cstate="print"/>
          <a:srcRect/>
          <a:stretch>
            <a:fillRect/>
          </a:stretch>
        </p:blipFill>
        <p:spPr bwMode="auto">
          <a:xfrm>
            <a:off x="0" y="3405188"/>
            <a:ext cx="7370763" cy="3124200"/>
          </a:xfrm>
          <a:prstGeom prst="rect">
            <a:avLst/>
          </a:prstGeom>
          <a:noFill/>
          <a:ln w="9525">
            <a:noFill/>
            <a:miter lim="800000"/>
            <a:headEnd/>
            <a:tailEnd/>
          </a:ln>
        </p:spPr>
      </p:pic>
      <p:pic>
        <p:nvPicPr>
          <p:cNvPr id="505860" name="Picture 4" descr="AIRplane_cutaway2"/>
          <p:cNvPicPr>
            <a:picLocks noChangeAspect="1" noChangeArrowheads="1"/>
          </p:cNvPicPr>
          <p:nvPr/>
        </p:nvPicPr>
        <p:blipFill>
          <a:blip r:embed="rId4" cstate="print"/>
          <a:srcRect/>
          <a:stretch>
            <a:fillRect/>
          </a:stretch>
        </p:blipFill>
        <p:spPr bwMode="auto">
          <a:xfrm>
            <a:off x="333375" y="1516063"/>
            <a:ext cx="8440738" cy="1571625"/>
          </a:xfrm>
          <a:prstGeom prst="rect">
            <a:avLst/>
          </a:prstGeom>
          <a:noFill/>
          <a:ln w="9525">
            <a:noFill/>
            <a:miter lim="800000"/>
            <a:headEnd/>
            <a:tailEnd/>
          </a:ln>
        </p:spPr>
      </p:pic>
      <p:pic>
        <p:nvPicPr>
          <p:cNvPr id="505861" name="Picture 3"/>
          <p:cNvPicPr>
            <a:picLocks noChangeAspect="1" noChangeArrowheads="1"/>
          </p:cNvPicPr>
          <p:nvPr/>
        </p:nvPicPr>
        <p:blipFill>
          <a:blip r:embed="rId5" cstate="print"/>
          <a:srcRect/>
          <a:stretch>
            <a:fillRect/>
          </a:stretch>
        </p:blipFill>
        <p:spPr bwMode="auto">
          <a:xfrm>
            <a:off x="5626100" y="3379788"/>
            <a:ext cx="3517900" cy="3105150"/>
          </a:xfrm>
          <a:prstGeom prst="rect">
            <a:avLst/>
          </a:prstGeom>
          <a:noFill/>
          <a:ln w="9525">
            <a:noFill/>
            <a:miter lim="800000"/>
            <a:headEnd/>
            <a:tailEnd/>
          </a:ln>
        </p:spPr>
      </p:pic>
      <p:sp>
        <p:nvSpPr>
          <p:cNvPr id="505862" name="AutoShape 6"/>
          <p:cNvSpPr>
            <a:spLocks noChangeArrowheads="1"/>
          </p:cNvSpPr>
          <p:nvPr/>
        </p:nvSpPr>
        <p:spPr bwMode="auto">
          <a:xfrm>
            <a:off x="2209800" y="2152650"/>
            <a:ext cx="5299075" cy="2530475"/>
          </a:xfrm>
          <a:prstGeom prst="roundRect">
            <a:avLst>
              <a:gd name="adj" fmla="val 16667"/>
            </a:avLst>
          </a:prstGeom>
          <a:gradFill rotWithShape="1">
            <a:gsLst>
              <a:gs pos="0">
                <a:srgbClr val="CCFFFF"/>
              </a:gs>
              <a:gs pos="50000">
                <a:srgbClr val="CCFFFF">
                  <a:gamma/>
                  <a:tint val="18039"/>
                  <a:invGamma/>
                </a:srgbClr>
              </a:gs>
              <a:gs pos="100000">
                <a:srgbClr val="CCFFFF"/>
              </a:gs>
            </a:gsLst>
            <a:lin ang="5400000" scaled="1"/>
          </a:gradFill>
          <a:ln w="9525">
            <a:solidFill>
              <a:srgbClr val="009900"/>
            </a:solidFill>
            <a:round/>
            <a:headEnd/>
            <a:tailEnd/>
          </a:ln>
          <a:effectLst/>
        </p:spPr>
        <p:txBody>
          <a:bodyPr wrap="none" anchor="ctr"/>
          <a:lstStyle/>
          <a:p>
            <a:pPr algn="ctr" eaLnBrk="0" hangingPunct="0"/>
            <a:r>
              <a:rPr lang="zh-CN" altLang="en-US" sz="2800">
                <a:solidFill>
                  <a:srgbClr val="0000CC"/>
                </a:solidFill>
                <a:effectLst>
                  <a:outerShdw blurRad="38100" dist="38100" dir="2700000" algn="tl">
                    <a:srgbClr val="000000"/>
                  </a:outerShdw>
                </a:effectLst>
                <a:ea typeface="黑体" pitchFamily="49" charset="-122"/>
              </a:rPr>
              <a:t>“事后</a:t>
            </a:r>
            <a:r>
              <a:rPr lang="en-US" altLang="zh-CN" sz="2800">
                <a:solidFill>
                  <a:srgbClr val="0000CC"/>
                </a:solidFill>
                <a:effectLst>
                  <a:outerShdw blurRad="38100" dist="38100" dir="2700000" algn="tl">
                    <a:srgbClr val="000000"/>
                  </a:outerShdw>
                </a:effectLst>
                <a:ea typeface="黑体" pitchFamily="49" charset="-122"/>
              </a:rPr>
              <a:t>” DMU </a:t>
            </a:r>
            <a:r>
              <a:rPr lang="en-US" altLang="zh-CN" sz="2800">
                <a:solidFill>
                  <a:srgbClr val="0000CC"/>
                </a:solidFill>
                <a:effectLst>
                  <a:outerShdw blurRad="38100" dist="38100" dir="2700000" algn="tl">
                    <a:srgbClr val="000000"/>
                  </a:outerShdw>
                </a:effectLst>
                <a:ea typeface="黑体" pitchFamily="49" charset="-122"/>
                <a:sym typeface="Wingdings" pitchFamily="2" charset="2"/>
              </a:rPr>
              <a:t> </a:t>
            </a:r>
            <a:r>
              <a:rPr lang="en-US" altLang="zh-CN" sz="2800">
                <a:solidFill>
                  <a:srgbClr val="FF0000"/>
                </a:solidFill>
                <a:effectLst>
                  <a:outerShdw blurRad="38100" dist="38100" dir="2700000" algn="tl">
                    <a:srgbClr val="000000"/>
                  </a:outerShdw>
                </a:effectLst>
                <a:ea typeface="黑体" pitchFamily="49" charset="-122"/>
                <a:sym typeface="Wingdings" pitchFamily="2" charset="2"/>
              </a:rPr>
              <a:t>“</a:t>
            </a:r>
            <a:r>
              <a:rPr lang="zh-CN" altLang="en-US" sz="2800">
                <a:solidFill>
                  <a:srgbClr val="FF0000"/>
                </a:solidFill>
                <a:effectLst>
                  <a:outerShdw blurRad="38100" dist="38100" dir="2700000" algn="tl">
                    <a:srgbClr val="000000"/>
                  </a:outerShdw>
                </a:effectLst>
                <a:ea typeface="黑体" pitchFamily="49" charset="-122"/>
                <a:sym typeface="Wingdings" pitchFamily="2" charset="2"/>
              </a:rPr>
              <a:t>实时” </a:t>
            </a:r>
            <a:r>
              <a:rPr lang="en-US" altLang="zh-CN" sz="2800">
                <a:solidFill>
                  <a:srgbClr val="FF0000"/>
                </a:solidFill>
                <a:effectLst>
                  <a:outerShdw blurRad="38100" dist="38100" dir="2700000" algn="tl">
                    <a:srgbClr val="000000"/>
                  </a:outerShdw>
                </a:effectLst>
                <a:ea typeface="黑体" pitchFamily="49" charset="-122"/>
                <a:sym typeface="Wingdings" pitchFamily="2" charset="2"/>
              </a:rPr>
              <a:t>DMU</a:t>
            </a:r>
          </a:p>
          <a:p>
            <a:pPr algn="ctr" eaLnBrk="0" hangingPunct="0"/>
            <a:r>
              <a:rPr lang="zh-CN" altLang="en-US" sz="2800">
                <a:solidFill>
                  <a:srgbClr val="0000CC"/>
                </a:solidFill>
                <a:effectLst>
                  <a:outerShdw blurRad="38100" dist="38100" dir="2700000" algn="tl">
                    <a:srgbClr val="000000"/>
                  </a:outerShdw>
                </a:effectLst>
                <a:ea typeface="黑体" pitchFamily="49" charset="-122"/>
                <a:sym typeface="Wingdings" pitchFamily="2" charset="2"/>
              </a:rPr>
              <a:t>单状态</a:t>
            </a:r>
            <a:r>
              <a:rPr lang="en-US" altLang="zh-CN" sz="2800">
                <a:solidFill>
                  <a:srgbClr val="0000CC"/>
                </a:solidFill>
                <a:effectLst>
                  <a:outerShdw blurRad="38100" dist="38100" dir="2700000" algn="tl">
                    <a:srgbClr val="000000"/>
                  </a:outerShdw>
                </a:effectLst>
                <a:ea typeface="黑体" pitchFamily="49" charset="-122"/>
                <a:sym typeface="Wingdings" pitchFamily="2" charset="2"/>
              </a:rPr>
              <a:t>DMU  </a:t>
            </a:r>
            <a:r>
              <a:rPr lang="zh-CN" altLang="en-US" sz="2800">
                <a:solidFill>
                  <a:srgbClr val="FF0000"/>
                </a:solidFill>
                <a:effectLst>
                  <a:outerShdw blurRad="38100" dist="38100" dir="2700000" algn="tl">
                    <a:srgbClr val="000000"/>
                  </a:outerShdw>
                </a:effectLst>
                <a:ea typeface="黑体" pitchFamily="49" charset="-122"/>
                <a:sym typeface="Wingdings" pitchFamily="2" charset="2"/>
              </a:rPr>
              <a:t>动态可配置</a:t>
            </a:r>
            <a:r>
              <a:rPr lang="en-US" altLang="zh-CN" sz="2800">
                <a:solidFill>
                  <a:srgbClr val="FF0000"/>
                </a:solidFill>
                <a:effectLst>
                  <a:outerShdw blurRad="38100" dist="38100" dir="2700000" algn="tl">
                    <a:srgbClr val="000000"/>
                  </a:outerShdw>
                </a:effectLst>
                <a:ea typeface="黑体" pitchFamily="49" charset="-122"/>
                <a:sym typeface="Wingdings" pitchFamily="2" charset="2"/>
              </a:rPr>
              <a:t>DMU</a:t>
            </a:r>
            <a:endParaRPr lang="en-US" altLang="zh-CN" sz="2800">
              <a:solidFill>
                <a:srgbClr val="FF0000"/>
              </a:solidFill>
              <a:effectLst>
                <a:outerShdw blurRad="38100" dist="38100" dir="2700000" algn="tl">
                  <a:srgbClr val="000000"/>
                </a:outerShdw>
              </a:effectLst>
              <a:ea typeface="黑体" pitchFamily="49" charset="-122"/>
            </a:endParaRPr>
          </a:p>
        </p:txBody>
      </p:sp>
      <p:sp>
        <p:nvSpPr>
          <p:cNvPr id="7"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.4</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cDMU</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管理</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05862"/>
                                        </p:tgtEl>
                                        <p:attrNameLst>
                                          <p:attrName>style.visibility</p:attrName>
                                        </p:attrNameLst>
                                      </p:cBhvr>
                                      <p:to>
                                        <p:strVal val="visible"/>
                                      </p:to>
                                    </p:set>
                                    <p:anim calcmode="lin" valueType="num">
                                      <p:cBhvr>
                                        <p:cTn id="7" dur="1000" fill="hold"/>
                                        <p:tgtEl>
                                          <p:spTgt spid="505862"/>
                                        </p:tgtEl>
                                        <p:attrNameLst>
                                          <p:attrName>ppt_w</p:attrName>
                                        </p:attrNameLst>
                                      </p:cBhvr>
                                      <p:tavLst>
                                        <p:tav tm="0">
                                          <p:val>
                                            <p:strVal val="#ppt_w*0.70"/>
                                          </p:val>
                                        </p:tav>
                                        <p:tav tm="100000">
                                          <p:val>
                                            <p:strVal val="#ppt_w"/>
                                          </p:val>
                                        </p:tav>
                                      </p:tavLst>
                                    </p:anim>
                                    <p:anim calcmode="lin" valueType="num">
                                      <p:cBhvr>
                                        <p:cTn id="8" dur="1000" fill="hold"/>
                                        <p:tgtEl>
                                          <p:spTgt spid="505862"/>
                                        </p:tgtEl>
                                        <p:attrNameLst>
                                          <p:attrName>ppt_h</p:attrName>
                                        </p:attrNameLst>
                                      </p:cBhvr>
                                      <p:tavLst>
                                        <p:tav tm="0">
                                          <p:val>
                                            <p:strVal val="#ppt_h"/>
                                          </p:val>
                                        </p:tav>
                                        <p:tav tm="100000">
                                          <p:val>
                                            <p:strVal val="#ppt_h"/>
                                          </p:val>
                                        </p:tav>
                                      </p:tavLst>
                                    </p:anim>
                                    <p:animEffect transition="in" filter="fade">
                                      <p:cBhvr>
                                        <p:cTn id="9" dur="1000"/>
                                        <p:tgtEl>
                                          <p:spTgt spid="505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6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Rectangle 2"/>
          <p:cNvSpPr>
            <a:spLocks noGrp="1" noChangeArrowheads="1"/>
          </p:cNvSpPr>
          <p:nvPr>
            <p:ph type="title"/>
          </p:nvPr>
        </p:nvSpPr>
        <p:spPr>
          <a:xfrm>
            <a:off x="149425" y="820738"/>
            <a:ext cx="7612056" cy="457200"/>
          </a:xfrm>
        </p:spPr>
        <p:txBody>
          <a:bodyPr/>
          <a:lstStyle/>
          <a:p>
            <a:pPr>
              <a:buFont typeface="Wingdings" pitchFamily="2" charset="2"/>
              <a:buChar char="ü"/>
            </a:pPr>
            <a:r>
              <a:rPr lang="en-US" altLang="zh-CN" sz="2200" dirty="0" smtClean="0"/>
              <a:t>A380</a:t>
            </a:r>
            <a:r>
              <a:rPr lang="zh-CN" altLang="en-US" sz="2200" dirty="0" smtClean="0"/>
              <a:t>研制中</a:t>
            </a:r>
            <a:r>
              <a:rPr lang="en-US" altLang="zh-CN" sz="2200" dirty="0" err="1" smtClean="0"/>
              <a:t>cDMU</a:t>
            </a:r>
            <a:r>
              <a:rPr lang="zh-CN" altLang="en-US" sz="2200" dirty="0" smtClean="0"/>
              <a:t>管理的应用</a:t>
            </a:r>
          </a:p>
        </p:txBody>
      </p:sp>
      <p:sp>
        <p:nvSpPr>
          <p:cNvPr id="525319" name="Rectangle 7"/>
          <p:cNvSpPr>
            <a:spLocks noGrp="1" noChangeArrowheads="1"/>
          </p:cNvSpPr>
          <p:nvPr>
            <p:ph idx="1"/>
          </p:nvPr>
        </p:nvSpPr>
        <p:spPr>
          <a:xfrm>
            <a:off x="331788" y="1449388"/>
            <a:ext cx="8445500" cy="5027612"/>
          </a:xfrm>
        </p:spPr>
        <p:txBody>
          <a:bodyPr/>
          <a:lstStyle/>
          <a:p>
            <a:pPr marL="0" indent="447675">
              <a:lnSpc>
                <a:spcPct val="150000"/>
              </a:lnSpc>
              <a:spcBef>
                <a:spcPct val="50000"/>
              </a:spcBef>
              <a:spcAft>
                <a:spcPct val="50000"/>
              </a:spcAft>
              <a:buNone/>
            </a:pPr>
            <a:r>
              <a:rPr lang="zh-CN" altLang="en-US" sz="1800" dirty="0" smtClean="0">
                <a:solidFill>
                  <a:srgbClr val="0000FF"/>
                </a:solidFill>
                <a:ea typeface="黑体" pitchFamily="2" charset="-122"/>
              </a:rPr>
              <a:t>在空中“巨无霸”</a:t>
            </a:r>
            <a:r>
              <a:rPr lang="en-US" altLang="zh-CN" sz="1800" dirty="0" smtClean="0">
                <a:solidFill>
                  <a:srgbClr val="0000FF"/>
                </a:solidFill>
                <a:ea typeface="黑体" pitchFamily="2" charset="-122"/>
              </a:rPr>
              <a:t>A380</a:t>
            </a:r>
            <a:r>
              <a:rPr lang="zh-CN" altLang="en-US" sz="1800" dirty="0" smtClean="0">
                <a:solidFill>
                  <a:srgbClr val="0000FF"/>
                </a:solidFill>
                <a:ea typeface="黑体" pitchFamily="2" charset="-122"/>
              </a:rPr>
              <a:t>飞机型号的研制中，空客（</a:t>
            </a:r>
            <a:r>
              <a:rPr lang="en-US" altLang="zh-CN" sz="1800" dirty="0" smtClean="0">
                <a:solidFill>
                  <a:srgbClr val="0000FF"/>
                </a:solidFill>
                <a:ea typeface="黑体" pitchFamily="2" charset="-122"/>
              </a:rPr>
              <a:t>Airbus</a:t>
            </a:r>
            <a:r>
              <a:rPr lang="zh-CN" altLang="en-US" sz="1800" dirty="0" smtClean="0">
                <a:solidFill>
                  <a:srgbClr val="0000FF"/>
                </a:solidFill>
                <a:ea typeface="黑体" pitchFamily="2" charset="-122"/>
              </a:rPr>
              <a:t>）开展了多地区、多制造厂之间的飞机异地协同数字化设计</a:t>
            </a:r>
            <a:r>
              <a:rPr lang="en-US" altLang="zh-CN" sz="1800" dirty="0" smtClean="0">
                <a:solidFill>
                  <a:srgbClr val="0000FF"/>
                </a:solidFill>
                <a:ea typeface="黑体" pitchFamily="2" charset="-122"/>
              </a:rPr>
              <a:t>/</a:t>
            </a:r>
            <a:r>
              <a:rPr lang="zh-CN" altLang="en-US" sz="1800" dirty="0" smtClean="0">
                <a:solidFill>
                  <a:srgbClr val="0000FF"/>
                </a:solidFill>
                <a:ea typeface="黑体" pitchFamily="2" charset="-122"/>
              </a:rPr>
              <a:t>制造</a:t>
            </a:r>
            <a:r>
              <a:rPr lang="en-US" altLang="zh-CN" sz="1800" dirty="0" smtClean="0">
                <a:solidFill>
                  <a:srgbClr val="0000FF"/>
                </a:solidFill>
                <a:ea typeface="黑体" pitchFamily="2" charset="-122"/>
              </a:rPr>
              <a:t>/</a:t>
            </a:r>
            <a:r>
              <a:rPr lang="zh-CN" altLang="en-US" sz="1800" dirty="0" smtClean="0">
                <a:solidFill>
                  <a:srgbClr val="0000FF"/>
                </a:solidFill>
                <a:ea typeface="黑体" pitchFamily="2" charset="-122"/>
              </a:rPr>
              <a:t>管理的新模式，在</a:t>
            </a:r>
            <a:r>
              <a:rPr lang="en-US" altLang="zh-CN" sz="1800" dirty="0" smtClean="0">
                <a:solidFill>
                  <a:srgbClr val="0000FF"/>
                </a:solidFill>
                <a:ea typeface="黑体" pitchFamily="2" charset="-122"/>
              </a:rPr>
              <a:t>PLM</a:t>
            </a:r>
            <a:r>
              <a:rPr lang="zh-CN" altLang="en-US" sz="1800" dirty="0" smtClean="0">
                <a:solidFill>
                  <a:srgbClr val="0000FF"/>
                </a:solidFill>
                <a:ea typeface="黑体" pitchFamily="2" charset="-122"/>
              </a:rPr>
              <a:t>软件系统支撑下，采用基于异地协同集成研制平台的并行工程设计系统方法（</a:t>
            </a:r>
            <a:r>
              <a:rPr lang="en-US" altLang="zh-CN" sz="1800" dirty="0" smtClean="0">
                <a:solidFill>
                  <a:srgbClr val="0000FF"/>
                </a:solidFill>
                <a:ea typeface="黑体" pitchFamily="2" charset="-122"/>
              </a:rPr>
              <a:t>Airbus Concurrent Engineering</a:t>
            </a:r>
            <a:r>
              <a:rPr lang="zh-CN" altLang="en-US" sz="1800" dirty="0" smtClean="0">
                <a:solidFill>
                  <a:srgbClr val="0000FF"/>
                </a:solidFill>
                <a:ea typeface="黑体" pitchFamily="2" charset="-122"/>
              </a:rPr>
              <a:t>），使用世界一流的工具、方法和机构在虚拟配置的</a:t>
            </a:r>
            <a:r>
              <a:rPr lang="en-US" altLang="zh-CN" sz="1800" dirty="0" smtClean="0">
                <a:solidFill>
                  <a:srgbClr val="0000FF"/>
                </a:solidFill>
                <a:ea typeface="黑体" pitchFamily="2" charset="-122"/>
              </a:rPr>
              <a:t>3D</a:t>
            </a:r>
            <a:r>
              <a:rPr lang="zh-CN" altLang="en-US" sz="1800" dirty="0" smtClean="0">
                <a:solidFill>
                  <a:srgbClr val="0000FF"/>
                </a:solidFill>
                <a:ea typeface="黑体" pitchFamily="2" charset="-122"/>
              </a:rPr>
              <a:t>环境中进行飞机设计和相关验证工作，将各相关的应用工具和信息系统集成在一起，并将</a:t>
            </a:r>
            <a:r>
              <a:rPr lang="zh-CN" altLang="en-US" sz="1800" dirty="0" smtClean="0">
                <a:solidFill>
                  <a:srgbClr val="FF0000"/>
                </a:solidFill>
                <a:ea typeface="黑体" pitchFamily="2" charset="-122"/>
              </a:rPr>
              <a:t>复杂飞机构型管理模块</a:t>
            </a:r>
            <a:r>
              <a:rPr lang="zh-CN" altLang="en-US" sz="1800" dirty="0" smtClean="0">
                <a:solidFill>
                  <a:srgbClr val="0000FF"/>
                </a:solidFill>
                <a:ea typeface="黑体" pitchFamily="2" charset="-122"/>
              </a:rPr>
              <a:t> （</a:t>
            </a:r>
            <a:r>
              <a:rPr lang="en-US" altLang="zh-CN" sz="1800" dirty="0" smtClean="0">
                <a:solidFill>
                  <a:srgbClr val="0000FF"/>
                </a:solidFill>
                <a:ea typeface="黑体" pitchFamily="2" charset="-122"/>
              </a:rPr>
              <a:t>CCM</a:t>
            </a:r>
            <a:r>
              <a:rPr lang="zh-CN" altLang="en-US" sz="1800" dirty="0" smtClean="0">
                <a:solidFill>
                  <a:srgbClr val="0000FF"/>
                </a:solidFill>
                <a:ea typeface="黑体" pitchFamily="2" charset="-122"/>
              </a:rPr>
              <a:t>，</a:t>
            </a:r>
            <a:r>
              <a:rPr lang="en-US" altLang="zh-CN" sz="1800" dirty="0" smtClean="0">
                <a:solidFill>
                  <a:srgbClr val="0000FF"/>
                </a:solidFill>
                <a:ea typeface="黑体" pitchFamily="2" charset="-122"/>
              </a:rPr>
              <a:t>Complex Configuration Management</a:t>
            </a:r>
            <a:r>
              <a:rPr lang="zh-CN" altLang="en-US" sz="1800" dirty="0" smtClean="0">
                <a:solidFill>
                  <a:srgbClr val="0000FF"/>
                </a:solidFill>
                <a:ea typeface="黑体" pitchFamily="2" charset="-122"/>
              </a:rPr>
              <a:t>）与</a:t>
            </a:r>
            <a:r>
              <a:rPr lang="zh-CN" altLang="en-US" sz="1800" dirty="0" smtClean="0">
                <a:solidFill>
                  <a:srgbClr val="FF0000"/>
                </a:solidFill>
                <a:ea typeface="黑体" pitchFamily="2" charset="-122"/>
              </a:rPr>
              <a:t>数字化模装</a:t>
            </a:r>
            <a:r>
              <a:rPr lang="zh-CN" altLang="en-US" sz="1800" dirty="0" smtClean="0">
                <a:solidFill>
                  <a:srgbClr val="0000FF"/>
                </a:solidFill>
                <a:ea typeface="黑体" pitchFamily="2" charset="-122"/>
              </a:rPr>
              <a:t>（</a:t>
            </a:r>
            <a:r>
              <a:rPr lang="en-US" altLang="zh-CN" sz="1800" dirty="0" smtClean="0">
                <a:solidFill>
                  <a:srgbClr val="0000FF"/>
                </a:solidFill>
                <a:ea typeface="黑体" pitchFamily="2" charset="-122"/>
              </a:rPr>
              <a:t>DMU, Digital Mock-up</a:t>
            </a:r>
            <a:r>
              <a:rPr lang="zh-CN" altLang="en-US" sz="1800" dirty="0" smtClean="0">
                <a:solidFill>
                  <a:srgbClr val="0000FF"/>
                </a:solidFill>
                <a:ea typeface="黑体" pitchFamily="2" charset="-122"/>
              </a:rPr>
              <a:t>，或称数字样机）</a:t>
            </a:r>
            <a:r>
              <a:rPr lang="zh-CN" altLang="en-US" sz="1800" dirty="0" smtClean="0">
                <a:solidFill>
                  <a:srgbClr val="FF0000"/>
                </a:solidFill>
                <a:ea typeface="黑体" pitchFamily="2" charset="-122"/>
              </a:rPr>
              <a:t>管理模块合二为一</a:t>
            </a:r>
            <a:r>
              <a:rPr lang="zh-CN" altLang="en-US" sz="1800" dirty="0" smtClean="0">
                <a:solidFill>
                  <a:srgbClr val="0000FF"/>
                </a:solidFill>
                <a:ea typeface="黑体" pitchFamily="2" charset="-122"/>
              </a:rPr>
              <a:t>，使工作人员在一种逼真的可配置数字样机（</a:t>
            </a:r>
            <a:r>
              <a:rPr lang="en-US" altLang="zh-CN" sz="1800" dirty="0" err="1" smtClean="0">
                <a:solidFill>
                  <a:srgbClr val="0000FF"/>
                </a:solidFill>
                <a:ea typeface="黑体" pitchFamily="2" charset="-122"/>
              </a:rPr>
              <a:t>cDMU</a:t>
            </a:r>
            <a:r>
              <a:rPr lang="zh-CN" altLang="en-US" sz="1800" dirty="0" smtClean="0">
                <a:solidFill>
                  <a:srgbClr val="0000FF"/>
                </a:solidFill>
                <a:ea typeface="黑体" pitchFamily="2" charset="-122"/>
              </a:rPr>
              <a:t>）的</a:t>
            </a:r>
            <a:r>
              <a:rPr lang="en-US" altLang="zh-CN" sz="1800" dirty="0" smtClean="0">
                <a:solidFill>
                  <a:srgbClr val="0000FF"/>
                </a:solidFill>
                <a:ea typeface="黑体" pitchFamily="2" charset="-122"/>
              </a:rPr>
              <a:t>3D</a:t>
            </a:r>
            <a:r>
              <a:rPr lang="zh-CN" altLang="en-US" sz="1800" dirty="0" smtClean="0">
                <a:solidFill>
                  <a:srgbClr val="0000FF"/>
                </a:solidFill>
                <a:ea typeface="黑体" pitchFamily="2" charset="-122"/>
              </a:rPr>
              <a:t>环境中实现全欧洲异地协同的设计评审、仿真和共享。 </a:t>
            </a:r>
          </a:p>
        </p:txBody>
      </p:sp>
      <p:sp>
        <p:nvSpPr>
          <p:cNvPr id="4"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.4</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cDMU</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管理</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5"/>
          <p:cNvGrpSpPr>
            <a:grpSpLocks/>
          </p:cNvGrpSpPr>
          <p:nvPr/>
        </p:nvGrpSpPr>
        <p:grpSpPr bwMode="auto">
          <a:xfrm>
            <a:off x="593725" y="2222500"/>
            <a:ext cx="5181600" cy="4127500"/>
            <a:chOff x="563085" y="2187297"/>
            <a:chExt cx="5181699" cy="4128016"/>
          </a:xfrm>
        </p:grpSpPr>
        <p:sp>
          <p:nvSpPr>
            <p:cNvPr id="8" name="AutoShape 3"/>
            <p:cNvSpPr>
              <a:spLocks noChangeArrowheads="1"/>
            </p:cNvSpPr>
            <p:nvPr/>
          </p:nvSpPr>
          <p:spPr bwMode="auto">
            <a:xfrm>
              <a:off x="4936732" y="5215038"/>
              <a:ext cx="808052" cy="619202"/>
            </a:xfrm>
            <a:prstGeom prst="octagon">
              <a:avLst>
                <a:gd name="adj" fmla="val 29287"/>
              </a:avLst>
            </a:prstGeom>
            <a:solidFill>
              <a:srgbClr val="808080"/>
            </a:solidFill>
            <a:ln w="22225">
              <a:solidFill>
                <a:srgbClr val="808080"/>
              </a:solidFill>
              <a:miter lim="800000"/>
              <a:headEnd/>
              <a:tailEnd/>
            </a:ln>
            <a:effectLst/>
          </p:spPr>
          <p:txBody>
            <a:bodyPr wrap="none" anchor="ctr"/>
            <a:lstStyle/>
            <a:p>
              <a:pPr fontAlgn="auto">
                <a:spcBef>
                  <a:spcPts val="0"/>
                </a:spcBef>
                <a:spcAft>
                  <a:spcPts val="0"/>
                </a:spcAft>
                <a:defRPr/>
              </a:pPr>
              <a:endParaRPr lang="zh-CN" altLang="en-US" sz="1200" kern="0">
                <a:solidFill>
                  <a:schemeClr val="tx1"/>
                </a:solidFill>
                <a:latin typeface="微软雅黑" pitchFamily="34" charset="-122"/>
                <a:ea typeface="微软雅黑" pitchFamily="34" charset="-122"/>
              </a:endParaRPr>
            </a:p>
          </p:txBody>
        </p:sp>
        <p:sp>
          <p:nvSpPr>
            <p:cNvPr id="9" name="AutoShape 7"/>
            <p:cNvSpPr>
              <a:spLocks noChangeArrowheads="1"/>
            </p:cNvSpPr>
            <p:nvPr/>
          </p:nvSpPr>
          <p:spPr bwMode="auto">
            <a:xfrm>
              <a:off x="629761" y="3906775"/>
              <a:ext cx="1144610" cy="482660"/>
            </a:xfrm>
            <a:prstGeom prst="roundRect">
              <a:avLst>
                <a:gd name="adj" fmla="val 16667"/>
              </a:avLst>
            </a:prstGeom>
            <a:solidFill>
              <a:srgbClr val="969696"/>
            </a:solidFill>
            <a:ln w="9525">
              <a:solidFill>
                <a:srgbClr val="808080"/>
              </a:solidFill>
              <a:round/>
              <a:headEnd/>
              <a:tailEnd/>
            </a:ln>
            <a:effectLst/>
          </p:spPr>
          <p:txBody>
            <a:bodyPr wrap="none" anchor="ctr"/>
            <a:lstStyle/>
            <a:p>
              <a:pPr fontAlgn="auto">
                <a:spcBef>
                  <a:spcPts val="0"/>
                </a:spcBef>
                <a:spcAft>
                  <a:spcPts val="0"/>
                </a:spcAft>
                <a:defRPr/>
              </a:pPr>
              <a:endParaRPr lang="zh-CN" altLang="en-US" sz="1200" kern="0">
                <a:solidFill>
                  <a:schemeClr val="tx1"/>
                </a:solidFill>
                <a:latin typeface="微软雅黑" pitchFamily="34" charset="-122"/>
                <a:ea typeface="微软雅黑" pitchFamily="34" charset="-122"/>
              </a:endParaRPr>
            </a:p>
          </p:txBody>
        </p:sp>
        <p:sp>
          <p:nvSpPr>
            <p:cNvPr id="10" name="AutoShape 8"/>
            <p:cNvSpPr>
              <a:spLocks noChangeArrowheads="1"/>
            </p:cNvSpPr>
            <p:nvPr/>
          </p:nvSpPr>
          <p:spPr bwMode="auto">
            <a:xfrm>
              <a:off x="563085" y="3976634"/>
              <a:ext cx="1144610" cy="481072"/>
            </a:xfrm>
            <a:prstGeom prst="roundRect">
              <a:avLst>
                <a:gd name="adj" fmla="val 16667"/>
              </a:avLst>
            </a:prstGeom>
            <a:solidFill>
              <a:srgbClr val="3366FF"/>
            </a:solidFill>
            <a:ln w="12700">
              <a:solidFill>
                <a:srgbClr val="FFFF00"/>
              </a:solidFill>
              <a:round/>
              <a:headEnd/>
              <a:tailEnd/>
            </a:ln>
          </p:spPr>
          <p:txBody>
            <a:bodyPr wrap="none" anchor="ctr"/>
            <a:lstStyle/>
            <a:p>
              <a:pPr algn="ctr" eaLnBrk="0" fontAlgn="auto" hangingPunct="0">
                <a:spcBef>
                  <a:spcPts val="0"/>
                </a:spcBef>
                <a:spcAft>
                  <a:spcPts val="0"/>
                </a:spcAft>
                <a:defRPr/>
              </a:pPr>
              <a:r>
                <a:rPr lang="zh-CN" altLang="en-US" sz="1200" kern="0" dirty="0">
                  <a:solidFill>
                    <a:schemeClr val="tx1"/>
                  </a:solidFill>
                  <a:latin typeface="微软雅黑" pitchFamily="34" charset="-122"/>
                  <a:ea typeface="微软雅黑" pitchFamily="34" charset="-122"/>
                </a:rPr>
                <a:t>技术工程</a:t>
              </a:r>
            </a:p>
          </p:txBody>
        </p:sp>
        <p:sp>
          <p:nvSpPr>
            <p:cNvPr id="11" name="AutoShape 9"/>
            <p:cNvSpPr>
              <a:spLocks noChangeArrowheads="1"/>
            </p:cNvSpPr>
            <p:nvPr/>
          </p:nvSpPr>
          <p:spPr bwMode="auto">
            <a:xfrm>
              <a:off x="2917393" y="3012900"/>
              <a:ext cx="1144609" cy="481073"/>
            </a:xfrm>
            <a:prstGeom prst="roundRect">
              <a:avLst>
                <a:gd name="adj" fmla="val 36014"/>
              </a:avLst>
            </a:prstGeom>
            <a:solidFill>
              <a:srgbClr val="969696"/>
            </a:solidFill>
            <a:ln w="9525">
              <a:solidFill>
                <a:srgbClr val="808080"/>
              </a:solidFill>
              <a:round/>
              <a:headEnd/>
              <a:tailEnd/>
            </a:ln>
            <a:effectLst/>
          </p:spPr>
          <p:txBody>
            <a:bodyPr wrap="none" anchor="ctr"/>
            <a:lstStyle/>
            <a:p>
              <a:pPr fontAlgn="auto">
                <a:spcBef>
                  <a:spcPts val="0"/>
                </a:spcBef>
                <a:spcAft>
                  <a:spcPts val="0"/>
                </a:spcAft>
                <a:defRPr/>
              </a:pPr>
              <a:endParaRPr lang="zh-CN" altLang="en-US" sz="1200" kern="0">
                <a:solidFill>
                  <a:schemeClr val="tx1"/>
                </a:solidFill>
                <a:latin typeface="微软雅黑" pitchFamily="34" charset="-122"/>
                <a:ea typeface="微软雅黑" pitchFamily="34" charset="-122"/>
              </a:endParaRPr>
            </a:p>
          </p:txBody>
        </p:sp>
        <p:sp>
          <p:nvSpPr>
            <p:cNvPr id="47136" name="AutoShape 10"/>
            <p:cNvSpPr>
              <a:spLocks noChangeArrowheads="1"/>
            </p:cNvSpPr>
            <p:nvPr/>
          </p:nvSpPr>
          <p:spPr bwMode="auto">
            <a:xfrm>
              <a:off x="2851107" y="3081701"/>
              <a:ext cx="1144012" cy="481602"/>
            </a:xfrm>
            <a:prstGeom prst="roundRect">
              <a:avLst>
                <a:gd name="adj" fmla="val 35713"/>
              </a:avLst>
            </a:prstGeom>
            <a:solidFill>
              <a:srgbClr val="FF9900"/>
            </a:solidFill>
            <a:ln w="9525">
              <a:solidFill>
                <a:srgbClr val="993300"/>
              </a:solidFill>
              <a:round/>
              <a:headEnd/>
              <a:tailEnd/>
            </a:ln>
          </p:spPr>
          <p:txBody>
            <a:bodyPr wrap="none" anchor="ctr"/>
            <a:lstStyle/>
            <a:p>
              <a:pPr algn="ctr" eaLnBrk="0" hangingPunct="0"/>
              <a:r>
                <a:rPr lang="zh-CN" altLang="en-US" sz="1200">
                  <a:solidFill>
                    <a:schemeClr val="tx1"/>
                  </a:solidFill>
                  <a:latin typeface="微软雅黑" pitchFamily="34" charset="-122"/>
                  <a:ea typeface="微软雅黑" pitchFamily="34" charset="-122"/>
                </a:rPr>
                <a:t>采购</a:t>
              </a:r>
            </a:p>
          </p:txBody>
        </p:sp>
        <p:sp>
          <p:nvSpPr>
            <p:cNvPr id="13" name="AutoShape 11"/>
            <p:cNvSpPr>
              <a:spLocks noChangeArrowheads="1"/>
            </p:cNvSpPr>
            <p:nvPr/>
          </p:nvSpPr>
          <p:spPr bwMode="auto">
            <a:xfrm>
              <a:off x="2917393" y="3906775"/>
              <a:ext cx="1144609" cy="482660"/>
            </a:xfrm>
            <a:prstGeom prst="roundRect">
              <a:avLst>
                <a:gd name="adj" fmla="val 36014"/>
              </a:avLst>
            </a:prstGeom>
            <a:solidFill>
              <a:srgbClr val="969696"/>
            </a:solidFill>
            <a:ln w="9525">
              <a:solidFill>
                <a:srgbClr val="808080"/>
              </a:solidFill>
              <a:round/>
              <a:headEnd/>
              <a:tailEnd/>
            </a:ln>
            <a:effectLst/>
          </p:spPr>
          <p:txBody>
            <a:bodyPr wrap="none" anchor="ctr"/>
            <a:lstStyle/>
            <a:p>
              <a:pPr fontAlgn="auto">
                <a:spcBef>
                  <a:spcPts val="0"/>
                </a:spcBef>
                <a:spcAft>
                  <a:spcPts val="0"/>
                </a:spcAft>
                <a:defRPr/>
              </a:pPr>
              <a:endParaRPr lang="zh-CN" altLang="en-US" sz="1200" kern="0">
                <a:solidFill>
                  <a:schemeClr val="tx1"/>
                </a:solidFill>
                <a:latin typeface="微软雅黑" pitchFamily="34" charset="-122"/>
                <a:ea typeface="微软雅黑" pitchFamily="34" charset="-122"/>
              </a:endParaRPr>
            </a:p>
          </p:txBody>
        </p:sp>
        <p:sp>
          <p:nvSpPr>
            <p:cNvPr id="47138" name="AutoShape 12"/>
            <p:cNvSpPr>
              <a:spLocks noChangeArrowheads="1"/>
            </p:cNvSpPr>
            <p:nvPr/>
          </p:nvSpPr>
          <p:spPr bwMode="auto">
            <a:xfrm>
              <a:off x="2851107" y="3976105"/>
              <a:ext cx="1144012" cy="481602"/>
            </a:xfrm>
            <a:prstGeom prst="roundRect">
              <a:avLst>
                <a:gd name="adj" fmla="val 35713"/>
              </a:avLst>
            </a:prstGeom>
            <a:solidFill>
              <a:srgbClr val="FF9900"/>
            </a:solidFill>
            <a:ln w="9525">
              <a:solidFill>
                <a:srgbClr val="993300"/>
              </a:solidFill>
              <a:round/>
              <a:headEnd/>
              <a:tailEnd/>
            </a:ln>
          </p:spPr>
          <p:txBody>
            <a:bodyPr wrap="none" anchor="ctr"/>
            <a:lstStyle/>
            <a:p>
              <a:pPr algn="ctr" eaLnBrk="0" hangingPunct="0"/>
              <a:r>
                <a:rPr lang="zh-CN" altLang="en-US" sz="1200">
                  <a:solidFill>
                    <a:schemeClr val="tx1"/>
                  </a:solidFill>
                  <a:latin typeface="微软雅黑" pitchFamily="34" charset="-122"/>
                  <a:ea typeface="微软雅黑" pitchFamily="34" charset="-122"/>
                </a:rPr>
                <a:t>制造</a:t>
              </a:r>
            </a:p>
          </p:txBody>
        </p:sp>
        <p:sp>
          <p:nvSpPr>
            <p:cNvPr id="15" name="AutoShape 13"/>
            <p:cNvSpPr>
              <a:spLocks noChangeArrowheads="1"/>
            </p:cNvSpPr>
            <p:nvPr/>
          </p:nvSpPr>
          <p:spPr bwMode="auto">
            <a:xfrm>
              <a:off x="2917393" y="4802237"/>
              <a:ext cx="1144609" cy="481072"/>
            </a:xfrm>
            <a:prstGeom prst="roundRect">
              <a:avLst>
                <a:gd name="adj" fmla="val 36014"/>
              </a:avLst>
            </a:prstGeom>
            <a:solidFill>
              <a:srgbClr val="969696"/>
            </a:solidFill>
            <a:ln w="9525">
              <a:solidFill>
                <a:srgbClr val="808080"/>
              </a:solidFill>
              <a:round/>
              <a:headEnd/>
              <a:tailEnd/>
            </a:ln>
            <a:effectLst/>
          </p:spPr>
          <p:txBody>
            <a:bodyPr wrap="none" anchor="ctr"/>
            <a:lstStyle/>
            <a:p>
              <a:pPr fontAlgn="auto">
                <a:spcBef>
                  <a:spcPts val="0"/>
                </a:spcBef>
                <a:spcAft>
                  <a:spcPts val="0"/>
                </a:spcAft>
                <a:defRPr/>
              </a:pPr>
              <a:endParaRPr lang="zh-CN" altLang="en-US" sz="1200" kern="0">
                <a:solidFill>
                  <a:schemeClr val="tx1"/>
                </a:solidFill>
                <a:latin typeface="微软雅黑" pitchFamily="34" charset="-122"/>
                <a:ea typeface="微软雅黑" pitchFamily="34" charset="-122"/>
              </a:endParaRPr>
            </a:p>
          </p:txBody>
        </p:sp>
        <p:sp>
          <p:nvSpPr>
            <p:cNvPr id="47140" name="AutoShape 14"/>
            <p:cNvSpPr>
              <a:spLocks noChangeArrowheads="1"/>
            </p:cNvSpPr>
            <p:nvPr/>
          </p:nvSpPr>
          <p:spPr bwMode="auto">
            <a:xfrm>
              <a:off x="2851107" y="4870508"/>
              <a:ext cx="1144012" cy="481602"/>
            </a:xfrm>
            <a:prstGeom prst="roundRect">
              <a:avLst>
                <a:gd name="adj" fmla="val 35713"/>
              </a:avLst>
            </a:prstGeom>
            <a:solidFill>
              <a:srgbClr val="FF9900"/>
            </a:solidFill>
            <a:ln w="9525">
              <a:solidFill>
                <a:srgbClr val="993300"/>
              </a:solidFill>
              <a:round/>
              <a:headEnd/>
              <a:tailEnd/>
            </a:ln>
          </p:spPr>
          <p:txBody>
            <a:bodyPr wrap="none" anchor="ctr"/>
            <a:lstStyle/>
            <a:p>
              <a:pPr algn="ctr" eaLnBrk="0" hangingPunct="0"/>
              <a:r>
                <a:rPr lang="zh-CN" altLang="en-US" sz="1200">
                  <a:solidFill>
                    <a:schemeClr val="tx1"/>
                  </a:solidFill>
                  <a:latin typeface="微软雅黑" pitchFamily="34" charset="-122"/>
                  <a:ea typeface="微软雅黑" pitchFamily="34" charset="-122"/>
                </a:rPr>
                <a:t>营销市场</a:t>
              </a:r>
            </a:p>
          </p:txBody>
        </p:sp>
        <p:sp>
          <p:nvSpPr>
            <p:cNvPr id="17" name="AutoShape 22"/>
            <p:cNvSpPr>
              <a:spLocks noChangeArrowheads="1"/>
            </p:cNvSpPr>
            <p:nvPr/>
          </p:nvSpPr>
          <p:spPr bwMode="auto">
            <a:xfrm>
              <a:off x="2985656" y="5764382"/>
              <a:ext cx="1144610" cy="482660"/>
            </a:xfrm>
            <a:prstGeom prst="roundRect">
              <a:avLst>
                <a:gd name="adj" fmla="val 36014"/>
              </a:avLst>
            </a:prstGeom>
            <a:solidFill>
              <a:srgbClr val="969696"/>
            </a:solidFill>
            <a:ln w="9525">
              <a:solidFill>
                <a:srgbClr val="808080"/>
              </a:solidFill>
              <a:round/>
              <a:headEnd/>
              <a:tailEnd/>
            </a:ln>
            <a:effectLst/>
          </p:spPr>
          <p:txBody>
            <a:bodyPr wrap="none" anchor="ctr"/>
            <a:lstStyle/>
            <a:p>
              <a:pPr fontAlgn="auto">
                <a:spcBef>
                  <a:spcPts val="0"/>
                </a:spcBef>
                <a:spcAft>
                  <a:spcPts val="0"/>
                </a:spcAft>
                <a:defRPr/>
              </a:pPr>
              <a:endParaRPr lang="zh-CN" altLang="en-US" sz="1200" kern="0">
                <a:solidFill>
                  <a:schemeClr val="tx1"/>
                </a:solidFill>
                <a:latin typeface="微软雅黑" pitchFamily="34" charset="-122"/>
                <a:ea typeface="微软雅黑" pitchFamily="34" charset="-122"/>
              </a:endParaRPr>
            </a:p>
          </p:txBody>
        </p:sp>
        <p:sp>
          <p:nvSpPr>
            <p:cNvPr id="47142" name="AutoShape 23"/>
            <p:cNvSpPr>
              <a:spLocks noChangeArrowheads="1"/>
            </p:cNvSpPr>
            <p:nvPr/>
          </p:nvSpPr>
          <p:spPr bwMode="auto">
            <a:xfrm>
              <a:off x="2918402" y="5833711"/>
              <a:ext cx="1144012" cy="481602"/>
            </a:xfrm>
            <a:prstGeom prst="roundRect">
              <a:avLst>
                <a:gd name="adj" fmla="val 35713"/>
              </a:avLst>
            </a:prstGeom>
            <a:solidFill>
              <a:srgbClr val="FF9900"/>
            </a:solidFill>
            <a:ln w="9525">
              <a:solidFill>
                <a:srgbClr val="993300"/>
              </a:solidFill>
              <a:round/>
              <a:headEnd/>
              <a:tailEnd/>
            </a:ln>
          </p:spPr>
          <p:txBody>
            <a:bodyPr wrap="none" anchor="ctr"/>
            <a:lstStyle/>
            <a:p>
              <a:pPr algn="ctr" eaLnBrk="0" hangingPunct="0"/>
              <a:r>
                <a:rPr lang="zh-CN" altLang="en-US" sz="1200">
                  <a:solidFill>
                    <a:schemeClr val="tx1"/>
                  </a:solidFill>
                  <a:latin typeface="微软雅黑" pitchFamily="34" charset="-122"/>
                  <a:ea typeface="微软雅黑" pitchFamily="34" charset="-122"/>
                </a:rPr>
                <a:t>服务</a:t>
              </a:r>
            </a:p>
          </p:txBody>
        </p:sp>
        <p:sp>
          <p:nvSpPr>
            <p:cNvPr id="47143" name="AutoShape 32"/>
            <p:cNvSpPr>
              <a:spLocks noChangeArrowheads="1"/>
            </p:cNvSpPr>
            <p:nvPr/>
          </p:nvSpPr>
          <p:spPr bwMode="auto">
            <a:xfrm>
              <a:off x="4869951" y="5283310"/>
              <a:ext cx="807538" cy="619203"/>
            </a:xfrm>
            <a:prstGeom prst="octagon">
              <a:avLst>
                <a:gd name="adj" fmla="val 29287"/>
              </a:avLst>
            </a:prstGeom>
            <a:solidFill>
              <a:srgbClr val="FFCC00"/>
            </a:solidFill>
            <a:ln w="22225">
              <a:solidFill>
                <a:srgbClr val="FF6600"/>
              </a:solidFill>
              <a:miter lim="800000"/>
              <a:headEnd/>
              <a:tailEnd/>
            </a:ln>
          </p:spPr>
          <p:txBody>
            <a:bodyPr wrap="none" anchor="ctr"/>
            <a:lstStyle/>
            <a:p>
              <a:pPr algn="ctr" eaLnBrk="0" hangingPunct="0"/>
              <a:r>
                <a:rPr lang="zh-CN" altLang="en-US" sz="1200">
                  <a:solidFill>
                    <a:schemeClr val="tx1"/>
                  </a:solidFill>
                  <a:latin typeface="微软雅黑" pitchFamily="34" charset="-122"/>
                  <a:ea typeface="微软雅黑" pitchFamily="34" charset="-122"/>
                </a:rPr>
                <a:t>客户</a:t>
              </a:r>
            </a:p>
          </p:txBody>
        </p:sp>
        <p:sp>
          <p:nvSpPr>
            <p:cNvPr id="20" name="AutoShape 5"/>
            <p:cNvSpPr>
              <a:spLocks noChangeArrowheads="1"/>
            </p:cNvSpPr>
            <p:nvPr/>
          </p:nvSpPr>
          <p:spPr bwMode="auto">
            <a:xfrm>
              <a:off x="1032994" y="2187297"/>
              <a:ext cx="1144610" cy="481073"/>
            </a:xfrm>
            <a:prstGeom prst="roundRect">
              <a:avLst>
                <a:gd name="adj" fmla="val 0"/>
              </a:avLst>
            </a:prstGeom>
            <a:solidFill>
              <a:srgbClr val="969696"/>
            </a:solidFill>
            <a:ln w="9525">
              <a:solidFill>
                <a:srgbClr val="808080"/>
              </a:solidFill>
              <a:round/>
              <a:headEnd/>
              <a:tailEnd/>
            </a:ln>
            <a:effectLst/>
          </p:spPr>
          <p:txBody>
            <a:bodyPr wrap="none" anchor="ctr"/>
            <a:lstStyle/>
            <a:p>
              <a:pPr fontAlgn="auto">
                <a:spcBef>
                  <a:spcPts val="0"/>
                </a:spcBef>
                <a:spcAft>
                  <a:spcPts val="0"/>
                </a:spcAft>
                <a:defRPr/>
              </a:pPr>
              <a:endParaRPr lang="zh-CN" altLang="en-US" sz="1200" kern="0">
                <a:solidFill>
                  <a:schemeClr val="tx1"/>
                </a:solidFill>
                <a:latin typeface="微软雅黑" pitchFamily="34" charset="-122"/>
                <a:ea typeface="微软雅黑" pitchFamily="34" charset="-122"/>
              </a:endParaRPr>
            </a:p>
          </p:txBody>
        </p:sp>
        <p:sp>
          <p:nvSpPr>
            <p:cNvPr id="21" name="AutoShape 6"/>
            <p:cNvSpPr>
              <a:spLocks noChangeArrowheads="1"/>
            </p:cNvSpPr>
            <p:nvPr/>
          </p:nvSpPr>
          <p:spPr bwMode="auto">
            <a:xfrm>
              <a:off x="967906" y="2255569"/>
              <a:ext cx="1143022" cy="482660"/>
            </a:xfrm>
            <a:prstGeom prst="roundRect">
              <a:avLst>
                <a:gd name="adj" fmla="val 0"/>
              </a:avLst>
            </a:prstGeom>
            <a:solidFill>
              <a:srgbClr val="00CCCC"/>
            </a:solidFill>
            <a:ln w="9525">
              <a:solidFill>
                <a:srgbClr val="6666FF"/>
              </a:solidFill>
              <a:round/>
              <a:headEnd/>
              <a:tailEnd/>
            </a:ln>
          </p:spPr>
          <p:txBody>
            <a:bodyPr wrap="none" anchor="ctr"/>
            <a:lstStyle/>
            <a:p>
              <a:pPr algn="ctr" eaLnBrk="0" fontAlgn="auto" hangingPunct="0">
                <a:spcBef>
                  <a:spcPts val="0"/>
                </a:spcBef>
                <a:spcAft>
                  <a:spcPts val="0"/>
                </a:spcAft>
                <a:defRPr/>
              </a:pPr>
              <a:r>
                <a:rPr lang="zh-CN" altLang="en-US" sz="1200" kern="0" dirty="0">
                  <a:solidFill>
                    <a:schemeClr val="tx1"/>
                  </a:solidFill>
                  <a:latin typeface="微软雅黑" pitchFamily="34" charset="-122"/>
                  <a:ea typeface="微软雅黑" pitchFamily="34" charset="-122"/>
                </a:rPr>
                <a:t>供应商</a:t>
              </a:r>
            </a:p>
          </p:txBody>
        </p:sp>
      </p:grpSp>
      <p:cxnSp>
        <p:nvCxnSpPr>
          <p:cNvPr id="47109" name="AutoShape 16"/>
          <p:cNvCxnSpPr>
            <a:cxnSpLocks noChangeShapeType="1"/>
          </p:cNvCxnSpPr>
          <p:nvPr/>
        </p:nvCxnSpPr>
        <p:spPr bwMode="auto">
          <a:xfrm>
            <a:off x="3454400" y="3598863"/>
            <a:ext cx="0" cy="412750"/>
          </a:xfrm>
          <a:prstGeom prst="straightConnector1">
            <a:avLst/>
          </a:prstGeom>
          <a:noFill/>
          <a:ln w="31750">
            <a:solidFill>
              <a:srgbClr val="FF0000"/>
            </a:solidFill>
            <a:round/>
            <a:headEnd/>
            <a:tailEnd type="triangle" w="med" len="med"/>
          </a:ln>
        </p:spPr>
      </p:cxnSp>
      <p:cxnSp>
        <p:nvCxnSpPr>
          <p:cNvPr id="47110" name="AutoShape 17"/>
          <p:cNvCxnSpPr>
            <a:cxnSpLocks noChangeShapeType="1"/>
          </p:cNvCxnSpPr>
          <p:nvPr/>
        </p:nvCxnSpPr>
        <p:spPr bwMode="auto">
          <a:xfrm>
            <a:off x="3454400" y="4492625"/>
            <a:ext cx="0" cy="412750"/>
          </a:xfrm>
          <a:prstGeom prst="straightConnector1">
            <a:avLst/>
          </a:prstGeom>
          <a:noFill/>
          <a:ln w="31750">
            <a:solidFill>
              <a:srgbClr val="FF0000"/>
            </a:solidFill>
            <a:round/>
            <a:headEnd/>
            <a:tailEnd type="triangle" w="med" len="med"/>
          </a:ln>
        </p:spPr>
      </p:cxnSp>
      <p:cxnSp>
        <p:nvCxnSpPr>
          <p:cNvPr id="25" name="AutoShape 15"/>
          <p:cNvCxnSpPr>
            <a:cxnSpLocks noChangeShapeType="1"/>
          </p:cNvCxnSpPr>
          <p:nvPr/>
        </p:nvCxnSpPr>
        <p:spPr bwMode="auto">
          <a:xfrm rot="5400000">
            <a:off x="749301" y="3190875"/>
            <a:ext cx="1238250" cy="403225"/>
          </a:xfrm>
          <a:prstGeom prst="curvedConnector3">
            <a:avLst>
              <a:gd name="adj1" fmla="val 50000"/>
            </a:avLst>
          </a:prstGeom>
          <a:noFill/>
          <a:ln w="25400" algn="ctr">
            <a:solidFill>
              <a:srgbClr val="000000"/>
            </a:solidFill>
            <a:round/>
            <a:headEnd type="triangle" w="med" len="med"/>
            <a:tailEnd type="triangle" w="med" len="med"/>
          </a:ln>
          <a:effectLst>
            <a:outerShdw dist="20000" dir="5400000" rotWithShape="0">
              <a:srgbClr val="000000">
                <a:alpha val="37999"/>
              </a:srgbClr>
            </a:outerShdw>
          </a:effectLst>
        </p:spPr>
      </p:cxnSp>
      <p:grpSp>
        <p:nvGrpSpPr>
          <p:cNvPr id="3" name="Group 18"/>
          <p:cNvGrpSpPr>
            <a:grpSpLocks/>
          </p:cNvGrpSpPr>
          <p:nvPr/>
        </p:nvGrpSpPr>
        <p:grpSpPr bwMode="auto">
          <a:xfrm>
            <a:off x="1760538" y="3367088"/>
            <a:ext cx="1144587" cy="893762"/>
            <a:chOff x="1872" y="1800"/>
            <a:chExt cx="816" cy="624"/>
          </a:xfrm>
        </p:grpSpPr>
        <p:cxnSp>
          <p:nvCxnSpPr>
            <p:cNvPr id="27" name="AutoShape 19"/>
            <p:cNvCxnSpPr>
              <a:cxnSpLocks noChangeShapeType="1"/>
            </p:cNvCxnSpPr>
            <p:nvPr/>
          </p:nvCxnSpPr>
          <p:spPr bwMode="auto">
            <a:xfrm>
              <a:off x="1872" y="2424"/>
              <a:ext cx="816" cy="0"/>
            </a:xfrm>
            <a:prstGeom prst="straightConnector1">
              <a:avLst/>
            </a:prstGeom>
            <a:ln>
              <a:headEnd type="triangl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28" name="AutoShape 20"/>
            <p:cNvCxnSpPr>
              <a:cxnSpLocks noChangeShapeType="1"/>
            </p:cNvCxnSpPr>
            <p:nvPr/>
          </p:nvCxnSpPr>
          <p:spPr bwMode="auto">
            <a:xfrm flipV="1">
              <a:off x="1872" y="1800"/>
              <a:ext cx="816" cy="624"/>
            </a:xfrm>
            <a:prstGeom prst="curvedConnector3">
              <a:avLst>
                <a:gd name="adj1" fmla="val 50000"/>
              </a:avLst>
            </a:prstGeom>
            <a:ln>
              <a:headEnd type="triangle" w="med" len="med"/>
              <a:tailEnd type="triangle" w="med" len="med"/>
            </a:ln>
          </p:spPr>
          <p:style>
            <a:lnRef idx="2">
              <a:schemeClr val="accent4"/>
            </a:lnRef>
            <a:fillRef idx="0">
              <a:schemeClr val="accent4"/>
            </a:fillRef>
            <a:effectRef idx="1">
              <a:schemeClr val="accent4"/>
            </a:effectRef>
            <a:fontRef idx="minor">
              <a:schemeClr val="tx1"/>
            </a:fontRef>
          </p:style>
        </p:cxnSp>
      </p:grpSp>
      <p:cxnSp>
        <p:nvCxnSpPr>
          <p:cNvPr id="29" name="AutoShape 21"/>
          <p:cNvCxnSpPr>
            <a:cxnSpLocks noChangeShapeType="1"/>
          </p:cNvCxnSpPr>
          <p:nvPr/>
        </p:nvCxnSpPr>
        <p:spPr bwMode="auto">
          <a:xfrm>
            <a:off x="1760538" y="4260850"/>
            <a:ext cx="1144587" cy="895350"/>
          </a:xfrm>
          <a:prstGeom prst="curvedConnector3">
            <a:avLst>
              <a:gd name="adj1" fmla="val 50000"/>
            </a:avLst>
          </a:prstGeom>
          <a:ln>
            <a:headEnd type="triangl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30" name="AutoShape 24"/>
          <p:cNvCxnSpPr>
            <a:cxnSpLocks noChangeShapeType="1"/>
          </p:cNvCxnSpPr>
          <p:nvPr/>
        </p:nvCxnSpPr>
        <p:spPr bwMode="auto">
          <a:xfrm rot="16200000" flipH="1">
            <a:off x="1249362" y="4410076"/>
            <a:ext cx="1617663" cy="1782762"/>
          </a:xfrm>
          <a:prstGeom prst="curvedConnector2">
            <a:avLst/>
          </a:prstGeom>
          <a:noFill/>
          <a:ln w="25400" algn="ctr">
            <a:solidFill>
              <a:srgbClr val="000000"/>
            </a:solidFill>
            <a:round/>
            <a:headEnd type="triangle" w="med" len="med"/>
            <a:tailEnd type="triangle" w="med" len="med"/>
          </a:ln>
          <a:effectLst>
            <a:outerShdw dist="20000" dir="5400000" rotWithShape="0">
              <a:srgbClr val="000000">
                <a:alpha val="37999"/>
              </a:srgbClr>
            </a:outerShdw>
          </a:effectLst>
        </p:spPr>
      </p:cxnSp>
      <p:cxnSp>
        <p:nvCxnSpPr>
          <p:cNvPr id="47115" name="AutoShape 25"/>
          <p:cNvCxnSpPr>
            <a:cxnSpLocks noChangeShapeType="1"/>
          </p:cNvCxnSpPr>
          <p:nvPr/>
        </p:nvCxnSpPr>
        <p:spPr bwMode="auto">
          <a:xfrm>
            <a:off x="2141538" y="2532063"/>
            <a:ext cx="1312862" cy="584200"/>
          </a:xfrm>
          <a:prstGeom prst="bentConnector2">
            <a:avLst/>
          </a:prstGeom>
          <a:noFill/>
          <a:ln w="31750">
            <a:solidFill>
              <a:srgbClr val="FF0000"/>
            </a:solidFill>
            <a:miter lim="800000"/>
            <a:headEnd/>
            <a:tailEnd type="triangle" w="med" len="med"/>
          </a:ln>
        </p:spPr>
      </p:cxnSp>
      <p:cxnSp>
        <p:nvCxnSpPr>
          <p:cNvPr id="47116" name="AutoShape 26"/>
          <p:cNvCxnSpPr>
            <a:cxnSpLocks noChangeShapeType="1"/>
          </p:cNvCxnSpPr>
          <p:nvPr/>
        </p:nvCxnSpPr>
        <p:spPr bwMode="auto">
          <a:xfrm rot="16200000" flipH="1">
            <a:off x="4098925" y="4741863"/>
            <a:ext cx="561975" cy="1851025"/>
          </a:xfrm>
          <a:prstGeom prst="bentConnector3">
            <a:avLst>
              <a:gd name="adj1" fmla="val 138699"/>
            </a:avLst>
          </a:prstGeom>
          <a:noFill/>
          <a:ln w="31750">
            <a:solidFill>
              <a:srgbClr val="FF0000"/>
            </a:solidFill>
            <a:miter lim="800000"/>
            <a:headEnd/>
            <a:tailEnd type="triangle" w="med" len="med"/>
          </a:ln>
        </p:spPr>
      </p:cxnSp>
      <p:cxnSp>
        <p:nvCxnSpPr>
          <p:cNvPr id="33" name="AutoShape 27"/>
          <p:cNvCxnSpPr>
            <a:cxnSpLocks noChangeShapeType="1"/>
          </p:cNvCxnSpPr>
          <p:nvPr/>
        </p:nvCxnSpPr>
        <p:spPr bwMode="auto">
          <a:xfrm rot="10800000">
            <a:off x="4025900" y="5146675"/>
            <a:ext cx="1158875" cy="477838"/>
          </a:xfrm>
          <a:prstGeom prst="curvedConnector3">
            <a:avLst>
              <a:gd name="adj1" fmla="val 50000"/>
            </a:avLst>
          </a:prstGeom>
          <a:noFill/>
          <a:ln w="25400" algn="ctr">
            <a:solidFill>
              <a:srgbClr val="000000"/>
            </a:solidFill>
            <a:round/>
            <a:headEnd type="triangle" w="med" len="med"/>
            <a:tailEnd type="triangle" w="med" len="med"/>
          </a:ln>
          <a:effectLst>
            <a:outerShdw dist="20000" dir="5400000" rotWithShape="0">
              <a:srgbClr val="000000">
                <a:alpha val="37999"/>
              </a:srgbClr>
            </a:outerShdw>
          </a:effectLst>
        </p:spPr>
      </p:cxnSp>
      <p:cxnSp>
        <p:nvCxnSpPr>
          <p:cNvPr id="34" name="AutoShape 28"/>
          <p:cNvCxnSpPr>
            <a:cxnSpLocks noChangeShapeType="1"/>
          </p:cNvCxnSpPr>
          <p:nvPr/>
        </p:nvCxnSpPr>
        <p:spPr bwMode="auto">
          <a:xfrm rot="10800000" flipV="1">
            <a:off x="4092575" y="5670550"/>
            <a:ext cx="1101725" cy="439738"/>
          </a:xfrm>
          <a:prstGeom prst="curvedConnector3">
            <a:avLst>
              <a:gd name="adj1" fmla="val 50000"/>
            </a:avLst>
          </a:prstGeom>
          <a:noFill/>
          <a:ln w="25400" algn="ctr">
            <a:solidFill>
              <a:srgbClr val="000000"/>
            </a:solidFill>
            <a:round/>
            <a:headEnd/>
            <a:tailEnd type="triangle" w="med" len="med"/>
          </a:ln>
          <a:effectLst>
            <a:outerShdw dist="20000" dir="5400000" rotWithShape="0">
              <a:srgbClr val="000000">
                <a:alpha val="37999"/>
              </a:srgbClr>
            </a:outerShdw>
          </a:effectLst>
        </p:spPr>
      </p:cxnSp>
      <p:sp>
        <p:nvSpPr>
          <p:cNvPr id="36" name="Oval 29"/>
          <p:cNvSpPr>
            <a:spLocks noChangeArrowheads="1"/>
          </p:cNvSpPr>
          <p:nvPr/>
        </p:nvSpPr>
        <p:spPr bwMode="auto">
          <a:xfrm>
            <a:off x="1806575" y="1771650"/>
            <a:ext cx="2220913" cy="1306513"/>
          </a:xfrm>
          <a:prstGeom prst="ellipse">
            <a:avLst/>
          </a:prstGeom>
          <a:solidFill>
            <a:srgbClr val="808080">
              <a:alpha val="50195"/>
            </a:srgbClr>
          </a:solidFill>
          <a:ln w="22225">
            <a:solidFill>
              <a:srgbClr val="808080"/>
            </a:solidFill>
            <a:round/>
            <a:headEnd/>
            <a:tailEnd/>
          </a:ln>
        </p:spPr>
        <p:txBody>
          <a:bodyPr wrap="none" anchor="ctr"/>
          <a:lstStyle/>
          <a:p>
            <a:pPr algn="ctr" eaLnBrk="0" fontAlgn="auto" hangingPunct="0">
              <a:spcBef>
                <a:spcPts val="0"/>
              </a:spcBef>
              <a:spcAft>
                <a:spcPts val="0"/>
              </a:spcAft>
              <a:defRPr/>
            </a:pPr>
            <a:r>
              <a:rPr lang="en-US" altLang="zh-CN" sz="1200" kern="0" dirty="0">
                <a:solidFill>
                  <a:srgbClr val="FF0000"/>
                </a:solidFill>
                <a:latin typeface="微软雅黑" pitchFamily="34" charset="-122"/>
                <a:ea typeface="微软雅黑" pitchFamily="34" charset="-122"/>
              </a:rPr>
              <a:t>SCM</a:t>
            </a:r>
          </a:p>
        </p:txBody>
      </p:sp>
      <p:sp>
        <p:nvSpPr>
          <p:cNvPr id="37" name="Oval 30"/>
          <p:cNvSpPr>
            <a:spLocks noChangeArrowheads="1"/>
          </p:cNvSpPr>
          <p:nvPr/>
        </p:nvSpPr>
        <p:spPr bwMode="auto">
          <a:xfrm>
            <a:off x="2249488" y="2871788"/>
            <a:ext cx="2381250" cy="2820987"/>
          </a:xfrm>
          <a:prstGeom prst="ellipse">
            <a:avLst/>
          </a:prstGeom>
          <a:solidFill>
            <a:schemeClr val="accent2">
              <a:lumMod val="60000"/>
              <a:lumOff val="40000"/>
              <a:alpha val="66000"/>
            </a:schemeClr>
          </a:solidFill>
          <a:ln w="22225">
            <a:solidFill>
              <a:srgbClr val="0000FF"/>
            </a:solidFill>
            <a:round/>
            <a:headEnd/>
            <a:tailEnd/>
          </a:ln>
        </p:spPr>
        <p:txBody>
          <a:bodyPr wrap="none" anchor="ctr"/>
          <a:lstStyle/>
          <a:p>
            <a:pPr algn="ctr" eaLnBrk="0" fontAlgn="auto" hangingPunct="0">
              <a:spcBef>
                <a:spcPts val="0"/>
              </a:spcBef>
              <a:spcAft>
                <a:spcPts val="0"/>
              </a:spcAft>
              <a:defRPr/>
            </a:pPr>
            <a:r>
              <a:rPr lang="en-US" altLang="zh-CN" sz="1200" kern="0" dirty="0">
                <a:solidFill>
                  <a:srgbClr val="FF0000"/>
                </a:solidFill>
                <a:latin typeface="微软雅黑" pitchFamily="34" charset="-122"/>
                <a:ea typeface="微软雅黑" pitchFamily="34" charset="-122"/>
              </a:rPr>
              <a:t>          ERP</a:t>
            </a:r>
          </a:p>
        </p:txBody>
      </p:sp>
      <p:sp>
        <p:nvSpPr>
          <p:cNvPr id="38" name="Oval 31"/>
          <p:cNvSpPr>
            <a:spLocks noChangeArrowheads="1"/>
          </p:cNvSpPr>
          <p:nvPr/>
        </p:nvSpPr>
        <p:spPr bwMode="auto">
          <a:xfrm>
            <a:off x="525463" y="2925763"/>
            <a:ext cx="2019300" cy="2959100"/>
          </a:xfrm>
          <a:prstGeom prst="ellipse">
            <a:avLst/>
          </a:prstGeom>
          <a:solidFill>
            <a:srgbClr val="00FF00">
              <a:alpha val="50195"/>
            </a:srgbClr>
          </a:solidFill>
          <a:ln w="22225">
            <a:solidFill>
              <a:srgbClr val="008000"/>
            </a:solidFill>
            <a:round/>
            <a:headEnd/>
            <a:tailEnd/>
          </a:ln>
        </p:spPr>
        <p:txBody>
          <a:bodyPr wrap="none" anchor="ctr"/>
          <a:lstStyle/>
          <a:p>
            <a:pPr algn="ctr" eaLnBrk="0" fontAlgn="auto" hangingPunct="0">
              <a:spcBef>
                <a:spcPts val="0"/>
              </a:spcBef>
              <a:spcAft>
                <a:spcPts val="0"/>
              </a:spcAft>
              <a:defRPr/>
            </a:pPr>
            <a:endParaRPr lang="en-US" altLang="zh-CN" sz="1200" kern="0" dirty="0">
              <a:solidFill>
                <a:schemeClr val="tx1"/>
              </a:solidFill>
              <a:latin typeface="微软雅黑" pitchFamily="34" charset="-122"/>
              <a:ea typeface="微软雅黑" pitchFamily="34" charset="-122"/>
            </a:endParaRPr>
          </a:p>
          <a:p>
            <a:pPr algn="ctr" eaLnBrk="0" fontAlgn="auto" hangingPunct="0">
              <a:spcBef>
                <a:spcPts val="0"/>
              </a:spcBef>
              <a:spcAft>
                <a:spcPts val="0"/>
              </a:spcAft>
              <a:defRPr/>
            </a:pPr>
            <a:endParaRPr lang="en-US" altLang="zh-CN" sz="1200" kern="0" dirty="0">
              <a:solidFill>
                <a:schemeClr val="tx1"/>
              </a:solidFill>
              <a:latin typeface="微软雅黑" pitchFamily="34" charset="-122"/>
              <a:ea typeface="微软雅黑" pitchFamily="34" charset="-122"/>
            </a:endParaRPr>
          </a:p>
          <a:p>
            <a:pPr algn="ctr" eaLnBrk="0" fontAlgn="auto" hangingPunct="0">
              <a:spcBef>
                <a:spcPts val="0"/>
              </a:spcBef>
              <a:spcAft>
                <a:spcPts val="0"/>
              </a:spcAft>
              <a:defRPr/>
            </a:pPr>
            <a:r>
              <a:rPr lang="en-US" altLang="zh-CN" sz="1200" kern="0" dirty="0" smtClean="0">
                <a:solidFill>
                  <a:srgbClr val="FF0000"/>
                </a:solidFill>
                <a:latin typeface="微软雅黑" pitchFamily="34" charset="-122"/>
                <a:ea typeface="微软雅黑" pitchFamily="34" charset="-122"/>
              </a:rPr>
              <a:t>PLM</a:t>
            </a:r>
            <a:endParaRPr lang="en-US" altLang="zh-CN" sz="1200" kern="0" dirty="0">
              <a:solidFill>
                <a:srgbClr val="FF0000"/>
              </a:solidFill>
              <a:latin typeface="微软雅黑" pitchFamily="34" charset="-122"/>
              <a:ea typeface="微软雅黑" pitchFamily="34" charset="-122"/>
            </a:endParaRPr>
          </a:p>
        </p:txBody>
      </p:sp>
      <p:sp>
        <p:nvSpPr>
          <p:cNvPr id="39" name="Oval 33"/>
          <p:cNvSpPr>
            <a:spLocks noChangeArrowheads="1"/>
          </p:cNvSpPr>
          <p:nvPr/>
        </p:nvSpPr>
        <p:spPr bwMode="auto">
          <a:xfrm>
            <a:off x="2897188" y="5319713"/>
            <a:ext cx="2881312" cy="1154112"/>
          </a:xfrm>
          <a:prstGeom prst="ellipse">
            <a:avLst/>
          </a:prstGeom>
          <a:solidFill>
            <a:srgbClr val="339966">
              <a:alpha val="65000"/>
            </a:srgbClr>
          </a:solidFill>
          <a:ln w="22225">
            <a:solidFill>
              <a:srgbClr val="008080"/>
            </a:solidFill>
            <a:round/>
            <a:headEnd/>
            <a:tailEnd/>
          </a:ln>
        </p:spPr>
        <p:txBody>
          <a:bodyPr wrap="none" anchor="ctr"/>
          <a:lstStyle/>
          <a:p>
            <a:pPr algn="ctr" eaLnBrk="0" fontAlgn="auto" hangingPunct="0">
              <a:spcBef>
                <a:spcPts val="0"/>
              </a:spcBef>
              <a:spcAft>
                <a:spcPts val="0"/>
              </a:spcAft>
              <a:defRPr/>
            </a:pPr>
            <a:r>
              <a:rPr lang="en-US" altLang="zh-CN" sz="1200" kern="0" dirty="0">
                <a:solidFill>
                  <a:srgbClr val="FF0000"/>
                </a:solidFill>
                <a:latin typeface="微软雅黑" pitchFamily="34" charset="-122"/>
                <a:ea typeface="微软雅黑" pitchFamily="34" charset="-122"/>
              </a:rPr>
              <a:t>CRM</a:t>
            </a:r>
          </a:p>
        </p:txBody>
      </p:sp>
      <p:grpSp>
        <p:nvGrpSpPr>
          <p:cNvPr id="4" name="组合 77"/>
          <p:cNvGrpSpPr>
            <a:grpSpLocks/>
          </p:cNvGrpSpPr>
          <p:nvPr/>
        </p:nvGrpSpPr>
        <p:grpSpPr bwMode="auto">
          <a:xfrm>
            <a:off x="4675188" y="2362200"/>
            <a:ext cx="1377950" cy="1008063"/>
            <a:chOff x="4621901" y="2317358"/>
            <a:chExt cx="1378098" cy="1007930"/>
          </a:xfrm>
        </p:grpSpPr>
        <p:sp>
          <p:nvSpPr>
            <p:cNvPr id="41" name="Line 34"/>
            <p:cNvSpPr>
              <a:spLocks noChangeShapeType="1"/>
            </p:cNvSpPr>
            <p:nvPr/>
          </p:nvSpPr>
          <p:spPr bwMode="auto">
            <a:xfrm>
              <a:off x="4621901" y="2523706"/>
              <a:ext cx="673172" cy="0"/>
            </a:xfrm>
            <a:prstGeom prst="line">
              <a:avLst/>
            </a:prstGeom>
            <a:noFill/>
            <a:ln w="31750">
              <a:solidFill>
                <a:srgbClr val="FF3300"/>
              </a:solidFill>
              <a:round/>
              <a:headEnd/>
              <a:tailEnd type="triangle" w="med" len="med"/>
            </a:ln>
            <a:effectLst/>
          </p:spPr>
          <p:txBody>
            <a:bodyPr wrap="none"/>
            <a:lstStyle/>
            <a:p>
              <a:pPr fontAlgn="auto">
                <a:spcBef>
                  <a:spcPts val="0"/>
                </a:spcBef>
                <a:spcAft>
                  <a:spcPts val="0"/>
                </a:spcAft>
                <a:defRPr/>
              </a:pPr>
              <a:endParaRPr lang="zh-CN" altLang="en-US" sz="1200" kern="0">
                <a:solidFill>
                  <a:schemeClr val="tx1"/>
                </a:solidFill>
                <a:latin typeface="微软雅黑" pitchFamily="34" charset="-122"/>
                <a:ea typeface="微软雅黑" pitchFamily="34" charset="-122"/>
              </a:endParaRPr>
            </a:p>
          </p:txBody>
        </p:sp>
        <p:sp>
          <p:nvSpPr>
            <p:cNvPr id="42" name="Line 35"/>
            <p:cNvSpPr>
              <a:spLocks noChangeShapeType="1"/>
            </p:cNvSpPr>
            <p:nvPr/>
          </p:nvSpPr>
          <p:spPr bwMode="auto">
            <a:xfrm>
              <a:off x="4621901" y="3074496"/>
              <a:ext cx="673172" cy="0"/>
            </a:xfrm>
            <a:prstGeom prst="line">
              <a:avLst/>
            </a:prstGeom>
            <a:ln>
              <a:headEnd/>
              <a:tailEnd type="triangle" w="med" len="med"/>
            </a:ln>
          </p:spPr>
          <p:style>
            <a:lnRef idx="2">
              <a:schemeClr val="accent4"/>
            </a:lnRef>
            <a:fillRef idx="0">
              <a:schemeClr val="accent4"/>
            </a:fillRef>
            <a:effectRef idx="1">
              <a:schemeClr val="accent4"/>
            </a:effectRef>
            <a:fontRef idx="minor">
              <a:schemeClr val="tx1"/>
            </a:fontRef>
          </p:style>
          <p:txBody>
            <a:bodyPr wrap="none"/>
            <a:lstStyle/>
            <a:p>
              <a:pPr fontAlgn="auto">
                <a:spcBef>
                  <a:spcPts val="0"/>
                </a:spcBef>
                <a:spcAft>
                  <a:spcPts val="0"/>
                </a:spcAft>
                <a:defRPr/>
              </a:pPr>
              <a:endParaRPr lang="zh-CN" altLang="en-US" sz="1200" kern="0">
                <a:latin typeface="微软雅黑" pitchFamily="34" charset="-122"/>
                <a:ea typeface="微软雅黑" pitchFamily="34" charset="-122"/>
              </a:endParaRPr>
            </a:p>
          </p:txBody>
        </p:sp>
        <p:sp>
          <p:nvSpPr>
            <p:cNvPr id="43" name="Text Box 36"/>
            <p:cNvSpPr txBox="1">
              <a:spLocks noChangeArrowheads="1"/>
            </p:cNvSpPr>
            <p:nvPr/>
          </p:nvSpPr>
          <p:spPr bwMode="auto">
            <a:xfrm>
              <a:off x="5380808" y="2317358"/>
              <a:ext cx="452486" cy="274602"/>
            </a:xfrm>
            <a:prstGeom prst="rect">
              <a:avLst/>
            </a:prstGeom>
            <a:noFill/>
            <a:ln w="19050">
              <a:noFill/>
              <a:miter lim="800000"/>
              <a:headEnd/>
              <a:tailEnd/>
            </a:ln>
          </p:spPr>
          <p:txBody>
            <a:bodyPr wrap="none">
              <a:spAutoFit/>
            </a:bodyPr>
            <a:lstStyle/>
            <a:p>
              <a:pPr algn="ctr" fontAlgn="auto">
                <a:spcBef>
                  <a:spcPts val="0"/>
                </a:spcBef>
                <a:spcAft>
                  <a:spcPts val="0"/>
                </a:spcAft>
                <a:defRPr/>
              </a:pPr>
              <a:r>
                <a:rPr lang="zh-CN" altLang="en-US" sz="1200" kern="0">
                  <a:solidFill>
                    <a:schemeClr val="tx1"/>
                  </a:solidFill>
                  <a:latin typeface="微软雅黑" pitchFamily="34" charset="-122"/>
                  <a:ea typeface="微软雅黑" pitchFamily="34" charset="-122"/>
                </a:rPr>
                <a:t>物流</a:t>
              </a:r>
            </a:p>
          </p:txBody>
        </p:sp>
        <p:sp>
          <p:nvSpPr>
            <p:cNvPr id="44" name="Text Box 37"/>
            <p:cNvSpPr txBox="1">
              <a:spLocks noChangeArrowheads="1"/>
            </p:cNvSpPr>
            <p:nvPr/>
          </p:nvSpPr>
          <p:spPr bwMode="auto">
            <a:xfrm>
              <a:off x="5407797" y="2868148"/>
              <a:ext cx="592202" cy="457140"/>
            </a:xfrm>
            <a:prstGeom prst="rect">
              <a:avLst/>
            </a:prstGeom>
            <a:noFill/>
            <a:ln w="19050">
              <a:noFill/>
              <a:miter lim="800000"/>
              <a:headEnd/>
              <a:tailEnd/>
            </a:ln>
          </p:spPr>
          <p:txBody>
            <a:bodyPr wrap="none">
              <a:spAutoFit/>
            </a:bodyPr>
            <a:lstStyle/>
            <a:p>
              <a:pPr algn="ctr" fontAlgn="auto">
                <a:spcBef>
                  <a:spcPts val="0"/>
                </a:spcBef>
                <a:spcAft>
                  <a:spcPts val="0"/>
                </a:spcAft>
                <a:defRPr/>
              </a:pPr>
              <a:r>
                <a:rPr lang="zh-CN" altLang="en-US" sz="1200" kern="0">
                  <a:solidFill>
                    <a:schemeClr val="tx1"/>
                  </a:solidFill>
                  <a:latin typeface="微软雅黑" pitchFamily="34" charset="-122"/>
                  <a:ea typeface="微软雅黑" pitchFamily="34" charset="-122"/>
                </a:rPr>
                <a:t>知识流</a:t>
              </a:r>
            </a:p>
            <a:p>
              <a:pPr algn="ctr" fontAlgn="auto">
                <a:spcBef>
                  <a:spcPts val="0"/>
                </a:spcBef>
                <a:spcAft>
                  <a:spcPts val="0"/>
                </a:spcAft>
                <a:defRPr/>
              </a:pPr>
              <a:r>
                <a:rPr lang="zh-CN" altLang="en-US" sz="1200" kern="0">
                  <a:solidFill>
                    <a:schemeClr val="tx1"/>
                  </a:solidFill>
                  <a:latin typeface="微软雅黑" pitchFamily="34" charset="-122"/>
                  <a:ea typeface="微软雅黑" pitchFamily="34" charset="-122"/>
                </a:rPr>
                <a:t>信息流</a:t>
              </a:r>
            </a:p>
          </p:txBody>
        </p:sp>
      </p:grpSp>
      <p:sp>
        <p:nvSpPr>
          <p:cNvPr id="45" name="标题 1"/>
          <p:cNvSpPr txBox="1">
            <a:spLocks/>
          </p:cNvSpPr>
          <p:nvPr/>
        </p:nvSpPr>
        <p:spPr>
          <a:xfrm>
            <a:off x="185738" y="863600"/>
            <a:ext cx="2574925" cy="449263"/>
          </a:xfrm>
          <a:prstGeom prst="rect">
            <a:avLst/>
          </a:prstGeom>
        </p:spPr>
        <p:txBody>
          <a:bodyPr/>
          <a:lstStyle/>
          <a:p>
            <a:pPr eaLnBrk="0" hangingPunct="0">
              <a:buFont typeface="Wingdings" pitchFamily="2" charset="2"/>
              <a:buChar char="ü"/>
              <a:defRPr/>
            </a:pPr>
            <a:r>
              <a:rPr lang="zh-CN" altLang="en-US" sz="2200" dirty="0">
                <a:latin typeface="+mj-lt"/>
                <a:ea typeface="+mj-ea"/>
                <a:cs typeface="+mj-cs"/>
              </a:rPr>
              <a:t>企业信息化模型</a:t>
            </a:r>
          </a:p>
        </p:txBody>
      </p:sp>
      <p:sp>
        <p:nvSpPr>
          <p:cNvPr id="46" name="TextBox 45"/>
          <p:cNvSpPr txBox="1"/>
          <p:nvPr/>
        </p:nvSpPr>
        <p:spPr>
          <a:xfrm>
            <a:off x="6043613" y="1238250"/>
            <a:ext cx="3071812" cy="5048250"/>
          </a:xfrm>
          <a:prstGeom prst="rect">
            <a:avLst/>
          </a:prstGeom>
          <a:solidFill>
            <a:schemeClr val="accent1">
              <a:lumMod val="20000"/>
              <a:lumOff val="80000"/>
            </a:schemeClr>
          </a:solidFill>
        </p:spPr>
        <p:txBody>
          <a:bodyPr>
            <a:spAutoFit/>
          </a:bodyPr>
          <a:lstStyle/>
          <a:p>
            <a:pPr>
              <a:defRPr/>
            </a:pPr>
            <a:r>
              <a:rPr lang="zh-CN" altLang="en-US" sz="1400" dirty="0">
                <a:solidFill>
                  <a:schemeClr val="tx1"/>
                </a:solidFill>
              </a:rPr>
              <a:t>企业信息化最终定位在四个业务领域，由四种主要的</a:t>
            </a:r>
            <a:r>
              <a:rPr lang="en-US" altLang="zh-CN" sz="1400" dirty="0">
                <a:solidFill>
                  <a:schemeClr val="tx1"/>
                </a:solidFill>
              </a:rPr>
              <a:t>IT</a:t>
            </a:r>
            <a:r>
              <a:rPr lang="zh-CN" altLang="en-US" sz="1400" dirty="0">
                <a:solidFill>
                  <a:schemeClr val="tx1"/>
                </a:solidFill>
              </a:rPr>
              <a:t>系统来表示，他们是：</a:t>
            </a:r>
            <a:endParaRPr lang="en-US" altLang="zh-CN" sz="1400" dirty="0">
              <a:solidFill>
                <a:schemeClr val="tx1"/>
              </a:solidFill>
            </a:endParaRPr>
          </a:p>
          <a:p>
            <a:pPr>
              <a:defRPr/>
            </a:pPr>
            <a:endParaRPr lang="en-US" altLang="zh-CN" sz="1400" dirty="0">
              <a:solidFill>
                <a:schemeClr val="tx1"/>
              </a:solidFill>
            </a:endParaRPr>
          </a:p>
          <a:p>
            <a:pPr>
              <a:defRPr/>
            </a:pPr>
            <a:r>
              <a:rPr lang="zh-CN" altLang="en-US" sz="1400" b="1" dirty="0">
                <a:solidFill>
                  <a:schemeClr val="tx1"/>
                </a:solidFill>
              </a:rPr>
              <a:t>供应链管理（</a:t>
            </a:r>
            <a:r>
              <a:rPr lang="en-US" altLang="zh-CN" sz="1400" b="1" dirty="0">
                <a:solidFill>
                  <a:schemeClr val="tx1"/>
                </a:solidFill>
              </a:rPr>
              <a:t>SCM</a:t>
            </a:r>
            <a:r>
              <a:rPr lang="zh-CN" altLang="en-US" sz="1400" b="1" dirty="0">
                <a:solidFill>
                  <a:schemeClr val="tx1"/>
                </a:solidFill>
              </a:rPr>
              <a:t>）</a:t>
            </a:r>
            <a:endParaRPr lang="en-US" altLang="zh-CN" sz="1400" b="1" dirty="0">
              <a:solidFill>
                <a:schemeClr val="tx1"/>
              </a:solidFill>
            </a:endParaRPr>
          </a:p>
          <a:p>
            <a:pPr>
              <a:defRPr/>
            </a:pPr>
            <a:r>
              <a:rPr lang="zh-CN" altLang="en-US" sz="1400" dirty="0">
                <a:solidFill>
                  <a:schemeClr val="tx1"/>
                </a:solidFill>
              </a:rPr>
              <a:t>是使企业更好地采购制造产品和提供服务所需原材料、生产产品和服务并将其递送给客户的艺术和科学的结合。</a:t>
            </a:r>
            <a:endParaRPr lang="en-US" altLang="zh-CN" sz="1400" dirty="0">
              <a:solidFill>
                <a:schemeClr val="tx1"/>
              </a:solidFill>
            </a:endParaRPr>
          </a:p>
          <a:p>
            <a:pPr>
              <a:defRPr/>
            </a:pPr>
            <a:endParaRPr lang="en-US" altLang="zh-CN" sz="1400" dirty="0">
              <a:solidFill>
                <a:schemeClr val="tx1"/>
              </a:solidFill>
            </a:endParaRPr>
          </a:p>
          <a:p>
            <a:pPr>
              <a:defRPr/>
            </a:pPr>
            <a:r>
              <a:rPr lang="zh-CN" altLang="en-US" sz="1400" b="1" dirty="0">
                <a:solidFill>
                  <a:schemeClr val="tx1"/>
                </a:solidFill>
              </a:rPr>
              <a:t>企业资源计划（</a:t>
            </a:r>
            <a:r>
              <a:rPr lang="en-US" altLang="zh-CN" sz="1400" b="1" dirty="0">
                <a:solidFill>
                  <a:schemeClr val="tx1"/>
                </a:solidFill>
              </a:rPr>
              <a:t>ERP</a:t>
            </a:r>
            <a:r>
              <a:rPr lang="zh-CN" altLang="en-US" sz="1400" b="1" dirty="0">
                <a:solidFill>
                  <a:schemeClr val="tx1"/>
                </a:solidFill>
              </a:rPr>
              <a:t>）</a:t>
            </a:r>
            <a:endParaRPr lang="en-US" altLang="zh-CN" sz="1400" b="1" dirty="0">
              <a:solidFill>
                <a:schemeClr val="tx1"/>
              </a:solidFill>
            </a:endParaRPr>
          </a:p>
          <a:p>
            <a:pPr>
              <a:defRPr/>
            </a:pPr>
            <a:r>
              <a:rPr lang="zh-CN" altLang="en-US" sz="1400" dirty="0">
                <a:solidFill>
                  <a:schemeClr val="tx1"/>
                </a:solidFill>
              </a:rPr>
              <a:t>是在先进的企业管理思想的基础上，应用信息技术实现对整个企业资源的一体化管理。</a:t>
            </a:r>
            <a:endParaRPr lang="en-US" altLang="zh-CN" sz="1400" dirty="0">
              <a:solidFill>
                <a:schemeClr val="tx1"/>
              </a:solidFill>
            </a:endParaRPr>
          </a:p>
          <a:p>
            <a:pPr>
              <a:defRPr/>
            </a:pPr>
            <a:endParaRPr lang="en-US" altLang="zh-CN" sz="1400" dirty="0">
              <a:solidFill>
                <a:schemeClr val="tx1"/>
              </a:solidFill>
            </a:endParaRPr>
          </a:p>
          <a:p>
            <a:pPr>
              <a:defRPr/>
            </a:pPr>
            <a:r>
              <a:rPr lang="zh-CN" altLang="en-US" sz="1400" b="1" dirty="0">
                <a:solidFill>
                  <a:schemeClr val="tx1"/>
                </a:solidFill>
              </a:rPr>
              <a:t>客户关系管理（</a:t>
            </a:r>
            <a:r>
              <a:rPr lang="en-US" altLang="zh-CN" sz="1400" b="1" dirty="0">
                <a:solidFill>
                  <a:schemeClr val="tx1"/>
                </a:solidFill>
              </a:rPr>
              <a:t>CRM</a:t>
            </a:r>
            <a:r>
              <a:rPr lang="zh-CN" altLang="en-US" sz="1400" b="1" dirty="0">
                <a:solidFill>
                  <a:schemeClr val="tx1"/>
                </a:solidFill>
              </a:rPr>
              <a:t>）</a:t>
            </a:r>
            <a:endParaRPr lang="en-US" altLang="zh-CN" sz="1400" b="1" dirty="0">
              <a:solidFill>
                <a:schemeClr val="tx1"/>
              </a:solidFill>
            </a:endParaRPr>
          </a:p>
          <a:p>
            <a:pPr>
              <a:defRPr/>
            </a:pPr>
            <a:r>
              <a:rPr lang="zh-CN" altLang="en-US" sz="1400" dirty="0">
                <a:solidFill>
                  <a:schemeClr val="tx1"/>
                </a:solidFill>
              </a:rPr>
              <a:t>通过对客户详细资料的深入分析，来提高客户满意程度，从而提高企业的竞争力的一种手段。</a:t>
            </a:r>
            <a:endParaRPr lang="en-US" altLang="zh-CN" sz="1400" dirty="0">
              <a:solidFill>
                <a:schemeClr val="tx1"/>
              </a:solidFill>
            </a:endParaRPr>
          </a:p>
          <a:p>
            <a:pPr>
              <a:defRPr/>
            </a:pPr>
            <a:endParaRPr lang="en-US" altLang="zh-CN" sz="1400" dirty="0">
              <a:solidFill>
                <a:schemeClr val="tx1"/>
              </a:solidFill>
            </a:endParaRPr>
          </a:p>
          <a:p>
            <a:pPr>
              <a:defRPr/>
            </a:pPr>
            <a:r>
              <a:rPr lang="zh-CN" altLang="en-US" sz="1400" b="1" dirty="0" smtClean="0">
                <a:solidFill>
                  <a:schemeClr val="tx1"/>
                </a:solidFill>
              </a:rPr>
              <a:t>产品</a:t>
            </a:r>
            <a:r>
              <a:rPr lang="zh-CN" altLang="en-US" sz="1400" b="1" dirty="0" smtClean="0"/>
              <a:t>生命周期</a:t>
            </a:r>
            <a:r>
              <a:rPr lang="zh-CN" altLang="en-US" sz="1400" b="1" dirty="0" smtClean="0">
                <a:solidFill>
                  <a:schemeClr val="tx1"/>
                </a:solidFill>
              </a:rPr>
              <a:t>管理</a:t>
            </a:r>
            <a:r>
              <a:rPr lang="zh-CN" altLang="en-US" sz="1400" b="1" dirty="0">
                <a:solidFill>
                  <a:schemeClr val="tx1"/>
                </a:solidFill>
              </a:rPr>
              <a:t>（</a:t>
            </a:r>
            <a:r>
              <a:rPr lang="en-US" altLang="zh-CN" sz="1400" b="1" dirty="0" smtClean="0">
                <a:solidFill>
                  <a:schemeClr val="tx1"/>
                </a:solidFill>
              </a:rPr>
              <a:t>PLM</a:t>
            </a:r>
            <a:r>
              <a:rPr lang="zh-CN" altLang="en-US" sz="1400" b="1" dirty="0">
                <a:solidFill>
                  <a:schemeClr val="tx1"/>
                </a:solidFill>
              </a:rPr>
              <a:t>）</a:t>
            </a:r>
            <a:endParaRPr lang="en-US" altLang="zh-CN" sz="1400" b="1" dirty="0">
              <a:solidFill>
                <a:schemeClr val="tx1"/>
              </a:solidFill>
            </a:endParaRPr>
          </a:p>
          <a:p>
            <a:pPr>
              <a:defRPr/>
            </a:pPr>
            <a:r>
              <a:rPr lang="zh-CN" altLang="en-US" sz="1400" dirty="0">
                <a:solidFill>
                  <a:schemeClr val="tx1"/>
                </a:solidFill>
              </a:rPr>
              <a:t>强调对全生命周期的支持，提供从数据产生、管理、交付、服务至消亡的全寿期解决方案。</a:t>
            </a:r>
          </a:p>
          <a:p>
            <a:pPr>
              <a:defRPr/>
            </a:pPr>
            <a:endParaRPr lang="zh-CN" altLang="en-US" sz="1400" dirty="0">
              <a:solidFill>
                <a:schemeClr val="tx1"/>
              </a:solidFill>
              <a:latin typeface="+mn-ea"/>
              <a:ea typeface="+mn-ea"/>
            </a:endParaRPr>
          </a:p>
        </p:txBody>
      </p:sp>
      <p:sp>
        <p:nvSpPr>
          <p:cNvPr id="48" name="标题 2"/>
          <p:cNvSpPr txBox="1">
            <a:spLocks/>
          </p:cNvSpPr>
          <p:nvPr/>
        </p:nvSpPr>
        <p:spPr bwMode="auto">
          <a:xfrm>
            <a:off x="225425" y="849313"/>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eaLnBrk="0" hangingPunct="0">
              <a:buFont typeface="Wingdings" pitchFamily="2" charset="2"/>
              <a:buChar char="ü"/>
              <a:defRPr/>
            </a:pPr>
            <a:endParaRPr lang="zh-CN" altLang="en-US" sz="2200" dirty="0">
              <a:solidFill>
                <a:srgbClr val="4D4D4F"/>
              </a:solidFill>
              <a:latin typeface="Arial"/>
              <a:ea typeface="黑体"/>
            </a:endParaRPr>
          </a:p>
        </p:txBody>
      </p:sp>
      <p:sp>
        <p:nvSpPr>
          <p:cNvPr id="47" name="标题 2"/>
          <p:cNvSpPr txBox="1">
            <a:spLocks/>
          </p:cNvSpPr>
          <p:nvPr/>
        </p:nvSpPr>
        <p:spPr bwMode="auto">
          <a:xfrm>
            <a:off x="130175" y="21113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eaLnBrk="0" hangingPunct="0">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1.2</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 </a:t>
            </a: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PLM</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在企业信息化中的定位</a:t>
            </a:r>
          </a:p>
        </p:txBody>
      </p:sp>
    </p:spTree>
  </p:cSld>
  <p:clrMapOvr>
    <a:masterClrMapping/>
  </p:clrMapOvr>
  <p:transition>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a:xfrm>
            <a:off x="246063" y="904875"/>
            <a:ext cx="8445500" cy="381000"/>
          </a:xfrm>
          <a:noFill/>
          <a:ln/>
        </p:spPr>
        <p:txBody>
          <a:bodyPr/>
          <a:lstStyle/>
          <a:p>
            <a:pPr>
              <a:buFont typeface="Wingdings" pitchFamily="2" charset="2"/>
              <a:buChar char="ü"/>
            </a:pPr>
            <a:r>
              <a:rPr lang="zh-CN" altLang="en-US" sz="2200" dirty="0" smtClean="0"/>
              <a:t>纠正认识上的常见偏差</a:t>
            </a:r>
          </a:p>
        </p:txBody>
      </p:sp>
      <p:pic>
        <p:nvPicPr>
          <p:cNvPr id="507907" name="Picture 3"/>
          <p:cNvPicPr>
            <a:picLocks noChangeAspect="1" noChangeArrowheads="1"/>
          </p:cNvPicPr>
          <p:nvPr/>
        </p:nvPicPr>
        <p:blipFill>
          <a:blip r:embed="rId3" cstate="print"/>
          <a:srcRect/>
          <a:stretch>
            <a:fillRect/>
          </a:stretch>
        </p:blipFill>
        <p:spPr bwMode="auto">
          <a:xfrm>
            <a:off x="111125" y="3033713"/>
            <a:ext cx="5037138" cy="2801937"/>
          </a:xfrm>
          <a:prstGeom prst="rect">
            <a:avLst/>
          </a:prstGeom>
          <a:noFill/>
          <a:ln w="9525">
            <a:noFill/>
            <a:miter lim="800000"/>
            <a:headEnd/>
            <a:tailEnd/>
          </a:ln>
          <a:effectLst/>
        </p:spPr>
      </p:pic>
      <p:sp>
        <p:nvSpPr>
          <p:cNvPr id="507908" name="AutoShape 4"/>
          <p:cNvSpPr>
            <a:spLocks noChangeArrowheads="1"/>
          </p:cNvSpPr>
          <p:nvPr/>
        </p:nvSpPr>
        <p:spPr bwMode="auto">
          <a:xfrm>
            <a:off x="366713" y="1420813"/>
            <a:ext cx="8518525" cy="533400"/>
          </a:xfrm>
          <a:prstGeom prst="roundRect">
            <a:avLst>
              <a:gd name="adj" fmla="val 16667"/>
            </a:avLst>
          </a:prstGeom>
          <a:gradFill rotWithShape="1">
            <a:gsLst>
              <a:gs pos="0">
                <a:srgbClr val="CCFFFF"/>
              </a:gs>
              <a:gs pos="50000">
                <a:srgbClr val="CCFFFF">
                  <a:gamma/>
                  <a:tint val="18039"/>
                  <a:invGamma/>
                </a:srgbClr>
              </a:gs>
              <a:gs pos="100000">
                <a:srgbClr val="CCFFFF"/>
              </a:gs>
            </a:gsLst>
            <a:lin ang="5400000" scaled="1"/>
          </a:gradFill>
          <a:ln w="9525">
            <a:solidFill>
              <a:srgbClr val="009900"/>
            </a:solidFill>
            <a:round/>
            <a:headEnd/>
            <a:tailEnd/>
          </a:ln>
          <a:effectLst/>
        </p:spPr>
        <p:txBody>
          <a:bodyPr anchor="ctr"/>
          <a:lstStyle/>
          <a:p>
            <a:pPr algn="ctr" eaLnBrk="0" hangingPunct="0"/>
            <a:r>
              <a:rPr lang="en-US" altLang="zh-CN" sz="1700" dirty="0">
                <a:solidFill>
                  <a:srgbClr val="0000CC"/>
                </a:solidFill>
                <a:ea typeface="黑体" pitchFamily="2" charset="-122"/>
              </a:rPr>
              <a:t>DMU</a:t>
            </a:r>
            <a:r>
              <a:rPr lang="zh-CN" altLang="en-US" sz="1700" dirty="0">
                <a:solidFill>
                  <a:srgbClr val="0000CC"/>
                </a:solidFill>
                <a:ea typeface="黑体" pitchFamily="2" charset="-122"/>
              </a:rPr>
              <a:t>就是</a:t>
            </a:r>
            <a:r>
              <a:rPr lang="en-US" altLang="zh-CN" sz="1700" dirty="0">
                <a:solidFill>
                  <a:srgbClr val="0000CC"/>
                </a:solidFill>
                <a:ea typeface="黑体" pitchFamily="2" charset="-122"/>
              </a:rPr>
              <a:t>CAD/VPD/</a:t>
            </a:r>
            <a:r>
              <a:rPr lang="zh-CN" altLang="en-US" sz="1700" dirty="0">
                <a:solidFill>
                  <a:srgbClr val="0000CC"/>
                </a:solidFill>
                <a:ea typeface="黑体" pitchFamily="2" charset="-122"/>
              </a:rPr>
              <a:t>可视化等工具的事情，</a:t>
            </a:r>
            <a:r>
              <a:rPr lang="zh-CN" altLang="en-US" sz="1700" dirty="0" smtClean="0">
                <a:solidFill>
                  <a:srgbClr val="0000CC"/>
                </a:solidFill>
                <a:ea typeface="黑体" pitchFamily="2" charset="-122"/>
              </a:rPr>
              <a:t>与</a:t>
            </a:r>
            <a:r>
              <a:rPr lang="en-US" altLang="zh-CN" sz="1700" dirty="0" smtClean="0">
                <a:solidFill>
                  <a:srgbClr val="0000CC"/>
                </a:solidFill>
                <a:ea typeface="黑体" pitchFamily="2" charset="-122"/>
              </a:rPr>
              <a:t>PLM</a:t>
            </a:r>
            <a:r>
              <a:rPr lang="zh-CN" altLang="en-US" sz="1700" dirty="0" smtClean="0">
                <a:solidFill>
                  <a:srgbClr val="0000CC"/>
                </a:solidFill>
                <a:ea typeface="黑体" pitchFamily="2" charset="-122"/>
              </a:rPr>
              <a:t>这样</a:t>
            </a:r>
            <a:r>
              <a:rPr lang="zh-CN" altLang="en-US" sz="1700" dirty="0">
                <a:solidFill>
                  <a:srgbClr val="0000CC"/>
                </a:solidFill>
                <a:ea typeface="黑体" pitchFamily="2" charset="-122"/>
              </a:rPr>
              <a:t>的管理系统无关。</a:t>
            </a:r>
            <a:endParaRPr lang="en-US" altLang="zh-CN" sz="1700" dirty="0">
              <a:solidFill>
                <a:srgbClr val="0000CC"/>
              </a:solidFill>
              <a:ea typeface="黑体" pitchFamily="2" charset="-122"/>
            </a:endParaRPr>
          </a:p>
        </p:txBody>
      </p:sp>
      <p:pic>
        <p:nvPicPr>
          <p:cNvPr id="507909" name="Picture 5">
            <a:hlinkClick r:id="rId4" action="ppaction://hlinkfile"/>
          </p:cNvPr>
          <p:cNvPicPr>
            <a:picLocks noChangeAspect="1" noChangeArrowheads="1"/>
          </p:cNvPicPr>
          <p:nvPr/>
        </p:nvPicPr>
        <p:blipFill>
          <a:blip r:embed="rId5" cstate="print"/>
          <a:srcRect/>
          <a:stretch>
            <a:fillRect/>
          </a:stretch>
        </p:blipFill>
        <p:spPr bwMode="auto">
          <a:xfrm>
            <a:off x="5194300" y="3065463"/>
            <a:ext cx="3832225" cy="1976437"/>
          </a:xfrm>
          <a:prstGeom prst="rect">
            <a:avLst/>
          </a:prstGeom>
          <a:noFill/>
          <a:ln w="9525">
            <a:noFill/>
            <a:miter lim="800000"/>
            <a:headEnd/>
            <a:tailEnd/>
          </a:ln>
          <a:effectLst/>
        </p:spPr>
      </p:pic>
      <p:sp>
        <p:nvSpPr>
          <p:cNvPr id="507910" name="Text Box 6"/>
          <p:cNvSpPr txBox="1">
            <a:spLocks noChangeArrowheads="1"/>
          </p:cNvSpPr>
          <p:nvPr/>
        </p:nvSpPr>
        <p:spPr bwMode="auto">
          <a:xfrm>
            <a:off x="517525" y="2454275"/>
            <a:ext cx="3101975" cy="396875"/>
          </a:xfrm>
          <a:prstGeom prst="rect">
            <a:avLst/>
          </a:prstGeom>
          <a:noFill/>
          <a:ln w="9525">
            <a:noFill/>
            <a:miter lim="800000"/>
            <a:headEnd/>
            <a:tailEnd/>
          </a:ln>
          <a:effectLst/>
        </p:spPr>
        <p:txBody>
          <a:bodyPr>
            <a:spAutoFit/>
          </a:bodyPr>
          <a:lstStyle/>
          <a:p>
            <a:pPr eaLnBrk="0" hangingPunct="0">
              <a:spcBef>
                <a:spcPct val="50000"/>
              </a:spcBef>
            </a:pPr>
            <a:r>
              <a:rPr lang="zh-CN" altLang="en-US" sz="2000" b="1">
                <a:solidFill>
                  <a:srgbClr val="000066"/>
                </a:solidFill>
                <a:ea typeface="华文楷体" pitchFamily="2" charset="-122"/>
              </a:rPr>
              <a:t>以</a:t>
            </a:r>
            <a:r>
              <a:rPr lang="en-US" altLang="zh-CN" sz="2000" b="1">
                <a:solidFill>
                  <a:srgbClr val="000066"/>
                </a:solidFill>
                <a:ea typeface="华文楷体" pitchFamily="2" charset="-122"/>
              </a:rPr>
              <a:t>Airbus</a:t>
            </a:r>
            <a:r>
              <a:rPr lang="zh-CN" altLang="en-US" sz="2000" b="1">
                <a:solidFill>
                  <a:srgbClr val="000066"/>
                </a:solidFill>
                <a:ea typeface="华文楷体" pitchFamily="2" charset="-122"/>
              </a:rPr>
              <a:t>为例</a:t>
            </a:r>
            <a:r>
              <a:rPr lang="en-US" altLang="zh-CN" sz="2000" b="1">
                <a:solidFill>
                  <a:srgbClr val="000066"/>
                </a:solidFill>
                <a:ea typeface="华文楷体" pitchFamily="2" charset="-122"/>
              </a:rPr>
              <a:t>...</a:t>
            </a:r>
          </a:p>
        </p:txBody>
      </p:sp>
      <p:sp>
        <p:nvSpPr>
          <p:cNvPr id="8"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.4</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cDMU</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管理</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07910"/>
                                        </p:tgtEl>
                                        <p:attrNameLst>
                                          <p:attrName>style.visibility</p:attrName>
                                        </p:attrNameLst>
                                      </p:cBhvr>
                                      <p:to>
                                        <p:strVal val="visible"/>
                                      </p:to>
                                    </p:set>
                                    <p:anim calcmode="lin" valueType="num">
                                      <p:cBhvr>
                                        <p:cTn id="7" dur="500" fill="hold"/>
                                        <p:tgtEl>
                                          <p:spTgt spid="507910"/>
                                        </p:tgtEl>
                                        <p:attrNameLst>
                                          <p:attrName>ppt_w</p:attrName>
                                        </p:attrNameLst>
                                      </p:cBhvr>
                                      <p:tavLst>
                                        <p:tav tm="0">
                                          <p:val>
                                            <p:fltVal val="0"/>
                                          </p:val>
                                        </p:tav>
                                        <p:tav tm="100000">
                                          <p:val>
                                            <p:strVal val="#ppt_w"/>
                                          </p:val>
                                        </p:tav>
                                      </p:tavLst>
                                    </p:anim>
                                    <p:anim calcmode="lin" valueType="num">
                                      <p:cBhvr>
                                        <p:cTn id="8" dur="500" fill="hold"/>
                                        <p:tgtEl>
                                          <p:spTgt spid="50791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55" presetClass="entr" presetSubtype="0" fill="hold" nodeType="afterEffect">
                                  <p:stCondLst>
                                    <p:cond delay="0"/>
                                  </p:stCondLst>
                                  <p:childTnLst>
                                    <p:set>
                                      <p:cBhvr>
                                        <p:cTn id="11" dur="1" fill="hold">
                                          <p:stCondLst>
                                            <p:cond delay="0"/>
                                          </p:stCondLst>
                                        </p:cTn>
                                        <p:tgtEl>
                                          <p:spTgt spid="507907"/>
                                        </p:tgtEl>
                                        <p:attrNameLst>
                                          <p:attrName>style.visibility</p:attrName>
                                        </p:attrNameLst>
                                      </p:cBhvr>
                                      <p:to>
                                        <p:strVal val="visible"/>
                                      </p:to>
                                    </p:set>
                                    <p:anim calcmode="lin" valueType="num">
                                      <p:cBhvr>
                                        <p:cTn id="12" dur="1000" fill="hold"/>
                                        <p:tgtEl>
                                          <p:spTgt spid="507907"/>
                                        </p:tgtEl>
                                        <p:attrNameLst>
                                          <p:attrName>ppt_w</p:attrName>
                                        </p:attrNameLst>
                                      </p:cBhvr>
                                      <p:tavLst>
                                        <p:tav tm="0">
                                          <p:val>
                                            <p:strVal val="#ppt_w*0.70"/>
                                          </p:val>
                                        </p:tav>
                                        <p:tav tm="100000">
                                          <p:val>
                                            <p:strVal val="#ppt_w"/>
                                          </p:val>
                                        </p:tav>
                                      </p:tavLst>
                                    </p:anim>
                                    <p:anim calcmode="lin" valueType="num">
                                      <p:cBhvr>
                                        <p:cTn id="13" dur="1000" fill="hold"/>
                                        <p:tgtEl>
                                          <p:spTgt spid="507907"/>
                                        </p:tgtEl>
                                        <p:attrNameLst>
                                          <p:attrName>ppt_h</p:attrName>
                                        </p:attrNameLst>
                                      </p:cBhvr>
                                      <p:tavLst>
                                        <p:tav tm="0">
                                          <p:val>
                                            <p:strVal val="#ppt_h"/>
                                          </p:val>
                                        </p:tav>
                                        <p:tav tm="100000">
                                          <p:val>
                                            <p:strVal val="#ppt_h"/>
                                          </p:val>
                                        </p:tav>
                                      </p:tavLst>
                                    </p:anim>
                                    <p:animEffect transition="in" filter="fade">
                                      <p:cBhvr>
                                        <p:cTn id="14" dur="1000"/>
                                        <p:tgtEl>
                                          <p:spTgt spid="507907"/>
                                        </p:tgtEl>
                                      </p:cBhvr>
                                    </p:animEffect>
                                  </p:childTnLst>
                                </p:cTn>
                              </p:par>
                              <p:par>
                                <p:cTn id="15" presetID="55" presetClass="entr" presetSubtype="0" fill="hold" nodeType="withEffect">
                                  <p:stCondLst>
                                    <p:cond delay="0"/>
                                  </p:stCondLst>
                                  <p:childTnLst>
                                    <p:set>
                                      <p:cBhvr>
                                        <p:cTn id="16" dur="1" fill="hold">
                                          <p:stCondLst>
                                            <p:cond delay="0"/>
                                          </p:stCondLst>
                                        </p:cTn>
                                        <p:tgtEl>
                                          <p:spTgt spid="507909"/>
                                        </p:tgtEl>
                                        <p:attrNameLst>
                                          <p:attrName>style.visibility</p:attrName>
                                        </p:attrNameLst>
                                      </p:cBhvr>
                                      <p:to>
                                        <p:strVal val="visible"/>
                                      </p:to>
                                    </p:set>
                                    <p:anim calcmode="lin" valueType="num">
                                      <p:cBhvr>
                                        <p:cTn id="17" dur="1000" fill="hold"/>
                                        <p:tgtEl>
                                          <p:spTgt spid="507909"/>
                                        </p:tgtEl>
                                        <p:attrNameLst>
                                          <p:attrName>ppt_w</p:attrName>
                                        </p:attrNameLst>
                                      </p:cBhvr>
                                      <p:tavLst>
                                        <p:tav tm="0">
                                          <p:val>
                                            <p:strVal val="#ppt_w*0.70"/>
                                          </p:val>
                                        </p:tav>
                                        <p:tav tm="100000">
                                          <p:val>
                                            <p:strVal val="#ppt_w"/>
                                          </p:val>
                                        </p:tav>
                                      </p:tavLst>
                                    </p:anim>
                                    <p:anim calcmode="lin" valueType="num">
                                      <p:cBhvr>
                                        <p:cTn id="18" dur="1000" fill="hold"/>
                                        <p:tgtEl>
                                          <p:spTgt spid="507909"/>
                                        </p:tgtEl>
                                        <p:attrNameLst>
                                          <p:attrName>ppt_h</p:attrName>
                                        </p:attrNameLst>
                                      </p:cBhvr>
                                      <p:tavLst>
                                        <p:tav tm="0">
                                          <p:val>
                                            <p:strVal val="#ppt_h"/>
                                          </p:val>
                                        </p:tav>
                                        <p:tav tm="100000">
                                          <p:val>
                                            <p:strVal val="#ppt_h"/>
                                          </p:val>
                                        </p:tav>
                                      </p:tavLst>
                                    </p:anim>
                                    <p:animEffect transition="in" filter="fade">
                                      <p:cBhvr>
                                        <p:cTn id="19" dur="1000"/>
                                        <p:tgtEl>
                                          <p:spTgt spid="507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Footer Placeholder 3"/>
          <p:cNvSpPr txBox="1">
            <a:spLocks noGrp="1"/>
          </p:cNvSpPr>
          <p:nvPr/>
        </p:nvSpPr>
        <p:spPr bwMode="auto">
          <a:xfrm>
            <a:off x="8201025" y="6735763"/>
            <a:ext cx="585788" cy="107950"/>
          </a:xfrm>
          <a:prstGeom prst="rect">
            <a:avLst/>
          </a:prstGeom>
          <a:noFill/>
          <a:ln w="9525">
            <a:noFill/>
            <a:miter lim="800000"/>
            <a:headEnd/>
            <a:tailEnd/>
          </a:ln>
        </p:spPr>
        <p:txBody>
          <a:bodyPr lIns="0" tIns="0" rIns="0" bIns="0">
            <a:spAutoFit/>
          </a:bodyPr>
          <a:lstStyle/>
          <a:p>
            <a:pPr algn="r" eaLnBrk="0" hangingPunct="0"/>
            <a:r>
              <a:rPr lang="en-US" altLang="zh-CN" sz="700">
                <a:solidFill>
                  <a:schemeClr val="bg1"/>
                </a:solidFill>
              </a:rPr>
              <a:t>© 2009 PTC</a:t>
            </a:r>
          </a:p>
        </p:txBody>
      </p:sp>
      <p:pic>
        <p:nvPicPr>
          <p:cNvPr id="544772" name="Picture 40" descr="Main_Frame"/>
          <p:cNvPicPr>
            <a:picLocks noChangeAspect="1" noChangeArrowheads="1"/>
          </p:cNvPicPr>
          <p:nvPr/>
        </p:nvPicPr>
        <p:blipFill>
          <a:blip r:embed="rId3" cstate="print"/>
          <a:srcRect/>
          <a:stretch>
            <a:fillRect/>
          </a:stretch>
        </p:blipFill>
        <p:spPr bwMode="auto">
          <a:xfrm>
            <a:off x="1593850" y="1400175"/>
            <a:ext cx="6540500" cy="4591050"/>
          </a:xfrm>
          <a:prstGeom prst="rect">
            <a:avLst/>
          </a:prstGeom>
          <a:noFill/>
          <a:ln w="9525">
            <a:noFill/>
            <a:miter lim="800000"/>
            <a:headEnd/>
            <a:tailEnd/>
          </a:ln>
        </p:spPr>
      </p:pic>
      <p:sp>
        <p:nvSpPr>
          <p:cNvPr id="544773" name="Rectangle 2"/>
          <p:cNvSpPr>
            <a:spLocks noGrp="1" noChangeArrowheads="1"/>
          </p:cNvSpPr>
          <p:nvPr>
            <p:ph type="title" idx="4294967295"/>
          </p:nvPr>
        </p:nvSpPr>
        <p:spPr>
          <a:xfrm>
            <a:off x="152400" y="830263"/>
            <a:ext cx="7612063" cy="457200"/>
          </a:xfrm>
          <a:ln/>
        </p:spPr>
        <p:txBody>
          <a:bodyPr/>
          <a:lstStyle/>
          <a:p>
            <a:pPr>
              <a:buFont typeface="Wingdings" pitchFamily="2" charset="2"/>
              <a:buChar char="ü"/>
            </a:pPr>
            <a:r>
              <a:rPr lang="en-US" altLang="zh-CN" sz="2200" dirty="0" smtClean="0"/>
              <a:t>Airbus cDMU</a:t>
            </a:r>
            <a:r>
              <a:rPr lang="zh-CN" altLang="en-US" sz="2200" dirty="0" smtClean="0"/>
              <a:t>管理界面示意</a:t>
            </a:r>
          </a:p>
        </p:txBody>
      </p:sp>
      <p:sp>
        <p:nvSpPr>
          <p:cNvPr id="544774" name="AutoShape 14"/>
          <p:cNvSpPr>
            <a:spLocks noChangeArrowheads="1"/>
          </p:cNvSpPr>
          <p:nvPr/>
        </p:nvSpPr>
        <p:spPr bwMode="auto">
          <a:xfrm>
            <a:off x="6042025" y="6192838"/>
            <a:ext cx="2330450" cy="342900"/>
          </a:xfrm>
          <a:prstGeom prst="roundRect">
            <a:avLst>
              <a:gd name="adj" fmla="val 16667"/>
            </a:avLst>
          </a:prstGeom>
          <a:solidFill>
            <a:srgbClr val="99CCFF"/>
          </a:solidFill>
          <a:ln w="9525">
            <a:solidFill>
              <a:schemeClr val="tx1"/>
            </a:solidFill>
            <a:round/>
            <a:headEnd/>
            <a:tailEnd/>
          </a:ln>
        </p:spPr>
        <p:txBody>
          <a:bodyPr wrap="none" anchor="ctr"/>
          <a:lstStyle/>
          <a:p>
            <a:pPr eaLnBrk="0" hangingPunct="0"/>
            <a:endParaRPr lang="fr-FR" altLang="zh-CN"/>
          </a:p>
        </p:txBody>
      </p:sp>
      <p:sp>
        <p:nvSpPr>
          <p:cNvPr id="544775" name="Text Box 15"/>
          <p:cNvSpPr txBox="1">
            <a:spLocks noChangeArrowheads="1"/>
          </p:cNvSpPr>
          <p:nvPr/>
        </p:nvSpPr>
        <p:spPr bwMode="auto">
          <a:xfrm>
            <a:off x="6269038" y="6224588"/>
            <a:ext cx="2225675" cy="274637"/>
          </a:xfrm>
          <a:prstGeom prst="rect">
            <a:avLst/>
          </a:prstGeom>
          <a:noFill/>
          <a:ln w="9525">
            <a:noFill/>
            <a:miter lim="800000"/>
            <a:headEnd/>
            <a:tailEnd/>
          </a:ln>
        </p:spPr>
        <p:txBody>
          <a:bodyPr>
            <a:spAutoFit/>
          </a:bodyPr>
          <a:lstStyle/>
          <a:p>
            <a:pPr eaLnBrk="0" hangingPunct="0">
              <a:spcBef>
                <a:spcPct val="50000"/>
              </a:spcBef>
            </a:pPr>
            <a:r>
              <a:rPr lang="fr-FR" altLang="zh-CN" sz="1200" dirty="0" smtClean="0"/>
              <a:t>Embedded </a:t>
            </a:r>
            <a:r>
              <a:rPr lang="fr-FR" altLang="zh-CN" sz="1200" dirty="0"/>
              <a:t>Product </a:t>
            </a:r>
            <a:r>
              <a:rPr lang="fr-FR" altLang="zh-CN" sz="1200" dirty="0" err="1"/>
              <a:t>View</a:t>
            </a:r>
            <a:r>
              <a:rPr lang="fr-FR" altLang="zh-CN" sz="1200" dirty="0"/>
              <a:t> Lite</a:t>
            </a:r>
          </a:p>
        </p:txBody>
      </p:sp>
      <p:sp>
        <p:nvSpPr>
          <p:cNvPr id="544776" name="AutoShape 16"/>
          <p:cNvSpPr>
            <a:spLocks noChangeArrowheads="1"/>
          </p:cNvSpPr>
          <p:nvPr/>
        </p:nvSpPr>
        <p:spPr bwMode="auto">
          <a:xfrm>
            <a:off x="3935413" y="6176963"/>
            <a:ext cx="1606550" cy="342900"/>
          </a:xfrm>
          <a:prstGeom prst="roundRect">
            <a:avLst>
              <a:gd name="adj" fmla="val 16667"/>
            </a:avLst>
          </a:prstGeom>
          <a:solidFill>
            <a:srgbClr val="99CCFF"/>
          </a:solidFill>
          <a:ln w="9525">
            <a:solidFill>
              <a:schemeClr val="tx1"/>
            </a:solidFill>
            <a:round/>
            <a:headEnd/>
            <a:tailEnd/>
          </a:ln>
        </p:spPr>
        <p:txBody>
          <a:bodyPr wrap="none" anchor="ctr"/>
          <a:lstStyle/>
          <a:p>
            <a:pPr eaLnBrk="0" hangingPunct="0"/>
            <a:endParaRPr lang="fr-FR" altLang="zh-CN"/>
          </a:p>
        </p:txBody>
      </p:sp>
      <p:sp>
        <p:nvSpPr>
          <p:cNvPr id="544777" name="Text Box 17"/>
          <p:cNvSpPr txBox="1">
            <a:spLocks noChangeArrowheads="1"/>
          </p:cNvSpPr>
          <p:nvPr/>
        </p:nvSpPr>
        <p:spPr bwMode="auto">
          <a:xfrm>
            <a:off x="4019550" y="6224588"/>
            <a:ext cx="1447800" cy="274637"/>
          </a:xfrm>
          <a:prstGeom prst="rect">
            <a:avLst/>
          </a:prstGeom>
          <a:noFill/>
          <a:ln w="9525">
            <a:noFill/>
            <a:miter lim="800000"/>
            <a:headEnd/>
            <a:tailEnd/>
          </a:ln>
        </p:spPr>
        <p:txBody>
          <a:bodyPr>
            <a:spAutoFit/>
          </a:bodyPr>
          <a:lstStyle/>
          <a:p>
            <a:pPr eaLnBrk="0" hangingPunct="0">
              <a:spcBef>
                <a:spcPct val="50000"/>
              </a:spcBef>
            </a:pPr>
            <a:r>
              <a:rPr lang="fr-FR" altLang="zh-CN" sz="1200" dirty="0" smtClean="0"/>
              <a:t>Occurrences </a:t>
            </a:r>
            <a:r>
              <a:rPr lang="fr-FR" altLang="zh-CN" sz="1200" dirty="0" err="1" smtClean="0"/>
              <a:t>Tree</a:t>
            </a:r>
            <a:endParaRPr lang="fr-FR" altLang="zh-CN" sz="1200" dirty="0"/>
          </a:p>
        </p:txBody>
      </p:sp>
      <p:sp>
        <p:nvSpPr>
          <p:cNvPr id="544778" name="AutoShape 19"/>
          <p:cNvSpPr>
            <a:spLocks noChangeArrowheads="1"/>
          </p:cNvSpPr>
          <p:nvPr/>
        </p:nvSpPr>
        <p:spPr bwMode="auto">
          <a:xfrm>
            <a:off x="6210300" y="5653088"/>
            <a:ext cx="381000" cy="495300"/>
          </a:xfrm>
          <a:prstGeom prst="upArrow">
            <a:avLst>
              <a:gd name="adj1" fmla="val 50000"/>
              <a:gd name="adj2" fmla="val 32500"/>
            </a:avLst>
          </a:prstGeom>
          <a:gradFill rotWithShape="1">
            <a:gsLst>
              <a:gs pos="0">
                <a:schemeClr val="accent1"/>
              </a:gs>
              <a:gs pos="100000">
                <a:srgbClr val="CCECFF"/>
              </a:gs>
            </a:gsLst>
            <a:lin ang="5400000" scaled="1"/>
          </a:gradFill>
          <a:ln w="9525">
            <a:solidFill>
              <a:schemeClr val="tx1"/>
            </a:solidFill>
            <a:miter lim="800000"/>
            <a:headEnd/>
            <a:tailEnd/>
          </a:ln>
        </p:spPr>
        <p:txBody>
          <a:bodyPr wrap="none" anchor="ctr"/>
          <a:lstStyle/>
          <a:p>
            <a:pPr eaLnBrk="0" hangingPunct="0"/>
            <a:endParaRPr lang="fr-FR" altLang="zh-CN"/>
          </a:p>
        </p:txBody>
      </p:sp>
      <p:sp>
        <p:nvSpPr>
          <p:cNvPr id="544779" name="AutoShape 20"/>
          <p:cNvSpPr>
            <a:spLocks noChangeArrowheads="1"/>
          </p:cNvSpPr>
          <p:nvPr/>
        </p:nvSpPr>
        <p:spPr bwMode="auto">
          <a:xfrm>
            <a:off x="3948113" y="5645150"/>
            <a:ext cx="381000" cy="495300"/>
          </a:xfrm>
          <a:prstGeom prst="upArrow">
            <a:avLst>
              <a:gd name="adj1" fmla="val 50000"/>
              <a:gd name="adj2" fmla="val 32500"/>
            </a:avLst>
          </a:prstGeom>
          <a:gradFill rotWithShape="1">
            <a:gsLst>
              <a:gs pos="0">
                <a:schemeClr val="accent1"/>
              </a:gs>
              <a:gs pos="100000">
                <a:srgbClr val="CCECFF"/>
              </a:gs>
            </a:gsLst>
            <a:lin ang="5400000" scaled="1"/>
          </a:gradFill>
          <a:ln w="9525">
            <a:solidFill>
              <a:schemeClr val="tx1"/>
            </a:solidFill>
            <a:miter lim="800000"/>
            <a:headEnd/>
            <a:tailEnd/>
          </a:ln>
        </p:spPr>
        <p:txBody>
          <a:bodyPr wrap="none" anchor="ctr"/>
          <a:lstStyle/>
          <a:p>
            <a:pPr eaLnBrk="0" hangingPunct="0"/>
            <a:endParaRPr lang="fr-FR" altLang="zh-CN"/>
          </a:p>
        </p:txBody>
      </p:sp>
      <p:sp>
        <p:nvSpPr>
          <p:cNvPr id="544780" name="AutoShape 21"/>
          <p:cNvSpPr>
            <a:spLocks noChangeArrowheads="1"/>
          </p:cNvSpPr>
          <p:nvPr/>
        </p:nvSpPr>
        <p:spPr bwMode="auto">
          <a:xfrm>
            <a:off x="1746250" y="6184900"/>
            <a:ext cx="1606550" cy="342900"/>
          </a:xfrm>
          <a:prstGeom prst="roundRect">
            <a:avLst>
              <a:gd name="adj" fmla="val 16667"/>
            </a:avLst>
          </a:prstGeom>
          <a:solidFill>
            <a:srgbClr val="99CCFF"/>
          </a:solidFill>
          <a:ln w="9525">
            <a:solidFill>
              <a:schemeClr val="tx1"/>
            </a:solidFill>
            <a:round/>
            <a:headEnd/>
            <a:tailEnd/>
          </a:ln>
        </p:spPr>
        <p:txBody>
          <a:bodyPr wrap="none" anchor="ctr"/>
          <a:lstStyle/>
          <a:p>
            <a:pPr eaLnBrk="0" hangingPunct="0"/>
            <a:endParaRPr lang="fr-FR" altLang="zh-CN"/>
          </a:p>
        </p:txBody>
      </p:sp>
      <p:sp>
        <p:nvSpPr>
          <p:cNvPr id="544781" name="Text Box 22"/>
          <p:cNvSpPr txBox="1">
            <a:spLocks noChangeArrowheads="1"/>
          </p:cNvSpPr>
          <p:nvPr/>
        </p:nvSpPr>
        <p:spPr bwMode="auto">
          <a:xfrm>
            <a:off x="1890713" y="6232525"/>
            <a:ext cx="1447800" cy="274638"/>
          </a:xfrm>
          <a:prstGeom prst="rect">
            <a:avLst/>
          </a:prstGeom>
          <a:noFill/>
          <a:ln w="9525">
            <a:noFill/>
            <a:miter lim="800000"/>
            <a:headEnd/>
            <a:tailEnd/>
          </a:ln>
        </p:spPr>
        <p:txBody>
          <a:bodyPr>
            <a:spAutoFit/>
          </a:bodyPr>
          <a:lstStyle/>
          <a:p>
            <a:pPr eaLnBrk="0" hangingPunct="0">
              <a:spcBef>
                <a:spcPct val="50000"/>
              </a:spcBef>
            </a:pPr>
            <a:r>
              <a:rPr lang="fr-FR" altLang="zh-CN" sz="1200" dirty="0" err="1" smtClean="0"/>
              <a:t>Filtering</a:t>
            </a:r>
            <a:r>
              <a:rPr lang="fr-FR" altLang="zh-CN" sz="1200" dirty="0" smtClean="0"/>
              <a:t> </a:t>
            </a:r>
            <a:r>
              <a:rPr lang="fr-FR" altLang="zh-CN" sz="1200" dirty="0" err="1" smtClean="0"/>
              <a:t>criteria</a:t>
            </a:r>
            <a:endParaRPr lang="fr-FR" altLang="zh-CN" sz="1200" dirty="0"/>
          </a:p>
        </p:txBody>
      </p:sp>
      <p:sp>
        <p:nvSpPr>
          <p:cNvPr id="544782" name="AutoShape 23"/>
          <p:cNvSpPr>
            <a:spLocks noChangeArrowheads="1"/>
          </p:cNvSpPr>
          <p:nvPr/>
        </p:nvSpPr>
        <p:spPr bwMode="auto">
          <a:xfrm>
            <a:off x="1549400" y="2484438"/>
            <a:ext cx="2074863" cy="3665537"/>
          </a:xfrm>
          <a:prstGeom prst="roundRect">
            <a:avLst>
              <a:gd name="adj" fmla="val 6250"/>
            </a:avLst>
          </a:prstGeom>
          <a:noFill/>
          <a:ln w="22225">
            <a:solidFill>
              <a:schemeClr val="folHlink"/>
            </a:solidFill>
            <a:round/>
            <a:headEnd/>
            <a:tailEnd/>
          </a:ln>
        </p:spPr>
        <p:txBody>
          <a:bodyPr wrap="none" anchor="ctr"/>
          <a:lstStyle/>
          <a:p>
            <a:pPr eaLnBrk="0" hangingPunct="0"/>
            <a:endParaRPr lang="fr-FR" altLang="zh-CN"/>
          </a:p>
        </p:txBody>
      </p:sp>
      <p:sp>
        <p:nvSpPr>
          <p:cNvPr id="544783" name="AutoShape 27"/>
          <p:cNvSpPr>
            <a:spLocks noChangeArrowheads="1"/>
          </p:cNvSpPr>
          <p:nvPr/>
        </p:nvSpPr>
        <p:spPr bwMode="auto">
          <a:xfrm>
            <a:off x="131763" y="1787525"/>
            <a:ext cx="1050925" cy="342900"/>
          </a:xfrm>
          <a:prstGeom prst="roundRect">
            <a:avLst>
              <a:gd name="adj" fmla="val 16667"/>
            </a:avLst>
          </a:prstGeom>
          <a:solidFill>
            <a:srgbClr val="FFFF99"/>
          </a:solidFill>
          <a:ln w="9525">
            <a:solidFill>
              <a:schemeClr val="tx1"/>
            </a:solidFill>
            <a:round/>
            <a:headEnd/>
            <a:tailEnd/>
          </a:ln>
        </p:spPr>
        <p:txBody>
          <a:bodyPr wrap="none" anchor="ctr"/>
          <a:lstStyle/>
          <a:p>
            <a:pPr eaLnBrk="0" hangingPunct="0"/>
            <a:endParaRPr lang="fr-FR" altLang="zh-CN"/>
          </a:p>
        </p:txBody>
      </p:sp>
      <p:sp>
        <p:nvSpPr>
          <p:cNvPr id="544784" name="Text Box 28"/>
          <p:cNvSpPr txBox="1">
            <a:spLocks noChangeArrowheads="1"/>
          </p:cNvSpPr>
          <p:nvPr/>
        </p:nvSpPr>
        <p:spPr bwMode="auto">
          <a:xfrm>
            <a:off x="230188" y="1835150"/>
            <a:ext cx="868362" cy="274638"/>
          </a:xfrm>
          <a:prstGeom prst="rect">
            <a:avLst/>
          </a:prstGeom>
          <a:noFill/>
          <a:ln w="9525">
            <a:noFill/>
            <a:miter lim="800000"/>
            <a:headEnd/>
            <a:tailEnd/>
          </a:ln>
        </p:spPr>
        <p:txBody>
          <a:bodyPr>
            <a:spAutoFit/>
          </a:bodyPr>
          <a:lstStyle/>
          <a:p>
            <a:pPr eaLnBrk="0" hangingPunct="0">
              <a:spcBef>
                <a:spcPct val="50000"/>
              </a:spcBef>
            </a:pPr>
            <a:r>
              <a:rPr lang="fr-FR" altLang="zh-CN" sz="1200"/>
              <a:t>Menu bar</a:t>
            </a:r>
          </a:p>
        </p:txBody>
      </p:sp>
      <p:sp>
        <p:nvSpPr>
          <p:cNvPr id="544785" name="AutoShape 29"/>
          <p:cNvSpPr>
            <a:spLocks noChangeArrowheads="1"/>
          </p:cNvSpPr>
          <p:nvPr/>
        </p:nvSpPr>
        <p:spPr bwMode="auto">
          <a:xfrm rot="5400000">
            <a:off x="1304925" y="1728788"/>
            <a:ext cx="381000" cy="495300"/>
          </a:xfrm>
          <a:prstGeom prst="upArrow">
            <a:avLst>
              <a:gd name="adj1" fmla="val 50000"/>
              <a:gd name="adj2" fmla="val 32500"/>
            </a:avLst>
          </a:prstGeom>
          <a:gradFill rotWithShape="1">
            <a:gsLst>
              <a:gs pos="0">
                <a:schemeClr val="accent1"/>
              </a:gs>
              <a:gs pos="100000">
                <a:srgbClr val="CCECFF"/>
              </a:gs>
            </a:gsLst>
            <a:lin ang="5400000" scaled="1"/>
          </a:gradFill>
          <a:ln w="9525">
            <a:solidFill>
              <a:schemeClr val="tx1"/>
            </a:solidFill>
            <a:miter lim="800000"/>
            <a:headEnd/>
            <a:tailEnd/>
          </a:ln>
        </p:spPr>
        <p:txBody>
          <a:bodyPr wrap="none" anchor="ctr"/>
          <a:lstStyle/>
          <a:p>
            <a:pPr eaLnBrk="0" hangingPunct="0"/>
            <a:endParaRPr lang="fr-FR" altLang="zh-CN"/>
          </a:p>
        </p:txBody>
      </p:sp>
      <p:sp>
        <p:nvSpPr>
          <p:cNvPr id="544786" name="AutoShape 30"/>
          <p:cNvSpPr>
            <a:spLocks noChangeArrowheads="1"/>
          </p:cNvSpPr>
          <p:nvPr/>
        </p:nvSpPr>
        <p:spPr bwMode="auto">
          <a:xfrm>
            <a:off x="8237538" y="2157413"/>
            <a:ext cx="906462" cy="581025"/>
          </a:xfrm>
          <a:prstGeom prst="roundRect">
            <a:avLst>
              <a:gd name="adj" fmla="val 16667"/>
            </a:avLst>
          </a:prstGeom>
          <a:solidFill>
            <a:srgbClr val="FFFF99"/>
          </a:solidFill>
          <a:ln w="9525">
            <a:solidFill>
              <a:schemeClr val="tx1"/>
            </a:solidFill>
            <a:round/>
            <a:headEnd/>
            <a:tailEnd/>
          </a:ln>
        </p:spPr>
        <p:txBody>
          <a:bodyPr wrap="none" anchor="ctr"/>
          <a:lstStyle/>
          <a:p>
            <a:pPr eaLnBrk="0" hangingPunct="0"/>
            <a:endParaRPr lang="fr-FR" altLang="zh-CN"/>
          </a:p>
        </p:txBody>
      </p:sp>
      <p:sp>
        <p:nvSpPr>
          <p:cNvPr id="544787" name="Text Box 31"/>
          <p:cNvSpPr txBox="1">
            <a:spLocks noChangeArrowheads="1"/>
          </p:cNvSpPr>
          <p:nvPr/>
        </p:nvSpPr>
        <p:spPr bwMode="auto">
          <a:xfrm>
            <a:off x="8275638" y="2227263"/>
            <a:ext cx="868362" cy="457200"/>
          </a:xfrm>
          <a:prstGeom prst="rect">
            <a:avLst/>
          </a:prstGeom>
          <a:noFill/>
          <a:ln w="9525">
            <a:noFill/>
            <a:miter lim="800000"/>
            <a:headEnd/>
            <a:tailEnd/>
          </a:ln>
        </p:spPr>
        <p:txBody>
          <a:bodyPr>
            <a:spAutoFit/>
          </a:bodyPr>
          <a:lstStyle/>
          <a:p>
            <a:pPr eaLnBrk="0" hangingPunct="0">
              <a:spcBef>
                <a:spcPct val="50000"/>
              </a:spcBef>
            </a:pPr>
            <a:r>
              <a:rPr lang="fr-FR" altLang="zh-CN" sz="1200"/>
              <a:t>PView menu bar</a:t>
            </a:r>
          </a:p>
        </p:txBody>
      </p:sp>
      <p:sp>
        <p:nvSpPr>
          <p:cNvPr id="544788" name="AutoShape 32"/>
          <p:cNvSpPr>
            <a:spLocks noChangeArrowheads="1"/>
          </p:cNvSpPr>
          <p:nvPr/>
        </p:nvSpPr>
        <p:spPr bwMode="auto">
          <a:xfrm rot="-5400000">
            <a:off x="7770813" y="2211388"/>
            <a:ext cx="381000" cy="495300"/>
          </a:xfrm>
          <a:prstGeom prst="upArrow">
            <a:avLst>
              <a:gd name="adj1" fmla="val 50000"/>
              <a:gd name="adj2" fmla="val 32500"/>
            </a:avLst>
          </a:prstGeom>
          <a:gradFill rotWithShape="1">
            <a:gsLst>
              <a:gs pos="0">
                <a:schemeClr val="accent1"/>
              </a:gs>
              <a:gs pos="100000">
                <a:srgbClr val="CCECFF"/>
              </a:gs>
            </a:gsLst>
            <a:lin ang="5400000" scaled="1"/>
          </a:gradFill>
          <a:ln w="9525">
            <a:solidFill>
              <a:schemeClr val="tx1"/>
            </a:solidFill>
            <a:miter lim="800000"/>
            <a:headEnd/>
            <a:tailEnd/>
          </a:ln>
        </p:spPr>
        <p:txBody>
          <a:bodyPr wrap="none" anchor="ctr"/>
          <a:lstStyle/>
          <a:p>
            <a:pPr eaLnBrk="0" hangingPunct="0"/>
            <a:endParaRPr lang="fr-FR" altLang="zh-CN"/>
          </a:p>
        </p:txBody>
      </p:sp>
      <p:sp>
        <p:nvSpPr>
          <p:cNvPr id="544789" name="AutoShape 33"/>
          <p:cNvSpPr>
            <a:spLocks noChangeArrowheads="1"/>
          </p:cNvSpPr>
          <p:nvPr/>
        </p:nvSpPr>
        <p:spPr bwMode="auto">
          <a:xfrm>
            <a:off x="130175" y="3484563"/>
            <a:ext cx="3521075" cy="1350962"/>
          </a:xfrm>
          <a:prstGeom prst="roundRect">
            <a:avLst>
              <a:gd name="adj" fmla="val 7676"/>
            </a:avLst>
          </a:prstGeom>
          <a:noFill/>
          <a:ln w="25400">
            <a:solidFill>
              <a:srgbClr val="FF0000"/>
            </a:solidFill>
            <a:round/>
            <a:headEnd/>
            <a:tailEnd/>
          </a:ln>
        </p:spPr>
        <p:txBody>
          <a:bodyPr wrap="none" anchor="ctr"/>
          <a:lstStyle/>
          <a:p>
            <a:pPr eaLnBrk="0" hangingPunct="0"/>
            <a:endParaRPr lang="fr-FR" altLang="zh-CN"/>
          </a:p>
        </p:txBody>
      </p:sp>
      <p:sp>
        <p:nvSpPr>
          <p:cNvPr id="544790" name="Text Box 34"/>
          <p:cNvSpPr txBox="1">
            <a:spLocks noChangeArrowheads="1"/>
          </p:cNvSpPr>
          <p:nvPr/>
        </p:nvSpPr>
        <p:spPr bwMode="auto">
          <a:xfrm>
            <a:off x="179388" y="3563938"/>
            <a:ext cx="1412875" cy="1208087"/>
          </a:xfrm>
          <a:prstGeom prst="rect">
            <a:avLst/>
          </a:prstGeom>
          <a:noFill/>
          <a:ln w="9525">
            <a:noFill/>
            <a:miter lim="800000"/>
            <a:headEnd/>
            <a:tailEnd/>
          </a:ln>
        </p:spPr>
        <p:txBody>
          <a:bodyPr>
            <a:spAutoFit/>
          </a:bodyPr>
          <a:lstStyle/>
          <a:p>
            <a:pPr eaLnBrk="0" hangingPunct="0">
              <a:lnSpc>
                <a:spcPct val="80000"/>
              </a:lnSpc>
              <a:spcBef>
                <a:spcPct val="40000"/>
              </a:spcBef>
            </a:pPr>
            <a:r>
              <a:rPr lang="fr-FR" altLang="zh-CN" sz="1000" b="1"/>
              <a:t>Configuration level filters</a:t>
            </a:r>
          </a:p>
          <a:p>
            <a:pPr eaLnBrk="0" hangingPunct="0">
              <a:lnSpc>
                <a:spcPct val="80000"/>
              </a:lnSpc>
              <a:spcBef>
                <a:spcPct val="40000"/>
              </a:spcBef>
              <a:buFontTx/>
              <a:buChar char="-"/>
            </a:pPr>
            <a:r>
              <a:rPr lang="fr-FR" altLang="zh-CN" sz="1000" b="1"/>
              <a:t> </a:t>
            </a:r>
            <a:r>
              <a:rPr lang="fr-FR" altLang="zh-CN" sz="800"/>
              <a:t>AceKindFile on CIs</a:t>
            </a:r>
          </a:p>
          <a:p>
            <a:pPr eaLnBrk="0" hangingPunct="0">
              <a:lnSpc>
                <a:spcPct val="80000"/>
              </a:lnSpc>
              <a:spcBef>
                <a:spcPct val="40000"/>
              </a:spcBef>
              <a:buFontTx/>
              <a:buChar char="-"/>
            </a:pPr>
            <a:r>
              <a:rPr lang="fr-FR" altLang="zh-CN" sz="800"/>
              <a:t> Effectivity on LOs</a:t>
            </a:r>
          </a:p>
          <a:p>
            <a:pPr eaLnBrk="0" hangingPunct="0">
              <a:lnSpc>
                <a:spcPct val="80000"/>
              </a:lnSpc>
              <a:spcBef>
                <a:spcPct val="40000"/>
              </a:spcBef>
              <a:buFontTx/>
              <a:buChar char="-"/>
            </a:pPr>
            <a:r>
              <a:rPr lang="fr-FR" altLang="zh-CN" sz="800"/>
              <a:t> Transition phase at the  DS level</a:t>
            </a:r>
          </a:p>
          <a:p>
            <a:pPr eaLnBrk="0" hangingPunct="0">
              <a:lnSpc>
                <a:spcPct val="80000"/>
              </a:lnSpc>
              <a:spcBef>
                <a:spcPct val="40000"/>
              </a:spcBef>
              <a:buFontTx/>
              <a:buChar char="-"/>
            </a:pPr>
            <a:r>
              <a:rPr lang="fr-FR" altLang="zh-CN" sz="800"/>
              <a:t> Filter by ATA</a:t>
            </a:r>
          </a:p>
          <a:p>
            <a:pPr eaLnBrk="0" hangingPunct="0">
              <a:lnSpc>
                <a:spcPct val="80000"/>
              </a:lnSpc>
              <a:spcBef>
                <a:spcPct val="40000"/>
              </a:spcBef>
              <a:buFontTx/>
              <a:buChar char="-"/>
            </a:pPr>
            <a:r>
              <a:rPr lang="fr-FR" altLang="zh-CN" sz="800"/>
              <a:t> Filter by Date </a:t>
            </a:r>
          </a:p>
        </p:txBody>
      </p:sp>
      <p:sp>
        <p:nvSpPr>
          <p:cNvPr id="544791" name="AutoShape 36"/>
          <p:cNvSpPr>
            <a:spLocks noChangeArrowheads="1"/>
          </p:cNvSpPr>
          <p:nvPr/>
        </p:nvSpPr>
        <p:spPr bwMode="auto">
          <a:xfrm>
            <a:off x="104775" y="2424113"/>
            <a:ext cx="3552825" cy="1008062"/>
          </a:xfrm>
          <a:prstGeom prst="roundRect">
            <a:avLst>
              <a:gd name="adj" fmla="val 7676"/>
            </a:avLst>
          </a:prstGeom>
          <a:noFill/>
          <a:ln w="25400">
            <a:solidFill>
              <a:srgbClr val="FF0000"/>
            </a:solidFill>
            <a:round/>
            <a:headEnd/>
            <a:tailEnd/>
          </a:ln>
        </p:spPr>
        <p:txBody>
          <a:bodyPr wrap="none" anchor="ctr"/>
          <a:lstStyle/>
          <a:p>
            <a:pPr eaLnBrk="0" hangingPunct="0"/>
            <a:endParaRPr lang="fr-FR" altLang="zh-CN"/>
          </a:p>
        </p:txBody>
      </p:sp>
      <p:sp>
        <p:nvSpPr>
          <p:cNvPr id="544792" name="Text Box 37"/>
          <p:cNvSpPr txBox="1">
            <a:spLocks noChangeArrowheads="1"/>
          </p:cNvSpPr>
          <p:nvPr/>
        </p:nvSpPr>
        <p:spPr bwMode="auto">
          <a:xfrm>
            <a:off x="163513" y="2552700"/>
            <a:ext cx="1949450" cy="579438"/>
          </a:xfrm>
          <a:prstGeom prst="rect">
            <a:avLst/>
          </a:prstGeom>
          <a:noFill/>
          <a:ln w="9525">
            <a:noFill/>
            <a:miter lim="800000"/>
            <a:headEnd/>
            <a:tailEnd/>
          </a:ln>
        </p:spPr>
        <p:txBody>
          <a:bodyPr>
            <a:spAutoFit/>
          </a:bodyPr>
          <a:lstStyle/>
          <a:p>
            <a:pPr eaLnBrk="0" hangingPunct="0">
              <a:lnSpc>
                <a:spcPct val="80000"/>
              </a:lnSpc>
              <a:spcBef>
                <a:spcPct val="40000"/>
              </a:spcBef>
            </a:pPr>
            <a:r>
              <a:rPr lang="fr-FR" altLang="zh-CN" sz="1000" b="1"/>
              <a:t>Root level selection</a:t>
            </a:r>
          </a:p>
          <a:p>
            <a:pPr eaLnBrk="0" hangingPunct="0">
              <a:lnSpc>
                <a:spcPct val="80000"/>
              </a:lnSpc>
              <a:spcBef>
                <a:spcPct val="40000"/>
              </a:spcBef>
              <a:buFontTx/>
              <a:buChar char="-"/>
            </a:pPr>
            <a:r>
              <a:rPr lang="fr-FR" altLang="zh-CN" sz="1000" b="1"/>
              <a:t> </a:t>
            </a:r>
            <a:r>
              <a:rPr lang="fr-FR" altLang="zh-CN" sz="1000"/>
              <a:t>UpperLevelItem</a:t>
            </a:r>
          </a:p>
          <a:p>
            <a:pPr eaLnBrk="0" hangingPunct="0">
              <a:lnSpc>
                <a:spcPct val="80000"/>
              </a:lnSpc>
              <a:spcBef>
                <a:spcPct val="40000"/>
              </a:spcBef>
              <a:buFontTx/>
              <a:buChar char="-"/>
            </a:pPr>
            <a:r>
              <a:rPr lang="fr-FR" altLang="zh-CN" sz="1000"/>
              <a:t> CI</a:t>
            </a:r>
          </a:p>
        </p:txBody>
      </p:sp>
      <p:sp>
        <p:nvSpPr>
          <p:cNvPr id="544793" name="AutoShape 38"/>
          <p:cNvSpPr>
            <a:spLocks noChangeArrowheads="1"/>
          </p:cNvSpPr>
          <p:nvPr/>
        </p:nvSpPr>
        <p:spPr bwMode="auto">
          <a:xfrm>
            <a:off x="123825" y="4881563"/>
            <a:ext cx="3536950" cy="1108075"/>
          </a:xfrm>
          <a:prstGeom prst="roundRect">
            <a:avLst>
              <a:gd name="adj" fmla="val 7676"/>
            </a:avLst>
          </a:prstGeom>
          <a:noFill/>
          <a:ln w="25400">
            <a:solidFill>
              <a:srgbClr val="FF0000"/>
            </a:solidFill>
            <a:round/>
            <a:headEnd/>
            <a:tailEnd/>
          </a:ln>
        </p:spPr>
        <p:txBody>
          <a:bodyPr wrap="none" anchor="ctr"/>
          <a:lstStyle/>
          <a:p>
            <a:pPr eaLnBrk="0" hangingPunct="0"/>
            <a:endParaRPr lang="fr-FR" altLang="zh-CN"/>
          </a:p>
        </p:txBody>
      </p:sp>
      <p:sp>
        <p:nvSpPr>
          <p:cNvPr id="544794" name="Text Box 39"/>
          <p:cNvSpPr txBox="1">
            <a:spLocks noChangeArrowheads="1"/>
          </p:cNvSpPr>
          <p:nvPr/>
        </p:nvSpPr>
        <p:spPr bwMode="auto">
          <a:xfrm>
            <a:off x="196850" y="4973638"/>
            <a:ext cx="1949450" cy="762000"/>
          </a:xfrm>
          <a:prstGeom prst="rect">
            <a:avLst/>
          </a:prstGeom>
          <a:noFill/>
          <a:ln w="9525">
            <a:noFill/>
            <a:miter lim="800000"/>
            <a:headEnd/>
            <a:tailEnd/>
          </a:ln>
        </p:spPr>
        <p:txBody>
          <a:bodyPr>
            <a:spAutoFit/>
          </a:bodyPr>
          <a:lstStyle/>
          <a:p>
            <a:pPr eaLnBrk="0" hangingPunct="0">
              <a:lnSpc>
                <a:spcPct val="80000"/>
              </a:lnSpc>
              <a:spcBef>
                <a:spcPct val="40000"/>
              </a:spcBef>
            </a:pPr>
            <a:r>
              <a:rPr lang="fr-FR" altLang="zh-CN" sz="1000" b="1"/>
              <a:t>Geometry filters</a:t>
            </a:r>
          </a:p>
          <a:p>
            <a:pPr eaLnBrk="0" hangingPunct="0">
              <a:lnSpc>
                <a:spcPct val="80000"/>
              </a:lnSpc>
              <a:spcBef>
                <a:spcPct val="40000"/>
              </a:spcBef>
              <a:buFontTx/>
              <a:buChar char="-"/>
            </a:pPr>
            <a:r>
              <a:rPr lang="fr-FR" altLang="zh-CN" sz="1000" b="1"/>
              <a:t> </a:t>
            </a:r>
            <a:r>
              <a:rPr lang="fr-FR" altLang="zh-CN" sz="1000"/>
              <a:t>Boxing</a:t>
            </a:r>
          </a:p>
          <a:p>
            <a:pPr eaLnBrk="0" hangingPunct="0">
              <a:lnSpc>
                <a:spcPct val="80000"/>
              </a:lnSpc>
              <a:spcBef>
                <a:spcPct val="40000"/>
              </a:spcBef>
              <a:buFontTx/>
              <a:buChar char="-"/>
            </a:pPr>
            <a:r>
              <a:rPr lang="fr-FR" altLang="zh-CN" sz="1000"/>
              <a:t> Zoning</a:t>
            </a:r>
          </a:p>
          <a:p>
            <a:pPr eaLnBrk="0" hangingPunct="0">
              <a:lnSpc>
                <a:spcPct val="80000"/>
              </a:lnSpc>
              <a:spcBef>
                <a:spcPct val="40000"/>
              </a:spcBef>
              <a:buFontTx/>
              <a:buChar char="-"/>
            </a:pPr>
            <a:r>
              <a:rPr lang="fr-FR" altLang="zh-CN" sz="1000"/>
              <a:t> Proximity</a:t>
            </a:r>
          </a:p>
        </p:txBody>
      </p:sp>
      <p:sp>
        <p:nvSpPr>
          <p:cNvPr id="544795" name="AutoShape 27"/>
          <p:cNvSpPr>
            <a:spLocks noChangeArrowheads="1"/>
          </p:cNvSpPr>
          <p:nvPr/>
        </p:nvSpPr>
        <p:spPr bwMode="auto">
          <a:xfrm>
            <a:off x="3832225" y="2582863"/>
            <a:ext cx="1760538" cy="798512"/>
          </a:xfrm>
          <a:prstGeom prst="wedgeRoundRectCallout">
            <a:avLst>
              <a:gd name="adj1" fmla="val -98963"/>
              <a:gd name="adj2" fmla="val -115606"/>
              <a:gd name="adj3" fmla="val 16667"/>
            </a:avLst>
          </a:prstGeom>
          <a:gradFill rotWithShape="1">
            <a:gsLst>
              <a:gs pos="0">
                <a:srgbClr val="FFFF00"/>
              </a:gs>
              <a:gs pos="50000">
                <a:srgbClr val="FFFF00">
                  <a:gamma/>
                  <a:tint val="23137"/>
                  <a:invGamma/>
                </a:srgbClr>
              </a:gs>
              <a:gs pos="100000">
                <a:srgbClr val="FFFF00"/>
              </a:gs>
            </a:gsLst>
            <a:lin ang="5400000" scaled="1"/>
          </a:gradFill>
          <a:ln w="12700">
            <a:solidFill>
              <a:srgbClr val="009900"/>
            </a:solidFill>
            <a:miter lim="800000"/>
            <a:headEnd/>
            <a:tailEnd/>
          </a:ln>
          <a:effectLst>
            <a:prstShdw prst="shdw17" dist="17961" dir="2700000">
              <a:srgbClr val="009900">
                <a:gamma/>
                <a:shade val="60000"/>
                <a:invGamma/>
              </a:srgbClr>
            </a:prstShdw>
          </a:effectLst>
        </p:spPr>
        <p:txBody>
          <a:bodyPr anchor="ctr"/>
          <a:lstStyle/>
          <a:p>
            <a:pPr algn="ctr" eaLnBrk="0" hangingPunct="0"/>
            <a:r>
              <a:rPr lang="zh-CN" altLang="en-US" sz="1600" b="1">
                <a:solidFill>
                  <a:srgbClr val="000099"/>
                </a:solidFill>
                <a:ea typeface="楷体_GB2312" pitchFamily="49" charset="-122"/>
              </a:rPr>
              <a:t>该功能用于强度分析部门</a:t>
            </a:r>
          </a:p>
        </p:txBody>
      </p:sp>
      <p:sp>
        <p:nvSpPr>
          <p:cNvPr id="28"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.4</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cDMU</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管理</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8" name="Rectangle 2"/>
          <p:cNvSpPr>
            <a:spLocks noGrp="1" noChangeArrowheads="1"/>
          </p:cNvSpPr>
          <p:nvPr>
            <p:ph type="title" idx="4294967295"/>
          </p:nvPr>
        </p:nvSpPr>
        <p:spPr>
          <a:xfrm>
            <a:off x="171450" y="839788"/>
            <a:ext cx="8147050" cy="457200"/>
          </a:xfrm>
        </p:spPr>
        <p:txBody>
          <a:bodyPr/>
          <a:lstStyle/>
          <a:p>
            <a:pPr>
              <a:buFont typeface="Wingdings" pitchFamily="2" charset="2"/>
              <a:buChar char="ü"/>
              <a:defRPr/>
            </a:pPr>
            <a:r>
              <a:rPr lang="zh-CN" altLang="en-US" sz="2200" dirty="0" smtClean="0"/>
              <a:t>构型管理与</a:t>
            </a:r>
            <a:r>
              <a:rPr lang="en-US" altLang="zh-CN" sz="2200" dirty="0" smtClean="0"/>
              <a:t>MBD</a:t>
            </a:r>
            <a:r>
              <a:rPr lang="zh-CN" altLang="en-US" sz="2200" dirty="0" smtClean="0"/>
              <a:t>管理无缝融合 </a:t>
            </a:r>
            <a:r>
              <a:rPr lang="en-US" altLang="zh-CN" sz="2200" dirty="0" smtClean="0"/>
              <a:t>— </a:t>
            </a:r>
            <a:r>
              <a:rPr lang="zh-CN" altLang="en-US" sz="2200" dirty="0" smtClean="0"/>
              <a:t>实现</a:t>
            </a:r>
            <a:r>
              <a:rPr lang="en-US" altLang="zh-CN" sz="2200" dirty="0" err="1" smtClean="0"/>
              <a:t>cDMU</a:t>
            </a:r>
            <a:r>
              <a:rPr lang="zh-CN" altLang="en-US" sz="2200" dirty="0" smtClean="0"/>
              <a:t>管理</a:t>
            </a:r>
          </a:p>
        </p:txBody>
      </p:sp>
      <p:grpSp>
        <p:nvGrpSpPr>
          <p:cNvPr id="2" name="Group 48"/>
          <p:cNvGrpSpPr>
            <a:grpSpLocks/>
          </p:cNvGrpSpPr>
          <p:nvPr/>
        </p:nvGrpSpPr>
        <p:grpSpPr bwMode="auto">
          <a:xfrm>
            <a:off x="47625" y="1309688"/>
            <a:ext cx="8753475" cy="5286375"/>
            <a:chOff x="246" y="804"/>
            <a:chExt cx="5136" cy="3330"/>
          </a:xfrm>
        </p:grpSpPr>
        <p:sp>
          <p:nvSpPr>
            <p:cNvPr id="31879" name="AutoShape 10"/>
            <p:cNvSpPr>
              <a:spLocks noChangeArrowheads="1"/>
            </p:cNvSpPr>
            <p:nvPr/>
          </p:nvSpPr>
          <p:spPr bwMode="auto">
            <a:xfrm>
              <a:off x="1542" y="804"/>
              <a:ext cx="2568" cy="1668"/>
            </a:xfrm>
            <a:prstGeom prst="triangle">
              <a:avLst>
                <a:gd name="adj" fmla="val 50000"/>
              </a:avLst>
            </a:prstGeom>
            <a:gradFill rotWithShape="1">
              <a:gsLst>
                <a:gs pos="0">
                  <a:srgbClr val="FFFF99"/>
                </a:gs>
                <a:gs pos="100000">
                  <a:srgbClr val="FFFFE3"/>
                </a:gs>
              </a:gsLst>
              <a:lin ang="2700000" scaled="1"/>
            </a:gradFill>
            <a:ln w="3175" algn="ctr">
              <a:solidFill>
                <a:srgbClr val="FF0000"/>
              </a:solidFill>
              <a:miter lim="800000"/>
              <a:headEnd/>
              <a:tailEnd/>
            </a:ln>
          </p:spPr>
          <p:txBody>
            <a:bodyPr wrap="none" anchor="ctr"/>
            <a:lstStyle/>
            <a:p>
              <a:endParaRPr lang="zh-CN" altLang="en-US" sz="1800">
                <a:ea typeface="隶书" pitchFamily="49" charset="-122"/>
              </a:endParaRPr>
            </a:p>
          </p:txBody>
        </p:sp>
        <p:sp>
          <p:nvSpPr>
            <p:cNvPr id="31880" name="AutoShape 11"/>
            <p:cNvSpPr>
              <a:spLocks noChangeArrowheads="1"/>
            </p:cNvSpPr>
            <p:nvPr/>
          </p:nvSpPr>
          <p:spPr bwMode="auto">
            <a:xfrm rot="10800000">
              <a:off x="1062" y="2502"/>
              <a:ext cx="3522" cy="59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275 w 21600"/>
                <a:gd name="T13" fmla="*/ 3273 h 21600"/>
                <a:gd name="T14" fmla="*/ 18325 w 21600"/>
                <a:gd name="T15" fmla="*/ 18327 h 21600"/>
              </a:gdLst>
              <a:ahLst/>
              <a:cxnLst>
                <a:cxn ang="T8">
                  <a:pos x="T0" y="T1"/>
                </a:cxn>
                <a:cxn ang="T9">
                  <a:pos x="T2" y="T3"/>
                </a:cxn>
                <a:cxn ang="T10">
                  <a:pos x="T4" y="T5"/>
                </a:cxn>
                <a:cxn ang="T11">
                  <a:pos x="T6" y="T7"/>
                </a:cxn>
              </a:cxnLst>
              <a:rect l="T12" t="T13" r="T14" b="T15"/>
              <a:pathLst>
                <a:path w="21600" h="21600">
                  <a:moveTo>
                    <a:pt x="0" y="0"/>
                  </a:moveTo>
                  <a:lnTo>
                    <a:pt x="2947" y="21600"/>
                  </a:lnTo>
                  <a:lnTo>
                    <a:pt x="18653" y="21600"/>
                  </a:lnTo>
                  <a:lnTo>
                    <a:pt x="21600" y="0"/>
                  </a:lnTo>
                  <a:close/>
                </a:path>
              </a:pathLst>
            </a:custGeom>
            <a:gradFill rotWithShape="1">
              <a:gsLst>
                <a:gs pos="0">
                  <a:srgbClr val="CCFFFF"/>
                </a:gs>
                <a:gs pos="100000">
                  <a:srgbClr val="EFFFFF"/>
                </a:gs>
              </a:gsLst>
              <a:lin ang="2700000" scaled="1"/>
            </a:gradFill>
            <a:ln w="9525" algn="ctr">
              <a:solidFill>
                <a:srgbClr val="FF0000"/>
              </a:solidFill>
              <a:miter lim="800000"/>
              <a:headEnd/>
              <a:tailEnd/>
            </a:ln>
          </p:spPr>
          <p:txBody>
            <a:bodyPr rot="10800000" wrap="none" anchor="ctr"/>
            <a:lstStyle/>
            <a:p>
              <a:endParaRPr lang="zh-CN" altLang="en-US"/>
            </a:p>
          </p:txBody>
        </p:sp>
        <p:sp>
          <p:nvSpPr>
            <p:cNvPr id="31881" name="AutoShape 12"/>
            <p:cNvSpPr>
              <a:spLocks noChangeArrowheads="1"/>
            </p:cNvSpPr>
            <p:nvPr/>
          </p:nvSpPr>
          <p:spPr bwMode="auto">
            <a:xfrm rot="10800000">
              <a:off x="246" y="3126"/>
              <a:ext cx="5136" cy="100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503 w 21600"/>
                <a:gd name="T13" fmla="*/ 3493 h 21600"/>
                <a:gd name="T14" fmla="*/ 18097 w 21600"/>
                <a:gd name="T15" fmla="*/ 18107 h 21600"/>
              </a:gdLst>
              <a:ahLst/>
              <a:cxnLst>
                <a:cxn ang="T8">
                  <a:pos x="T0" y="T1"/>
                </a:cxn>
                <a:cxn ang="T9">
                  <a:pos x="T2" y="T3"/>
                </a:cxn>
                <a:cxn ang="T10">
                  <a:pos x="T4" y="T5"/>
                </a:cxn>
                <a:cxn ang="T11">
                  <a:pos x="T6" y="T7"/>
                </a:cxn>
              </a:cxnLst>
              <a:rect l="T12" t="T13" r="T14" b="T15"/>
              <a:pathLst>
                <a:path w="21600" h="21600">
                  <a:moveTo>
                    <a:pt x="0" y="0"/>
                  </a:moveTo>
                  <a:lnTo>
                    <a:pt x="3404" y="21600"/>
                  </a:lnTo>
                  <a:lnTo>
                    <a:pt x="18196" y="21600"/>
                  </a:lnTo>
                  <a:lnTo>
                    <a:pt x="21600" y="0"/>
                  </a:lnTo>
                  <a:close/>
                </a:path>
              </a:pathLst>
            </a:custGeom>
            <a:gradFill rotWithShape="1">
              <a:gsLst>
                <a:gs pos="0">
                  <a:srgbClr val="99CCFF"/>
                </a:gs>
                <a:gs pos="100000">
                  <a:srgbClr val="F6FAFF"/>
                </a:gs>
              </a:gsLst>
              <a:lin ang="2700000" scaled="1"/>
            </a:gradFill>
            <a:ln w="9525" algn="ctr">
              <a:solidFill>
                <a:srgbClr val="FF0000"/>
              </a:solidFill>
              <a:miter lim="800000"/>
              <a:headEnd/>
              <a:tailEnd/>
            </a:ln>
          </p:spPr>
          <p:txBody>
            <a:bodyPr rot="10800000" wrap="none" anchor="ctr"/>
            <a:lstStyle/>
            <a:p>
              <a:endParaRPr lang="zh-CN" altLang="en-US"/>
            </a:p>
          </p:txBody>
        </p:sp>
      </p:grpSp>
      <p:pic>
        <p:nvPicPr>
          <p:cNvPr id="31748" name="Picture 9"/>
          <p:cNvPicPr>
            <a:picLocks noChangeAspect="1" noChangeArrowheads="1"/>
          </p:cNvPicPr>
          <p:nvPr/>
        </p:nvPicPr>
        <p:blipFill>
          <a:blip r:embed="rId3" cstate="print"/>
          <a:srcRect/>
          <a:stretch>
            <a:fillRect/>
          </a:stretch>
        </p:blipFill>
        <p:spPr bwMode="auto">
          <a:xfrm>
            <a:off x="4152900" y="1728788"/>
            <a:ext cx="284163" cy="166687"/>
          </a:xfrm>
          <a:prstGeom prst="rect">
            <a:avLst/>
          </a:prstGeom>
          <a:noFill/>
          <a:ln w="9525" algn="ctr">
            <a:noFill/>
            <a:miter lim="800000"/>
            <a:headEnd/>
            <a:tailEnd/>
          </a:ln>
        </p:spPr>
      </p:pic>
      <p:sp>
        <p:nvSpPr>
          <p:cNvPr id="31749" name="Text Box 13"/>
          <p:cNvSpPr txBox="1">
            <a:spLocks noChangeArrowheads="1"/>
          </p:cNvSpPr>
          <p:nvPr/>
        </p:nvSpPr>
        <p:spPr bwMode="auto">
          <a:xfrm>
            <a:off x="4362450" y="1662113"/>
            <a:ext cx="1571625" cy="304800"/>
          </a:xfrm>
          <a:prstGeom prst="rect">
            <a:avLst/>
          </a:prstGeom>
          <a:noFill/>
          <a:ln w="9525" algn="ctr">
            <a:noFill/>
            <a:miter lim="800000"/>
            <a:headEnd/>
            <a:tailEnd/>
          </a:ln>
        </p:spPr>
        <p:txBody>
          <a:bodyPr>
            <a:spAutoFit/>
          </a:bodyPr>
          <a:lstStyle/>
          <a:p>
            <a:pPr>
              <a:spcBef>
                <a:spcPct val="50000"/>
              </a:spcBef>
            </a:pPr>
            <a:r>
              <a:rPr lang="en-US" altLang="zh-CN" sz="1400" b="1">
                <a:solidFill>
                  <a:srgbClr val="000066"/>
                </a:solidFill>
                <a:latin typeface="Arial Narrow" pitchFamily="34" charset="0"/>
                <a:ea typeface="隶书" pitchFamily="49" charset="-122"/>
              </a:rPr>
              <a:t>C919</a:t>
            </a:r>
          </a:p>
        </p:txBody>
      </p:sp>
      <p:pic>
        <p:nvPicPr>
          <p:cNvPr id="31750" name="Picture 20"/>
          <p:cNvPicPr>
            <a:picLocks noChangeAspect="1" noChangeArrowheads="1"/>
          </p:cNvPicPr>
          <p:nvPr/>
        </p:nvPicPr>
        <p:blipFill>
          <a:blip r:embed="rId4" cstate="print"/>
          <a:srcRect/>
          <a:stretch>
            <a:fillRect/>
          </a:stretch>
        </p:blipFill>
        <p:spPr bwMode="auto">
          <a:xfrm>
            <a:off x="3719513" y="2195513"/>
            <a:ext cx="152400" cy="152400"/>
          </a:xfrm>
          <a:prstGeom prst="rect">
            <a:avLst/>
          </a:prstGeom>
          <a:noFill/>
          <a:ln w="9525" algn="ctr">
            <a:noFill/>
            <a:miter lim="800000"/>
            <a:headEnd/>
            <a:tailEnd/>
          </a:ln>
        </p:spPr>
      </p:pic>
      <p:sp>
        <p:nvSpPr>
          <p:cNvPr id="31751" name="Text Box 21"/>
          <p:cNvSpPr txBox="1">
            <a:spLocks noChangeArrowheads="1"/>
          </p:cNvSpPr>
          <p:nvPr/>
        </p:nvSpPr>
        <p:spPr bwMode="auto">
          <a:xfrm>
            <a:off x="3852863" y="2124075"/>
            <a:ext cx="339725" cy="274638"/>
          </a:xfrm>
          <a:prstGeom prst="rect">
            <a:avLst/>
          </a:prstGeom>
          <a:noFill/>
          <a:ln w="9525" algn="ctr">
            <a:noFill/>
            <a:miter lim="800000"/>
            <a:headEnd/>
            <a:tailEnd/>
          </a:ln>
        </p:spPr>
        <p:txBody>
          <a:bodyPr wrap="none" lIns="18000" rIns="18000">
            <a:spAutoFit/>
          </a:bodyPr>
          <a:lstStyle/>
          <a:p>
            <a:pPr>
              <a:spcBef>
                <a:spcPct val="50000"/>
              </a:spcBef>
            </a:pPr>
            <a:r>
              <a:rPr lang="zh-CN" altLang="en-US" sz="1200" b="1">
                <a:solidFill>
                  <a:srgbClr val="000066"/>
                </a:solidFill>
                <a:latin typeface="华文楷体" pitchFamily="2" charset="-122"/>
                <a:ea typeface="华文楷体" pitchFamily="2" charset="-122"/>
              </a:rPr>
              <a:t>机身</a:t>
            </a:r>
          </a:p>
        </p:txBody>
      </p:sp>
      <p:pic>
        <p:nvPicPr>
          <p:cNvPr id="31752" name="Picture 22"/>
          <p:cNvPicPr>
            <a:picLocks noChangeAspect="1" noChangeArrowheads="1"/>
          </p:cNvPicPr>
          <p:nvPr/>
        </p:nvPicPr>
        <p:blipFill>
          <a:blip r:embed="rId4" cstate="print"/>
          <a:srcRect/>
          <a:stretch>
            <a:fillRect/>
          </a:stretch>
        </p:blipFill>
        <p:spPr bwMode="auto">
          <a:xfrm>
            <a:off x="4224338" y="2200275"/>
            <a:ext cx="152400" cy="152400"/>
          </a:xfrm>
          <a:prstGeom prst="rect">
            <a:avLst/>
          </a:prstGeom>
          <a:noFill/>
          <a:ln w="9525" algn="ctr">
            <a:noFill/>
            <a:miter lim="800000"/>
            <a:headEnd/>
            <a:tailEnd/>
          </a:ln>
        </p:spPr>
      </p:pic>
      <p:sp>
        <p:nvSpPr>
          <p:cNvPr id="31753" name="Text Box 23"/>
          <p:cNvSpPr txBox="1">
            <a:spLocks noChangeArrowheads="1"/>
          </p:cNvSpPr>
          <p:nvPr/>
        </p:nvSpPr>
        <p:spPr bwMode="auto">
          <a:xfrm>
            <a:off x="4357688" y="2124075"/>
            <a:ext cx="339725" cy="274638"/>
          </a:xfrm>
          <a:prstGeom prst="rect">
            <a:avLst/>
          </a:prstGeom>
          <a:noFill/>
          <a:ln w="9525" algn="ctr">
            <a:noFill/>
            <a:miter lim="800000"/>
            <a:headEnd/>
            <a:tailEnd/>
          </a:ln>
        </p:spPr>
        <p:txBody>
          <a:bodyPr wrap="none" lIns="18000" rIns="18000">
            <a:spAutoFit/>
          </a:bodyPr>
          <a:lstStyle/>
          <a:p>
            <a:pPr>
              <a:spcBef>
                <a:spcPct val="50000"/>
              </a:spcBef>
            </a:pPr>
            <a:r>
              <a:rPr lang="zh-CN" altLang="en-US" sz="1200" b="1">
                <a:solidFill>
                  <a:srgbClr val="000066"/>
                </a:solidFill>
                <a:latin typeface="华文楷体" pitchFamily="2" charset="-122"/>
                <a:ea typeface="华文楷体" pitchFamily="2" charset="-122"/>
              </a:rPr>
              <a:t>机翼</a:t>
            </a:r>
          </a:p>
        </p:txBody>
      </p:sp>
      <p:cxnSp>
        <p:nvCxnSpPr>
          <p:cNvPr id="31754" name="AutoShape 26"/>
          <p:cNvCxnSpPr>
            <a:cxnSpLocks noChangeShapeType="1"/>
          </p:cNvCxnSpPr>
          <p:nvPr/>
        </p:nvCxnSpPr>
        <p:spPr bwMode="auto">
          <a:xfrm rot="16200000" flipH="1">
            <a:off x="4436269" y="1754981"/>
            <a:ext cx="300038" cy="581025"/>
          </a:xfrm>
          <a:prstGeom prst="bentConnector3">
            <a:avLst>
              <a:gd name="adj1" fmla="val 50000"/>
            </a:avLst>
          </a:prstGeom>
          <a:noFill/>
          <a:ln w="9525">
            <a:solidFill>
              <a:srgbClr val="009900"/>
            </a:solidFill>
            <a:miter lim="800000"/>
            <a:headEnd/>
            <a:tailEnd/>
          </a:ln>
        </p:spPr>
      </p:cxnSp>
      <p:cxnSp>
        <p:nvCxnSpPr>
          <p:cNvPr id="31755" name="AutoShape 27"/>
          <p:cNvCxnSpPr>
            <a:cxnSpLocks noChangeShapeType="1"/>
          </p:cNvCxnSpPr>
          <p:nvPr/>
        </p:nvCxnSpPr>
        <p:spPr bwMode="auto">
          <a:xfrm rot="5400000">
            <a:off x="3895725" y="1795463"/>
            <a:ext cx="300038" cy="500062"/>
          </a:xfrm>
          <a:prstGeom prst="bentConnector3">
            <a:avLst>
              <a:gd name="adj1" fmla="val 50000"/>
            </a:avLst>
          </a:prstGeom>
          <a:noFill/>
          <a:ln w="9525">
            <a:solidFill>
              <a:srgbClr val="009900"/>
            </a:solidFill>
            <a:miter lim="800000"/>
            <a:headEnd/>
            <a:tailEnd/>
          </a:ln>
        </p:spPr>
      </p:cxnSp>
      <p:pic>
        <p:nvPicPr>
          <p:cNvPr id="31756" name="Picture 29"/>
          <p:cNvPicPr>
            <a:picLocks noChangeAspect="1" noChangeArrowheads="1"/>
          </p:cNvPicPr>
          <p:nvPr/>
        </p:nvPicPr>
        <p:blipFill>
          <a:blip r:embed="rId4" cstate="print"/>
          <a:srcRect/>
          <a:stretch>
            <a:fillRect/>
          </a:stretch>
        </p:blipFill>
        <p:spPr bwMode="auto">
          <a:xfrm>
            <a:off x="4800600" y="2195513"/>
            <a:ext cx="152400" cy="152400"/>
          </a:xfrm>
          <a:prstGeom prst="rect">
            <a:avLst/>
          </a:prstGeom>
          <a:noFill/>
          <a:ln w="9525" algn="ctr">
            <a:noFill/>
            <a:miter lim="800000"/>
            <a:headEnd/>
            <a:tailEnd/>
          </a:ln>
        </p:spPr>
      </p:pic>
      <p:sp>
        <p:nvSpPr>
          <p:cNvPr id="31757" name="Text Box 30"/>
          <p:cNvSpPr txBox="1">
            <a:spLocks noChangeArrowheads="1"/>
          </p:cNvSpPr>
          <p:nvPr/>
        </p:nvSpPr>
        <p:spPr bwMode="auto">
          <a:xfrm>
            <a:off x="4933950" y="2052638"/>
            <a:ext cx="280988" cy="304800"/>
          </a:xfrm>
          <a:prstGeom prst="rect">
            <a:avLst/>
          </a:prstGeom>
          <a:noFill/>
          <a:ln w="9525" algn="ctr">
            <a:noFill/>
            <a:miter lim="800000"/>
            <a:headEnd/>
            <a:tailEnd/>
          </a:ln>
        </p:spPr>
        <p:txBody>
          <a:bodyPr wrap="none" lIns="18000" rIns="18000">
            <a:spAutoFit/>
          </a:bodyPr>
          <a:lstStyle/>
          <a:p>
            <a:pPr>
              <a:spcBef>
                <a:spcPct val="50000"/>
              </a:spcBef>
            </a:pPr>
            <a:r>
              <a:rPr lang="en-US" altLang="zh-CN" sz="1400" b="1">
                <a:solidFill>
                  <a:srgbClr val="000066"/>
                </a:solidFill>
                <a:ea typeface="华文楷体" pitchFamily="2" charset="-122"/>
              </a:rPr>
              <a:t>. . .</a:t>
            </a:r>
          </a:p>
        </p:txBody>
      </p:sp>
      <p:cxnSp>
        <p:nvCxnSpPr>
          <p:cNvPr id="31758" name="AutoShape 31"/>
          <p:cNvCxnSpPr>
            <a:cxnSpLocks noChangeShapeType="1"/>
          </p:cNvCxnSpPr>
          <p:nvPr/>
        </p:nvCxnSpPr>
        <p:spPr bwMode="auto">
          <a:xfrm rot="16200000" flipH="1">
            <a:off x="4455319" y="1688307"/>
            <a:ext cx="319087" cy="1638300"/>
          </a:xfrm>
          <a:prstGeom prst="bentConnector3">
            <a:avLst>
              <a:gd name="adj1" fmla="val 50000"/>
            </a:avLst>
          </a:prstGeom>
          <a:noFill/>
          <a:ln w="9525">
            <a:solidFill>
              <a:srgbClr val="009900"/>
            </a:solidFill>
            <a:miter lim="800000"/>
            <a:headEnd/>
            <a:tailEnd/>
          </a:ln>
        </p:spPr>
      </p:cxnSp>
      <p:cxnSp>
        <p:nvCxnSpPr>
          <p:cNvPr id="31759" name="AutoShape 33"/>
          <p:cNvCxnSpPr>
            <a:cxnSpLocks noChangeShapeType="1"/>
          </p:cNvCxnSpPr>
          <p:nvPr/>
        </p:nvCxnSpPr>
        <p:spPr bwMode="auto">
          <a:xfrm rot="16200000" flipH="1">
            <a:off x="4050507" y="2093119"/>
            <a:ext cx="319087" cy="828675"/>
          </a:xfrm>
          <a:prstGeom prst="bentConnector3">
            <a:avLst>
              <a:gd name="adj1" fmla="val 50000"/>
            </a:avLst>
          </a:prstGeom>
          <a:noFill/>
          <a:ln w="9525">
            <a:solidFill>
              <a:srgbClr val="009900"/>
            </a:solidFill>
            <a:miter lim="800000"/>
            <a:headEnd/>
            <a:tailEnd/>
          </a:ln>
        </p:spPr>
      </p:cxnSp>
      <p:cxnSp>
        <p:nvCxnSpPr>
          <p:cNvPr id="31760" name="AutoShape 34"/>
          <p:cNvCxnSpPr>
            <a:cxnSpLocks noChangeShapeType="1"/>
          </p:cNvCxnSpPr>
          <p:nvPr/>
        </p:nvCxnSpPr>
        <p:spPr bwMode="auto">
          <a:xfrm rot="16200000" flipH="1">
            <a:off x="3712369" y="2431257"/>
            <a:ext cx="319087" cy="152400"/>
          </a:xfrm>
          <a:prstGeom prst="bentConnector3">
            <a:avLst>
              <a:gd name="adj1" fmla="val 50000"/>
            </a:avLst>
          </a:prstGeom>
          <a:noFill/>
          <a:ln w="9525">
            <a:solidFill>
              <a:srgbClr val="009900"/>
            </a:solidFill>
            <a:miter lim="800000"/>
            <a:headEnd/>
            <a:tailEnd/>
          </a:ln>
        </p:spPr>
      </p:cxnSp>
      <p:pic>
        <p:nvPicPr>
          <p:cNvPr id="31761" name="Picture 36"/>
          <p:cNvPicPr>
            <a:picLocks noChangeAspect="1" noChangeArrowheads="1"/>
          </p:cNvPicPr>
          <p:nvPr/>
        </p:nvPicPr>
        <p:blipFill>
          <a:blip r:embed="rId4" cstate="print"/>
          <a:srcRect/>
          <a:stretch>
            <a:fillRect/>
          </a:stretch>
        </p:blipFill>
        <p:spPr bwMode="auto">
          <a:xfrm>
            <a:off x="3290888" y="2667000"/>
            <a:ext cx="152400" cy="152400"/>
          </a:xfrm>
          <a:prstGeom prst="rect">
            <a:avLst/>
          </a:prstGeom>
          <a:noFill/>
          <a:ln w="9525" algn="ctr">
            <a:noFill/>
            <a:miter lim="800000"/>
            <a:headEnd/>
            <a:tailEnd/>
          </a:ln>
        </p:spPr>
      </p:pic>
      <p:sp>
        <p:nvSpPr>
          <p:cNvPr id="31762" name="Text Box 38"/>
          <p:cNvSpPr txBox="1">
            <a:spLocks noChangeArrowheads="1"/>
          </p:cNvSpPr>
          <p:nvPr/>
        </p:nvSpPr>
        <p:spPr bwMode="auto">
          <a:xfrm>
            <a:off x="3424238" y="2624138"/>
            <a:ext cx="379412" cy="457200"/>
          </a:xfrm>
          <a:prstGeom prst="rect">
            <a:avLst/>
          </a:prstGeom>
          <a:noFill/>
          <a:ln w="9525" algn="ctr">
            <a:noFill/>
            <a:miter lim="800000"/>
            <a:headEnd/>
            <a:tailEnd/>
          </a:ln>
        </p:spPr>
        <p:txBody>
          <a:bodyPr lIns="18000" rIns="18000">
            <a:spAutoFit/>
          </a:bodyPr>
          <a:lstStyle/>
          <a:p>
            <a:pPr>
              <a:spcBef>
                <a:spcPct val="50000"/>
              </a:spcBef>
            </a:pPr>
            <a:r>
              <a:rPr lang="zh-CN" altLang="en-US" sz="1200" b="1">
                <a:solidFill>
                  <a:srgbClr val="000066"/>
                </a:solidFill>
                <a:latin typeface="Arial Narrow" pitchFamily="34" charset="0"/>
                <a:ea typeface="华文楷体" pitchFamily="2" charset="-122"/>
              </a:rPr>
              <a:t>机头 </a:t>
            </a:r>
            <a:br>
              <a:rPr lang="zh-CN" altLang="en-US" sz="1200" b="1">
                <a:solidFill>
                  <a:srgbClr val="000066"/>
                </a:solidFill>
                <a:latin typeface="Arial Narrow" pitchFamily="34" charset="0"/>
                <a:ea typeface="华文楷体" pitchFamily="2" charset="-122"/>
              </a:rPr>
            </a:br>
            <a:endParaRPr lang="en-US" altLang="zh-CN" sz="1200" b="1">
              <a:solidFill>
                <a:srgbClr val="000066"/>
              </a:solidFill>
              <a:latin typeface="Arial Narrow" pitchFamily="34" charset="0"/>
              <a:ea typeface="华文楷体" pitchFamily="2" charset="-122"/>
            </a:endParaRPr>
          </a:p>
        </p:txBody>
      </p:sp>
      <p:pic>
        <p:nvPicPr>
          <p:cNvPr id="31763" name="Picture 39"/>
          <p:cNvPicPr>
            <a:picLocks noChangeAspect="1" noChangeArrowheads="1"/>
          </p:cNvPicPr>
          <p:nvPr/>
        </p:nvPicPr>
        <p:blipFill>
          <a:blip r:embed="rId4" cstate="print"/>
          <a:srcRect/>
          <a:stretch>
            <a:fillRect/>
          </a:stretch>
        </p:blipFill>
        <p:spPr bwMode="auto">
          <a:xfrm>
            <a:off x="3871913" y="2667000"/>
            <a:ext cx="152400" cy="152400"/>
          </a:xfrm>
          <a:prstGeom prst="rect">
            <a:avLst/>
          </a:prstGeom>
          <a:noFill/>
          <a:ln w="9525" algn="ctr">
            <a:noFill/>
            <a:miter lim="800000"/>
            <a:headEnd/>
            <a:tailEnd/>
          </a:ln>
        </p:spPr>
      </p:pic>
      <p:sp>
        <p:nvSpPr>
          <p:cNvPr id="31764" name="Text Box 40"/>
          <p:cNvSpPr txBox="1">
            <a:spLocks noChangeArrowheads="1"/>
          </p:cNvSpPr>
          <p:nvPr/>
        </p:nvSpPr>
        <p:spPr bwMode="auto">
          <a:xfrm>
            <a:off x="4014788" y="2609850"/>
            <a:ext cx="492125" cy="274638"/>
          </a:xfrm>
          <a:prstGeom prst="rect">
            <a:avLst/>
          </a:prstGeom>
          <a:noFill/>
          <a:ln w="9525" algn="ctr">
            <a:noFill/>
            <a:miter lim="800000"/>
            <a:headEnd/>
            <a:tailEnd/>
          </a:ln>
        </p:spPr>
        <p:txBody>
          <a:bodyPr wrap="none" lIns="18000" rIns="18000">
            <a:spAutoFit/>
          </a:bodyPr>
          <a:lstStyle/>
          <a:p>
            <a:pPr>
              <a:spcBef>
                <a:spcPct val="50000"/>
              </a:spcBef>
            </a:pPr>
            <a:r>
              <a:rPr lang="zh-CN" altLang="en-US" sz="1200" b="1">
                <a:solidFill>
                  <a:srgbClr val="000066"/>
                </a:solidFill>
                <a:latin typeface="Arial Narrow" pitchFamily="34" charset="0"/>
                <a:ea typeface="华文楷体" pitchFamily="2" charset="-122"/>
              </a:rPr>
              <a:t>前机身</a:t>
            </a:r>
          </a:p>
        </p:txBody>
      </p:sp>
      <p:pic>
        <p:nvPicPr>
          <p:cNvPr id="31765" name="Picture 41"/>
          <p:cNvPicPr>
            <a:picLocks noChangeAspect="1" noChangeArrowheads="1"/>
          </p:cNvPicPr>
          <p:nvPr/>
        </p:nvPicPr>
        <p:blipFill>
          <a:blip r:embed="rId4" cstate="print"/>
          <a:srcRect/>
          <a:stretch>
            <a:fillRect/>
          </a:stretch>
        </p:blipFill>
        <p:spPr bwMode="auto">
          <a:xfrm>
            <a:off x="4548188" y="2667000"/>
            <a:ext cx="152400" cy="152400"/>
          </a:xfrm>
          <a:prstGeom prst="rect">
            <a:avLst/>
          </a:prstGeom>
          <a:noFill/>
          <a:ln w="9525" algn="ctr">
            <a:noFill/>
            <a:miter lim="800000"/>
            <a:headEnd/>
            <a:tailEnd/>
          </a:ln>
        </p:spPr>
      </p:pic>
      <p:sp>
        <p:nvSpPr>
          <p:cNvPr id="31766" name="Text Box 42"/>
          <p:cNvSpPr txBox="1">
            <a:spLocks noChangeArrowheads="1"/>
          </p:cNvSpPr>
          <p:nvPr/>
        </p:nvSpPr>
        <p:spPr bwMode="auto">
          <a:xfrm>
            <a:off x="4681538" y="2609850"/>
            <a:ext cx="644525" cy="274638"/>
          </a:xfrm>
          <a:prstGeom prst="rect">
            <a:avLst/>
          </a:prstGeom>
          <a:noFill/>
          <a:ln w="9525" algn="ctr">
            <a:noFill/>
            <a:miter lim="800000"/>
            <a:headEnd/>
            <a:tailEnd/>
          </a:ln>
        </p:spPr>
        <p:txBody>
          <a:bodyPr wrap="none" lIns="18000" rIns="18000">
            <a:spAutoFit/>
          </a:bodyPr>
          <a:lstStyle/>
          <a:p>
            <a:pPr>
              <a:spcBef>
                <a:spcPct val="50000"/>
              </a:spcBef>
            </a:pPr>
            <a:r>
              <a:rPr lang="zh-CN" altLang="en-US" sz="1200" b="1">
                <a:solidFill>
                  <a:srgbClr val="000066"/>
                </a:solidFill>
                <a:latin typeface="Arial Narrow" pitchFamily="34" charset="0"/>
                <a:ea typeface="华文楷体" pitchFamily="2" charset="-122"/>
              </a:rPr>
              <a:t>中后机身</a:t>
            </a:r>
          </a:p>
        </p:txBody>
      </p:sp>
      <p:pic>
        <p:nvPicPr>
          <p:cNvPr id="31767" name="Picture 45"/>
          <p:cNvPicPr>
            <a:picLocks noChangeAspect="1" noChangeArrowheads="1"/>
          </p:cNvPicPr>
          <p:nvPr/>
        </p:nvPicPr>
        <p:blipFill>
          <a:blip r:embed="rId4" cstate="print"/>
          <a:srcRect/>
          <a:stretch>
            <a:fillRect/>
          </a:stretch>
        </p:blipFill>
        <p:spPr bwMode="auto">
          <a:xfrm>
            <a:off x="5357813" y="2667000"/>
            <a:ext cx="152400" cy="152400"/>
          </a:xfrm>
          <a:prstGeom prst="rect">
            <a:avLst/>
          </a:prstGeom>
          <a:noFill/>
          <a:ln w="9525" algn="ctr">
            <a:noFill/>
            <a:miter lim="800000"/>
            <a:headEnd/>
            <a:tailEnd/>
          </a:ln>
        </p:spPr>
      </p:pic>
      <p:sp>
        <p:nvSpPr>
          <p:cNvPr id="31768" name="Text Box 46"/>
          <p:cNvSpPr txBox="1">
            <a:spLocks noChangeArrowheads="1"/>
          </p:cNvSpPr>
          <p:nvPr/>
        </p:nvSpPr>
        <p:spPr bwMode="auto">
          <a:xfrm>
            <a:off x="5505450" y="2590800"/>
            <a:ext cx="280988" cy="304800"/>
          </a:xfrm>
          <a:prstGeom prst="rect">
            <a:avLst/>
          </a:prstGeom>
          <a:noFill/>
          <a:ln w="9525" algn="ctr">
            <a:noFill/>
            <a:miter lim="800000"/>
            <a:headEnd/>
            <a:tailEnd/>
          </a:ln>
        </p:spPr>
        <p:txBody>
          <a:bodyPr wrap="none" lIns="18000" rIns="18000">
            <a:spAutoFit/>
          </a:bodyPr>
          <a:lstStyle/>
          <a:p>
            <a:pPr>
              <a:spcBef>
                <a:spcPct val="50000"/>
              </a:spcBef>
            </a:pPr>
            <a:r>
              <a:rPr lang="en-US" altLang="zh-CN" sz="1400" b="1">
                <a:solidFill>
                  <a:srgbClr val="000066"/>
                </a:solidFill>
                <a:ea typeface="华文楷体" pitchFamily="2" charset="-122"/>
              </a:rPr>
              <a:t>. . .</a:t>
            </a:r>
          </a:p>
        </p:txBody>
      </p:sp>
      <p:cxnSp>
        <p:nvCxnSpPr>
          <p:cNvPr id="31769" name="AutoShape 47"/>
          <p:cNvCxnSpPr>
            <a:cxnSpLocks noChangeShapeType="1"/>
          </p:cNvCxnSpPr>
          <p:nvPr/>
        </p:nvCxnSpPr>
        <p:spPr bwMode="auto">
          <a:xfrm rot="5400000">
            <a:off x="3421857" y="2293144"/>
            <a:ext cx="319087" cy="428625"/>
          </a:xfrm>
          <a:prstGeom prst="bentConnector3">
            <a:avLst>
              <a:gd name="adj1" fmla="val 50000"/>
            </a:avLst>
          </a:prstGeom>
          <a:noFill/>
          <a:ln w="9525">
            <a:solidFill>
              <a:srgbClr val="009900"/>
            </a:solidFill>
            <a:miter lim="800000"/>
            <a:headEnd/>
            <a:tailEnd/>
          </a:ln>
        </p:spPr>
      </p:cxnSp>
      <p:pic>
        <p:nvPicPr>
          <p:cNvPr id="31770" name="Picture 49"/>
          <p:cNvPicPr>
            <a:picLocks noChangeAspect="1" noChangeArrowheads="1"/>
          </p:cNvPicPr>
          <p:nvPr/>
        </p:nvPicPr>
        <p:blipFill>
          <a:blip r:embed="rId4" cstate="print"/>
          <a:srcRect/>
          <a:stretch>
            <a:fillRect/>
          </a:stretch>
        </p:blipFill>
        <p:spPr bwMode="auto">
          <a:xfrm>
            <a:off x="2976563" y="3028950"/>
            <a:ext cx="152400" cy="152400"/>
          </a:xfrm>
          <a:prstGeom prst="rect">
            <a:avLst/>
          </a:prstGeom>
          <a:noFill/>
          <a:ln w="9525" algn="ctr">
            <a:noFill/>
            <a:miter lim="800000"/>
            <a:headEnd/>
            <a:tailEnd/>
          </a:ln>
        </p:spPr>
      </p:pic>
      <p:sp>
        <p:nvSpPr>
          <p:cNvPr id="31771" name="Text Box 50"/>
          <p:cNvSpPr txBox="1">
            <a:spLocks noChangeArrowheads="1"/>
          </p:cNvSpPr>
          <p:nvPr/>
        </p:nvSpPr>
        <p:spPr bwMode="auto">
          <a:xfrm>
            <a:off x="3109913" y="2952750"/>
            <a:ext cx="906462" cy="274638"/>
          </a:xfrm>
          <a:prstGeom prst="rect">
            <a:avLst/>
          </a:prstGeom>
          <a:noFill/>
          <a:ln w="9525" algn="ctr">
            <a:noFill/>
            <a:miter lim="800000"/>
            <a:headEnd/>
            <a:tailEnd/>
          </a:ln>
        </p:spPr>
        <p:txBody>
          <a:bodyPr lIns="18000" rIns="18000">
            <a:spAutoFit/>
          </a:bodyPr>
          <a:lstStyle/>
          <a:p>
            <a:pPr>
              <a:spcBef>
                <a:spcPct val="50000"/>
              </a:spcBef>
            </a:pPr>
            <a:r>
              <a:rPr lang="en-US" altLang="zh-CN" sz="1200" b="1">
                <a:solidFill>
                  <a:srgbClr val="000066"/>
                </a:solidFill>
                <a:latin typeface="Arial Narrow" pitchFamily="34" charset="0"/>
                <a:ea typeface="华文楷体" pitchFamily="2" charset="-122"/>
              </a:rPr>
              <a:t>C1F01-21</a:t>
            </a:r>
          </a:p>
        </p:txBody>
      </p:sp>
      <p:pic>
        <p:nvPicPr>
          <p:cNvPr id="31772" name="Picture 51"/>
          <p:cNvPicPr>
            <a:picLocks noChangeAspect="1" noChangeArrowheads="1"/>
          </p:cNvPicPr>
          <p:nvPr/>
        </p:nvPicPr>
        <p:blipFill>
          <a:blip r:embed="rId4" cstate="print"/>
          <a:srcRect/>
          <a:stretch>
            <a:fillRect/>
          </a:stretch>
        </p:blipFill>
        <p:spPr bwMode="auto">
          <a:xfrm>
            <a:off x="3814763" y="3028950"/>
            <a:ext cx="152400" cy="152400"/>
          </a:xfrm>
          <a:prstGeom prst="rect">
            <a:avLst/>
          </a:prstGeom>
          <a:noFill/>
          <a:ln w="9525" algn="ctr">
            <a:noFill/>
            <a:miter lim="800000"/>
            <a:headEnd/>
            <a:tailEnd/>
          </a:ln>
        </p:spPr>
      </p:pic>
      <p:sp>
        <p:nvSpPr>
          <p:cNvPr id="31773" name="Text Box 52"/>
          <p:cNvSpPr txBox="1">
            <a:spLocks noChangeArrowheads="1"/>
          </p:cNvSpPr>
          <p:nvPr/>
        </p:nvSpPr>
        <p:spPr bwMode="auto">
          <a:xfrm>
            <a:off x="3948113" y="2933700"/>
            <a:ext cx="906462" cy="274638"/>
          </a:xfrm>
          <a:prstGeom prst="rect">
            <a:avLst/>
          </a:prstGeom>
          <a:noFill/>
          <a:ln w="9525" algn="ctr">
            <a:noFill/>
            <a:miter lim="800000"/>
            <a:headEnd/>
            <a:tailEnd/>
          </a:ln>
        </p:spPr>
        <p:txBody>
          <a:bodyPr lIns="18000" rIns="18000">
            <a:spAutoFit/>
          </a:bodyPr>
          <a:lstStyle/>
          <a:p>
            <a:pPr>
              <a:spcBef>
                <a:spcPct val="50000"/>
              </a:spcBef>
            </a:pPr>
            <a:r>
              <a:rPr lang="en-US" altLang="zh-CN" sz="1200" b="1">
                <a:solidFill>
                  <a:srgbClr val="000066"/>
                </a:solidFill>
                <a:latin typeface="Arial Narrow" pitchFamily="34" charset="0"/>
                <a:ea typeface="华文楷体" pitchFamily="2" charset="-122"/>
              </a:rPr>
              <a:t>C1F01-24</a:t>
            </a:r>
          </a:p>
        </p:txBody>
      </p:sp>
      <p:pic>
        <p:nvPicPr>
          <p:cNvPr id="31774" name="Picture 53"/>
          <p:cNvPicPr>
            <a:picLocks noChangeAspect="1" noChangeArrowheads="1"/>
          </p:cNvPicPr>
          <p:nvPr/>
        </p:nvPicPr>
        <p:blipFill>
          <a:blip r:embed="rId4" cstate="print"/>
          <a:srcRect/>
          <a:stretch>
            <a:fillRect/>
          </a:stretch>
        </p:blipFill>
        <p:spPr bwMode="auto">
          <a:xfrm>
            <a:off x="4710113" y="2990850"/>
            <a:ext cx="152400" cy="152400"/>
          </a:xfrm>
          <a:prstGeom prst="rect">
            <a:avLst/>
          </a:prstGeom>
          <a:noFill/>
          <a:ln w="9525" algn="ctr">
            <a:noFill/>
            <a:miter lim="800000"/>
            <a:headEnd/>
            <a:tailEnd/>
          </a:ln>
        </p:spPr>
      </p:pic>
      <p:sp>
        <p:nvSpPr>
          <p:cNvPr id="31775" name="Text Box 54"/>
          <p:cNvSpPr txBox="1">
            <a:spLocks noChangeArrowheads="1"/>
          </p:cNvSpPr>
          <p:nvPr/>
        </p:nvSpPr>
        <p:spPr bwMode="auto">
          <a:xfrm>
            <a:off x="4843463" y="2914650"/>
            <a:ext cx="906462" cy="274638"/>
          </a:xfrm>
          <a:prstGeom prst="rect">
            <a:avLst/>
          </a:prstGeom>
          <a:noFill/>
          <a:ln w="9525" algn="ctr">
            <a:noFill/>
            <a:miter lim="800000"/>
            <a:headEnd/>
            <a:tailEnd/>
          </a:ln>
        </p:spPr>
        <p:txBody>
          <a:bodyPr lIns="18000" rIns="18000">
            <a:spAutoFit/>
          </a:bodyPr>
          <a:lstStyle/>
          <a:p>
            <a:pPr>
              <a:spcBef>
                <a:spcPct val="50000"/>
              </a:spcBef>
            </a:pPr>
            <a:r>
              <a:rPr lang="en-US" altLang="zh-CN" sz="1200" b="1">
                <a:solidFill>
                  <a:srgbClr val="000066"/>
                </a:solidFill>
                <a:latin typeface="Arial Narrow" pitchFamily="34" charset="0"/>
                <a:ea typeface="华文楷体" pitchFamily="2" charset="-122"/>
              </a:rPr>
              <a:t>C1F01-53</a:t>
            </a:r>
          </a:p>
        </p:txBody>
      </p:sp>
      <p:pic>
        <p:nvPicPr>
          <p:cNvPr id="31776" name="Picture 55"/>
          <p:cNvPicPr>
            <a:picLocks noChangeAspect="1" noChangeArrowheads="1"/>
          </p:cNvPicPr>
          <p:nvPr/>
        </p:nvPicPr>
        <p:blipFill>
          <a:blip r:embed="rId4" cstate="print"/>
          <a:srcRect/>
          <a:stretch>
            <a:fillRect/>
          </a:stretch>
        </p:blipFill>
        <p:spPr bwMode="auto">
          <a:xfrm>
            <a:off x="5586413" y="3028950"/>
            <a:ext cx="152400" cy="152400"/>
          </a:xfrm>
          <a:prstGeom prst="rect">
            <a:avLst/>
          </a:prstGeom>
          <a:noFill/>
          <a:ln w="9525" algn="ctr">
            <a:noFill/>
            <a:miter lim="800000"/>
            <a:headEnd/>
            <a:tailEnd/>
          </a:ln>
        </p:spPr>
      </p:pic>
      <p:sp>
        <p:nvSpPr>
          <p:cNvPr id="31777" name="Text Box 56"/>
          <p:cNvSpPr txBox="1">
            <a:spLocks noChangeArrowheads="1"/>
          </p:cNvSpPr>
          <p:nvPr/>
        </p:nvSpPr>
        <p:spPr bwMode="auto">
          <a:xfrm>
            <a:off x="5691188" y="2886075"/>
            <a:ext cx="280987" cy="304800"/>
          </a:xfrm>
          <a:prstGeom prst="rect">
            <a:avLst/>
          </a:prstGeom>
          <a:noFill/>
          <a:ln w="9525" algn="ctr">
            <a:noFill/>
            <a:miter lim="800000"/>
            <a:headEnd/>
            <a:tailEnd/>
          </a:ln>
        </p:spPr>
        <p:txBody>
          <a:bodyPr wrap="none" lIns="18000" rIns="18000">
            <a:spAutoFit/>
          </a:bodyPr>
          <a:lstStyle/>
          <a:p>
            <a:pPr>
              <a:spcBef>
                <a:spcPct val="50000"/>
              </a:spcBef>
            </a:pPr>
            <a:r>
              <a:rPr lang="en-US" altLang="zh-CN" sz="1400" b="1">
                <a:solidFill>
                  <a:srgbClr val="000066"/>
                </a:solidFill>
                <a:ea typeface="华文楷体" pitchFamily="2" charset="-122"/>
              </a:rPr>
              <a:t>. . .</a:t>
            </a:r>
          </a:p>
        </p:txBody>
      </p:sp>
      <p:pic>
        <p:nvPicPr>
          <p:cNvPr id="31778" name="Picture 57"/>
          <p:cNvPicPr>
            <a:picLocks noChangeAspect="1" noChangeArrowheads="1"/>
          </p:cNvPicPr>
          <p:nvPr/>
        </p:nvPicPr>
        <p:blipFill>
          <a:blip r:embed="rId4" cstate="print"/>
          <a:srcRect/>
          <a:stretch>
            <a:fillRect/>
          </a:stretch>
        </p:blipFill>
        <p:spPr bwMode="auto">
          <a:xfrm>
            <a:off x="2786063" y="3352800"/>
            <a:ext cx="152400" cy="152400"/>
          </a:xfrm>
          <a:prstGeom prst="rect">
            <a:avLst/>
          </a:prstGeom>
          <a:noFill/>
          <a:ln w="9525" algn="ctr">
            <a:noFill/>
            <a:miter lim="800000"/>
            <a:headEnd/>
            <a:tailEnd/>
          </a:ln>
        </p:spPr>
      </p:pic>
      <p:sp>
        <p:nvSpPr>
          <p:cNvPr id="31779" name="Text Box 58"/>
          <p:cNvSpPr txBox="1">
            <a:spLocks noChangeArrowheads="1"/>
          </p:cNvSpPr>
          <p:nvPr/>
        </p:nvSpPr>
        <p:spPr bwMode="auto">
          <a:xfrm>
            <a:off x="2919413" y="3276600"/>
            <a:ext cx="906462" cy="276225"/>
          </a:xfrm>
          <a:prstGeom prst="rect">
            <a:avLst/>
          </a:prstGeom>
          <a:noFill/>
          <a:ln w="9525" algn="ctr">
            <a:noFill/>
            <a:miter lim="800000"/>
            <a:headEnd/>
            <a:tailEnd/>
          </a:ln>
        </p:spPr>
        <p:txBody>
          <a:bodyPr lIns="18000" rIns="18000">
            <a:spAutoFit/>
          </a:bodyPr>
          <a:lstStyle/>
          <a:p>
            <a:pPr>
              <a:spcBef>
                <a:spcPct val="50000"/>
              </a:spcBef>
            </a:pPr>
            <a:r>
              <a:rPr lang="en-US" altLang="zh-CN" sz="1200" b="1">
                <a:solidFill>
                  <a:srgbClr val="000066"/>
                </a:solidFill>
                <a:latin typeface="Arial Narrow" pitchFamily="34" charset="0"/>
                <a:ea typeface="华文楷体" pitchFamily="2" charset="-122"/>
              </a:rPr>
              <a:t>C1F01-211</a:t>
            </a:r>
          </a:p>
        </p:txBody>
      </p:sp>
      <p:pic>
        <p:nvPicPr>
          <p:cNvPr id="31780" name="Picture 59"/>
          <p:cNvPicPr>
            <a:picLocks noChangeAspect="1" noChangeArrowheads="1"/>
          </p:cNvPicPr>
          <p:nvPr/>
        </p:nvPicPr>
        <p:blipFill>
          <a:blip r:embed="rId4" cstate="print"/>
          <a:srcRect/>
          <a:stretch>
            <a:fillRect/>
          </a:stretch>
        </p:blipFill>
        <p:spPr bwMode="auto">
          <a:xfrm>
            <a:off x="3795713" y="3343275"/>
            <a:ext cx="152400" cy="152400"/>
          </a:xfrm>
          <a:prstGeom prst="rect">
            <a:avLst/>
          </a:prstGeom>
          <a:noFill/>
          <a:ln w="9525" algn="ctr">
            <a:noFill/>
            <a:miter lim="800000"/>
            <a:headEnd/>
            <a:tailEnd/>
          </a:ln>
        </p:spPr>
      </p:pic>
      <p:sp>
        <p:nvSpPr>
          <p:cNvPr id="31781" name="Text Box 60"/>
          <p:cNvSpPr txBox="1">
            <a:spLocks noChangeArrowheads="1"/>
          </p:cNvSpPr>
          <p:nvPr/>
        </p:nvSpPr>
        <p:spPr bwMode="auto">
          <a:xfrm>
            <a:off x="3929063" y="3267075"/>
            <a:ext cx="906462" cy="276225"/>
          </a:xfrm>
          <a:prstGeom prst="rect">
            <a:avLst/>
          </a:prstGeom>
          <a:noFill/>
          <a:ln w="9525" algn="ctr">
            <a:noFill/>
            <a:miter lim="800000"/>
            <a:headEnd/>
            <a:tailEnd/>
          </a:ln>
        </p:spPr>
        <p:txBody>
          <a:bodyPr lIns="18000" rIns="18000">
            <a:spAutoFit/>
          </a:bodyPr>
          <a:lstStyle/>
          <a:p>
            <a:pPr>
              <a:spcBef>
                <a:spcPct val="50000"/>
              </a:spcBef>
            </a:pPr>
            <a:r>
              <a:rPr lang="en-US" altLang="zh-CN" sz="1200" b="1">
                <a:solidFill>
                  <a:srgbClr val="000066"/>
                </a:solidFill>
                <a:latin typeface="Arial Narrow" pitchFamily="34" charset="0"/>
                <a:ea typeface="华文楷体" pitchFamily="2" charset="-122"/>
              </a:rPr>
              <a:t>C1F01-212</a:t>
            </a:r>
          </a:p>
        </p:txBody>
      </p:sp>
      <p:pic>
        <p:nvPicPr>
          <p:cNvPr id="31782" name="Picture 61"/>
          <p:cNvPicPr>
            <a:picLocks noChangeAspect="1" noChangeArrowheads="1"/>
          </p:cNvPicPr>
          <p:nvPr/>
        </p:nvPicPr>
        <p:blipFill>
          <a:blip r:embed="rId4" cstate="print"/>
          <a:srcRect/>
          <a:stretch>
            <a:fillRect/>
          </a:stretch>
        </p:blipFill>
        <p:spPr bwMode="auto">
          <a:xfrm>
            <a:off x="4824413" y="3352800"/>
            <a:ext cx="152400" cy="152400"/>
          </a:xfrm>
          <a:prstGeom prst="rect">
            <a:avLst/>
          </a:prstGeom>
          <a:noFill/>
          <a:ln w="9525" algn="ctr">
            <a:noFill/>
            <a:miter lim="800000"/>
            <a:headEnd/>
            <a:tailEnd/>
          </a:ln>
        </p:spPr>
      </p:pic>
      <p:sp>
        <p:nvSpPr>
          <p:cNvPr id="31783" name="Text Box 62"/>
          <p:cNvSpPr txBox="1">
            <a:spLocks noChangeArrowheads="1"/>
          </p:cNvSpPr>
          <p:nvPr/>
        </p:nvSpPr>
        <p:spPr bwMode="auto">
          <a:xfrm>
            <a:off x="4957763" y="3248025"/>
            <a:ext cx="906462" cy="276225"/>
          </a:xfrm>
          <a:prstGeom prst="rect">
            <a:avLst/>
          </a:prstGeom>
          <a:noFill/>
          <a:ln w="9525" algn="ctr">
            <a:noFill/>
            <a:miter lim="800000"/>
            <a:headEnd/>
            <a:tailEnd/>
          </a:ln>
        </p:spPr>
        <p:txBody>
          <a:bodyPr lIns="18000" rIns="18000">
            <a:spAutoFit/>
          </a:bodyPr>
          <a:lstStyle/>
          <a:p>
            <a:pPr>
              <a:spcBef>
                <a:spcPct val="50000"/>
              </a:spcBef>
            </a:pPr>
            <a:r>
              <a:rPr lang="en-US" altLang="zh-CN" sz="1200" b="1">
                <a:solidFill>
                  <a:srgbClr val="000066"/>
                </a:solidFill>
                <a:latin typeface="Arial Narrow" pitchFamily="34" charset="0"/>
                <a:ea typeface="华文楷体" pitchFamily="2" charset="-122"/>
              </a:rPr>
              <a:t>C1F01-531</a:t>
            </a:r>
          </a:p>
        </p:txBody>
      </p:sp>
      <p:pic>
        <p:nvPicPr>
          <p:cNvPr id="31784" name="Picture 63"/>
          <p:cNvPicPr>
            <a:picLocks noChangeAspect="1" noChangeArrowheads="1"/>
          </p:cNvPicPr>
          <p:nvPr/>
        </p:nvPicPr>
        <p:blipFill>
          <a:blip r:embed="rId4" cstate="print"/>
          <a:srcRect/>
          <a:stretch>
            <a:fillRect/>
          </a:stretch>
        </p:blipFill>
        <p:spPr bwMode="auto">
          <a:xfrm>
            <a:off x="5891213" y="3343275"/>
            <a:ext cx="152400" cy="152400"/>
          </a:xfrm>
          <a:prstGeom prst="rect">
            <a:avLst/>
          </a:prstGeom>
          <a:noFill/>
          <a:ln w="9525" algn="ctr">
            <a:noFill/>
            <a:miter lim="800000"/>
            <a:headEnd/>
            <a:tailEnd/>
          </a:ln>
        </p:spPr>
      </p:pic>
      <p:sp>
        <p:nvSpPr>
          <p:cNvPr id="31785" name="Text Box 64"/>
          <p:cNvSpPr txBox="1">
            <a:spLocks noChangeArrowheads="1"/>
          </p:cNvSpPr>
          <p:nvPr/>
        </p:nvSpPr>
        <p:spPr bwMode="auto">
          <a:xfrm>
            <a:off x="5995988" y="3219450"/>
            <a:ext cx="280987" cy="304800"/>
          </a:xfrm>
          <a:prstGeom prst="rect">
            <a:avLst/>
          </a:prstGeom>
          <a:noFill/>
          <a:ln w="9525" algn="ctr">
            <a:noFill/>
            <a:miter lim="800000"/>
            <a:headEnd/>
            <a:tailEnd/>
          </a:ln>
        </p:spPr>
        <p:txBody>
          <a:bodyPr wrap="none" lIns="18000" rIns="18000">
            <a:spAutoFit/>
          </a:bodyPr>
          <a:lstStyle/>
          <a:p>
            <a:pPr>
              <a:spcBef>
                <a:spcPct val="50000"/>
              </a:spcBef>
            </a:pPr>
            <a:r>
              <a:rPr lang="en-US" altLang="zh-CN" sz="1400" b="1">
                <a:solidFill>
                  <a:srgbClr val="000066"/>
                </a:solidFill>
                <a:ea typeface="华文楷体" pitchFamily="2" charset="-122"/>
              </a:rPr>
              <a:t>. . .</a:t>
            </a:r>
          </a:p>
        </p:txBody>
      </p:sp>
      <p:cxnSp>
        <p:nvCxnSpPr>
          <p:cNvPr id="31786" name="AutoShape 65"/>
          <p:cNvCxnSpPr>
            <a:cxnSpLocks noChangeShapeType="1"/>
          </p:cNvCxnSpPr>
          <p:nvPr/>
        </p:nvCxnSpPr>
        <p:spPr bwMode="auto">
          <a:xfrm rot="5400000">
            <a:off x="3105151" y="2767012"/>
            <a:ext cx="209550" cy="314325"/>
          </a:xfrm>
          <a:prstGeom prst="bentConnector3">
            <a:avLst>
              <a:gd name="adj1" fmla="val 50000"/>
            </a:avLst>
          </a:prstGeom>
          <a:noFill/>
          <a:ln w="9525">
            <a:solidFill>
              <a:srgbClr val="009900"/>
            </a:solidFill>
            <a:miter lim="800000"/>
            <a:headEnd/>
            <a:tailEnd/>
          </a:ln>
        </p:spPr>
      </p:cxnSp>
      <p:cxnSp>
        <p:nvCxnSpPr>
          <p:cNvPr id="31787" name="AutoShape 66"/>
          <p:cNvCxnSpPr>
            <a:cxnSpLocks noChangeShapeType="1"/>
          </p:cNvCxnSpPr>
          <p:nvPr/>
        </p:nvCxnSpPr>
        <p:spPr bwMode="auto">
          <a:xfrm rot="16200000" flipH="1">
            <a:off x="3990976" y="2195512"/>
            <a:ext cx="171450" cy="1419225"/>
          </a:xfrm>
          <a:prstGeom prst="bentConnector3">
            <a:avLst>
              <a:gd name="adj1" fmla="val 61111"/>
            </a:avLst>
          </a:prstGeom>
          <a:noFill/>
          <a:ln w="9525">
            <a:solidFill>
              <a:srgbClr val="009900"/>
            </a:solidFill>
            <a:miter lim="800000"/>
            <a:headEnd/>
            <a:tailEnd/>
          </a:ln>
        </p:spPr>
      </p:cxnSp>
      <p:cxnSp>
        <p:nvCxnSpPr>
          <p:cNvPr id="31788" name="AutoShape 68"/>
          <p:cNvCxnSpPr>
            <a:cxnSpLocks noChangeShapeType="1"/>
          </p:cNvCxnSpPr>
          <p:nvPr/>
        </p:nvCxnSpPr>
        <p:spPr bwMode="auto">
          <a:xfrm rot="16200000" flipH="1">
            <a:off x="5276850" y="2652713"/>
            <a:ext cx="200025" cy="1181100"/>
          </a:xfrm>
          <a:prstGeom prst="bentConnector3">
            <a:avLst>
              <a:gd name="adj1" fmla="val 50000"/>
            </a:avLst>
          </a:prstGeom>
          <a:noFill/>
          <a:ln w="9525">
            <a:solidFill>
              <a:srgbClr val="009900"/>
            </a:solidFill>
            <a:miter lim="800000"/>
            <a:headEnd/>
            <a:tailEnd/>
          </a:ln>
        </p:spPr>
      </p:cxnSp>
      <p:cxnSp>
        <p:nvCxnSpPr>
          <p:cNvPr id="31789" name="AutoShape 69"/>
          <p:cNvCxnSpPr>
            <a:cxnSpLocks noChangeShapeType="1"/>
          </p:cNvCxnSpPr>
          <p:nvPr/>
        </p:nvCxnSpPr>
        <p:spPr bwMode="auto">
          <a:xfrm rot="5400000">
            <a:off x="2871788" y="3171825"/>
            <a:ext cx="171450" cy="190500"/>
          </a:xfrm>
          <a:prstGeom prst="bentConnector3">
            <a:avLst>
              <a:gd name="adj1" fmla="val 50000"/>
            </a:avLst>
          </a:prstGeom>
          <a:noFill/>
          <a:ln w="9525">
            <a:solidFill>
              <a:srgbClr val="009900"/>
            </a:solidFill>
            <a:miter lim="800000"/>
            <a:headEnd/>
            <a:tailEnd/>
          </a:ln>
        </p:spPr>
      </p:cxnSp>
      <p:cxnSp>
        <p:nvCxnSpPr>
          <p:cNvPr id="31790" name="AutoShape 70"/>
          <p:cNvCxnSpPr>
            <a:cxnSpLocks noChangeShapeType="1"/>
          </p:cNvCxnSpPr>
          <p:nvPr/>
        </p:nvCxnSpPr>
        <p:spPr bwMode="auto">
          <a:xfrm rot="16200000" flipH="1">
            <a:off x="4410076" y="1776412"/>
            <a:ext cx="209550" cy="2295525"/>
          </a:xfrm>
          <a:prstGeom prst="bentConnector3">
            <a:avLst>
              <a:gd name="adj1" fmla="val 50000"/>
            </a:avLst>
          </a:prstGeom>
          <a:noFill/>
          <a:ln w="9525">
            <a:solidFill>
              <a:srgbClr val="009900"/>
            </a:solidFill>
            <a:miter lim="800000"/>
            <a:headEnd/>
            <a:tailEnd/>
          </a:ln>
        </p:spPr>
      </p:cxnSp>
      <p:cxnSp>
        <p:nvCxnSpPr>
          <p:cNvPr id="31791" name="AutoShape 71"/>
          <p:cNvCxnSpPr>
            <a:cxnSpLocks noChangeShapeType="1"/>
          </p:cNvCxnSpPr>
          <p:nvPr/>
        </p:nvCxnSpPr>
        <p:spPr bwMode="auto">
          <a:xfrm rot="16200000" flipH="1">
            <a:off x="3524251" y="2662237"/>
            <a:ext cx="209550" cy="523875"/>
          </a:xfrm>
          <a:prstGeom prst="bentConnector3">
            <a:avLst>
              <a:gd name="adj1" fmla="val 50000"/>
            </a:avLst>
          </a:prstGeom>
          <a:noFill/>
          <a:ln w="9525">
            <a:solidFill>
              <a:srgbClr val="009900"/>
            </a:solidFill>
            <a:miter lim="800000"/>
            <a:headEnd/>
            <a:tailEnd/>
          </a:ln>
        </p:spPr>
      </p:cxnSp>
      <p:cxnSp>
        <p:nvCxnSpPr>
          <p:cNvPr id="31792" name="AutoShape 72"/>
          <p:cNvCxnSpPr>
            <a:cxnSpLocks noChangeShapeType="1"/>
          </p:cNvCxnSpPr>
          <p:nvPr/>
        </p:nvCxnSpPr>
        <p:spPr bwMode="auto">
          <a:xfrm rot="16200000" flipH="1">
            <a:off x="3381375" y="2852738"/>
            <a:ext cx="161925" cy="819150"/>
          </a:xfrm>
          <a:prstGeom prst="bentConnector3">
            <a:avLst>
              <a:gd name="adj1" fmla="val 50000"/>
            </a:avLst>
          </a:prstGeom>
          <a:noFill/>
          <a:ln w="9525">
            <a:solidFill>
              <a:srgbClr val="009900"/>
            </a:solidFill>
            <a:miter lim="800000"/>
            <a:headEnd/>
            <a:tailEnd/>
          </a:ln>
        </p:spPr>
      </p:cxnSp>
      <p:cxnSp>
        <p:nvCxnSpPr>
          <p:cNvPr id="31793" name="AutoShape 73"/>
          <p:cNvCxnSpPr>
            <a:cxnSpLocks noChangeShapeType="1"/>
          </p:cNvCxnSpPr>
          <p:nvPr/>
        </p:nvCxnSpPr>
        <p:spPr bwMode="auto">
          <a:xfrm rot="16200000" flipH="1">
            <a:off x="4738688" y="3190875"/>
            <a:ext cx="209550" cy="114300"/>
          </a:xfrm>
          <a:prstGeom prst="bentConnector3">
            <a:avLst>
              <a:gd name="adj1" fmla="val 50000"/>
            </a:avLst>
          </a:prstGeom>
          <a:noFill/>
          <a:ln w="9525">
            <a:solidFill>
              <a:srgbClr val="009900"/>
            </a:solidFill>
            <a:miter lim="800000"/>
            <a:headEnd/>
            <a:tailEnd/>
          </a:ln>
        </p:spPr>
      </p:cxnSp>
      <p:sp>
        <p:nvSpPr>
          <p:cNvPr id="31794" name="Line 74"/>
          <p:cNvSpPr>
            <a:spLocks noChangeShapeType="1"/>
          </p:cNvSpPr>
          <p:nvPr/>
        </p:nvSpPr>
        <p:spPr bwMode="auto">
          <a:xfrm>
            <a:off x="3914775" y="1909763"/>
            <a:ext cx="3473450" cy="0"/>
          </a:xfrm>
          <a:prstGeom prst="line">
            <a:avLst/>
          </a:prstGeom>
          <a:noFill/>
          <a:ln w="9525">
            <a:solidFill>
              <a:srgbClr val="0000CC"/>
            </a:solidFill>
            <a:round/>
            <a:headEnd/>
            <a:tailEnd/>
          </a:ln>
        </p:spPr>
        <p:txBody>
          <a:bodyPr/>
          <a:lstStyle/>
          <a:p>
            <a:endParaRPr lang="zh-CN" altLang="en-US"/>
          </a:p>
        </p:txBody>
      </p:sp>
      <p:sp>
        <p:nvSpPr>
          <p:cNvPr id="31795" name="Line 75"/>
          <p:cNvSpPr>
            <a:spLocks noChangeShapeType="1"/>
          </p:cNvSpPr>
          <p:nvPr/>
        </p:nvSpPr>
        <p:spPr bwMode="auto">
          <a:xfrm>
            <a:off x="3552825" y="2405063"/>
            <a:ext cx="3835400" cy="0"/>
          </a:xfrm>
          <a:prstGeom prst="line">
            <a:avLst/>
          </a:prstGeom>
          <a:noFill/>
          <a:ln w="9525">
            <a:solidFill>
              <a:srgbClr val="0000CC"/>
            </a:solidFill>
            <a:round/>
            <a:headEnd/>
            <a:tailEnd/>
          </a:ln>
        </p:spPr>
        <p:txBody>
          <a:bodyPr/>
          <a:lstStyle/>
          <a:p>
            <a:endParaRPr lang="zh-CN" altLang="en-US"/>
          </a:p>
        </p:txBody>
      </p:sp>
      <p:sp>
        <p:nvSpPr>
          <p:cNvPr id="31796" name="Line 76"/>
          <p:cNvSpPr>
            <a:spLocks noChangeShapeType="1"/>
          </p:cNvSpPr>
          <p:nvPr/>
        </p:nvSpPr>
        <p:spPr bwMode="auto">
          <a:xfrm>
            <a:off x="3209925" y="2833688"/>
            <a:ext cx="4157663" cy="0"/>
          </a:xfrm>
          <a:prstGeom prst="line">
            <a:avLst/>
          </a:prstGeom>
          <a:noFill/>
          <a:ln w="9525">
            <a:solidFill>
              <a:srgbClr val="0000CC"/>
            </a:solidFill>
            <a:round/>
            <a:headEnd/>
            <a:tailEnd/>
          </a:ln>
        </p:spPr>
        <p:txBody>
          <a:bodyPr/>
          <a:lstStyle/>
          <a:p>
            <a:endParaRPr lang="zh-CN" altLang="en-US"/>
          </a:p>
        </p:txBody>
      </p:sp>
      <p:sp>
        <p:nvSpPr>
          <p:cNvPr id="31797" name="Line 77"/>
          <p:cNvSpPr>
            <a:spLocks noChangeShapeType="1"/>
          </p:cNvSpPr>
          <p:nvPr/>
        </p:nvSpPr>
        <p:spPr bwMode="auto">
          <a:xfrm>
            <a:off x="2847975" y="3252788"/>
            <a:ext cx="4535488" cy="0"/>
          </a:xfrm>
          <a:prstGeom prst="line">
            <a:avLst/>
          </a:prstGeom>
          <a:noFill/>
          <a:ln w="9525">
            <a:solidFill>
              <a:srgbClr val="0000CC"/>
            </a:solidFill>
            <a:round/>
            <a:headEnd/>
            <a:tailEnd/>
          </a:ln>
        </p:spPr>
        <p:txBody>
          <a:bodyPr/>
          <a:lstStyle/>
          <a:p>
            <a:endParaRPr lang="zh-CN" altLang="en-US"/>
          </a:p>
        </p:txBody>
      </p:sp>
      <p:sp>
        <p:nvSpPr>
          <p:cNvPr id="31798" name="Line 78"/>
          <p:cNvSpPr>
            <a:spLocks noChangeShapeType="1"/>
          </p:cNvSpPr>
          <p:nvPr/>
        </p:nvSpPr>
        <p:spPr bwMode="auto">
          <a:xfrm>
            <a:off x="2619375" y="3567113"/>
            <a:ext cx="4759325" cy="0"/>
          </a:xfrm>
          <a:prstGeom prst="line">
            <a:avLst/>
          </a:prstGeom>
          <a:noFill/>
          <a:ln w="9525">
            <a:solidFill>
              <a:srgbClr val="0000CC"/>
            </a:solidFill>
            <a:round/>
            <a:headEnd/>
            <a:tailEnd/>
          </a:ln>
        </p:spPr>
        <p:txBody>
          <a:bodyPr/>
          <a:lstStyle/>
          <a:p>
            <a:endParaRPr lang="zh-CN" altLang="en-US"/>
          </a:p>
        </p:txBody>
      </p:sp>
      <p:sp>
        <p:nvSpPr>
          <p:cNvPr id="31799" name="Line 79"/>
          <p:cNvSpPr>
            <a:spLocks noChangeShapeType="1"/>
          </p:cNvSpPr>
          <p:nvPr/>
        </p:nvSpPr>
        <p:spPr bwMode="auto">
          <a:xfrm>
            <a:off x="2343150" y="3890963"/>
            <a:ext cx="5060950" cy="0"/>
          </a:xfrm>
          <a:prstGeom prst="line">
            <a:avLst/>
          </a:prstGeom>
          <a:noFill/>
          <a:ln w="9525">
            <a:solidFill>
              <a:srgbClr val="0000CC"/>
            </a:solidFill>
            <a:round/>
            <a:headEnd/>
            <a:tailEnd/>
          </a:ln>
        </p:spPr>
        <p:txBody>
          <a:bodyPr/>
          <a:lstStyle/>
          <a:p>
            <a:endParaRPr lang="zh-CN" altLang="en-US"/>
          </a:p>
        </p:txBody>
      </p:sp>
      <p:sp>
        <p:nvSpPr>
          <p:cNvPr id="31800" name="Line 80"/>
          <p:cNvSpPr>
            <a:spLocks noChangeShapeType="1"/>
          </p:cNvSpPr>
          <p:nvPr/>
        </p:nvSpPr>
        <p:spPr bwMode="auto">
          <a:xfrm>
            <a:off x="7372350" y="1595438"/>
            <a:ext cx="0" cy="2295525"/>
          </a:xfrm>
          <a:prstGeom prst="line">
            <a:avLst/>
          </a:prstGeom>
          <a:noFill/>
          <a:ln w="9525">
            <a:solidFill>
              <a:srgbClr val="FF0000"/>
            </a:solidFill>
            <a:round/>
            <a:headEnd/>
            <a:tailEnd/>
          </a:ln>
        </p:spPr>
        <p:txBody>
          <a:bodyPr/>
          <a:lstStyle/>
          <a:p>
            <a:endParaRPr lang="zh-CN" altLang="en-US"/>
          </a:p>
        </p:txBody>
      </p:sp>
      <p:sp>
        <p:nvSpPr>
          <p:cNvPr id="31801" name="Text Box 82"/>
          <p:cNvSpPr txBox="1">
            <a:spLocks noChangeArrowheads="1"/>
          </p:cNvSpPr>
          <p:nvPr/>
        </p:nvSpPr>
        <p:spPr bwMode="auto">
          <a:xfrm>
            <a:off x="6357938" y="1624013"/>
            <a:ext cx="723900" cy="304800"/>
          </a:xfrm>
          <a:prstGeom prst="rect">
            <a:avLst/>
          </a:prstGeom>
          <a:noFill/>
          <a:ln w="9525" algn="ctr">
            <a:noFill/>
            <a:miter lim="800000"/>
            <a:headEnd/>
            <a:tailEnd/>
          </a:ln>
        </p:spPr>
        <p:txBody>
          <a:bodyPr lIns="18000" rIns="18000">
            <a:spAutoFit/>
          </a:bodyPr>
          <a:lstStyle/>
          <a:p>
            <a:pPr>
              <a:spcBef>
                <a:spcPct val="50000"/>
              </a:spcBef>
            </a:pPr>
            <a:r>
              <a:rPr lang="zh-CN" altLang="en-US" sz="1400">
                <a:solidFill>
                  <a:srgbClr val="000066"/>
                </a:solidFill>
                <a:latin typeface="黑体" pitchFamily="2" charset="-122"/>
                <a:ea typeface="黑体" pitchFamily="2" charset="-122"/>
              </a:rPr>
              <a:t>机型</a:t>
            </a:r>
          </a:p>
        </p:txBody>
      </p:sp>
      <p:sp>
        <p:nvSpPr>
          <p:cNvPr id="31802" name="Text Box 84"/>
          <p:cNvSpPr txBox="1">
            <a:spLocks noChangeArrowheads="1"/>
          </p:cNvSpPr>
          <p:nvPr/>
        </p:nvSpPr>
        <p:spPr bwMode="auto">
          <a:xfrm>
            <a:off x="6286500" y="2052638"/>
            <a:ext cx="1219200" cy="304800"/>
          </a:xfrm>
          <a:prstGeom prst="rect">
            <a:avLst/>
          </a:prstGeom>
          <a:noFill/>
          <a:ln w="9525" algn="ctr">
            <a:noFill/>
            <a:miter lim="800000"/>
            <a:headEnd/>
            <a:tailEnd/>
          </a:ln>
        </p:spPr>
        <p:txBody>
          <a:bodyPr lIns="18000" rIns="18000">
            <a:spAutoFit/>
          </a:bodyPr>
          <a:lstStyle/>
          <a:p>
            <a:pPr>
              <a:spcBef>
                <a:spcPct val="50000"/>
              </a:spcBef>
            </a:pPr>
            <a:r>
              <a:rPr lang="zh-CN" altLang="en-US" sz="1400">
                <a:solidFill>
                  <a:srgbClr val="000066"/>
                </a:solidFill>
                <a:latin typeface="Arial Narrow" pitchFamily="34" charset="0"/>
                <a:ea typeface="黑体" pitchFamily="2" charset="-122"/>
              </a:rPr>
              <a:t>主部段</a:t>
            </a:r>
          </a:p>
        </p:txBody>
      </p:sp>
      <p:sp>
        <p:nvSpPr>
          <p:cNvPr id="31803" name="Text Box 85"/>
          <p:cNvSpPr txBox="1">
            <a:spLocks noChangeArrowheads="1"/>
          </p:cNvSpPr>
          <p:nvPr/>
        </p:nvSpPr>
        <p:spPr bwMode="auto">
          <a:xfrm>
            <a:off x="6357938" y="2481263"/>
            <a:ext cx="538162" cy="304800"/>
          </a:xfrm>
          <a:prstGeom prst="rect">
            <a:avLst/>
          </a:prstGeom>
          <a:noFill/>
          <a:ln w="9525" algn="ctr">
            <a:noFill/>
            <a:miter lim="800000"/>
            <a:headEnd/>
            <a:tailEnd/>
          </a:ln>
        </p:spPr>
        <p:txBody>
          <a:bodyPr lIns="18000" rIns="18000">
            <a:spAutoFit/>
          </a:bodyPr>
          <a:lstStyle/>
          <a:p>
            <a:pPr>
              <a:spcBef>
                <a:spcPct val="50000"/>
              </a:spcBef>
            </a:pPr>
            <a:r>
              <a:rPr lang="zh-CN" altLang="en-US" sz="1400">
                <a:solidFill>
                  <a:srgbClr val="000066"/>
                </a:solidFill>
                <a:latin typeface="Arial Narrow" pitchFamily="34" charset="0"/>
                <a:ea typeface="黑体" pitchFamily="2" charset="-122"/>
              </a:rPr>
              <a:t>部段</a:t>
            </a:r>
          </a:p>
        </p:txBody>
      </p:sp>
      <p:sp>
        <p:nvSpPr>
          <p:cNvPr id="31804" name="Text Box 86"/>
          <p:cNvSpPr txBox="1">
            <a:spLocks noChangeArrowheads="1"/>
          </p:cNvSpPr>
          <p:nvPr/>
        </p:nvSpPr>
        <p:spPr bwMode="auto">
          <a:xfrm>
            <a:off x="6357938" y="2909888"/>
            <a:ext cx="1581150" cy="304800"/>
          </a:xfrm>
          <a:prstGeom prst="rect">
            <a:avLst/>
          </a:prstGeom>
          <a:noFill/>
          <a:ln w="9525" algn="ctr">
            <a:noFill/>
            <a:miter lim="800000"/>
            <a:headEnd/>
            <a:tailEnd/>
          </a:ln>
        </p:spPr>
        <p:txBody>
          <a:bodyPr lIns="18000" rIns="18000">
            <a:spAutoFit/>
          </a:bodyPr>
          <a:lstStyle/>
          <a:p>
            <a:pPr>
              <a:spcBef>
                <a:spcPct val="50000"/>
              </a:spcBef>
            </a:pPr>
            <a:r>
              <a:rPr lang="en-US" altLang="zh-CN" sz="1400">
                <a:solidFill>
                  <a:srgbClr val="000066"/>
                </a:solidFill>
                <a:latin typeface="Arial Narrow" pitchFamily="34" charset="0"/>
                <a:ea typeface="黑体" pitchFamily="2" charset="-122"/>
              </a:rPr>
              <a:t>ATA</a:t>
            </a:r>
            <a:r>
              <a:rPr lang="zh-CN" altLang="en-US" sz="1400">
                <a:solidFill>
                  <a:srgbClr val="000066"/>
                </a:solidFill>
                <a:latin typeface="Arial Narrow" pitchFamily="34" charset="0"/>
                <a:ea typeface="黑体" pitchFamily="2" charset="-122"/>
              </a:rPr>
              <a:t>章</a:t>
            </a:r>
          </a:p>
        </p:txBody>
      </p:sp>
      <p:sp>
        <p:nvSpPr>
          <p:cNvPr id="31805" name="Text Box 87"/>
          <p:cNvSpPr txBox="1">
            <a:spLocks noChangeArrowheads="1"/>
          </p:cNvSpPr>
          <p:nvPr/>
        </p:nvSpPr>
        <p:spPr bwMode="auto">
          <a:xfrm>
            <a:off x="6357938" y="3267075"/>
            <a:ext cx="1857375" cy="304800"/>
          </a:xfrm>
          <a:prstGeom prst="rect">
            <a:avLst/>
          </a:prstGeom>
          <a:noFill/>
          <a:ln w="9525" algn="ctr">
            <a:noFill/>
            <a:miter lim="800000"/>
            <a:headEnd/>
            <a:tailEnd/>
          </a:ln>
        </p:spPr>
        <p:txBody>
          <a:bodyPr lIns="18000" rIns="18000">
            <a:spAutoFit/>
          </a:bodyPr>
          <a:lstStyle/>
          <a:p>
            <a:pPr>
              <a:spcBef>
                <a:spcPct val="50000"/>
              </a:spcBef>
            </a:pPr>
            <a:r>
              <a:rPr lang="en-US" altLang="zh-CN" sz="1400">
                <a:solidFill>
                  <a:srgbClr val="000066"/>
                </a:solidFill>
                <a:latin typeface="Arial Narrow" pitchFamily="34" charset="0"/>
                <a:ea typeface="黑体" pitchFamily="2" charset="-122"/>
              </a:rPr>
              <a:t>ATA</a:t>
            </a:r>
            <a:r>
              <a:rPr lang="zh-CN" altLang="en-US" sz="1400">
                <a:solidFill>
                  <a:srgbClr val="000066"/>
                </a:solidFill>
                <a:latin typeface="Arial Narrow" pitchFamily="34" charset="0"/>
                <a:ea typeface="黑体" pitchFamily="2" charset="-122"/>
              </a:rPr>
              <a:t>节</a:t>
            </a:r>
          </a:p>
        </p:txBody>
      </p:sp>
      <p:pic>
        <p:nvPicPr>
          <p:cNvPr id="31806" name="Picture 105"/>
          <p:cNvPicPr>
            <a:picLocks noChangeAspect="1" noChangeArrowheads="1"/>
          </p:cNvPicPr>
          <p:nvPr/>
        </p:nvPicPr>
        <p:blipFill>
          <a:blip r:embed="rId5" cstate="print"/>
          <a:srcRect/>
          <a:stretch>
            <a:fillRect/>
          </a:stretch>
        </p:blipFill>
        <p:spPr bwMode="auto">
          <a:xfrm>
            <a:off x="4572000" y="4081463"/>
            <a:ext cx="152400" cy="152400"/>
          </a:xfrm>
          <a:prstGeom prst="rect">
            <a:avLst/>
          </a:prstGeom>
          <a:noFill/>
          <a:ln w="9525" algn="ctr">
            <a:noFill/>
            <a:miter lim="800000"/>
            <a:headEnd/>
            <a:tailEnd/>
          </a:ln>
        </p:spPr>
      </p:pic>
      <p:pic>
        <p:nvPicPr>
          <p:cNvPr id="31807" name="Picture 106"/>
          <p:cNvPicPr>
            <a:picLocks noChangeAspect="1" noChangeArrowheads="1"/>
          </p:cNvPicPr>
          <p:nvPr/>
        </p:nvPicPr>
        <p:blipFill>
          <a:blip r:embed="rId6" cstate="print"/>
          <a:srcRect/>
          <a:stretch>
            <a:fillRect/>
          </a:stretch>
        </p:blipFill>
        <p:spPr bwMode="auto">
          <a:xfrm>
            <a:off x="4000500" y="4700588"/>
            <a:ext cx="152400" cy="152400"/>
          </a:xfrm>
          <a:prstGeom prst="rect">
            <a:avLst/>
          </a:prstGeom>
          <a:noFill/>
          <a:ln w="9525" algn="ctr">
            <a:noFill/>
            <a:miter lim="800000"/>
            <a:headEnd/>
            <a:tailEnd/>
          </a:ln>
        </p:spPr>
      </p:pic>
      <p:pic>
        <p:nvPicPr>
          <p:cNvPr id="31808" name="Picture 107"/>
          <p:cNvPicPr>
            <a:picLocks noChangeAspect="1" noChangeArrowheads="1"/>
          </p:cNvPicPr>
          <p:nvPr/>
        </p:nvPicPr>
        <p:blipFill>
          <a:blip r:embed="rId7" cstate="print"/>
          <a:srcRect/>
          <a:stretch>
            <a:fillRect/>
          </a:stretch>
        </p:blipFill>
        <p:spPr bwMode="auto">
          <a:xfrm>
            <a:off x="4238625" y="4400550"/>
            <a:ext cx="152400" cy="152400"/>
          </a:xfrm>
          <a:prstGeom prst="rect">
            <a:avLst/>
          </a:prstGeom>
          <a:noFill/>
          <a:ln w="9525" algn="ctr">
            <a:noFill/>
            <a:miter lim="800000"/>
            <a:headEnd/>
            <a:tailEnd/>
          </a:ln>
        </p:spPr>
      </p:pic>
      <p:pic>
        <p:nvPicPr>
          <p:cNvPr id="31809" name="Picture 108"/>
          <p:cNvPicPr>
            <a:picLocks noChangeAspect="1" noChangeArrowheads="1"/>
          </p:cNvPicPr>
          <p:nvPr/>
        </p:nvPicPr>
        <p:blipFill>
          <a:blip r:embed="rId8" cstate="print"/>
          <a:srcRect/>
          <a:stretch>
            <a:fillRect/>
          </a:stretch>
        </p:blipFill>
        <p:spPr bwMode="auto">
          <a:xfrm>
            <a:off x="3643313" y="5195888"/>
            <a:ext cx="152400" cy="152400"/>
          </a:xfrm>
          <a:prstGeom prst="rect">
            <a:avLst/>
          </a:prstGeom>
          <a:noFill/>
          <a:ln w="9525" algn="ctr">
            <a:noFill/>
            <a:miter lim="800000"/>
            <a:headEnd/>
            <a:tailEnd/>
          </a:ln>
        </p:spPr>
      </p:pic>
      <p:pic>
        <p:nvPicPr>
          <p:cNvPr id="31810" name="Picture 109"/>
          <p:cNvPicPr>
            <a:picLocks noChangeAspect="1" noChangeArrowheads="1"/>
          </p:cNvPicPr>
          <p:nvPr/>
        </p:nvPicPr>
        <p:blipFill>
          <a:blip r:embed="rId8" cstate="print"/>
          <a:srcRect/>
          <a:stretch>
            <a:fillRect/>
          </a:stretch>
        </p:blipFill>
        <p:spPr bwMode="auto">
          <a:xfrm>
            <a:off x="3929063" y="5691188"/>
            <a:ext cx="152400" cy="152400"/>
          </a:xfrm>
          <a:prstGeom prst="rect">
            <a:avLst/>
          </a:prstGeom>
          <a:noFill/>
          <a:ln w="9525" algn="ctr">
            <a:noFill/>
            <a:miter lim="800000"/>
            <a:headEnd/>
            <a:tailEnd/>
          </a:ln>
        </p:spPr>
      </p:pic>
      <p:pic>
        <p:nvPicPr>
          <p:cNvPr id="31811" name="Picture 110"/>
          <p:cNvPicPr>
            <a:picLocks noChangeAspect="1" noChangeArrowheads="1"/>
          </p:cNvPicPr>
          <p:nvPr/>
        </p:nvPicPr>
        <p:blipFill>
          <a:blip r:embed="rId8" cstate="print"/>
          <a:srcRect/>
          <a:stretch>
            <a:fillRect/>
          </a:stretch>
        </p:blipFill>
        <p:spPr bwMode="auto">
          <a:xfrm>
            <a:off x="3929063" y="5938838"/>
            <a:ext cx="152400" cy="152400"/>
          </a:xfrm>
          <a:prstGeom prst="rect">
            <a:avLst/>
          </a:prstGeom>
          <a:noFill/>
          <a:ln w="9525" algn="ctr">
            <a:noFill/>
            <a:miter lim="800000"/>
            <a:headEnd/>
            <a:tailEnd/>
          </a:ln>
        </p:spPr>
      </p:pic>
      <p:pic>
        <p:nvPicPr>
          <p:cNvPr id="31812" name="Picture 111"/>
          <p:cNvPicPr>
            <a:picLocks noChangeAspect="1" noChangeArrowheads="1"/>
          </p:cNvPicPr>
          <p:nvPr/>
        </p:nvPicPr>
        <p:blipFill>
          <a:blip r:embed="rId8" cstate="print"/>
          <a:srcRect/>
          <a:stretch>
            <a:fillRect/>
          </a:stretch>
        </p:blipFill>
        <p:spPr bwMode="auto">
          <a:xfrm>
            <a:off x="3929063" y="6205538"/>
            <a:ext cx="152400" cy="152400"/>
          </a:xfrm>
          <a:prstGeom prst="rect">
            <a:avLst/>
          </a:prstGeom>
          <a:noFill/>
          <a:ln w="9525" algn="ctr">
            <a:noFill/>
            <a:miter lim="800000"/>
            <a:headEnd/>
            <a:tailEnd/>
          </a:ln>
        </p:spPr>
      </p:pic>
      <p:cxnSp>
        <p:nvCxnSpPr>
          <p:cNvPr id="31813" name="AutoShape 112"/>
          <p:cNvCxnSpPr>
            <a:cxnSpLocks noChangeShapeType="1"/>
          </p:cNvCxnSpPr>
          <p:nvPr/>
        </p:nvCxnSpPr>
        <p:spPr bwMode="auto">
          <a:xfrm rot="5400000">
            <a:off x="4398169" y="4150519"/>
            <a:ext cx="166687" cy="333375"/>
          </a:xfrm>
          <a:prstGeom prst="bentConnector3">
            <a:avLst>
              <a:gd name="adj1" fmla="val 50000"/>
            </a:avLst>
          </a:prstGeom>
          <a:noFill/>
          <a:ln w="9525">
            <a:solidFill>
              <a:srgbClr val="009900"/>
            </a:solidFill>
            <a:miter lim="800000"/>
            <a:headEnd/>
            <a:tailEnd/>
          </a:ln>
        </p:spPr>
      </p:cxnSp>
      <p:cxnSp>
        <p:nvCxnSpPr>
          <p:cNvPr id="31814" name="AutoShape 113"/>
          <p:cNvCxnSpPr>
            <a:cxnSpLocks noChangeShapeType="1"/>
          </p:cNvCxnSpPr>
          <p:nvPr/>
        </p:nvCxnSpPr>
        <p:spPr bwMode="auto">
          <a:xfrm rot="5400000">
            <a:off x="3726657" y="4845844"/>
            <a:ext cx="342900" cy="357187"/>
          </a:xfrm>
          <a:prstGeom prst="bentConnector3">
            <a:avLst>
              <a:gd name="adj1" fmla="val 50000"/>
            </a:avLst>
          </a:prstGeom>
          <a:noFill/>
          <a:ln w="9525">
            <a:solidFill>
              <a:srgbClr val="009900"/>
            </a:solidFill>
            <a:miter lim="800000"/>
            <a:headEnd/>
            <a:tailEnd/>
          </a:ln>
        </p:spPr>
      </p:cxnSp>
      <p:pic>
        <p:nvPicPr>
          <p:cNvPr id="31815" name="Picture 114"/>
          <p:cNvPicPr>
            <a:picLocks noChangeAspect="1" noChangeArrowheads="1"/>
          </p:cNvPicPr>
          <p:nvPr/>
        </p:nvPicPr>
        <p:blipFill>
          <a:blip r:embed="rId7" cstate="print"/>
          <a:srcRect/>
          <a:stretch>
            <a:fillRect/>
          </a:stretch>
        </p:blipFill>
        <p:spPr bwMode="auto">
          <a:xfrm>
            <a:off x="4572000" y="4400550"/>
            <a:ext cx="152400" cy="152400"/>
          </a:xfrm>
          <a:prstGeom prst="rect">
            <a:avLst/>
          </a:prstGeom>
          <a:noFill/>
          <a:ln w="9525" algn="ctr">
            <a:noFill/>
            <a:miter lim="800000"/>
            <a:headEnd/>
            <a:tailEnd/>
          </a:ln>
        </p:spPr>
      </p:pic>
      <p:pic>
        <p:nvPicPr>
          <p:cNvPr id="31816" name="Picture 115"/>
          <p:cNvPicPr>
            <a:picLocks noChangeAspect="1" noChangeArrowheads="1"/>
          </p:cNvPicPr>
          <p:nvPr/>
        </p:nvPicPr>
        <p:blipFill>
          <a:blip r:embed="rId7" cstate="print"/>
          <a:srcRect/>
          <a:stretch>
            <a:fillRect/>
          </a:stretch>
        </p:blipFill>
        <p:spPr bwMode="auto">
          <a:xfrm>
            <a:off x="4919663" y="4410075"/>
            <a:ext cx="152400" cy="152400"/>
          </a:xfrm>
          <a:prstGeom prst="rect">
            <a:avLst/>
          </a:prstGeom>
          <a:noFill/>
          <a:ln w="9525" algn="ctr">
            <a:noFill/>
            <a:miter lim="800000"/>
            <a:headEnd/>
            <a:tailEnd/>
          </a:ln>
        </p:spPr>
      </p:pic>
      <p:pic>
        <p:nvPicPr>
          <p:cNvPr id="31817" name="Picture 116"/>
          <p:cNvPicPr>
            <a:picLocks noChangeAspect="1" noChangeArrowheads="1"/>
          </p:cNvPicPr>
          <p:nvPr/>
        </p:nvPicPr>
        <p:blipFill>
          <a:blip r:embed="rId6" cstate="print"/>
          <a:srcRect/>
          <a:stretch>
            <a:fillRect/>
          </a:stretch>
        </p:blipFill>
        <p:spPr bwMode="auto">
          <a:xfrm>
            <a:off x="4572000" y="4700588"/>
            <a:ext cx="152400" cy="152400"/>
          </a:xfrm>
          <a:prstGeom prst="rect">
            <a:avLst/>
          </a:prstGeom>
          <a:noFill/>
          <a:ln w="9525" algn="ctr">
            <a:noFill/>
            <a:miter lim="800000"/>
            <a:headEnd/>
            <a:tailEnd/>
          </a:ln>
        </p:spPr>
      </p:pic>
      <p:pic>
        <p:nvPicPr>
          <p:cNvPr id="31818" name="Picture 117"/>
          <p:cNvPicPr>
            <a:picLocks noChangeAspect="1" noChangeArrowheads="1"/>
          </p:cNvPicPr>
          <p:nvPr/>
        </p:nvPicPr>
        <p:blipFill>
          <a:blip r:embed="rId6" cstate="print"/>
          <a:srcRect/>
          <a:stretch>
            <a:fillRect/>
          </a:stretch>
        </p:blipFill>
        <p:spPr bwMode="auto">
          <a:xfrm>
            <a:off x="4919663" y="4695825"/>
            <a:ext cx="152400" cy="152400"/>
          </a:xfrm>
          <a:prstGeom prst="rect">
            <a:avLst/>
          </a:prstGeom>
          <a:noFill/>
          <a:ln w="9525" algn="ctr">
            <a:noFill/>
            <a:miter lim="800000"/>
            <a:headEnd/>
            <a:tailEnd/>
          </a:ln>
        </p:spPr>
      </p:pic>
      <p:pic>
        <p:nvPicPr>
          <p:cNvPr id="31819" name="Picture 118"/>
          <p:cNvPicPr>
            <a:picLocks noChangeAspect="1" noChangeArrowheads="1"/>
          </p:cNvPicPr>
          <p:nvPr/>
        </p:nvPicPr>
        <p:blipFill>
          <a:blip r:embed="rId5" cstate="print"/>
          <a:srcRect/>
          <a:stretch>
            <a:fillRect/>
          </a:stretch>
        </p:blipFill>
        <p:spPr bwMode="auto">
          <a:xfrm>
            <a:off x="5534025" y="4090988"/>
            <a:ext cx="152400" cy="152400"/>
          </a:xfrm>
          <a:prstGeom prst="rect">
            <a:avLst/>
          </a:prstGeom>
          <a:noFill/>
          <a:ln w="9525" algn="ctr">
            <a:noFill/>
            <a:miter lim="800000"/>
            <a:headEnd/>
            <a:tailEnd/>
          </a:ln>
        </p:spPr>
      </p:pic>
      <p:pic>
        <p:nvPicPr>
          <p:cNvPr id="31820" name="Picture 119"/>
          <p:cNvPicPr>
            <a:picLocks noChangeAspect="1" noChangeArrowheads="1"/>
          </p:cNvPicPr>
          <p:nvPr/>
        </p:nvPicPr>
        <p:blipFill>
          <a:blip r:embed="rId6" cstate="print"/>
          <a:srcRect/>
          <a:stretch>
            <a:fillRect/>
          </a:stretch>
        </p:blipFill>
        <p:spPr bwMode="auto">
          <a:xfrm>
            <a:off x="5534025" y="4710113"/>
            <a:ext cx="152400" cy="152400"/>
          </a:xfrm>
          <a:prstGeom prst="rect">
            <a:avLst/>
          </a:prstGeom>
          <a:noFill/>
          <a:ln w="9525" algn="ctr">
            <a:noFill/>
            <a:miter lim="800000"/>
            <a:headEnd/>
            <a:tailEnd/>
          </a:ln>
        </p:spPr>
      </p:pic>
      <p:pic>
        <p:nvPicPr>
          <p:cNvPr id="31821" name="Picture 120"/>
          <p:cNvPicPr>
            <a:picLocks noChangeAspect="1" noChangeArrowheads="1"/>
          </p:cNvPicPr>
          <p:nvPr/>
        </p:nvPicPr>
        <p:blipFill>
          <a:blip r:embed="rId7" cstate="print"/>
          <a:srcRect/>
          <a:stretch>
            <a:fillRect/>
          </a:stretch>
        </p:blipFill>
        <p:spPr bwMode="auto">
          <a:xfrm>
            <a:off x="5534025" y="4376738"/>
            <a:ext cx="152400" cy="152400"/>
          </a:xfrm>
          <a:prstGeom prst="rect">
            <a:avLst/>
          </a:prstGeom>
          <a:noFill/>
          <a:ln w="9525" algn="ctr">
            <a:noFill/>
            <a:miter lim="800000"/>
            <a:headEnd/>
            <a:tailEnd/>
          </a:ln>
        </p:spPr>
      </p:pic>
      <p:pic>
        <p:nvPicPr>
          <p:cNvPr id="31822" name="Picture 121"/>
          <p:cNvPicPr>
            <a:picLocks noChangeAspect="1" noChangeArrowheads="1"/>
          </p:cNvPicPr>
          <p:nvPr/>
        </p:nvPicPr>
        <p:blipFill>
          <a:blip r:embed="rId7" cstate="print"/>
          <a:srcRect/>
          <a:stretch>
            <a:fillRect/>
          </a:stretch>
        </p:blipFill>
        <p:spPr bwMode="auto">
          <a:xfrm>
            <a:off x="5857875" y="4376738"/>
            <a:ext cx="152400" cy="152400"/>
          </a:xfrm>
          <a:prstGeom prst="rect">
            <a:avLst/>
          </a:prstGeom>
          <a:noFill/>
          <a:ln w="9525" algn="ctr">
            <a:noFill/>
            <a:miter lim="800000"/>
            <a:headEnd/>
            <a:tailEnd/>
          </a:ln>
        </p:spPr>
      </p:pic>
      <p:pic>
        <p:nvPicPr>
          <p:cNvPr id="31823" name="Picture 122"/>
          <p:cNvPicPr>
            <a:picLocks noChangeAspect="1" noChangeArrowheads="1"/>
          </p:cNvPicPr>
          <p:nvPr/>
        </p:nvPicPr>
        <p:blipFill>
          <a:blip r:embed="rId6" cstate="print"/>
          <a:srcRect/>
          <a:stretch>
            <a:fillRect/>
          </a:stretch>
        </p:blipFill>
        <p:spPr bwMode="auto">
          <a:xfrm>
            <a:off x="5857875" y="4710113"/>
            <a:ext cx="152400" cy="152400"/>
          </a:xfrm>
          <a:prstGeom prst="rect">
            <a:avLst/>
          </a:prstGeom>
          <a:noFill/>
          <a:ln w="9525" algn="ctr">
            <a:noFill/>
            <a:miter lim="800000"/>
            <a:headEnd/>
            <a:tailEnd/>
          </a:ln>
        </p:spPr>
      </p:pic>
      <p:cxnSp>
        <p:nvCxnSpPr>
          <p:cNvPr id="31824" name="AutoShape 123"/>
          <p:cNvCxnSpPr>
            <a:cxnSpLocks noChangeShapeType="1"/>
          </p:cNvCxnSpPr>
          <p:nvPr/>
        </p:nvCxnSpPr>
        <p:spPr bwMode="auto">
          <a:xfrm rot="16200000" flipH="1">
            <a:off x="5007769" y="3488531"/>
            <a:ext cx="242888" cy="962025"/>
          </a:xfrm>
          <a:prstGeom prst="bentConnector2">
            <a:avLst/>
          </a:prstGeom>
          <a:noFill/>
          <a:ln w="9525">
            <a:solidFill>
              <a:srgbClr val="009900"/>
            </a:solidFill>
            <a:miter lim="800000"/>
            <a:headEnd/>
            <a:tailEnd/>
          </a:ln>
        </p:spPr>
      </p:cxnSp>
      <p:cxnSp>
        <p:nvCxnSpPr>
          <p:cNvPr id="31825" name="AutoShape 124"/>
          <p:cNvCxnSpPr>
            <a:cxnSpLocks noChangeShapeType="1"/>
          </p:cNvCxnSpPr>
          <p:nvPr/>
        </p:nvCxnSpPr>
        <p:spPr bwMode="auto">
          <a:xfrm rot="5400000">
            <a:off x="4531520" y="3964781"/>
            <a:ext cx="233362" cy="3175"/>
          </a:xfrm>
          <a:prstGeom prst="straightConnector1">
            <a:avLst/>
          </a:prstGeom>
          <a:noFill/>
          <a:ln w="9525">
            <a:solidFill>
              <a:srgbClr val="009900"/>
            </a:solidFill>
            <a:round/>
            <a:headEnd/>
            <a:tailEnd/>
          </a:ln>
        </p:spPr>
      </p:cxnSp>
      <p:cxnSp>
        <p:nvCxnSpPr>
          <p:cNvPr id="31826" name="AutoShape 125"/>
          <p:cNvCxnSpPr>
            <a:cxnSpLocks noChangeShapeType="1"/>
          </p:cNvCxnSpPr>
          <p:nvPr/>
        </p:nvCxnSpPr>
        <p:spPr bwMode="auto">
          <a:xfrm rot="5400000">
            <a:off x="4564856" y="4317207"/>
            <a:ext cx="168275" cy="1588"/>
          </a:xfrm>
          <a:prstGeom prst="bentConnector3">
            <a:avLst>
              <a:gd name="adj1" fmla="val 50000"/>
            </a:avLst>
          </a:prstGeom>
          <a:noFill/>
          <a:ln w="9525">
            <a:solidFill>
              <a:srgbClr val="009900"/>
            </a:solidFill>
            <a:miter lim="800000"/>
            <a:headEnd/>
            <a:tailEnd/>
          </a:ln>
        </p:spPr>
      </p:cxnSp>
      <p:cxnSp>
        <p:nvCxnSpPr>
          <p:cNvPr id="31827" name="AutoShape 126"/>
          <p:cNvCxnSpPr>
            <a:cxnSpLocks noChangeShapeType="1"/>
          </p:cNvCxnSpPr>
          <p:nvPr/>
        </p:nvCxnSpPr>
        <p:spPr bwMode="auto">
          <a:xfrm rot="16200000" flipH="1">
            <a:off x="3614738" y="5453063"/>
            <a:ext cx="419100" cy="209550"/>
          </a:xfrm>
          <a:prstGeom prst="bentConnector2">
            <a:avLst/>
          </a:prstGeom>
          <a:noFill/>
          <a:ln w="9525">
            <a:solidFill>
              <a:srgbClr val="009900"/>
            </a:solidFill>
            <a:miter lim="800000"/>
            <a:headEnd/>
            <a:tailEnd/>
          </a:ln>
        </p:spPr>
      </p:cxnSp>
      <p:cxnSp>
        <p:nvCxnSpPr>
          <p:cNvPr id="31828" name="AutoShape 127"/>
          <p:cNvCxnSpPr>
            <a:cxnSpLocks noChangeShapeType="1"/>
          </p:cNvCxnSpPr>
          <p:nvPr/>
        </p:nvCxnSpPr>
        <p:spPr bwMode="auto">
          <a:xfrm>
            <a:off x="3795713" y="5272088"/>
            <a:ext cx="276225" cy="238125"/>
          </a:xfrm>
          <a:prstGeom prst="bentConnector3">
            <a:avLst>
              <a:gd name="adj1" fmla="val 50000"/>
            </a:avLst>
          </a:prstGeom>
          <a:noFill/>
          <a:ln w="9525">
            <a:solidFill>
              <a:srgbClr val="009900"/>
            </a:solidFill>
            <a:miter lim="800000"/>
            <a:headEnd/>
            <a:tailEnd/>
          </a:ln>
        </p:spPr>
      </p:cxnSp>
      <p:cxnSp>
        <p:nvCxnSpPr>
          <p:cNvPr id="31829" name="AutoShape 128"/>
          <p:cNvCxnSpPr>
            <a:cxnSpLocks noChangeShapeType="1"/>
          </p:cNvCxnSpPr>
          <p:nvPr/>
        </p:nvCxnSpPr>
        <p:spPr bwMode="auto">
          <a:xfrm rot="5400000">
            <a:off x="5543550" y="4310063"/>
            <a:ext cx="133350" cy="0"/>
          </a:xfrm>
          <a:prstGeom prst="straightConnector1">
            <a:avLst/>
          </a:prstGeom>
          <a:noFill/>
          <a:ln w="9525">
            <a:solidFill>
              <a:srgbClr val="009900"/>
            </a:solidFill>
            <a:round/>
            <a:headEnd/>
            <a:tailEnd/>
          </a:ln>
        </p:spPr>
      </p:cxnSp>
      <p:cxnSp>
        <p:nvCxnSpPr>
          <p:cNvPr id="31830" name="AutoShape 129"/>
          <p:cNvCxnSpPr>
            <a:cxnSpLocks noChangeShapeType="1"/>
          </p:cNvCxnSpPr>
          <p:nvPr/>
        </p:nvCxnSpPr>
        <p:spPr bwMode="auto">
          <a:xfrm rot="16200000" flipH="1">
            <a:off x="4733926" y="4148137"/>
            <a:ext cx="176212" cy="347663"/>
          </a:xfrm>
          <a:prstGeom prst="bentConnector3">
            <a:avLst>
              <a:gd name="adj1" fmla="val 50000"/>
            </a:avLst>
          </a:prstGeom>
          <a:noFill/>
          <a:ln w="9525">
            <a:solidFill>
              <a:srgbClr val="009900"/>
            </a:solidFill>
            <a:miter lim="800000"/>
            <a:headEnd/>
            <a:tailEnd/>
          </a:ln>
        </p:spPr>
      </p:cxnSp>
      <p:cxnSp>
        <p:nvCxnSpPr>
          <p:cNvPr id="31831" name="AutoShape 131"/>
          <p:cNvCxnSpPr>
            <a:cxnSpLocks noChangeShapeType="1"/>
          </p:cNvCxnSpPr>
          <p:nvPr/>
        </p:nvCxnSpPr>
        <p:spPr bwMode="auto">
          <a:xfrm rot="5400000">
            <a:off x="4121944" y="4507706"/>
            <a:ext cx="147638" cy="238125"/>
          </a:xfrm>
          <a:prstGeom prst="bentConnector3">
            <a:avLst>
              <a:gd name="adj1" fmla="val 50000"/>
            </a:avLst>
          </a:prstGeom>
          <a:noFill/>
          <a:ln w="9525">
            <a:solidFill>
              <a:srgbClr val="009900"/>
            </a:solidFill>
            <a:round/>
            <a:headEnd/>
            <a:tailEnd/>
          </a:ln>
        </p:spPr>
      </p:cxnSp>
      <p:cxnSp>
        <p:nvCxnSpPr>
          <p:cNvPr id="31832" name="AutoShape 134"/>
          <p:cNvCxnSpPr>
            <a:cxnSpLocks noChangeShapeType="1"/>
          </p:cNvCxnSpPr>
          <p:nvPr/>
        </p:nvCxnSpPr>
        <p:spPr bwMode="auto">
          <a:xfrm rot="5400000">
            <a:off x="4574382" y="4626769"/>
            <a:ext cx="147637" cy="3175"/>
          </a:xfrm>
          <a:prstGeom prst="straightConnector1">
            <a:avLst/>
          </a:prstGeom>
          <a:noFill/>
          <a:ln w="9525">
            <a:solidFill>
              <a:srgbClr val="009900"/>
            </a:solidFill>
            <a:round/>
            <a:headEnd/>
            <a:tailEnd/>
          </a:ln>
        </p:spPr>
      </p:cxnSp>
      <p:cxnSp>
        <p:nvCxnSpPr>
          <p:cNvPr id="31833" name="AutoShape 135"/>
          <p:cNvCxnSpPr>
            <a:cxnSpLocks noChangeShapeType="1"/>
          </p:cNvCxnSpPr>
          <p:nvPr/>
        </p:nvCxnSpPr>
        <p:spPr bwMode="auto">
          <a:xfrm rot="5400000">
            <a:off x="4929982" y="4629944"/>
            <a:ext cx="133350" cy="1587"/>
          </a:xfrm>
          <a:prstGeom prst="straightConnector1">
            <a:avLst/>
          </a:prstGeom>
          <a:noFill/>
          <a:ln w="9525">
            <a:solidFill>
              <a:srgbClr val="009900"/>
            </a:solidFill>
            <a:round/>
            <a:headEnd/>
            <a:tailEnd/>
          </a:ln>
        </p:spPr>
      </p:cxnSp>
      <p:cxnSp>
        <p:nvCxnSpPr>
          <p:cNvPr id="31834" name="AutoShape 136"/>
          <p:cNvCxnSpPr>
            <a:cxnSpLocks noChangeShapeType="1"/>
          </p:cNvCxnSpPr>
          <p:nvPr/>
        </p:nvCxnSpPr>
        <p:spPr bwMode="auto">
          <a:xfrm rot="5400000">
            <a:off x="5519737" y="4619626"/>
            <a:ext cx="180975" cy="0"/>
          </a:xfrm>
          <a:prstGeom prst="straightConnector1">
            <a:avLst/>
          </a:prstGeom>
          <a:noFill/>
          <a:ln w="9525">
            <a:solidFill>
              <a:srgbClr val="009900"/>
            </a:solidFill>
            <a:round/>
            <a:headEnd/>
            <a:tailEnd/>
          </a:ln>
        </p:spPr>
      </p:cxnSp>
      <p:cxnSp>
        <p:nvCxnSpPr>
          <p:cNvPr id="31835" name="AutoShape 137"/>
          <p:cNvCxnSpPr>
            <a:cxnSpLocks noChangeShapeType="1"/>
          </p:cNvCxnSpPr>
          <p:nvPr/>
        </p:nvCxnSpPr>
        <p:spPr bwMode="auto">
          <a:xfrm rot="5400000">
            <a:off x="5843587" y="4619626"/>
            <a:ext cx="180975" cy="0"/>
          </a:xfrm>
          <a:prstGeom prst="straightConnector1">
            <a:avLst/>
          </a:prstGeom>
          <a:noFill/>
          <a:ln w="9525">
            <a:solidFill>
              <a:srgbClr val="009900"/>
            </a:solidFill>
            <a:round/>
            <a:headEnd/>
            <a:tailEnd/>
          </a:ln>
        </p:spPr>
      </p:cxnSp>
      <p:cxnSp>
        <p:nvCxnSpPr>
          <p:cNvPr id="31836" name="AutoShape 138"/>
          <p:cNvCxnSpPr>
            <a:cxnSpLocks noChangeShapeType="1"/>
          </p:cNvCxnSpPr>
          <p:nvPr/>
        </p:nvCxnSpPr>
        <p:spPr bwMode="auto">
          <a:xfrm rot="16200000" flipH="1">
            <a:off x="5705475" y="4148138"/>
            <a:ext cx="133350" cy="323850"/>
          </a:xfrm>
          <a:prstGeom prst="bentConnector3">
            <a:avLst>
              <a:gd name="adj1" fmla="val 50000"/>
            </a:avLst>
          </a:prstGeom>
          <a:noFill/>
          <a:ln w="9525">
            <a:solidFill>
              <a:srgbClr val="009900"/>
            </a:solidFill>
            <a:miter lim="800000"/>
            <a:headEnd/>
            <a:tailEnd/>
          </a:ln>
        </p:spPr>
      </p:cxnSp>
      <p:sp>
        <p:nvSpPr>
          <p:cNvPr id="31837" name="Text Box 139"/>
          <p:cNvSpPr txBox="1">
            <a:spLocks noChangeArrowheads="1"/>
          </p:cNvSpPr>
          <p:nvPr/>
        </p:nvSpPr>
        <p:spPr bwMode="auto">
          <a:xfrm>
            <a:off x="4705350" y="3929063"/>
            <a:ext cx="906463" cy="276225"/>
          </a:xfrm>
          <a:prstGeom prst="rect">
            <a:avLst/>
          </a:prstGeom>
          <a:noFill/>
          <a:ln w="9525" algn="ctr">
            <a:noFill/>
            <a:miter lim="800000"/>
            <a:headEnd/>
            <a:tailEnd/>
          </a:ln>
        </p:spPr>
        <p:txBody>
          <a:bodyPr lIns="18000" rIns="18000">
            <a:spAutoFit/>
          </a:bodyPr>
          <a:lstStyle/>
          <a:p>
            <a:pPr>
              <a:spcBef>
                <a:spcPct val="50000"/>
              </a:spcBef>
            </a:pPr>
            <a:r>
              <a:rPr lang="en-US" altLang="zh-CN" sz="1200" b="1">
                <a:solidFill>
                  <a:srgbClr val="FF0000"/>
                </a:solidFill>
                <a:latin typeface="Arial Narrow" pitchFamily="34" charset="0"/>
                <a:ea typeface="华文楷体" pitchFamily="2" charset="-122"/>
              </a:rPr>
              <a:t>AD-CI</a:t>
            </a:r>
          </a:p>
        </p:txBody>
      </p:sp>
      <p:sp>
        <p:nvSpPr>
          <p:cNvPr id="31838" name="Text Box 140"/>
          <p:cNvSpPr txBox="1">
            <a:spLocks noChangeArrowheads="1"/>
          </p:cNvSpPr>
          <p:nvPr/>
        </p:nvSpPr>
        <p:spPr bwMode="auto">
          <a:xfrm>
            <a:off x="5657850" y="3938588"/>
            <a:ext cx="906463" cy="276225"/>
          </a:xfrm>
          <a:prstGeom prst="rect">
            <a:avLst/>
          </a:prstGeom>
          <a:noFill/>
          <a:ln w="9525" algn="ctr">
            <a:noFill/>
            <a:miter lim="800000"/>
            <a:headEnd/>
            <a:tailEnd/>
          </a:ln>
        </p:spPr>
        <p:txBody>
          <a:bodyPr lIns="18000" rIns="18000">
            <a:spAutoFit/>
          </a:bodyPr>
          <a:lstStyle/>
          <a:p>
            <a:pPr>
              <a:spcBef>
                <a:spcPct val="50000"/>
              </a:spcBef>
            </a:pPr>
            <a:r>
              <a:rPr lang="en-US" altLang="zh-CN" sz="1200" b="1">
                <a:solidFill>
                  <a:srgbClr val="000066"/>
                </a:solidFill>
                <a:latin typeface="Arial Narrow" pitchFamily="34" charset="0"/>
                <a:ea typeface="华文楷体" pitchFamily="2" charset="-122"/>
              </a:rPr>
              <a:t>CI</a:t>
            </a:r>
          </a:p>
        </p:txBody>
      </p:sp>
      <p:cxnSp>
        <p:nvCxnSpPr>
          <p:cNvPr id="31839" name="AutoShape 141"/>
          <p:cNvCxnSpPr>
            <a:cxnSpLocks noChangeShapeType="1"/>
          </p:cNvCxnSpPr>
          <p:nvPr/>
        </p:nvCxnSpPr>
        <p:spPr bwMode="auto">
          <a:xfrm rot="16200000" flipH="1">
            <a:off x="3490913" y="5576888"/>
            <a:ext cx="666750" cy="209550"/>
          </a:xfrm>
          <a:prstGeom prst="bentConnector2">
            <a:avLst/>
          </a:prstGeom>
          <a:noFill/>
          <a:ln w="9525">
            <a:solidFill>
              <a:srgbClr val="009900"/>
            </a:solidFill>
            <a:miter lim="800000"/>
            <a:headEnd/>
            <a:tailEnd/>
          </a:ln>
        </p:spPr>
      </p:cxnSp>
      <p:cxnSp>
        <p:nvCxnSpPr>
          <p:cNvPr id="31840" name="AutoShape 142"/>
          <p:cNvCxnSpPr>
            <a:cxnSpLocks noChangeShapeType="1"/>
          </p:cNvCxnSpPr>
          <p:nvPr/>
        </p:nvCxnSpPr>
        <p:spPr bwMode="auto">
          <a:xfrm rot="16200000" flipH="1">
            <a:off x="3357563" y="5710238"/>
            <a:ext cx="933450" cy="209550"/>
          </a:xfrm>
          <a:prstGeom prst="bentConnector2">
            <a:avLst/>
          </a:prstGeom>
          <a:noFill/>
          <a:ln w="9525">
            <a:solidFill>
              <a:srgbClr val="009900"/>
            </a:solidFill>
            <a:miter lim="800000"/>
            <a:headEnd/>
            <a:tailEnd/>
          </a:ln>
        </p:spPr>
      </p:cxnSp>
      <p:pic>
        <p:nvPicPr>
          <p:cNvPr id="31841" name="Picture 143"/>
          <p:cNvPicPr>
            <a:picLocks noChangeAspect="1" noChangeArrowheads="1"/>
          </p:cNvPicPr>
          <p:nvPr/>
        </p:nvPicPr>
        <p:blipFill>
          <a:blip r:embed="rId8" cstate="print"/>
          <a:srcRect/>
          <a:stretch>
            <a:fillRect/>
          </a:stretch>
        </p:blipFill>
        <p:spPr bwMode="auto">
          <a:xfrm>
            <a:off x="4071938" y="5434013"/>
            <a:ext cx="152400" cy="152400"/>
          </a:xfrm>
          <a:prstGeom prst="rect">
            <a:avLst/>
          </a:prstGeom>
          <a:noFill/>
          <a:ln w="9525" algn="ctr">
            <a:noFill/>
            <a:miter lim="800000"/>
            <a:headEnd/>
            <a:tailEnd/>
          </a:ln>
        </p:spPr>
      </p:pic>
      <p:pic>
        <p:nvPicPr>
          <p:cNvPr id="31842" name="Picture 144"/>
          <p:cNvPicPr>
            <a:picLocks noChangeAspect="1" noChangeArrowheads="1"/>
          </p:cNvPicPr>
          <p:nvPr/>
        </p:nvPicPr>
        <p:blipFill>
          <a:blip r:embed="rId8" cstate="print"/>
          <a:srcRect/>
          <a:stretch>
            <a:fillRect/>
          </a:stretch>
        </p:blipFill>
        <p:spPr bwMode="auto">
          <a:xfrm>
            <a:off x="4395788" y="5681663"/>
            <a:ext cx="152400" cy="152400"/>
          </a:xfrm>
          <a:prstGeom prst="rect">
            <a:avLst/>
          </a:prstGeom>
          <a:noFill/>
          <a:ln w="9525" algn="ctr">
            <a:noFill/>
            <a:miter lim="800000"/>
            <a:headEnd/>
            <a:tailEnd/>
          </a:ln>
        </p:spPr>
      </p:pic>
      <p:pic>
        <p:nvPicPr>
          <p:cNvPr id="31843" name="Picture 145"/>
          <p:cNvPicPr>
            <a:picLocks noChangeAspect="1" noChangeArrowheads="1"/>
          </p:cNvPicPr>
          <p:nvPr/>
        </p:nvPicPr>
        <p:blipFill>
          <a:blip r:embed="rId8" cstate="print"/>
          <a:srcRect/>
          <a:stretch>
            <a:fillRect/>
          </a:stretch>
        </p:blipFill>
        <p:spPr bwMode="auto">
          <a:xfrm>
            <a:off x="4395788" y="5929313"/>
            <a:ext cx="152400" cy="152400"/>
          </a:xfrm>
          <a:prstGeom prst="rect">
            <a:avLst/>
          </a:prstGeom>
          <a:noFill/>
          <a:ln w="9525" algn="ctr">
            <a:noFill/>
            <a:miter lim="800000"/>
            <a:headEnd/>
            <a:tailEnd/>
          </a:ln>
        </p:spPr>
      </p:pic>
      <p:cxnSp>
        <p:nvCxnSpPr>
          <p:cNvPr id="31844" name="AutoShape 147"/>
          <p:cNvCxnSpPr>
            <a:cxnSpLocks noChangeShapeType="1"/>
          </p:cNvCxnSpPr>
          <p:nvPr/>
        </p:nvCxnSpPr>
        <p:spPr bwMode="auto">
          <a:xfrm rot="16200000" flipH="1">
            <a:off x="4062413" y="5672138"/>
            <a:ext cx="419100" cy="247650"/>
          </a:xfrm>
          <a:prstGeom prst="bentConnector2">
            <a:avLst/>
          </a:prstGeom>
          <a:noFill/>
          <a:ln w="9525">
            <a:solidFill>
              <a:srgbClr val="009900"/>
            </a:solidFill>
            <a:miter lim="800000"/>
            <a:headEnd/>
            <a:tailEnd/>
          </a:ln>
        </p:spPr>
      </p:cxnSp>
      <p:cxnSp>
        <p:nvCxnSpPr>
          <p:cNvPr id="31845" name="AutoShape 148"/>
          <p:cNvCxnSpPr>
            <a:cxnSpLocks noChangeShapeType="1"/>
          </p:cNvCxnSpPr>
          <p:nvPr/>
        </p:nvCxnSpPr>
        <p:spPr bwMode="auto">
          <a:xfrm rot="16200000" flipH="1">
            <a:off x="4186238" y="5548313"/>
            <a:ext cx="171450" cy="247650"/>
          </a:xfrm>
          <a:prstGeom prst="bentConnector2">
            <a:avLst/>
          </a:prstGeom>
          <a:noFill/>
          <a:ln w="9525">
            <a:solidFill>
              <a:srgbClr val="009900"/>
            </a:solidFill>
            <a:miter lim="800000"/>
            <a:headEnd/>
            <a:tailEnd/>
          </a:ln>
        </p:spPr>
      </p:cxnSp>
      <p:sp>
        <p:nvSpPr>
          <p:cNvPr id="31846" name="Line 150"/>
          <p:cNvSpPr>
            <a:spLocks noChangeShapeType="1"/>
          </p:cNvSpPr>
          <p:nvPr/>
        </p:nvSpPr>
        <p:spPr bwMode="auto">
          <a:xfrm>
            <a:off x="2000250" y="4300538"/>
            <a:ext cx="5845175" cy="0"/>
          </a:xfrm>
          <a:prstGeom prst="line">
            <a:avLst/>
          </a:prstGeom>
          <a:noFill/>
          <a:ln w="9525">
            <a:solidFill>
              <a:srgbClr val="0000CC"/>
            </a:solidFill>
            <a:round/>
            <a:headEnd/>
            <a:tailEnd/>
          </a:ln>
        </p:spPr>
        <p:txBody>
          <a:bodyPr/>
          <a:lstStyle/>
          <a:p>
            <a:endParaRPr lang="zh-CN" altLang="en-US"/>
          </a:p>
        </p:txBody>
      </p:sp>
      <p:sp>
        <p:nvSpPr>
          <p:cNvPr id="31847" name="Line 151"/>
          <p:cNvSpPr>
            <a:spLocks noChangeShapeType="1"/>
          </p:cNvSpPr>
          <p:nvPr/>
        </p:nvSpPr>
        <p:spPr bwMode="auto">
          <a:xfrm>
            <a:off x="1771650" y="4605338"/>
            <a:ext cx="6083300" cy="0"/>
          </a:xfrm>
          <a:prstGeom prst="line">
            <a:avLst/>
          </a:prstGeom>
          <a:noFill/>
          <a:ln w="9525">
            <a:solidFill>
              <a:srgbClr val="0000CC"/>
            </a:solidFill>
            <a:round/>
            <a:headEnd/>
            <a:tailEnd/>
          </a:ln>
        </p:spPr>
        <p:txBody>
          <a:bodyPr/>
          <a:lstStyle/>
          <a:p>
            <a:endParaRPr lang="zh-CN" altLang="en-US"/>
          </a:p>
        </p:txBody>
      </p:sp>
      <p:sp>
        <p:nvSpPr>
          <p:cNvPr id="31848" name="Line 152"/>
          <p:cNvSpPr>
            <a:spLocks noChangeShapeType="1"/>
          </p:cNvSpPr>
          <p:nvPr/>
        </p:nvSpPr>
        <p:spPr bwMode="auto">
          <a:xfrm>
            <a:off x="1514475" y="4872038"/>
            <a:ext cx="6330950" cy="0"/>
          </a:xfrm>
          <a:prstGeom prst="line">
            <a:avLst/>
          </a:prstGeom>
          <a:noFill/>
          <a:ln w="9525">
            <a:solidFill>
              <a:srgbClr val="0000CC"/>
            </a:solidFill>
            <a:round/>
            <a:headEnd/>
            <a:tailEnd/>
          </a:ln>
        </p:spPr>
        <p:txBody>
          <a:bodyPr/>
          <a:lstStyle/>
          <a:p>
            <a:endParaRPr lang="zh-CN" altLang="en-US"/>
          </a:p>
        </p:txBody>
      </p:sp>
      <p:sp>
        <p:nvSpPr>
          <p:cNvPr id="31849" name="Text Box 153"/>
          <p:cNvSpPr txBox="1">
            <a:spLocks noChangeArrowheads="1"/>
          </p:cNvSpPr>
          <p:nvPr/>
        </p:nvSpPr>
        <p:spPr bwMode="auto">
          <a:xfrm>
            <a:off x="7248525" y="4014788"/>
            <a:ext cx="966788" cy="304800"/>
          </a:xfrm>
          <a:prstGeom prst="rect">
            <a:avLst/>
          </a:prstGeom>
          <a:noFill/>
          <a:ln w="9525" algn="ctr">
            <a:noFill/>
            <a:miter lim="800000"/>
            <a:headEnd/>
            <a:tailEnd/>
          </a:ln>
        </p:spPr>
        <p:txBody>
          <a:bodyPr lIns="18000" rIns="18000">
            <a:spAutoFit/>
          </a:bodyPr>
          <a:lstStyle/>
          <a:p>
            <a:pPr>
              <a:spcBef>
                <a:spcPct val="50000"/>
              </a:spcBef>
            </a:pPr>
            <a:r>
              <a:rPr lang="zh-CN" altLang="en-US" sz="1400">
                <a:solidFill>
                  <a:srgbClr val="000066"/>
                </a:solidFill>
                <a:latin typeface="黑体" pitchFamily="2" charset="-122"/>
                <a:ea typeface="黑体" pitchFamily="2" charset="-122"/>
              </a:rPr>
              <a:t>构型项</a:t>
            </a:r>
          </a:p>
        </p:txBody>
      </p:sp>
      <p:sp>
        <p:nvSpPr>
          <p:cNvPr id="31850" name="Text Box 154"/>
          <p:cNvSpPr txBox="1">
            <a:spLocks noChangeArrowheads="1"/>
          </p:cNvSpPr>
          <p:nvPr/>
        </p:nvSpPr>
        <p:spPr bwMode="auto">
          <a:xfrm>
            <a:off x="7248525" y="4329113"/>
            <a:ext cx="752475" cy="304800"/>
          </a:xfrm>
          <a:prstGeom prst="rect">
            <a:avLst/>
          </a:prstGeom>
          <a:noFill/>
          <a:ln w="9525" algn="ctr">
            <a:noFill/>
            <a:miter lim="800000"/>
            <a:headEnd/>
            <a:tailEnd/>
          </a:ln>
        </p:spPr>
        <p:txBody>
          <a:bodyPr lIns="18000" rIns="18000">
            <a:spAutoFit/>
          </a:bodyPr>
          <a:lstStyle/>
          <a:p>
            <a:pPr>
              <a:spcBef>
                <a:spcPct val="50000"/>
              </a:spcBef>
            </a:pPr>
            <a:r>
              <a:rPr lang="zh-CN" altLang="en-US" sz="1400">
                <a:solidFill>
                  <a:srgbClr val="000066"/>
                </a:solidFill>
                <a:latin typeface="黑体" pitchFamily="2" charset="-122"/>
                <a:ea typeface="黑体" pitchFamily="2" charset="-122"/>
              </a:rPr>
              <a:t>关联对象</a:t>
            </a:r>
          </a:p>
        </p:txBody>
      </p:sp>
      <p:sp>
        <p:nvSpPr>
          <p:cNvPr id="31851" name="Text Box 155"/>
          <p:cNvSpPr txBox="1">
            <a:spLocks noChangeArrowheads="1"/>
          </p:cNvSpPr>
          <p:nvPr/>
        </p:nvSpPr>
        <p:spPr bwMode="auto">
          <a:xfrm>
            <a:off x="7215188" y="4614863"/>
            <a:ext cx="857250" cy="304800"/>
          </a:xfrm>
          <a:prstGeom prst="rect">
            <a:avLst/>
          </a:prstGeom>
          <a:noFill/>
          <a:ln w="9525" algn="ctr">
            <a:noFill/>
            <a:miter lim="800000"/>
            <a:headEnd/>
            <a:tailEnd/>
          </a:ln>
        </p:spPr>
        <p:txBody>
          <a:bodyPr lIns="18000" rIns="18000">
            <a:spAutoFit/>
          </a:bodyPr>
          <a:lstStyle/>
          <a:p>
            <a:pPr>
              <a:spcBef>
                <a:spcPct val="50000"/>
              </a:spcBef>
            </a:pPr>
            <a:r>
              <a:rPr lang="zh-CN" altLang="en-US" sz="1400">
                <a:solidFill>
                  <a:srgbClr val="000066"/>
                </a:solidFill>
                <a:latin typeface="黑体" pitchFamily="2" charset="-122"/>
                <a:ea typeface="黑体" pitchFamily="2" charset="-122"/>
              </a:rPr>
              <a:t>设计模块</a:t>
            </a:r>
          </a:p>
        </p:txBody>
      </p:sp>
      <p:sp>
        <p:nvSpPr>
          <p:cNvPr id="31852" name="Line 156"/>
          <p:cNvSpPr>
            <a:spLocks noChangeShapeType="1"/>
          </p:cNvSpPr>
          <p:nvPr/>
        </p:nvSpPr>
        <p:spPr bwMode="auto">
          <a:xfrm>
            <a:off x="6791325" y="3986213"/>
            <a:ext cx="2019300" cy="0"/>
          </a:xfrm>
          <a:prstGeom prst="line">
            <a:avLst/>
          </a:prstGeom>
          <a:noFill/>
          <a:ln w="19050">
            <a:solidFill>
              <a:srgbClr val="CBE62D"/>
            </a:solidFill>
            <a:round/>
            <a:headEnd/>
            <a:tailEnd/>
          </a:ln>
          <a:effectLst>
            <a:prstShdw prst="shdw17" dist="17961" dir="2700000">
              <a:srgbClr val="7A8A1B"/>
            </a:prstShdw>
          </a:effectLst>
        </p:spPr>
        <p:txBody>
          <a:bodyPr/>
          <a:lstStyle/>
          <a:p>
            <a:endParaRPr lang="zh-CN" altLang="en-US"/>
          </a:p>
        </p:txBody>
      </p:sp>
      <p:sp>
        <p:nvSpPr>
          <p:cNvPr id="31853" name="Line 157"/>
          <p:cNvSpPr>
            <a:spLocks noChangeShapeType="1"/>
          </p:cNvSpPr>
          <p:nvPr/>
        </p:nvSpPr>
        <p:spPr bwMode="auto">
          <a:xfrm>
            <a:off x="7467600" y="4957763"/>
            <a:ext cx="1371600" cy="0"/>
          </a:xfrm>
          <a:prstGeom prst="line">
            <a:avLst/>
          </a:prstGeom>
          <a:noFill/>
          <a:ln w="19050">
            <a:solidFill>
              <a:srgbClr val="CBE62D"/>
            </a:solidFill>
            <a:round/>
            <a:headEnd/>
            <a:tailEnd/>
          </a:ln>
          <a:effectLst>
            <a:prstShdw prst="shdw17" dist="17961" dir="2700000">
              <a:srgbClr val="7A8A1B"/>
            </a:prstShdw>
          </a:effectLst>
        </p:spPr>
        <p:txBody>
          <a:bodyPr/>
          <a:lstStyle/>
          <a:p>
            <a:endParaRPr lang="zh-CN" altLang="en-US"/>
          </a:p>
        </p:txBody>
      </p:sp>
      <p:sp>
        <p:nvSpPr>
          <p:cNvPr id="31854" name="Line 158"/>
          <p:cNvSpPr>
            <a:spLocks noChangeShapeType="1"/>
          </p:cNvSpPr>
          <p:nvPr/>
        </p:nvSpPr>
        <p:spPr bwMode="auto">
          <a:xfrm flipV="1">
            <a:off x="8172450" y="1347788"/>
            <a:ext cx="0" cy="2609850"/>
          </a:xfrm>
          <a:prstGeom prst="line">
            <a:avLst/>
          </a:prstGeom>
          <a:noFill/>
          <a:ln w="19050">
            <a:solidFill>
              <a:srgbClr val="000066"/>
            </a:solidFill>
            <a:round/>
            <a:headEnd type="triangle" w="lg" len="lg"/>
            <a:tailEnd type="triangle" w="lg" len="lg"/>
          </a:ln>
          <a:effectLst>
            <a:prstShdw prst="shdw17" dist="17961" dir="2700000">
              <a:srgbClr val="00003D"/>
            </a:prstShdw>
          </a:effectLst>
        </p:spPr>
        <p:txBody>
          <a:bodyPr/>
          <a:lstStyle/>
          <a:p>
            <a:endParaRPr lang="zh-CN" altLang="en-US"/>
          </a:p>
        </p:txBody>
      </p:sp>
      <p:sp>
        <p:nvSpPr>
          <p:cNvPr id="31855" name="Line 159"/>
          <p:cNvSpPr>
            <a:spLocks noChangeShapeType="1"/>
          </p:cNvSpPr>
          <p:nvPr/>
        </p:nvSpPr>
        <p:spPr bwMode="auto">
          <a:xfrm>
            <a:off x="8172450" y="4014788"/>
            <a:ext cx="0" cy="885825"/>
          </a:xfrm>
          <a:prstGeom prst="line">
            <a:avLst/>
          </a:prstGeom>
          <a:noFill/>
          <a:ln w="19050">
            <a:solidFill>
              <a:srgbClr val="000066"/>
            </a:solidFill>
            <a:round/>
            <a:headEnd type="triangle" w="lg" len="lg"/>
            <a:tailEnd type="triangle" w="lg" len="lg"/>
          </a:ln>
          <a:effectLst>
            <a:prstShdw prst="shdw17" dist="17961" dir="2700000">
              <a:srgbClr val="00003D"/>
            </a:prstShdw>
          </a:effectLst>
        </p:spPr>
        <p:txBody>
          <a:bodyPr/>
          <a:lstStyle/>
          <a:p>
            <a:endParaRPr lang="zh-CN" altLang="en-US"/>
          </a:p>
        </p:txBody>
      </p:sp>
      <p:sp>
        <p:nvSpPr>
          <p:cNvPr id="31856" name="Line 160"/>
          <p:cNvSpPr>
            <a:spLocks noChangeShapeType="1"/>
          </p:cNvSpPr>
          <p:nvPr/>
        </p:nvSpPr>
        <p:spPr bwMode="auto">
          <a:xfrm>
            <a:off x="8172450" y="5005388"/>
            <a:ext cx="9525" cy="1562100"/>
          </a:xfrm>
          <a:prstGeom prst="line">
            <a:avLst/>
          </a:prstGeom>
          <a:noFill/>
          <a:ln w="19050">
            <a:solidFill>
              <a:srgbClr val="000066"/>
            </a:solidFill>
            <a:round/>
            <a:headEnd type="triangle" w="lg" len="lg"/>
            <a:tailEnd type="triangle" w="lg" len="lg"/>
          </a:ln>
          <a:effectLst>
            <a:prstShdw prst="shdw17" dist="17961" dir="2700000">
              <a:srgbClr val="00003D"/>
            </a:prstShdw>
          </a:effectLst>
        </p:spPr>
        <p:txBody>
          <a:bodyPr/>
          <a:lstStyle/>
          <a:p>
            <a:endParaRPr lang="zh-CN" altLang="en-US"/>
          </a:p>
        </p:txBody>
      </p:sp>
      <p:sp>
        <p:nvSpPr>
          <p:cNvPr id="31857" name="Text Box 162"/>
          <p:cNvSpPr txBox="1">
            <a:spLocks noChangeArrowheads="1"/>
          </p:cNvSpPr>
          <p:nvPr/>
        </p:nvSpPr>
        <p:spPr bwMode="auto">
          <a:xfrm>
            <a:off x="8212138" y="2233613"/>
            <a:ext cx="931862" cy="623887"/>
          </a:xfrm>
          <a:prstGeom prst="rect">
            <a:avLst/>
          </a:prstGeom>
          <a:noFill/>
          <a:ln w="9525" algn="ctr">
            <a:noFill/>
            <a:miter lim="800000"/>
            <a:headEnd/>
            <a:tailEnd/>
          </a:ln>
        </p:spPr>
        <p:txBody>
          <a:bodyPr lIns="18000" rIns="18000">
            <a:spAutoFit/>
          </a:bodyPr>
          <a:lstStyle/>
          <a:p>
            <a:pPr>
              <a:spcBef>
                <a:spcPct val="50000"/>
              </a:spcBef>
            </a:pPr>
            <a:r>
              <a:rPr lang="zh-CN" altLang="en-US" sz="1400">
                <a:solidFill>
                  <a:srgbClr val="000066"/>
                </a:solidFill>
                <a:latin typeface="黑体" pitchFamily="2" charset="-122"/>
                <a:ea typeface="黑体" pitchFamily="2" charset="-122"/>
              </a:rPr>
              <a:t>顶层</a:t>
            </a:r>
          </a:p>
          <a:p>
            <a:pPr>
              <a:spcBef>
                <a:spcPct val="50000"/>
              </a:spcBef>
            </a:pPr>
            <a:endParaRPr lang="zh-CN" altLang="en-US" sz="1400">
              <a:solidFill>
                <a:srgbClr val="000066"/>
              </a:solidFill>
              <a:latin typeface="黑体" pitchFamily="2" charset="-122"/>
              <a:ea typeface="黑体" pitchFamily="2" charset="-122"/>
            </a:endParaRPr>
          </a:p>
        </p:txBody>
      </p:sp>
      <p:sp>
        <p:nvSpPr>
          <p:cNvPr id="31858" name="Text Box 163"/>
          <p:cNvSpPr txBox="1">
            <a:spLocks noChangeArrowheads="1"/>
          </p:cNvSpPr>
          <p:nvPr/>
        </p:nvSpPr>
        <p:spPr bwMode="auto">
          <a:xfrm>
            <a:off x="8191500" y="4319588"/>
            <a:ext cx="952500" cy="517525"/>
          </a:xfrm>
          <a:prstGeom prst="rect">
            <a:avLst/>
          </a:prstGeom>
          <a:noFill/>
          <a:ln w="9525" algn="ctr">
            <a:noFill/>
            <a:miter lim="800000"/>
            <a:headEnd/>
            <a:tailEnd/>
          </a:ln>
        </p:spPr>
        <p:txBody>
          <a:bodyPr lIns="0" rIns="0">
            <a:spAutoFit/>
          </a:bodyPr>
          <a:lstStyle/>
          <a:p>
            <a:pPr>
              <a:spcBef>
                <a:spcPct val="50000"/>
              </a:spcBef>
            </a:pPr>
            <a:r>
              <a:rPr lang="zh-CN" altLang="en-US" sz="1400">
                <a:solidFill>
                  <a:srgbClr val="000066"/>
                </a:solidFill>
                <a:latin typeface="黑体" pitchFamily="2" charset="-122"/>
                <a:ea typeface="黑体" pitchFamily="2" charset="-122"/>
              </a:rPr>
              <a:t>构型层</a:t>
            </a:r>
            <a:br>
              <a:rPr lang="zh-CN" altLang="en-US" sz="1400">
                <a:solidFill>
                  <a:srgbClr val="000066"/>
                </a:solidFill>
                <a:latin typeface="黑体" pitchFamily="2" charset="-122"/>
                <a:ea typeface="黑体" pitchFamily="2" charset="-122"/>
              </a:rPr>
            </a:br>
            <a:endParaRPr lang="zh-CN" altLang="en-US" sz="1400">
              <a:solidFill>
                <a:srgbClr val="000066"/>
              </a:solidFill>
              <a:latin typeface="黑体" pitchFamily="2" charset="-122"/>
              <a:ea typeface="黑体" pitchFamily="2" charset="-122"/>
            </a:endParaRPr>
          </a:p>
        </p:txBody>
      </p:sp>
      <p:pic>
        <p:nvPicPr>
          <p:cNvPr id="31859" name="Picture 61"/>
          <p:cNvPicPr>
            <a:picLocks noChangeAspect="1" noChangeArrowheads="1"/>
          </p:cNvPicPr>
          <p:nvPr/>
        </p:nvPicPr>
        <p:blipFill>
          <a:blip r:embed="rId4" cstate="print"/>
          <a:srcRect/>
          <a:stretch>
            <a:fillRect/>
          </a:stretch>
        </p:blipFill>
        <p:spPr bwMode="auto">
          <a:xfrm>
            <a:off x="4572000" y="3695700"/>
            <a:ext cx="152400" cy="152400"/>
          </a:xfrm>
          <a:prstGeom prst="rect">
            <a:avLst/>
          </a:prstGeom>
          <a:noFill/>
          <a:ln w="9525" algn="ctr">
            <a:noFill/>
            <a:miter lim="800000"/>
            <a:headEnd/>
            <a:tailEnd/>
          </a:ln>
        </p:spPr>
      </p:pic>
      <p:sp>
        <p:nvSpPr>
          <p:cNvPr id="31860" name="Text Box 62"/>
          <p:cNvSpPr txBox="1">
            <a:spLocks noChangeArrowheads="1"/>
          </p:cNvSpPr>
          <p:nvPr/>
        </p:nvSpPr>
        <p:spPr bwMode="auto">
          <a:xfrm>
            <a:off x="4786313" y="3624263"/>
            <a:ext cx="906462" cy="276225"/>
          </a:xfrm>
          <a:prstGeom prst="rect">
            <a:avLst/>
          </a:prstGeom>
          <a:noFill/>
          <a:ln w="9525" algn="ctr">
            <a:noFill/>
            <a:miter lim="800000"/>
            <a:headEnd/>
            <a:tailEnd/>
          </a:ln>
        </p:spPr>
        <p:txBody>
          <a:bodyPr lIns="18000" rIns="18000">
            <a:spAutoFit/>
          </a:bodyPr>
          <a:lstStyle/>
          <a:p>
            <a:pPr>
              <a:spcBef>
                <a:spcPct val="50000"/>
              </a:spcBef>
            </a:pPr>
            <a:r>
              <a:rPr lang="en-US" altLang="zh-CN" sz="1200" b="1">
                <a:solidFill>
                  <a:srgbClr val="000066"/>
                </a:solidFill>
                <a:latin typeface="Arial Narrow" pitchFamily="34" charset="0"/>
                <a:ea typeface="华文楷体" pitchFamily="2" charset="-122"/>
              </a:rPr>
              <a:t>C1F01-5311</a:t>
            </a:r>
          </a:p>
        </p:txBody>
      </p:sp>
      <p:cxnSp>
        <p:nvCxnSpPr>
          <p:cNvPr id="31861" name="AutoShape 69"/>
          <p:cNvCxnSpPr>
            <a:cxnSpLocks noChangeShapeType="1"/>
          </p:cNvCxnSpPr>
          <p:nvPr/>
        </p:nvCxnSpPr>
        <p:spPr bwMode="auto">
          <a:xfrm rot="5400000">
            <a:off x="4679157" y="3474243"/>
            <a:ext cx="190500" cy="252413"/>
          </a:xfrm>
          <a:prstGeom prst="bentConnector3">
            <a:avLst>
              <a:gd name="adj1" fmla="val 50000"/>
            </a:avLst>
          </a:prstGeom>
          <a:noFill/>
          <a:ln w="9525">
            <a:solidFill>
              <a:srgbClr val="009900"/>
            </a:solidFill>
            <a:miter lim="800000"/>
            <a:headEnd/>
            <a:tailEnd/>
          </a:ln>
        </p:spPr>
      </p:cxnSp>
      <p:sp>
        <p:nvSpPr>
          <p:cNvPr id="31862" name="Text Box 87"/>
          <p:cNvSpPr txBox="1">
            <a:spLocks noChangeArrowheads="1"/>
          </p:cNvSpPr>
          <p:nvPr/>
        </p:nvSpPr>
        <p:spPr bwMode="auto">
          <a:xfrm>
            <a:off x="6429375" y="3624263"/>
            <a:ext cx="1857375" cy="304800"/>
          </a:xfrm>
          <a:prstGeom prst="rect">
            <a:avLst/>
          </a:prstGeom>
          <a:noFill/>
          <a:ln w="9525" algn="ctr">
            <a:noFill/>
            <a:miter lim="800000"/>
            <a:headEnd/>
            <a:tailEnd/>
          </a:ln>
        </p:spPr>
        <p:txBody>
          <a:bodyPr lIns="18000" rIns="18000">
            <a:spAutoFit/>
          </a:bodyPr>
          <a:lstStyle/>
          <a:p>
            <a:pPr>
              <a:spcBef>
                <a:spcPct val="50000"/>
              </a:spcBef>
            </a:pPr>
            <a:r>
              <a:rPr lang="en-US" altLang="zh-CN" sz="1400">
                <a:solidFill>
                  <a:srgbClr val="000066"/>
                </a:solidFill>
                <a:latin typeface="Arial Narrow" pitchFamily="34" charset="0"/>
                <a:ea typeface="黑体" pitchFamily="2" charset="-122"/>
              </a:rPr>
              <a:t>ATA</a:t>
            </a:r>
            <a:r>
              <a:rPr lang="zh-CN" altLang="en-US" sz="1400">
                <a:solidFill>
                  <a:srgbClr val="000066"/>
                </a:solidFill>
                <a:latin typeface="Arial Narrow" pitchFamily="34" charset="0"/>
                <a:ea typeface="黑体" pitchFamily="2" charset="-122"/>
              </a:rPr>
              <a:t>段</a:t>
            </a:r>
          </a:p>
        </p:txBody>
      </p:sp>
      <p:sp>
        <p:nvSpPr>
          <p:cNvPr id="31863" name="Text Box 139"/>
          <p:cNvSpPr txBox="1">
            <a:spLocks noChangeArrowheads="1"/>
          </p:cNvSpPr>
          <p:nvPr/>
        </p:nvSpPr>
        <p:spPr bwMode="auto">
          <a:xfrm>
            <a:off x="4071938" y="4267200"/>
            <a:ext cx="906462" cy="276225"/>
          </a:xfrm>
          <a:prstGeom prst="rect">
            <a:avLst/>
          </a:prstGeom>
          <a:noFill/>
          <a:ln w="9525" algn="ctr">
            <a:noFill/>
            <a:miter lim="800000"/>
            <a:headEnd/>
            <a:tailEnd/>
          </a:ln>
        </p:spPr>
        <p:txBody>
          <a:bodyPr lIns="18000" rIns="18000">
            <a:spAutoFit/>
          </a:bodyPr>
          <a:lstStyle/>
          <a:p>
            <a:pPr>
              <a:spcBef>
                <a:spcPct val="50000"/>
              </a:spcBef>
            </a:pPr>
            <a:r>
              <a:rPr lang="en-US" altLang="zh-CN" sz="1200" b="1">
                <a:solidFill>
                  <a:srgbClr val="FF0000"/>
                </a:solidFill>
                <a:latin typeface="Arial Narrow" pitchFamily="34" charset="0"/>
                <a:ea typeface="华文楷体" pitchFamily="2" charset="-122"/>
              </a:rPr>
              <a:t>AD-LO</a:t>
            </a:r>
          </a:p>
        </p:txBody>
      </p:sp>
      <p:sp>
        <p:nvSpPr>
          <p:cNvPr id="31864" name="Text Box 139"/>
          <p:cNvSpPr txBox="1">
            <a:spLocks noChangeArrowheads="1"/>
          </p:cNvSpPr>
          <p:nvPr/>
        </p:nvSpPr>
        <p:spPr bwMode="auto">
          <a:xfrm>
            <a:off x="4000500" y="4838700"/>
            <a:ext cx="906463" cy="276225"/>
          </a:xfrm>
          <a:prstGeom prst="rect">
            <a:avLst/>
          </a:prstGeom>
          <a:noFill/>
          <a:ln w="9525" algn="ctr">
            <a:noFill/>
            <a:miter lim="800000"/>
            <a:headEnd/>
            <a:tailEnd/>
          </a:ln>
        </p:spPr>
        <p:txBody>
          <a:bodyPr lIns="18000" rIns="18000">
            <a:spAutoFit/>
          </a:bodyPr>
          <a:lstStyle/>
          <a:p>
            <a:pPr>
              <a:spcBef>
                <a:spcPct val="50000"/>
              </a:spcBef>
            </a:pPr>
            <a:r>
              <a:rPr lang="en-US" altLang="zh-CN" sz="1200" b="1">
                <a:solidFill>
                  <a:srgbClr val="FF0000"/>
                </a:solidFill>
                <a:latin typeface="Arial Narrow" pitchFamily="34" charset="0"/>
                <a:ea typeface="华文楷体" pitchFamily="2" charset="-122"/>
              </a:rPr>
              <a:t>AD-DM</a:t>
            </a:r>
          </a:p>
        </p:txBody>
      </p:sp>
      <p:sp>
        <p:nvSpPr>
          <p:cNvPr id="31865" name="AutoShape 13"/>
          <p:cNvSpPr>
            <a:spLocks noChangeArrowheads="1"/>
          </p:cNvSpPr>
          <p:nvPr/>
        </p:nvSpPr>
        <p:spPr bwMode="auto">
          <a:xfrm>
            <a:off x="1331913" y="3856038"/>
            <a:ext cx="2000250" cy="1571625"/>
          </a:xfrm>
          <a:prstGeom prst="wedgeRoundRectCallout">
            <a:avLst>
              <a:gd name="adj1" fmla="val 68889"/>
              <a:gd name="adj2" fmla="val 51213"/>
              <a:gd name="adj3" fmla="val 16667"/>
            </a:avLst>
          </a:prstGeom>
          <a:gradFill rotWithShape="1">
            <a:gsLst>
              <a:gs pos="0">
                <a:srgbClr val="FFFF99"/>
              </a:gs>
              <a:gs pos="50000">
                <a:srgbClr val="FFFFEB"/>
              </a:gs>
              <a:gs pos="100000">
                <a:srgbClr val="FFFF99"/>
              </a:gs>
            </a:gsLst>
            <a:lin ang="5400000" scaled="1"/>
          </a:gradFill>
          <a:ln w="3175" algn="ctr">
            <a:solidFill>
              <a:srgbClr val="009900"/>
            </a:solidFill>
            <a:miter lim="800000"/>
            <a:headEnd/>
            <a:tailEnd/>
          </a:ln>
          <a:effectLst>
            <a:prstShdw prst="shdw17" dist="17961" dir="2700000">
              <a:srgbClr val="005C00"/>
            </a:prstShdw>
          </a:effectLst>
        </p:spPr>
        <p:txBody>
          <a:bodyPr lIns="18000" tIns="46800" rIns="18000" bIns="10800"/>
          <a:lstStyle/>
          <a:p>
            <a:r>
              <a:rPr lang="zh-CN" altLang="en-US" sz="1200">
                <a:solidFill>
                  <a:srgbClr val="000099"/>
                </a:solidFill>
                <a:ea typeface="黑体" pitchFamily="2" charset="-122"/>
              </a:rPr>
              <a:t>装配关系上存储了坐标变换信息</a:t>
            </a:r>
          </a:p>
        </p:txBody>
      </p:sp>
      <p:pic>
        <p:nvPicPr>
          <p:cNvPr id="31866" name="Object 14"/>
          <p:cNvPicPr>
            <a:picLocks noChangeAspect="1" noChangeArrowheads="1"/>
          </p:cNvPicPr>
          <p:nvPr/>
        </p:nvPicPr>
        <p:blipFill>
          <a:blip r:embed="rId9" cstate="print"/>
          <a:srcRect/>
          <a:stretch>
            <a:fillRect/>
          </a:stretch>
        </p:blipFill>
        <p:spPr bwMode="auto">
          <a:xfrm>
            <a:off x="1617663" y="4356100"/>
            <a:ext cx="1371600" cy="996950"/>
          </a:xfrm>
          <a:prstGeom prst="rect">
            <a:avLst/>
          </a:prstGeom>
          <a:noFill/>
          <a:ln w="9525">
            <a:noFill/>
            <a:miter lim="800000"/>
            <a:headEnd/>
            <a:tailEnd/>
          </a:ln>
        </p:spPr>
      </p:pic>
      <p:pic>
        <p:nvPicPr>
          <p:cNvPr id="31867" name="Picture 15" descr="CATIA142"/>
          <p:cNvPicPr>
            <a:picLocks noChangeAspect="1" noChangeArrowheads="1"/>
          </p:cNvPicPr>
          <p:nvPr/>
        </p:nvPicPr>
        <p:blipFill>
          <a:blip r:embed="rId10" cstate="print">
            <a:clrChange>
              <a:clrFrom>
                <a:srgbClr val="FFFFFF"/>
              </a:clrFrom>
              <a:clrTo>
                <a:srgbClr val="FFFFFF">
                  <a:alpha val="0"/>
                </a:srgbClr>
              </a:clrTo>
            </a:clrChange>
          </a:blip>
          <a:srcRect l="11526" t="9953" r="7787" b="11848"/>
          <a:stretch>
            <a:fillRect/>
          </a:stretch>
        </p:blipFill>
        <p:spPr bwMode="auto">
          <a:xfrm>
            <a:off x="5029200" y="6019800"/>
            <a:ext cx="392113" cy="484188"/>
          </a:xfrm>
          <a:prstGeom prst="rect">
            <a:avLst/>
          </a:prstGeom>
          <a:noFill/>
          <a:ln w="9525">
            <a:noFill/>
            <a:miter lim="800000"/>
            <a:headEnd/>
            <a:tailEnd/>
          </a:ln>
        </p:spPr>
      </p:pic>
      <p:pic>
        <p:nvPicPr>
          <p:cNvPr id="31868" name="Picture 27" descr="CATIA165"/>
          <p:cNvPicPr>
            <a:picLocks noChangeAspect="1" noChangeArrowheads="1"/>
          </p:cNvPicPr>
          <p:nvPr/>
        </p:nvPicPr>
        <p:blipFill>
          <a:blip r:embed="rId11" cstate="print">
            <a:clrChange>
              <a:clrFrom>
                <a:srgbClr val="FFFFFF"/>
              </a:clrFrom>
              <a:clrTo>
                <a:srgbClr val="FFFFFF">
                  <a:alpha val="0"/>
                </a:srgbClr>
              </a:clrTo>
            </a:clrChange>
          </a:blip>
          <a:srcRect l="3424" t="21182" b="16599"/>
          <a:stretch>
            <a:fillRect/>
          </a:stretch>
        </p:blipFill>
        <p:spPr bwMode="auto">
          <a:xfrm>
            <a:off x="5257800" y="5716588"/>
            <a:ext cx="1104900" cy="455612"/>
          </a:xfrm>
          <a:prstGeom prst="rect">
            <a:avLst/>
          </a:prstGeom>
          <a:noFill/>
          <a:ln w="9525">
            <a:noFill/>
            <a:miter lim="800000"/>
            <a:headEnd/>
            <a:tailEnd/>
          </a:ln>
        </p:spPr>
      </p:pic>
      <p:pic>
        <p:nvPicPr>
          <p:cNvPr id="31869" name="Picture 31" descr="CATIA195"/>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4953000" y="4953000"/>
            <a:ext cx="574675" cy="463550"/>
          </a:xfrm>
          <a:prstGeom prst="rect">
            <a:avLst/>
          </a:prstGeom>
          <a:noFill/>
          <a:ln w="9525">
            <a:noFill/>
            <a:miter lim="800000"/>
            <a:headEnd/>
            <a:tailEnd/>
          </a:ln>
        </p:spPr>
      </p:pic>
      <p:cxnSp>
        <p:nvCxnSpPr>
          <p:cNvPr id="31870" name="AutoShape 137"/>
          <p:cNvCxnSpPr>
            <a:cxnSpLocks noChangeShapeType="1"/>
          </p:cNvCxnSpPr>
          <p:nvPr/>
        </p:nvCxnSpPr>
        <p:spPr bwMode="auto">
          <a:xfrm flipV="1">
            <a:off x="4224338" y="5184775"/>
            <a:ext cx="728662" cy="325438"/>
          </a:xfrm>
          <a:prstGeom prst="curvedConnector3">
            <a:avLst>
              <a:gd name="adj1" fmla="val 49889"/>
            </a:avLst>
          </a:prstGeom>
          <a:noFill/>
          <a:ln w="9525">
            <a:solidFill>
              <a:srgbClr val="0000CC"/>
            </a:solidFill>
            <a:round/>
            <a:headEnd/>
            <a:tailEnd type="triangle" w="med" len="med"/>
          </a:ln>
        </p:spPr>
      </p:cxnSp>
      <p:cxnSp>
        <p:nvCxnSpPr>
          <p:cNvPr id="31871" name="AutoShape 138"/>
          <p:cNvCxnSpPr>
            <a:cxnSpLocks noChangeShapeType="1"/>
          </p:cNvCxnSpPr>
          <p:nvPr/>
        </p:nvCxnSpPr>
        <p:spPr bwMode="auto">
          <a:xfrm flipV="1">
            <a:off x="4548188" y="5518150"/>
            <a:ext cx="577850" cy="239713"/>
          </a:xfrm>
          <a:prstGeom prst="curvedConnector3">
            <a:avLst>
              <a:gd name="adj1" fmla="val 50000"/>
            </a:avLst>
          </a:prstGeom>
          <a:noFill/>
          <a:ln w="9525">
            <a:solidFill>
              <a:srgbClr val="0000CC"/>
            </a:solidFill>
            <a:round/>
            <a:headEnd/>
            <a:tailEnd type="triangle" w="med" len="med"/>
          </a:ln>
        </p:spPr>
      </p:cxnSp>
      <p:pic>
        <p:nvPicPr>
          <p:cNvPr id="31872" name="Picture 12" descr="CATIA141"/>
          <p:cNvPicPr>
            <a:picLocks noChangeAspect="1" noChangeArrowheads="1"/>
          </p:cNvPicPr>
          <p:nvPr/>
        </p:nvPicPr>
        <p:blipFill>
          <a:blip r:embed="rId13" cstate="print">
            <a:clrChange>
              <a:clrFrom>
                <a:srgbClr val="FFFFFF"/>
              </a:clrFrom>
              <a:clrTo>
                <a:srgbClr val="FFFFFF">
                  <a:alpha val="0"/>
                </a:srgbClr>
              </a:clrTo>
            </a:clrChange>
          </a:blip>
          <a:srcRect l="7390" t="8337" r="1862" b="5812"/>
          <a:stretch>
            <a:fillRect/>
          </a:stretch>
        </p:blipFill>
        <p:spPr bwMode="auto">
          <a:xfrm>
            <a:off x="4953000" y="5264150"/>
            <a:ext cx="573088" cy="650875"/>
          </a:xfrm>
          <a:prstGeom prst="rect">
            <a:avLst/>
          </a:prstGeom>
          <a:noFill/>
          <a:ln w="9525">
            <a:noFill/>
            <a:miter lim="800000"/>
            <a:headEnd/>
            <a:tailEnd/>
          </a:ln>
        </p:spPr>
      </p:pic>
      <p:cxnSp>
        <p:nvCxnSpPr>
          <p:cNvPr id="31873" name="AutoShape 140"/>
          <p:cNvCxnSpPr>
            <a:cxnSpLocks noChangeShapeType="1"/>
          </p:cNvCxnSpPr>
          <p:nvPr/>
        </p:nvCxnSpPr>
        <p:spPr bwMode="auto">
          <a:xfrm flipV="1">
            <a:off x="4548188" y="5945188"/>
            <a:ext cx="709612" cy="60325"/>
          </a:xfrm>
          <a:prstGeom prst="curvedConnector3">
            <a:avLst>
              <a:gd name="adj1" fmla="val 49889"/>
            </a:avLst>
          </a:prstGeom>
          <a:noFill/>
          <a:ln w="9525">
            <a:solidFill>
              <a:srgbClr val="0000CC"/>
            </a:solidFill>
            <a:round/>
            <a:headEnd/>
            <a:tailEnd type="triangle" w="med" len="med"/>
          </a:ln>
        </p:spPr>
      </p:cxnSp>
      <p:cxnSp>
        <p:nvCxnSpPr>
          <p:cNvPr id="31874" name="AutoShape 141"/>
          <p:cNvCxnSpPr>
            <a:cxnSpLocks noChangeShapeType="1"/>
          </p:cNvCxnSpPr>
          <p:nvPr/>
        </p:nvCxnSpPr>
        <p:spPr bwMode="auto">
          <a:xfrm flipV="1">
            <a:off x="4081463" y="6262688"/>
            <a:ext cx="947737" cy="19050"/>
          </a:xfrm>
          <a:prstGeom prst="curvedConnector3">
            <a:avLst>
              <a:gd name="adj1" fmla="val 49917"/>
            </a:avLst>
          </a:prstGeom>
          <a:noFill/>
          <a:ln w="9525">
            <a:solidFill>
              <a:srgbClr val="0000CC"/>
            </a:solidFill>
            <a:round/>
            <a:headEnd/>
            <a:tailEnd type="triangle" w="med" len="med"/>
          </a:ln>
        </p:spPr>
      </p:cxnSp>
      <p:sp>
        <p:nvSpPr>
          <p:cNvPr id="31875" name="Text Box 154"/>
          <p:cNvSpPr txBox="1">
            <a:spLocks noChangeArrowheads="1"/>
          </p:cNvSpPr>
          <p:nvPr/>
        </p:nvSpPr>
        <p:spPr bwMode="auto">
          <a:xfrm>
            <a:off x="5638800" y="5181600"/>
            <a:ext cx="1828800" cy="517525"/>
          </a:xfrm>
          <a:prstGeom prst="rect">
            <a:avLst/>
          </a:prstGeom>
          <a:noFill/>
          <a:ln w="9525" algn="ctr">
            <a:noFill/>
            <a:miter lim="800000"/>
            <a:headEnd/>
            <a:tailEnd/>
          </a:ln>
        </p:spPr>
        <p:txBody>
          <a:bodyPr lIns="18000" rIns="18000">
            <a:spAutoFit/>
          </a:bodyPr>
          <a:lstStyle/>
          <a:p>
            <a:pPr>
              <a:spcBef>
                <a:spcPct val="50000"/>
              </a:spcBef>
            </a:pPr>
            <a:r>
              <a:rPr lang="zh-CN" altLang="en-US" sz="1400">
                <a:solidFill>
                  <a:srgbClr val="0000CC"/>
                </a:solidFill>
                <a:latin typeface="Calibri" pitchFamily="34" charset="0"/>
                <a:ea typeface="黑体" pitchFamily="2" charset="-122"/>
              </a:rPr>
              <a:t>设计模块</a:t>
            </a:r>
            <a:r>
              <a:rPr lang="en-US" altLang="zh-CN" sz="1400">
                <a:solidFill>
                  <a:srgbClr val="0000CC"/>
                </a:solidFill>
                <a:latin typeface="Calibri" pitchFamily="34" charset="0"/>
                <a:ea typeface="黑体" pitchFamily="2" charset="-122"/>
              </a:rPr>
              <a:t>MBD</a:t>
            </a:r>
            <a:r>
              <a:rPr lang="zh-CN" altLang="en-US" sz="1400">
                <a:solidFill>
                  <a:srgbClr val="0000CC"/>
                </a:solidFill>
                <a:latin typeface="Calibri" pitchFamily="34" charset="0"/>
                <a:ea typeface="黑体" pitchFamily="2" charset="-122"/>
              </a:rPr>
              <a:t>（包括原始模型和可视化模型）</a:t>
            </a:r>
          </a:p>
        </p:txBody>
      </p:sp>
      <p:sp>
        <p:nvSpPr>
          <p:cNvPr id="31876" name="Oval 143"/>
          <p:cNvSpPr>
            <a:spLocks noChangeArrowheads="1"/>
          </p:cNvSpPr>
          <p:nvPr/>
        </p:nvSpPr>
        <p:spPr bwMode="auto">
          <a:xfrm>
            <a:off x="2971800" y="4953000"/>
            <a:ext cx="5105400" cy="1676400"/>
          </a:xfrm>
          <a:prstGeom prst="ellipse">
            <a:avLst/>
          </a:prstGeom>
          <a:noFill/>
          <a:ln w="28575">
            <a:solidFill>
              <a:srgbClr val="FF0000"/>
            </a:solidFill>
            <a:round/>
            <a:headEnd/>
            <a:tailEnd/>
          </a:ln>
          <a:effectLst>
            <a:prstShdw prst="shdw17" dist="17961" dir="2700000">
              <a:srgbClr val="990000"/>
            </a:prstShdw>
          </a:effectLst>
        </p:spPr>
        <p:txBody>
          <a:bodyPr wrap="none" anchor="ctr"/>
          <a:lstStyle/>
          <a:p>
            <a:pPr eaLnBrk="0" hangingPunct="0"/>
            <a:endParaRPr lang="zh-CN" altLang="en-US">
              <a:ea typeface="MS PGothic" pitchFamily="34" charset="-128"/>
            </a:endParaRPr>
          </a:p>
        </p:txBody>
      </p:sp>
      <p:sp>
        <p:nvSpPr>
          <p:cNvPr id="31877" name="AutoShape 13"/>
          <p:cNvSpPr>
            <a:spLocks noChangeArrowheads="1"/>
          </p:cNvSpPr>
          <p:nvPr/>
        </p:nvSpPr>
        <p:spPr bwMode="auto">
          <a:xfrm>
            <a:off x="685800" y="5562600"/>
            <a:ext cx="2000250" cy="733425"/>
          </a:xfrm>
          <a:prstGeom prst="wedgeRoundRectCallout">
            <a:avLst>
              <a:gd name="adj1" fmla="val 70792"/>
              <a:gd name="adj2" fmla="val 12338"/>
              <a:gd name="adj3" fmla="val 16667"/>
            </a:avLst>
          </a:prstGeom>
          <a:gradFill rotWithShape="1">
            <a:gsLst>
              <a:gs pos="0">
                <a:srgbClr val="FFFF99"/>
              </a:gs>
              <a:gs pos="50000">
                <a:srgbClr val="FFFFEB"/>
              </a:gs>
              <a:gs pos="100000">
                <a:srgbClr val="FFFF99"/>
              </a:gs>
            </a:gsLst>
            <a:lin ang="5400000" scaled="1"/>
          </a:gradFill>
          <a:ln w="3175" algn="ctr">
            <a:solidFill>
              <a:srgbClr val="009900"/>
            </a:solidFill>
            <a:miter lim="800000"/>
            <a:headEnd/>
            <a:tailEnd/>
          </a:ln>
          <a:effectLst>
            <a:prstShdw prst="shdw17" dist="17961" dir="2700000">
              <a:srgbClr val="005C00"/>
            </a:prstShdw>
          </a:effectLst>
        </p:spPr>
        <p:txBody>
          <a:bodyPr lIns="54000" tIns="10800" rIns="54000" bIns="10800" anchor="ctr"/>
          <a:lstStyle/>
          <a:p>
            <a:r>
              <a:rPr lang="zh-CN" altLang="en-US" sz="1200">
                <a:solidFill>
                  <a:srgbClr val="000099"/>
                </a:solidFill>
                <a:ea typeface="黑体" pitchFamily="2" charset="-122"/>
              </a:rPr>
              <a:t>全机产品结构的底层由设计模块组成。</a:t>
            </a:r>
          </a:p>
        </p:txBody>
      </p:sp>
      <p:sp>
        <p:nvSpPr>
          <p:cNvPr id="31878" name="Text Box 163"/>
          <p:cNvSpPr txBox="1">
            <a:spLocks noChangeArrowheads="1"/>
          </p:cNvSpPr>
          <p:nvPr/>
        </p:nvSpPr>
        <p:spPr bwMode="auto">
          <a:xfrm>
            <a:off x="8191500" y="5486400"/>
            <a:ext cx="952500" cy="517525"/>
          </a:xfrm>
          <a:prstGeom prst="rect">
            <a:avLst/>
          </a:prstGeom>
          <a:noFill/>
          <a:ln w="9525" algn="ctr">
            <a:noFill/>
            <a:miter lim="800000"/>
            <a:headEnd/>
            <a:tailEnd/>
          </a:ln>
        </p:spPr>
        <p:txBody>
          <a:bodyPr lIns="0" rIns="0">
            <a:spAutoFit/>
          </a:bodyPr>
          <a:lstStyle/>
          <a:p>
            <a:pPr>
              <a:spcBef>
                <a:spcPct val="50000"/>
              </a:spcBef>
            </a:pPr>
            <a:r>
              <a:rPr lang="zh-CN" altLang="en-US" sz="1400">
                <a:solidFill>
                  <a:srgbClr val="000066"/>
                </a:solidFill>
                <a:latin typeface="黑体" pitchFamily="2" charset="-122"/>
                <a:ea typeface="黑体" pitchFamily="2" charset="-122"/>
              </a:rPr>
              <a:t>底层</a:t>
            </a:r>
            <a:br>
              <a:rPr lang="zh-CN" altLang="en-US" sz="1400">
                <a:solidFill>
                  <a:srgbClr val="000066"/>
                </a:solidFill>
                <a:latin typeface="黑体" pitchFamily="2" charset="-122"/>
                <a:ea typeface="黑体" pitchFamily="2" charset="-122"/>
              </a:rPr>
            </a:br>
            <a:endParaRPr lang="zh-CN" altLang="en-US" sz="1400">
              <a:solidFill>
                <a:srgbClr val="000066"/>
              </a:solidFill>
              <a:latin typeface="黑体" pitchFamily="2" charset="-122"/>
              <a:ea typeface="黑体" pitchFamily="2" charset="-122"/>
            </a:endParaRPr>
          </a:p>
        </p:txBody>
      </p:sp>
      <p:sp>
        <p:nvSpPr>
          <p:cNvPr id="138"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.4</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cDMU</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管理</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49"/>
          <p:cNvGrpSpPr>
            <a:grpSpLocks/>
          </p:cNvGrpSpPr>
          <p:nvPr/>
        </p:nvGrpSpPr>
        <p:grpSpPr bwMode="auto">
          <a:xfrm>
            <a:off x="293688" y="3563938"/>
            <a:ext cx="5789612" cy="2974975"/>
            <a:chOff x="218" y="2418"/>
            <a:chExt cx="3647" cy="1874"/>
          </a:xfrm>
        </p:grpSpPr>
        <p:sp>
          <p:nvSpPr>
            <p:cNvPr id="32916" name="Rectangle 381"/>
            <p:cNvSpPr>
              <a:spLocks noChangeArrowheads="1"/>
            </p:cNvSpPr>
            <p:nvPr/>
          </p:nvSpPr>
          <p:spPr bwMode="auto">
            <a:xfrm>
              <a:off x="218" y="2418"/>
              <a:ext cx="3647" cy="1874"/>
            </a:xfrm>
            <a:prstGeom prst="rect">
              <a:avLst/>
            </a:prstGeom>
            <a:gradFill rotWithShape="1">
              <a:gsLst>
                <a:gs pos="0">
                  <a:srgbClr val="FF99CC"/>
                </a:gs>
                <a:gs pos="100000">
                  <a:srgbClr val="FFFFFF"/>
                </a:gs>
              </a:gsLst>
              <a:path path="rect">
                <a:fillToRect t="100000" r="100000"/>
              </a:path>
            </a:gradFill>
            <a:ln w="9525">
              <a:solidFill>
                <a:srgbClr val="0000CC"/>
              </a:solidFill>
              <a:miter lim="800000"/>
              <a:headEnd/>
              <a:tailEnd/>
            </a:ln>
          </p:spPr>
          <p:txBody>
            <a:bodyPr wrap="none" lIns="90000" tIns="46800" rIns="90000" bIns="46800" anchor="ctr"/>
            <a:lstStyle/>
            <a:p>
              <a:endParaRPr lang="zh-CN" altLang="en-US" sz="1800">
                <a:ea typeface="隶书" pitchFamily="49" charset="-122"/>
              </a:endParaRPr>
            </a:p>
          </p:txBody>
        </p:sp>
        <p:sp>
          <p:nvSpPr>
            <p:cNvPr id="1128830" name="Text Box 382"/>
            <p:cNvSpPr txBox="1">
              <a:spLocks noChangeArrowheads="1"/>
            </p:cNvSpPr>
            <p:nvPr/>
          </p:nvSpPr>
          <p:spPr bwMode="auto">
            <a:xfrm>
              <a:off x="2562" y="3748"/>
              <a:ext cx="1270" cy="192"/>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en-US" altLang="zh-CN" sz="1400">
                  <a:solidFill>
                    <a:srgbClr val="0000CC"/>
                  </a:solidFill>
                  <a:ea typeface="SimHei" pitchFamily="2" charset="-122"/>
                </a:rPr>
                <a:t>CATIA</a:t>
              </a:r>
            </a:p>
          </p:txBody>
        </p:sp>
      </p:grpSp>
      <p:sp>
        <p:nvSpPr>
          <p:cNvPr id="32771" name="Rectangle 383"/>
          <p:cNvSpPr>
            <a:spLocks noChangeArrowheads="1"/>
          </p:cNvSpPr>
          <p:nvPr/>
        </p:nvSpPr>
        <p:spPr bwMode="auto">
          <a:xfrm>
            <a:off x="269875" y="1338263"/>
            <a:ext cx="8169275" cy="2079625"/>
          </a:xfrm>
          <a:prstGeom prst="rect">
            <a:avLst/>
          </a:prstGeom>
          <a:gradFill rotWithShape="1">
            <a:gsLst>
              <a:gs pos="0">
                <a:srgbClr val="FFFFFF"/>
              </a:gs>
              <a:gs pos="100000">
                <a:srgbClr val="CCFFFF"/>
              </a:gs>
            </a:gsLst>
            <a:lin ang="2700000" scaled="1"/>
          </a:gradFill>
          <a:ln w="9525">
            <a:solidFill>
              <a:srgbClr val="0000CC"/>
            </a:solidFill>
            <a:miter lim="800000"/>
            <a:headEnd/>
            <a:tailEnd/>
          </a:ln>
        </p:spPr>
        <p:txBody>
          <a:bodyPr wrap="none" lIns="90000" tIns="46800" rIns="90000" bIns="46800" anchor="ctr"/>
          <a:lstStyle/>
          <a:p>
            <a:endParaRPr lang="zh-CN" altLang="en-US" sz="1800">
              <a:ea typeface="隶书" pitchFamily="49" charset="-122"/>
            </a:endParaRPr>
          </a:p>
        </p:txBody>
      </p:sp>
      <p:pic>
        <p:nvPicPr>
          <p:cNvPr id="1128833" name="Picture 385"/>
          <p:cNvPicPr>
            <a:picLocks noChangeArrowheads="1"/>
          </p:cNvPicPr>
          <p:nvPr/>
        </p:nvPicPr>
        <p:blipFill>
          <a:blip r:embed="rId3" cstate="print">
            <a:clrChange>
              <a:clrFrom>
                <a:srgbClr val="FFFFFF"/>
              </a:clrFrom>
              <a:clrTo>
                <a:srgbClr val="FFFFFF">
                  <a:alpha val="0"/>
                </a:srgbClr>
              </a:clrTo>
            </a:clrChange>
          </a:blip>
          <a:srcRect l="1569"/>
          <a:stretch>
            <a:fillRect/>
          </a:stretch>
        </p:blipFill>
        <p:spPr bwMode="auto">
          <a:xfrm>
            <a:off x="2325688" y="3603625"/>
            <a:ext cx="2033587" cy="995363"/>
          </a:xfrm>
          <a:prstGeom prst="rect">
            <a:avLst/>
          </a:prstGeom>
          <a:noFill/>
          <a:ln w="12700">
            <a:noFill/>
            <a:miter lim="800000"/>
            <a:headEnd/>
            <a:tailEnd/>
          </a:ln>
        </p:spPr>
      </p:pic>
      <p:pic>
        <p:nvPicPr>
          <p:cNvPr id="1128834" name="Picture 386"/>
          <p:cNvPicPr>
            <a:picLocks noChangeAspect="1" noChangeArrowheads="1"/>
          </p:cNvPicPr>
          <p:nvPr/>
        </p:nvPicPr>
        <p:blipFill>
          <a:blip r:embed="rId4" cstate="print">
            <a:clrChange>
              <a:clrFrom>
                <a:srgbClr val="F0FFFF"/>
              </a:clrFrom>
              <a:clrTo>
                <a:srgbClr val="F0FFFF">
                  <a:alpha val="0"/>
                </a:srgbClr>
              </a:clrTo>
            </a:clrChange>
          </a:blip>
          <a:srcRect l="4234" t="9735" b="11429"/>
          <a:stretch>
            <a:fillRect/>
          </a:stretch>
        </p:blipFill>
        <p:spPr bwMode="auto">
          <a:xfrm>
            <a:off x="4165600" y="3705225"/>
            <a:ext cx="1893888" cy="1200150"/>
          </a:xfrm>
          <a:prstGeom prst="rect">
            <a:avLst/>
          </a:prstGeom>
          <a:noFill/>
          <a:ln w="12700">
            <a:noFill/>
            <a:miter lim="800000"/>
            <a:headEnd/>
            <a:tailEnd/>
          </a:ln>
          <a:effectLst>
            <a:outerShdw dist="17961" dir="2700000" algn="ctr" rotWithShape="0">
              <a:srgbClr val="FFFFFF"/>
            </a:outerShdw>
          </a:effectLst>
        </p:spPr>
      </p:pic>
      <p:sp>
        <p:nvSpPr>
          <p:cNvPr id="1128835" name="Text Box 387"/>
          <p:cNvSpPr txBox="1">
            <a:spLocks noChangeArrowheads="1"/>
          </p:cNvSpPr>
          <p:nvPr/>
        </p:nvSpPr>
        <p:spPr bwMode="auto">
          <a:xfrm>
            <a:off x="5619750" y="3579813"/>
            <a:ext cx="339725" cy="366712"/>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en-US" altLang="zh-CN" sz="1800" b="1">
                <a:solidFill>
                  <a:srgbClr val="000099"/>
                </a:solidFill>
                <a:ea typeface="黑体" pitchFamily="2" charset="-122"/>
              </a:rPr>
              <a:t>...</a:t>
            </a:r>
          </a:p>
        </p:txBody>
      </p:sp>
      <p:sp>
        <p:nvSpPr>
          <p:cNvPr id="32775" name="Rectangle 392"/>
          <p:cNvSpPr>
            <a:spLocks noChangeArrowheads="1"/>
          </p:cNvSpPr>
          <p:nvPr/>
        </p:nvSpPr>
        <p:spPr bwMode="auto">
          <a:xfrm>
            <a:off x="2205038" y="3833813"/>
            <a:ext cx="88900" cy="174625"/>
          </a:xfrm>
          <a:prstGeom prst="rect">
            <a:avLst/>
          </a:prstGeom>
          <a:noFill/>
          <a:ln w="9525">
            <a:noFill/>
            <a:miter lim="800000"/>
            <a:headEnd/>
            <a:tailEnd/>
          </a:ln>
        </p:spPr>
        <p:txBody>
          <a:bodyPr wrap="none" lIns="90000" tIns="46800" rIns="90000" bIns="46800" anchor="ctr"/>
          <a:lstStyle/>
          <a:p>
            <a:endParaRPr lang="zh-CN" altLang="en-US" sz="1800">
              <a:ea typeface="隶书" pitchFamily="49" charset="-122"/>
            </a:endParaRPr>
          </a:p>
        </p:txBody>
      </p:sp>
      <p:sp>
        <p:nvSpPr>
          <p:cNvPr id="32776" name="Rectangle 393"/>
          <p:cNvSpPr>
            <a:spLocks noChangeArrowheads="1"/>
          </p:cNvSpPr>
          <p:nvPr/>
        </p:nvSpPr>
        <p:spPr bwMode="auto">
          <a:xfrm>
            <a:off x="3752850" y="3932238"/>
            <a:ext cx="88900" cy="174625"/>
          </a:xfrm>
          <a:prstGeom prst="rect">
            <a:avLst/>
          </a:prstGeom>
          <a:noFill/>
          <a:ln w="9525">
            <a:noFill/>
            <a:miter lim="800000"/>
            <a:headEnd/>
            <a:tailEnd/>
          </a:ln>
        </p:spPr>
        <p:txBody>
          <a:bodyPr wrap="none" lIns="90000" tIns="46800" rIns="90000" bIns="46800" anchor="ctr"/>
          <a:lstStyle/>
          <a:p>
            <a:endParaRPr lang="zh-CN" altLang="en-US" sz="1800">
              <a:ea typeface="隶书" pitchFamily="49" charset="-122"/>
            </a:endParaRPr>
          </a:p>
        </p:txBody>
      </p:sp>
      <p:sp>
        <p:nvSpPr>
          <p:cNvPr id="32777" name="Rectangle 394"/>
          <p:cNvSpPr>
            <a:spLocks noChangeArrowheads="1"/>
          </p:cNvSpPr>
          <p:nvPr/>
        </p:nvSpPr>
        <p:spPr bwMode="auto">
          <a:xfrm>
            <a:off x="5535613" y="4130675"/>
            <a:ext cx="88900" cy="174625"/>
          </a:xfrm>
          <a:prstGeom prst="rect">
            <a:avLst/>
          </a:prstGeom>
          <a:noFill/>
          <a:ln w="9525">
            <a:noFill/>
            <a:miter lim="800000"/>
            <a:headEnd/>
            <a:tailEnd/>
          </a:ln>
        </p:spPr>
        <p:txBody>
          <a:bodyPr wrap="none" lIns="90000" tIns="46800" rIns="90000" bIns="46800" anchor="ctr"/>
          <a:lstStyle/>
          <a:p>
            <a:endParaRPr lang="zh-CN" altLang="en-US" sz="1800">
              <a:ea typeface="隶书" pitchFamily="49" charset="-122"/>
            </a:endParaRPr>
          </a:p>
        </p:txBody>
      </p:sp>
      <p:sp>
        <p:nvSpPr>
          <p:cNvPr id="32778" name="Rectangle 396"/>
          <p:cNvSpPr>
            <a:spLocks noChangeArrowheads="1"/>
          </p:cNvSpPr>
          <p:nvPr/>
        </p:nvSpPr>
        <p:spPr bwMode="auto">
          <a:xfrm>
            <a:off x="5961063" y="1709738"/>
            <a:ext cx="1943100" cy="1484312"/>
          </a:xfrm>
          <a:prstGeom prst="rect">
            <a:avLst/>
          </a:prstGeom>
          <a:gradFill rotWithShape="1">
            <a:gsLst>
              <a:gs pos="0">
                <a:srgbClr val="FFFF99"/>
              </a:gs>
              <a:gs pos="50000">
                <a:srgbClr val="FFFFE9"/>
              </a:gs>
              <a:gs pos="100000">
                <a:srgbClr val="FFFF99"/>
              </a:gs>
            </a:gsLst>
            <a:lin ang="5400000" scaled="1"/>
          </a:gradFill>
          <a:ln w="9525">
            <a:solidFill>
              <a:srgbClr val="0000CC"/>
            </a:solidFill>
            <a:miter lim="800000"/>
            <a:headEnd/>
            <a:tailEnd/>
          </a:ln>
        </p:spPr>
        <p:txBody>
          <a:bodyPr wrap="none" lIns="90000" tIns="46800" rIns="90000" bIns="46800" anchor="ctr"/>
          <a:lstStyle/>
          <a:p>
            <a:endParaRPr lang="zh-CN" altLang="en-US" sz="1800">
              <a:ea typeface="隶书" pitchFamily="49" charset="-122"/>
            </a:endParaRPr>
          </a:p>
        </p:txBody>
      </p:sp>
      <p:grpSp>
        <p:nvGrpSpPr>
          <p:cNvPr id="8" name="Group 397"/>
          <p:cNvGrpSpPr>
            <a:grpSpLocks noChangeAspect="1"/>
          </p:cNvGrpSpPr>
          <p:nvPr/>
        </p:nvGrpSpPr>
        <p:grpSpPr bwMode="auto">
          <a:xfrm>
            <a:off x="6073775" y="1836738"/>
            <a:ext cx="169863" cy="163512"/>
            <a:chOff x="2113" y="2643"/>
            <a:chExt cx="146" cy="149"/>
          </a:xfrm>
        </p:grpSpPr>
        <p:grpSp>
          <p:nvGrpSpPr>
            <p:cNvPr id="9" name="Group 398"/>
            <p:cNvGrpSpPr>
              <a:grpSpLocks noChangeAspect="1"/>
            </p:cNvGrpSpPr>
            <p:nvPr/>
          </p:nvGrpSpPr>
          <p:grpSpPr bwMode="auto">
            <a:xfrm>
              <a:off x="2113" y="2643"/>
              <a:ext cx="116" cy="149"/>
              <a:chOff x="589" y="3243"/>
              <a:chExt cx="401" cy="401"/>
            </a:xfrm>
          </p:grpSpPr>
          <p:sp>
            <p:nvSpPr>
              <p:cNvPr id="32913" name="Freeform 399"/>
              <p:cNvSpPr>
                <a:spLocks noChangeAspect="1"/>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2914" name="Oval 400"/>
              <p:cNvSpPr>
                <a:spLocks noChangeAspect="1"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sp>
            <p:nvSpPr>
              <p:cNvPr id="32915" name="Oval 401"/>
              <p:cNvSpPr>
                <a:spLocks noChangeAspect="1"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grpSp>
        <p:grpSp>
          <p:nvGrpSpPr>
            <p:cNvPr id="10" name="Group 402"/>
            <p:cNvGrpSpPr>
              <a:grpSpLocks noChangeAspect="1"/>
            </p:cNvGrpSpPr>
            <p:nvPr/>
          </p:nvGrpSpPr>
          <p:grpSpPr bwMode="auto">
            <a:xfrm>
              <a:off x="2158" y="2684"/>
              <a:ext cx="101" cy="108"/>
              <a:chOff x="589" y="3243"/>
              <a:chExt cx="401" cy="401"/>
            </a:xfrm>
          </p:grpSpPr>
          <p:sp>
            <p:nvSpPr>
              <p:cNvPr id="32910" name="Freeform 403"/>
              <p:cNvSpPr>
                <a:spLocks noChangeAspect="1"/>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2911" name="Oval 404"/>
              <p:cNvSpPr>
                <a:spLocks noChangeAspect="1"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sp>
            <p:nvSpPr>
              <p:cNvPr id="32912" name="Oval 405"/>
              <p:cNvSpPr>
                <a:spLocks noChangeAspect="1"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grpSp>
      </p:grpSp>
      <p:grpSp>
        <p:nvGrpSpPr>
          <p:cNvPr id="11" name="Group 406"/>
          <p:cNvGrpSpPr>
            <a:grpSpLocks noChangeAspect="1"/>
          </p:cNvGrpSpPr>
          <p:nvPr/>
        </p:nvGrpSpPr>
        <p:grpSpPr bwMode="auto">
          <a:xfrm>
            <a:off x="6824663" y="2700338"/>
            <a:ext cx="169862" cy="163512"/>
            <a:chOff x="2113" y="2643"/>
            <a:chExt cx="146" cy="149"/>
          </a:xfrm>
        </p:grpSpPr>
        <p:grpSp>
          <p:nvGrpSpPr>
            <p:cNvPr id="12" name="Group 407"/>
            <p:cNvGrpSpPr>
              <a:grpSpLocks noChangeAspect="1"/>
            </p:cNvGrpSpPr>
            <p:nvPr/>
          </p:nvGrpSpPr>
          <p:grpSpPr bwMode="auto">
            <a:xfrm>
              <a:off x="2113" y="2643"/>
              <a:ext cx="116" cy="149"/>
              <a:chOff x="589" y="3243"/>
              <a:chExt cx="401" cy="401"/>
            </a:xfrm>
          </p:grpSpPr>
          <p:sp>
            <p:nvSpPr>
              <p:cNvPr id="32905" name="Freeform 408"/>
              <p:cNvSpPr>
                <a:spLocks noChangeAspect="1"/>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2906" name="Oval 409"/>
              <p:cNvSpPr>
                <a:spLocks noChangeAspect="1"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sp>
            <p:nvSpPr>
              <p:cNvPr id="32907" name="Oval 410"/>
              <p:cNvSpPr>
                <a:spLocks noChangeAspect="1"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grpSp>
        <p:grpSp>
          <p:nvGrpSpPr>
            <p:cNvPr id="13" name="Group 411"/>
            <p:cNvGrpSpPr>
              <a:grpSpLocks noChangeAspect="1"/>
            </p:cNvGrpSpPr>
            <p:nvPr/>
          </p:nvGrpSpPr>
          <p:grpSpPr bwMode="auto">
            <a:xfrm>
              <a:off x="2158" y="2684"/>
              <a:ext cx="101" cy="108"/>
              <a:chOff x="589" y="3243"/>
              <a:chExt cx="401" cy="401"/>
            </a:xfrm>
          </p:grpSpPr>
          <p:sp>
            <p:nvSpPr>
              <p:cNvPr id="32902" name="Freeform 412"/>
              <p:cNvSpPr>
                <a:spLocks noChangeAspect="1"/>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2903" name="Oval 413"/>
              <p:cNvSpPr>
                <a:spLocks noChangeAspect="1" noChangeArrowheads="1"/>
              </p:cNvSpPr>
              <p:nvPr/>
            </p:nvSpPr>
            <p:spPr bwMode="auto">
              <a:xfrm>
                <a:off x="703" y="3354"/>
                <a:ext cx="162" cy="163"/>
              </a:xfrm>
              <a:prstGeom prst="ellipse">
                <a:avLst/>
              </a:prstGeom>
              <a:solidFill>
                <a:srgbClr val="CCFFFF"/>
              </a:solidFill>
              <a:ln w="3175">
                <a:solidFill>
                  <a:schemeClr val="accent1"/>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sp>
            <p:nvSpPr>
              <p:cNvPr id="32904" name="Oval 414"/>
              <p:cNvSpPr>
                <a:spLocks noChangeAspect="1" noChangeArrowheads="1"/>
              </p:cNvSpPr>
              <p:nvPr/>
            </p:nvSpPr>
            <p:spPr bwMode="auto">
              <a:xfrm>
                <a:off x="723" y="3351"/>
                <a:ext cx="150" cy="150"/>
              </a:xfrm>
              <a:prstGeom prst="ellipse">
                <a:avLst/>
              </a:prstGeom>
              <a:solidFill>
                <a:srgbClr val="CCFFFF"/>
              </a:solidFill>
              <a:ln w="3175">
                <a:solidFill>
                  <a:schemeClr val="accent1"/>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grpSp>
      </p:grpSp>
      <p:grpSp>
        <p:nvGrpSpPr>
          <p:cNvPr id="14" name="Group 415"/>
          <p:cNvGrpSpPr>
            <a:grpSpLocks noChangeAspect="1"/>
          </p:cNvGrpSpPr>
          <p:nvPr/>
        </p:nvGrpSpPr>
        <p:grpSpPr bwMode="auto">
          <a:xfrm>
            <a:off x="6824663" y="2135188"/>
            <a:ext cx="169862" cy="163512"/>
            <a:chOff x="2113" y="2643"/>
            <a:chExt cx="146" cy="149"/>
          </a:xfrm>
        </p:grpSpPr>
        <p:grpSp>
          <p:nvGrpSpPr>
            <p:cNvPr id="15" name="Group 416"/>
            <p:cNvGrpSpPr>
              <a:grpSpLocks noChangeAspect="1"/>
            </p:cNvGrpSpPr>
            <p:nvPr/>
          </p:nvGrpSpPr>
          <p:grpSpPr bwMode="auto">
            <a:xfrm>
              <a:off x="2113" y="2643"/>
              <a:ext cx="116" cy="149"/>
              <a:chOff x="589" y="3243"/>
              <a:chExt cx="401" cy="401"/>
            </a:xfrm>
          </p:grpSpPr>
          <p:sp>
            <p:nvSpPr>
              <p:cNvPr id="32897" name="Freeform 417"/>
              <p:cNvSpPr>
                <a:spLocks noChangeAspect="1"/>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2898" name="Oval 418"/>
              <p:cNvSpPr>
                <a:spLocks noChangeAspect="1"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sp>
            <p:nvSpPr>
              <p:cNvPr id="32899" name="Oval 419"/>
              <p:cNvSpPr>
                <a:spLocks noChangeAspect="1"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grpSp>
        <p:grpSp>
          <p:nvGrpSpPr>
            <p:cNvPr id="16" name="Group 420"/>
            <p:cNvGrpSpPr>
              <a:grpSpLocks noChangeAspect="1"/>
            </p:cNvGrpSpPr>
            <p:nvPr/>
          </p:nvGrpSpPr>
          <p:grpSpPr bwMode="auto">
            <a:xfrm>
              <a:off x="2158" y="2684"/>
              <a:ext cx="101" cy="108"/>
              <a:chOff x="589" y="3243"/>
              <a:chExt cx="401" cy="401"/>
            </a:xfrm>
          </p:grpSpPr>
          <p:sp>
            <p:nvSpPr>
              <p:cNvPr id="32894" name="Freeform 421"/>
              <p:cNvSpPr>
                <a:spLocks noChangeAspect="1"/>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2895" name="Oval 422"/>
              <p:cNvSpPr>
                <a:spLocks noChangeAspect="1" noChangeArrowheads="1"/>
              </p:cNvSpPr>
              <p:nvPr/>
            </p:nvSpPr>
            <p:spPr bwMode="auto">
              <a:xfrm>
                <a:off x="703" y="3354"/>
                <a:ext cx="162" cy="163"/>
              </a:xfrm>
              <a:prstGeom prst="ellipse">
                <a:avLst/>
              </a:prstGeom>
              <a:solidFill>
                <a:srgbClr val="CCFFFF"/>
              </a:solidFill>
              <a:ln w="3175">
                <a:solidFill>
                  <a:schemeClr val="accent1"/>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sp>
            <p:nvSpPr>
              <p:cNvPr id="32896" name="Oval 423"/>
              <p:cNvSpPr>
                <a:spLocks noChangeAspect="1" noChangeArrowheads="1"/>
              </p:cNvSpPr>
              <p:nvPr/>
            </p:nvSpPr>
            <p:spPr bwMode="auto">
              <a:xfrm>
                <a:off x="723" y="3351"/>
                <a:ext cx="150" cy="150"/>
              </a:xfrm>
              <a:prstGeom prst="ellipse">
                <a:avLst/>
              </a:prstGeom>
              <a:solidFill>
                <a:srgbClr val="CCFFFF"/>
              </a:solidFill>
              <a:ln w="3175">
                <a:solidFill>
                  <a:schemeClr val="accent1"/>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grpSp>
      </p:grpSp>
      <p:grpSp>
        <p:nvGrpSpPr>
          <p:cNvPr id="17" name="Group 424"/>
          <p:cNvGrpSpPr>
            <a:grpSpLocks noChangeAspect="1"/>
          </p:cNvGrpSpPr>
          <p:nvPr/>
        </p:nvGrpSpPr>
        <p:grpSpPr bwMode="auto">
          <a:xfrm>
            <a:off x="6832600" y="2424113"/>
            <a:ext cx="169863" cy="163512"/>
            <a:chOff x="2113" y="2643"/>
            <a:chExt cx="146" cy="149"/>
          </a:xfrm>
        </p:grpSpPr>
        <p:grpSp>
          <p:nvGrpSpPr>
            <p:cNvPr id="18" name="Group 425"/>
            <p:cNvGrpSpPr>
              <a:grpSpLocks noChangeAspect="1"/>
            </p:cNvGrpSpPr>
            <p:nvPr/>
          </p:nvGrpSpPr>
          <p:grpSpPr bwMode="auto">
            <a:xfrm>
              <a:off x="2113" y="2643"/>
              <a:ext cx="116" cy="149"/>
              <a:chOff x="589" y="3243"/>
              <a:chExt cx="401" cy="401"/>
            </a:xfrm>
          </p:grpSpPr>
          <p:sp>
            <p:nvSpPr>
              <p:cNvPr id="32889" name="Freeform 426"/>
              <p:cNvSpPr>
                <a:spLocks noChangeAspect="1"/>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2890" name="Oval 427"/>
              <p:cNvSpPr>
                <a:spLocks noChangeAspect="1"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sp>
            <p:nvSpPr>
              <p:cNvPr id="32891" name="Oval 428"/>
              <p:cNvSpPr>
                <a:spLocks noChangeAspect="1"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grpSp>
        <p:grpSp>
          <p:nvGrpSpPr>
            <p:cNvPr id="19" name="Group 429"/>
            <p:cNvGrpSpPr>
              <a:grpSpLocks noChangeAspect="1"/>
            </p:cNvGrpSpPr>
            <p:nvPr/>
          </p:nvGrpSpPr>
          <p:grpSpPr bwMode="auto">
            <a:xfrm>
              <a:off x="2158" y="2684"/>
              <a:ext cx="101" cy="108"/>
              <a:chOff x="589" y="3243"/>
              <a:chExt cx="401" cy="401"/>
            </a:xfrm>
          </p:grpSpPr>
          <p:sp>
            <p:nvSpPr>
              <p:cNvPr id="32886" name="Freeform 430"/>
              <p:cNvSpPr>
                <a:spLocks noChangeAspect="1"/>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2887" name="Oval 431"/>
              <p:cNvSpPr>
                <a:spLocks noChangeAspect="1" noChangeArrowheads="1"/>
              </p:cNvSpPr>
              <p:nvPr/>
            </p:nvSpPr>
            <p:spPr bwMode="auto">
              <a:xfrm>
                <a:off x="703" y="3354"/>
                <a:ext cx="162" cy="163"/>
              </a:xfrm>
              <a:prstGeom prst="ellipse">
                <a:avLst/>
              </a:prstGeom>
              <a:solidFill>
                <a:srgbClr val="CCFFFF"/>
              </a:solidFill>
              <a:ln w="3175">
                <a:solidFill>
                  <a:schemeClr val="accent1"/>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sp>
            <p:nvSpPr>
              <p:cNvPr id="32888" name="Oval 432"/>
              <p:cNvSpPr>
                <a:spLocks noChangeAspect="1" noChangeArrowheads="1"/>
              </p:cNvSpPr>
              <p:nvPr/>
            </p:nvSpPr>
            <p:spPr bwMode="auto">
              <a:xfrm>
                <a:off x="723" y="3351"/>
                <a:ext cx="150" cy="150"/>
              </a:xfrm>
              <a:prstGeom prst="ellipse">
                <a:avLst/>
              </a:prstGeom>
              <a:solidFill>
                <a:srgbClr val="CCFFFF"/>
              </a:solidFill>
              <a:ln w="3175">
                <a:solidFill>
                  <a:schemeClr val="accent1"/>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grpSp>
      </p:grpSp>
      <p:cxnSp>
        <p:nvCxnSpPr>
          <p:cNvPr id="32783" name="AutoShape 433"/>
          <p:cNvCxnSpPr>
            <a:cxnSpLocks noChangeShapeType="1"/>
            <a:stCxn id="32878" idx="23"/>
            <a:endCxn id="32912" idx="4"/>
          </p:cNvCxnSpPr>
          <p:nvPr/>
        </p:nvCxnSpPr>
        <p:spPr bwMode="auto">
          <a:xfrm flipH="1" flipV="1">
            <a:off x="6188075" y="1957388"/>
            <a:ext cx="303213" cy="117475"/>
          </a:xfrm>
          <a:prstGeom prst="bentConnector4">
            <a:avLst>
              <a:gd name="adj1" fmla="val 99472"/>
              <a:gd name="adj2" fmla="val 54056"/>
            </a:avLst>
          </a:prstGeom>
          <a:noFill/>
          <a:ln w="12700">
            <a:solidFill>
              <a:srgbClr val="009900"/>
            </a:solidFill>
            <a:miter lim="800000"/>
            <a:headEnd/>
            <a:tailEnd/>
          </a:ln>
        </p:spPr>
      </p:cxnSp>
      <p:cxnSp>
        <p:nvCxnSpPr>
          <p:cNvPr id="32784" name="AutoShape 434"/>
          <p:cNvCxnSpPr>
            <a:cxnSpLocks noChangeShapeType="1"/>
            <a:stCxn id="32897" idx="23"/>
            <a:endCxn id="32878" idx="15"/>
          </p:cNvCxnSpPr>
          <p:nvPr/>
        </p:nvCxnSpPr>
        <p:spPr bwMode="auto">
          <a:xfrm flipH="1" flipV="1">
            <a:off x="6499225" y="2082800"/>
            <a:ext cx="325438" cy="65088"/>
          </a:xfrm>
          <a:prstGeom prst="bentConnector3">
            <a:avLst>
              <a:gd name="adj1" fmla="val 97069"/>
            </a:avLst>
          </a:prstGeom>
          <a:noFill/>
          <a:ln w="12700">
            <a:solidFill>
              <a:srgbClr val="009900"/>
            </a:solidFill>
            <a:miter lim="800000"/>
            <a:headEnd/>
            <a:tailEnd/>
          </a:ln>
        </p:spPr>
      </p:cxnSp>
      <p:cxnSp>
        <p:nvCxnSpPr>
          <p:cNvPr id="32785" name="AutoShape 435"/>
          <p:cNvCxnSpPr>
            <a:cxnSpLocks noChangeShapeType="1"/>
            <a:stCxn id="32889" idx="23"/>
            <a:endCxn id="32878" idx="15"/>
          </p:cNvCxnSpPr>
          <p:nvPr/>
        </p:nvCxnSpPr>
        <p:spPr bwMode="auto">
          <a:xfrm flipH="1" flipV="1">
            <a:off x="6499225" y="2082800"/>
            <a:ext cx="333375" cy="354013"/>
          </a:xfrm>
          <a:prstGeom prst="bentConnector3">
            <a:avLst>
              <a:gd name="adj1" fmla="val 90949"/>
            </a:avLst>
          </a:prstGeom>
          <a:noFill/>
          <a:ln w="12700">
            <a:solidFill>
              <a:srgbClr val="009900"/>
            </a:solidFill>
            <a:miter lim="800000"/>
            <a:headEnd/>
            <a:tailEnd/>
          </a:ln>
        </p:spPr>
      </p:cxnSp>
      <p:cxnSp>
        <p:nvCxnSpPr>
          <p:cNvPr id="32786" name="AutoShape 436"/>
          <p:cNvCxnSpPr>
            <a:cxnSpLocks noChangeShapeType="1"/>
            <a:stCxn id="32905" idx="23"/>
            <a:endCxn id="32878" idx="15"/>
          </p:cNvCxnSpPr>
          <p:nvPr/>
        </p:nvCxnSpPr>
        <p:spPr bwMode="auto">
          <a:xfrm flipH="1" flipV="1">
            <a:off x="6499225" y="2082800"/>
            <a:ext cx="325438" cy="630238"/>
          </a:xfrm>
          <a:prstGeom prst="bentConnector3">
            <a:avLst>
              <a:gd name="adj1" fmla="val 90241"/>
            </a:avLst>
          </a:prstGeom>
          <a:noFill/>
          <a:ln w="12700">
            <a:solidFill>
              <a:srgbClr val="009900"/>
            </a:solidFill>
            <a:miter lim="800000"/>
            <a:headEnd/>
            <a:tailEnd/>
          </a:ln>
        </p:spPr>
      </p:cxnSp>
      <p:sp>
        <p:nvSpPr>
          <p:cNvPr id="1128885" name="Text Box 437"/>
          <p:cNvSpPr txBox="1">
            <a:spLocks noChangeArrowheads="1"/>
          </p:cNvSpPr>
          <p:nvPr/>
        </p:nvSpPr>
        <p:spPr bwMode="auto">
          <a:xfrm>
            <a:off x="6232525" y="3116263"/>
            <a:ext cx="1671638" cy="3048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zh-CN" altLang="en-US" sz="1400">
                <a:solidFill>
                  <a:srgbClr val="0000CC"/>
                </a:solidFill>
                <a:ea typeface="SimHei" pitchFamily="2" charset="-122"/>
              </a:rPr>
              <a:t>全机产品结构</a:t>
            </a:r>
          </a:p>
        </p:txBody>
      </p:sp>
      <p:sp>
        <p:nvSpPr>
          <p:cNvPr id="1128886" name="Text Box 438"/>
          <p:cNvSpPr txBox="1">
            <a:spLocks noChangeArrowheads="1"/>
          </p:cNvSpPr>
          <p:nvPr/>
        </p:nvSpPr>
        <p:spPr bwMode="auto">
          <a:xfrm>
            <a:off x="6748463" y="2843213"/>
            <a:ext cx="315912" cy="3048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en-US" altLang="zh-CN" sz="1400">
                <a:solidFill>
                  <a:srgbClr val="0000CC"/>
                </a:solidFill>
                <a:ea typeface="黑体" pitchFamily="2" charset="-122"/>
              </a:rPr>
              <a:t>...</a:t>
            </a:r>
          </a:p>
        </p:txBody>
      </p:sp>
      <p:cxnSp>
        <p:nvCxnSpPr>
          <p:cNvPr id="32789" name="AutoShape 439"/>
          <p:cNvCxnSpPr>
            <a:cxnSpLocks noChangeShapeType="1"/>
            <a:stCxn id="1128886" idx="1"/>
            <a:endCxn id="32880" idx="3"/>
          </p:cNvCxnSpPr>
          <p:nvPr/>
        </p:nvCxnSpPr>
        <p:spPr bwMode="auto">
          <a:xfrm rot="10800000">
            <a:off x="6537325" y="2135188"/>
            <a:ext cx="211138" cy="860425"/>
          </a:xfrm>
          <a:prstGeom prst="bentConnector2">
            <a:avLst/>
          </a:prstGeom>
          <a:noFill/>
          <a:ln w="12700">
            <a:solidFill>
              <a:srgbClr val="009900"/>
            </a:solidFill>
            <a:miter lim="800000"/>
            <a:headEnd/>
            <a:tailEnd/>
          </a:ln>
        </p:spPr>
      </p:cxnSp>
      <p:grpSp>
        <p:nvGrpSpPr>
          <p:cNvPr id="20" name="Group 440"/>
          <p:cNvGrpSpPr>
            <a:grpSpLocks noChangeAspect="1"/>
          </p:cNvGrpSpPr>
          <p:nvPr/>
        </p:nvGrpSpPr>
        <p:grpSpPr bwMode="auto">
          <a:xfrm>
            <a:off x="6438900" y="2020888"/>
            <a:ext cx="169863" cy="163512"/>
            <a:chOff x="2113" y="2643"/>
            <a:chExt cx="146" cy="149"/>
          </a:xfrm>
        </p:grpSpPr>
        <p:grpSp>
          <p:nvGrpSpPr>
            <p:cNvPr id="21" name="Group 441"/>
            <p:cNvGrpSpPr>
              <a:grpSpLocks noChangeAspect="1"/>
            </p:cNvGrpSpPr>
            <p:nvPr/>
          </p:nvGrpSpPr>
          <p:grpSpPr bwMode="auto">
            <a:xfrm>
              <a:off x="2113" y="2643"/>
              <a:ext cx="116" cy="149"/>
              <a:chOff x="589" y="3243"/>
              <a:chExt cx="401" cy="401"/>
            </a:xfrm>
          </p:grpSpPr>
          <p:sp>
            <p:nvSpPr>
              <p:cNvPr id="32881" name="Freeform 442"/>
              <p:cNvSpPr>
                <a:spLocks noChangeAspect="1"/>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2882" name="Oval 443"/>
              <p:cNvSpPr>
                <a:spLocks noChangeAspect="1"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sp>
            <p:nvSpPr>
              <p:cNvPr id="32883" name="Oval 444"/>
              <p:cNvSpPr>
                <a:spLocks noChangeAspect="1"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grpSp>
        <p:grpSp>
          <p:nvGrpSpPr>
            <p:cNvPr id="22" name="Group 445"/>
            <p:cNvGrpSpPr>
              <a:grpSpLocks noChangeAspect="1"/>
            </p:cNvGrpSpPr>
            <p:nvPr/>
          </p:nvGrpSpPr>
          <p:grpSpPr bwMode="auto">
            <a:xfrm>
              <a:off x="2158" y="2684"/>
              <a:ext cx="101" cy="108"/>
              <a:chOff x="589" y="3243"/>
              <a:chExt cx="401" cy="401"/>
            </a:xfrm>
          </p:grpSpPr>
          <p:sp>
            <p:nvSpPr>
              <p:cNvPr id="32878" name="Freeform 446"/>
              <p:cNvSpPr>
                <a:spLocks noChangeAspect="1"/>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2879" name="Oval 447"/>
              <p:cNvSpPr>
                <a:spLocks noChangeAspect="1" noChangeArrowheads="1"/>
              </p:cNvSpPr>
              <p:nvPr/>
            </p:nvSpPr>
            <p:spPr bwMode="auto">
              <a:xfrm>
                <a:off x="703" y="3354"/>
                <a:ext cx="162" cy="163"/>
              </a:xfrm>
              <a:prstGeom prst="ellipse">
                <a:avLst/>
              </a:prstGeom>
              <a:solidFill>
                <a:srgbClr val="CCFFFF"/>
              </a:solidFill>
              <a:ln w="3175">
                <a:solidFill>
                  <a:schemeClr val="accent1"/>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sp>
            <p:nvSpPr>
              <p:cNvPr id="32880" name="Oval 448"/>
              <p:cNvSpPr>
                <a:spLocks noChangeAspect="1" noChangeArrowheads="1"/>
              </p:cNvSpPr>
              <p:nvPr/>
            </p:nvSpPr>
            <p:spPr bwMode="auto">
              <a:xfrm>
                <a:off x="723" y="3351"/>
                <a:ext cx="150" cy="150"/>
              </a:xfrm>
              <a:prstGeom prst="ellipse">
                <a:avLst/>
              </a:prstGeom>
              <a:solidFill>
                <a:srgbClr val="CCFFFF"/>
              </a:solidFill>
              <a:ln w="3175">
                <a:solidFill>
                  <a:schemeClr val="accent1"/>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grpSp>
      </p:grpSp>
      <p:sp>
        <p:nvSpPr>
          <p:cNvPr id="1128904" name="Text Box 456"/>
          <p:cNvSpPr txBox="1">
            <a:spLocks noChangeArrowheads="1"/>
          </p:cNvSpPr>
          <p:nvPr/>
        </p:nvSpPr>
        <p:spPr bwMode="auto">
          <a:xfrm>
            <a:off x="490538" y="1338263"/>
            <a:ext cx="1671637" cy="366712"/>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en-US" altLang="zh-CN" sz="1800" dirty="0" smtClean="0">
                <a:solidFill>
                  <a:srgbClr val="000066"/>
                </a:solidFill>
                <a:effectLst>
                  <a:outerShdw blurRad="38100" dist="38100" dir="2700000" algn="tl">
                    <a:srgbClr val="C0C0C0"/>
                  </a:outerShdw>
                </a:effectLst>
                <a:ea typeface="SimHei" pitchFamily="2" charset="-122"/>
              </a:rPr>
              <a:t>PLM</a:t>
            </a:r>
            <a:endParaRPr lang="zh-CN" altLang="en-US" sz="1800" dirty="0">
              <a:solidFill>
                <a:srgbClr val="000066"/>
              </a:solidFill>
              <a:effectLst>
                <a:outerShdw blurRad="38100" dist="38100" dir="2700000" algn="tl">
                  <a:srgbClr val="C0C0C0"/>
                </a:outerShdw>
              </a:effectLst>
              <a:ea typeface="SimHei" pitchFamily="2" charset="-122"/>
            </a:endParaRPr>
          </a:p>
        </p:txBody>
      </p:sp>
      <p:grpSp>
        <p:nvGrpSpPr>
          <p:cNvPr id="23" name="Group 147"/>
          <p:cNvGrpSpPr>
            <a:grpSpLocks/>
          </p:cNvGrpSpPr>
          <p:nvPr/>
        </p:nvGrpSpPr>
        <p:grpSpPr bwMode="auto">
          <a:xfrm>
            <a:off x="395288" y="2224088"/>
            <a:ext cx="6484937" cy="2671762"/>
            <a:chOff x="282" y="1574"/>
            <a:chExt cx="4085" cy="1683"/>
          </a:xfrm>
        </p:grpSpPr>
        <p:pic>
          <p:nvPicPr>
            <p:cNvPr id="32874" name="Picture 11" descr="CATIA200"/>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82" y="2225"/>
              <a:ext cx="1412" cy="1032"/>
            </a:xfrm>
            <a:prstGeom prst="rect">
              <a:avLst/>
            </a:prstGeom>
            <a:noFill/>
            <a:ln w="9525">
              <a:noFill/>
              <a:miter lim="800000"/>
              <a:headEnd/>
              <a:tailEnd/>
            </a:ln>
          </p:spPr>
        </p:pic>
        <p:cxnSp>
          <p:nvCxnSpPr>
            <p:cNvPr id="32875" name="AutoShape 459"/>
            <p:cNvCxnSpPr>
              <a:cxnSpLocks noChangeShapeType="1"/>
            </p:cNvCxnSpPr>
            <p:nvPr/>
          </p:nvCxnSpPr>
          <p:spPr bwMode="auto">
            <a:xfrm rot="10800000" flipV="1">
              <a:off x="1478" y="1574"/>
              <a:ext cx="2889" cy="1069"/>
            </a:xfrm>
            <a:prstGeom prst="curvedConnector3">
              <a:avLst>
                <a:gd name="adj1" fmla="val 45204"/>
              </a:avLst>
            </a:prstGeom>
            <a:noFill/>
            <a:ln w="19050">
              <a:solidFill>
                <a:srgbClr val="FF0000"/>
              </a:solidFill>
              <a:prstDash val="dash"/>
              <a:round/>
              <a:headEnd/>
              <a:tailEnd type="triangle" w="med" len="med"/>
            </a:ln>
          </p:spPr>
        </p:cxnSp>
      </p:grpSp>
      <p:cxnSp>
        <p:nvCxnSpPr>
          <p:cNvPr id="1128908" name="AutoShape 460"/>
          <p:cNvCxnSpPr>
            <a:cxnSpLocks noChangeShapeType="1"/>
            <a:stCxn id="32886" idx="23"/>
            <a:endCxn id="32776" idx="3"/>
          </p:cNvCxnSpPr>
          <p:nvPr/>
        </p:nvCxnSpPr>
        <p:spPr bwMode="auto">
          <a:xfrm flipH="1">
            <a:off x="3841750" y="2478088"/>
            <a:ext cx="3043238" cy="1541462"/>
          </a:xfrm>
          <a:prstGeom prst="curvedConnector3">
            <a:avLst>
              <a:gd name="adj1" fmla="val 36199"/>
            </a:avLst>
          </a:prstGeom>
          <a:noFill/>
          <a:ln w="19050">
            <a:solidFill>
              <a:srgbClr val="FF0000"/>
            </a:solidFill>
            <a:prstDash val="dash"/>
            <a:round/>
            <a:headEnd/>
            <a:tailEnd type="triangle" w="med" len="med"/>
          </a:ln>
        </p:spPr>
      </p:cxnSp>
      <p:cxnSp>
        <p:nvCxnSpPr>
          <p:cNvPr id="1128909" name="AutoShape 461"/>
          <p:cNvCxnSpPr>
            <a:cxnSpLocks noChangeShapeType="1"/>
            <a:stCxn id="32902" idx="19"/>
            <a:endCxn id="32777" idx="0"/>
          </p:cNvCxnSpPr>
          <p:nvPr/>
        </p:nvCxnSpPr>
        <p:spPr bwMode="auto">
          <a:xfrm flipH="1">
            <a:off x="5580063" y="2759075"/>
            <a:ext cx="1298575" cy="1371600"/>
          </a:xfrm>
          <a:prstGeom prst="curvedConnector4">
            <a:avLst>
              <a:gd name="adj1" fmla="val 55745"/>
              <a:gd name="adj2" fmla="val 53704"/>
            </a:avLst>
          </a:prstGeom>
          <a:noFill/>
          <a:ln w="19050">
            <a:solidFill>
              <a:srgbClr val="FF0000"/>
            </a:solidFill>
            <a:prstDash val="dash"/>
            <a:round/>
            <a:headEnd/>
            <a:tailEnd type="triangle" w="med" len="med"/>
          </a:ln>
        </p:spPr>
      </p:cxnSp>
      <p:grpSp>
        <p:nvGrpSpPr>
          <p:cNvPr id="24" name="Group 148"/>
          <p:cNvGrpSpPr>
            <a:grpSpLocks/>
          </p:cNvGrpSpPr>
          <p:nvPr/>
        </p:nvGrpSpPr>
        <p:grpSpPr bwMode="auto">
          <a:xfrm>
            <a:off x="342900" y="4810125"/>
            <a:ext cx="3609975" cy="1681163"/>
            <a:chOff x="249" y="3203"/>
            <a:chExt cx="2274" cy="1059"/>
          </a:xfrm>
        </p:grpSpPr>
        <p:sp>
          <p:nvSpPr>
            <p:cNvPr id="97" name="Line 16"/>
            <p:cNvSpPr>
              <a:spLocks noChangeShapeType="1"/>
            </p:cNvSpPr>
            <p:nvPr/>
          </p:nvSpPr>
          <p:spPr bwMode="auto">
            <a:xfrm>
              <a:off x="1445" y="3815"/>
              <a:ext cx="0" cy="42"/>
            </a:xfrm>
            <a:prstGeom prst="line">
              <a:avLst/>
            </a:prstGeom>
            <a:noFill/>
            <a:ln w="3175">
              <a:noFill/>
              <a:round/>
              <a:headEnd/>
              <a:tailEnd/>
            </a:ln>
            <a:effectLst/>
          </p:spPr>
          <p:txBody>
            <a:bodyPr>
              <a:spAutoFit/>
            </a:bodyPr>
            <a:lstStyle/>
            <a:p>
              <a:pPr>
                <a:spcBef>
                  <a:spcPct val="50000"/>
                </a:spcBef>
                <a:defRPr/>
              </a:pPr>
              <a:endParaRPr lang="zh-CN" altLang="en-US" sz="1600">
                <a:solidFill>
                  <a:srgbClr val="000000"/>
                </a:solidFill>
                <a:ea typeface="+mn-ea"/>
              </a:endParaRPr>
            </a:p>
          </p:txBody>
        </p:sp>
        <p:sp>
          <p:nvSpPr>
            <p:cNvPr id="98" name="Line 17"/>
            <p:cNvSpPr>
              <a:spLocks noChangeShapeType="1"/>
            </p:cNvSpPr>
            <p:nvPr/>
          </p:nvSpPr>
          <p:spPr bwMode="auto">
            <a:xfrm flipV="1">
              <a:off x="1509" y="3464"/>
              <a:ext cx="0" cy="48"/>
            </a:xfrm>
            <a:prstGeom prst="line">
              <a:avLst/>
            </a:prstGeom>
            <a:noFill/>
            <a:ln w="3175">
              <a:noFill/>
              <a:round/>
              <a:headEnd/>
              <a:tailEnd/>
            </a:ln>
            <a:effectLst/>
          </p:spPr>
          <p:txBody>
            <a:bodyPr>
              <a:spAutoFit/>
            </a:bodyPr>
            <a:lstStyle/>
            <a:p>
              <a:pPr>
                <a:spcBef>
                  <a:spcPct val="50000"/>
                </a:spcBef>
                <a:defRPr/>
              </a:pPr>
              <a:endParaRPr lang="zh-CN" altLang="en-US" sz="1600">
                <a:solidFill>
                  <a:srgbClr val="000000"/>
                </a:solidFill>
                <a:ea typeface="+mn-ea"/>
              </a:endParaRPr>
            </a:p>
          </p:txBody>
        </p:sp>
        <p:sp>
          <p:nvSpPr>
            <p:cNvPr id="99" name="Line 18"/>
            <p:cNvSpPr>
              <a:spLocks noChangeShapeType="1"/>
            </p:cNvSpPr>
            <p:nvPr/>
          </p:nvSpPr>
          <p:spPr bwMode="auto">
            <a:xfrm flipV="1">
              <a:off x="927" y="3507"/>
              <a:ext cx="0" cy="48"/>
            </a:xfrm>
            <a:prstGeom prst="line">
              <a:avLst/>
            </a:prstGeom>
            <a:noFill/>
            <a:ln w="3175">
              <a:noFill/>
              <a:round/>
              <a:headEnd/>
              <a:tailEnd/>
            </a:ln>
            <a:effectLst/>
          </p:spPr>
          <p:txBody>
            <a:bodyPr>
              <a:spAutoFit/>
            </a:bodyPr>
            <a:lstStyle/>
            <a:p>
              <a:pPr>
                <a:spcBef>
                  <a:spcPct val="50000"/>
                </a:spcBef>
                <a:defRPr/>
              </a:pPr>
              <a:endParaRPr lang="zh-CN" altLang="en-US" sz="1600">
                <a:solidFill>
                  <a:srgbClr val="000000"/>
                </a:solidFill>
                <a:ea typeface="+mn-ea"/>
              </a:endParaRPr>
            </a:p>
          </p:txBody>
        </p:sp>
        <p:sp>
          <p:nvSpPr>
            <p:cNvPr id="100" name="Line 19"/>
            <p:cNvSpPr>
              <a:spLocks noChangeShapeType="1"/>
            </p:cNvSpPr>
            <p:nvPr/>
          </p:nvSpPr>
          <p:spPr bwMode="auto">
            <a:xfrm flipV="1">
              <a:off x="1151" y="3443"/>
              <a:ext cx="0" cy="48"/>
            </a:xfrm>
            <a:prstGeom prst="line">
              <a:avLst/>
            </a:prstGeom>
            <a:noFill/>
            <a:ln w="3175">
              <a:noFill/>
              <a:round/>
              <a:headEnd/>
              <a:tailEnd/>
            </a:ln>
            <a:effectLst/>
          </p:spPr>
          <p:txBody>
            <a:bodyPr>
              <a:spAutoFit/>
            </a:bodyPr>
            <a:lstStyle/>
            <a:p>
              <a:pPr>
                <a:spcBef>
                  <a:spcPct val="50000"/>
                </a:spcBef>
                <a:defRPr/>
              </a:pPr>
              <a:endParaRPr lang="zh-CN" altLang="en-US" sz="1600">
                <a:solidFill>
                  <a:srgbClr val="000000"/>
                </a:solidFill>
                <a:ea typeface="+mn-ea"/>
              </a:endParaRPr>
            </a:p>
          </p:txBody>
        </p:sp>
        <p:pic>
          <p:nvPicPr>
            <p:cNvPr id="32844" name="Picture 12" descr="CATIA141"/>
            <p:cNvPicPr>
              <a:picLocks noChangeAspect="1" noChangeArrowheads="1"/>
            </p:cNvPicPr>
            <p:nvPr/>
          </p:nvPicPr>
          <p:blipFill>
            <a:blip r:embed="rId6" cstate="print">
              <a:clrChange>
                <a:clrFrom>
                  <a:srgbClr val="FFFFFF"/>
                </a:clrFrom>
                <a:clrTo>
                  <a:srgbClr val="FFFFFF">
                    <a:alpha val="0"/>
                  </a:srgbClr>
                </a:clrTo>
              </a:clrChange>
            </a:blip>
            <a:srcRect l="7390" t="8337" r="1862" b="5812"/>
            <a:stretch>
              <a:fillRect/>
            </a:stretch>
          </p:blipFill>
          <p:spPr bwMode="auto">
            <a:xfrm>
              <a:off x="1450" y="3776"/>
              <a:ext cx="206" cy="234"/>
            </a:xfrm>
            <a:prstGeom prst="rect">
              <a:avLst/>
            </a:prstGeom>
            <a:noFill/>
            <a:ln w="9525">
              <a:noFill/>
              <a:miter lim="800000"/>
              <a:headEnd/>
              <a:tailEnd/>
            </a:ln>
          </p:spPr>
        </p:pic>
        <p:pic>
          <p:nvPicPr>
            <p:cNvPr id="32845" name="Picture 13" descr="CATIA141"/>
            <p:cNvPicPr>
              <a:picLocks noChangeAspect="1" noChangeArrowheads="1"/>
            </p:cNvPicPr>
            <p:nvPr/>
          </p:nvPicPr>
          <p:blipFill>
            <a:blip r:embed="rId6" cstate="print">
              <a:clrChange>
                <a:clrFrom>
                  <a:srgbClr val="FFFFFF"/>
                </a:clrFrom>
                <a:clrTo>
                  <a:srgbClr val="FFFFFF">
                    <a:alpha val="0"/>
                  </a:srgbClr>
                </a:clrTo>
              </a:clrChange>
            </a:blip>
            <a:srcRect l="7390" t="8337" r="1862" b="5812"/>
            <a:stretch>
              <a:fillRect/>
            </a:stretch>
          </p:blipFill>
          <p:spPr bwMode="auto">
            <a:xfrm>
              <a:off x="1047" y="3252"/>
              <a:ext cx="206" cy="234"/>
            </a:xfrm>
            <a:prstGeom prst="rect">
              <a:avLst/>
            </a:prstGeom>
            <a:noFill/>
            <a:ln w="9525">
              <a:noFill/>
              <a:miter lim="800000"/>
              <a:headEnd/>
              <a:tailEnd/>
            </a:ln>
          </p:spPr>
        </p:pic>
        <p:pic>
          <p:nvPicPr>
            <p:cNvPr id="32846" name="Picture 14" descr="CATIA142"/>
            <p:cNvPicPr>
              <a:picLocks noChangeAspect="1" noChangeArrowheads="1"/>
            </p:cNvPicPr>
            <p:nvPr/>
          </p:nvPicPr>
          <p:blipFill>
            <a:blip r:embed="rId7" cstate="print">
              <a:clrChange>
                <a:clrFrom>
                  <a:srgbClr val="FFFFFF"/>
                </a:clrFrom>
                <a:clrTo>
                  <a:srgbClr val="FFFFFF">
                    <a:alpha val="0"/>
                  </a:srgbClr>
                </a:clrTo>
              </a:clrChange>
            </a:blip>
            <a:srcRect l="11526" t="9953" r="7787" b="11848"/>
            <a:stretch>
              <a:fillRect/>
            </a:stretch>
          </p:blipFill>
          <p:spPr bwMode="auto">
            <a:xfrm>
              <a:off x="1713" y="3742"/>
              <a:ext cx="108" cy="134"/>
            </a:xfrm>
            <a:prstGeom prst="rect">
              <a:avLst/>
            </a:prstGeom>
            <a:noFill/>
            <a:ln w="9525">
              <a:noFill/>
              <a:miter lim="800000"/>
              <a:headEnd/>
              <a:tailEnd/>
            </a:ln>
          </p:spPr>
        </p:pic>
        <p:pic>
          <p:nvPicPr>
            <p:cNvPr id="32847" name="Picture 15" descr="CATIA142"/>
            <p:cNvPicPr>
              <a:picLocks noChangeAspect="1" noChangeArrowheads="1"/>
            </p:cNvPicPr>
            <p:nvPr/>
          </p:nvPicPr>
          <p:blipFill>
            <a:blip r:embed="rId7" cstate="print">
              <a:clrChange>
                <a:clrFrom>
                  <a:srgbClr val="FFFFFF"/>
                </a:clrFrom>
                <a:clrTo>
                  <a:srgbClr val="FFFFFF">
                    <a:alpha val="0"/>
                  </a:srgbClr>
                </a:clrTo>
              </a:clrChange>
            </a:blip>
            <a:srcRect l="11526" t="9953" r="7787" b="11848"/>
            <a:stretch>
              <a:fillRect/>
            </a:stretch>
          </p:blipFill>
          <p:spPr bwMode="auto">
            <a:xfrm>
              <a:off x="1999" y="3731"/>
              <a:ext cx="247" cy="305"/>
            </a:xfrm>
            <a:prstGeom prst="rect">
              <a:avLst/>
            </a:prstGeom>
            <a:noFill/>
            <a:ln w="9525">
              <a:noFill/>
              <a:miter lim="800000"/>
              <a:headEnd/>
              <a:tailEnd/>
            </a:ln>
          </p:spPr>
        </p:pic>
        <p:pic>
          <p:nvPicPr>
            <p:cNvPr id="32848" name="Picture 16" descr="CATIA142"/>
            <p:cNvPicPr>
              <a:picLocks noChangeAspect="1" noChangeArrowheads="1"/>
            </p:cNvPicPr>
            <p:nvPr/>
          </p:nvPicPr>
          <p:blipFill>
            <a:blip r:embed="rId7" cstate="print">
              <a:clrChange>
                <a:clrFrom>
                  <a:srgbClr val="FFFFFF"/>
                </a:clrFrom>
                <a:clrTo>
                  <a:srgbClr val="FFFFFF">
                    <a:alpha val="0"/>
                  </a:srgbClr>
                </a:clrTo>
              </a:clrChange>
            </a:blip>
            <a:srcRect l="11526" t="9953" r="7787" b="11848"/>
            <a:stretch>
              <a:fillRect/>
            </a:stretch>
          </p:blipFill>
          <p:spPr bwMode="auto">
            <a:xfrm>
              <a:off x="1819" y="3622"/>
              <a:ext cx="108" cy="134"/>
            </a:xfrm>
            <a:prstGeom prst="rect">
              <a:avLst/>
            </a:prstGeom>
            <a:noFill/>
            <a:ln w="9525">
              <a:noFill/>
              <a:miter lim="800000"/>
              <a:headEnd/>
              <a:tailEnd/>
            </a:ln>
          </p:spPr>
        </p:pic>
        <p:pic>
          <p:nvPicPr>
            <p:cNvPr id="32849" name="Picture 17" descr="CATIA004"/>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85" y="4036"/>
              <a:ext cx="323" cy="226"/>
            </a:xfrm>
            <a:prstGeom prst="rect">
              <a:avLst/>
            </a:prstGeom>
            <a:noFill/>
            <a:ln w="9525">
              <a:noFill/>
              <a:miter lim="800000"/>
              <a:headEnd/>
              <a:tailEnd/>
            </a:ln>
          </p:spPr>
        </p:pic>
        <p:pic>
          <p:nvPicPr>
            <p:cNvPr id="32850" name="Picture 18" descr="CATIA004"/>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58" y="3330"/>
              <a:ext cx="292" cy="205"/>
            </a:xfrm>
            <a:prstGeom prst="rect">
              <a:avLst/>
            </a:prstGeom>
            <a:noFill/>
            <a:ln w="9525">
              <a:noFill/>
              <a:miter lim="800000"/>
              <a:headEnd/>
              <a:tailEnd/>
            </a:ln>
          </p:spPr>
        </p:pic>
        <p:pic>
          <p:nvPicPr>
            <p:cNvPr id="32851" name="Picture 19" descr="CATIA003"/>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1516" y="3608"/>
              <a:ext cx="147" cy="169"/>
            </a:xfrm>
            <a:prstGeom prst="rect">
              <a:avLst/>
            </a:prstGeom>
            <a:noFill/>
            <a:ln w="9525">
              <a:noFill/>
              <a:miter lim="800000"/>
              <a:headEnd/>
              <a:tailEnd/>
            </a:ln>
          </p:spPr>
        </p:pic>
        <p:pic>
          <p:nvPicPr>
            <p:cNvPr id="32852" name="Picture 20" descr="CATIA003"/>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1775" y="3951"/>
              <a:ext cx="148" cy="168"/>
            </a:xfrm>
            <a:prstGeom prst="rect">
              <a:avLst/>
            </a:prstGeom>
            <a:noFill/>
            <a:ln w="9525">
              <a:noFill/>
              <a:miter lim="800000"/>
              <a:headEnd/>
              <a:tailEnd/>
            </a:ln>
          </p:spPr>
        </p:pic>
        <p:pic>
          <p:nvPicPr>
            <p:cNvPr id="32853" name="Picture 21" descr="CATIA008"/>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1192" y="3788"/>
              <a:ext cx="334" cy="292"/>
            </a:xfrm>
            <a:prstGeom prst="rect">
              <a:avLst/>
            </a:prstGeom>
            <a:noFill/>
            <a:ln w="9525">
              <a:noFill/>
              <a:miter lim="800000"/>
              <a:headEnd/>
              <a:tailEnd/>
            </a:ln>
          </p:spPr>
        </p:pic>
        <p:pic>
          <p:nvPicPr>
            <p:cNvPr id="32854" name="Picture 22" descr="CATIA009"/>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1828" y="3270"/>
              <a:ext cx="430" cy="514"/>
            </a:xfrm>
            <a:prstGeom prst="rect">
              <a:avLst/>
            </a:prstGeom>
            <a:noFill/>
            <a:ln w="9525">
              <a:noFill/>
              <a:miter lim="800000"/>
              <a:headEnd/>
              <a:tailEnd/>
            </a:ln>
          </p:spPr>
        </p:pic>
        <p:pic>
          <p:nvPicPr>
            <p:cNvPr id="32855" name="Picture 23" descr="CATIA016"/>
            <p:cNvPicPr>
              <a:picLocks noChangeAspect="1" noChangeArrowheads="1"/>
            </p:cNvPicPr>
            <p:nvPr/>
          </p:nvPicPr>
          <p:blipFill>
            <a:blip r:embed="rId12" cstate="print">
              <a:clrChange>
                <a:clrFrom>
                  <a:srgbClr val="FFFFFF"/>
                </a:clrFrom>
                <a:clrTo>
                  <a:srgbClr val="FFFFFF">
                    <a:alpha val="0"/>
                  </a:srgbClr>
                </a:clrTo>
              </a:clrChange>
              <a:lum bright="12000"/>
            </a:blip>
            <a:srcRect/>
            <a:stretch>
              <a:fillRect/>
            </a:stretch>
          </p:blipFill>
          <p:spPr bwMode="auto">
            <a:xfrm>
              <a:off x="2262" y="3539"/>
              <a:ext cx="152" cy="118"/>
            </a:xfrm>
            <a:prstGeom prst="rect">
              <a:avLst/>
            </a:prstGeom>
            <a:noFill/>
            <a:ln w="9525">
              <a:noFill/>
              <a:miter lim="800000"/>
              <a:headEnd/>
              <a:tailEnd/>
            </a:ln>
          </p:spPr>
        </p:pic>
        <p:pic>
          <p:nvPicPr>
            <p:cNvPr id="32856" name="Picture 24" descr="CATIA189"/>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1263" y="3298"/>
              <a:ext cx="414" cy="458"/>
            </a:xfrm>
            <a:prstGeom prst="rect">
              <a:avLst/>
            </a:prstGeom>
            <a:noFill/>
            <a:ln w="9525">
              <a:noFill/>
              <a:miter lim="800000"/>
              <a:headEnd/>
              <a:tailEnd/>
            </a:ln>
          </p:spPr>
        </p:pic>
        <p:pic>
          <p:nvPicPr>
            <p:cNvPr id="32857" name="Picture 25" descr="CATIA144"/>
            <p:cNvPicPr>
              <a:picLocks noChangeAspect="1" noChangeArrowheads="1"/>
            </p:cNvPicPr>
            <p:nvPr/>
          </p:nvPicPr>
          <p:blipFill>
            <a:blip r:embed="rId14" cstate="print">
              <a:clrChange>
                <a:clrFrom>
                  <a:srgbClr val="FFFFFF"/>
                </a:clrFrom>
                <a:clrTo>
                  <a:srgbClr val="FFFFFF">
                    <a:alpha val="0"/>
                  </a:srgbClr>
                </a:clrTo>
              </a:clrChange>
            </a:blip>
            <a:srcRect l="15517" t="16350" r="11380" b="10965"/>
            <a:stretch>
              <a:fillRect/>
            </a:stretch>
          </p:blipFill>
          <p:spPr bwMode="auto">
            <a:xfrm>
              <a:off x="1072" y="4099"/>
              <a:ext cx="120" cy="134"/>
            </a:xfrm>
            <a:prstGeom prst="rect">
              <a:avLst/>
            </a:prstGeom>
            <a:noFill/>
            <a:ln w="9525">
              <a:noFill/>
              <a:miter lim="800000"/>
              <a:headEnd/>
              <a:tailEnd/>
            </a:ln>
          </p:spPr>
        </p:pic>
        <p:pic>
          <p:nvPicPr>
            <p:cNvPr id="32858" name="Picture 26" descr="CATIA010"/>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1653" y="3770"/>
              <a:ext cx="168" cy="147"/>
            </a:xfrm>
            <a:prstGeom prst="rect">
              <a:avLst/>
            </a:prstGeom>
            <a:noFill/>
            <a:ln w="9525">
              <a:noFill/>
              <a:miter lim="800000"/>
              <a:headEnd/>
              <a:tailEnd/>
            </a:ln>
          </p:spPr>
        </p:pic>
        <p:pic>
          <p:nvPicPr>
            <p:cNvPr id="32859" name="Picture 27" descr="CATIA165"/>
            <p:cNvPicPr>
              <a:picLocks noChangeAspect="1" noChangeArrowheads="1"/>
            </p:cNvPicPr>
            <p:nvPr/>
          </p:nvPicPr>
          <p:blipFill>
            <a:blip r:embed="rId16" cstate="print">
              <a:clrChange>
                <a:clrFrom>
                  <a:srgbClr val="FFFFFF"/>
                </a:clrFrom>
                <a:clrTo>
                  <a:srgbClr val="FFFFFF">
                    <a:alpha val="0"/>
                  </a:srgbClr>
                </a:clrTo>
              </a:clrChange>
            </a:blip>
            <a:srcRect l="3424" t="21182" b="16599"/>
            <a:stretch>
              <a:fillRect/>
            </a:stretch>
          </p:blipFill>
          <p:spPr bwMode="auto">
            <a:xfrm>
              <a:off x="640" y="3739"/>
              <a:ext cx="696" cy="287"/>
            </a:xfrm>
            <a:prstGeom prst="rect">
              <a:avLst/>
            </a:prstGeom>
            <a:noFill/>
            <a:ln w="9525">
              <a:noFill/>
              <a:miter lim="800000"/>
              <a:headEnd/>
              <a:tailEnd/>
            </a:ln>
          </p:spPr>
        </p:pic>
        <p:pic>
          <p:nvPicPr>
            <p:cNvPr id="32860" name="Picture 28" descr="CATIA192"/>
            <p:cNvPicPr>
              <a:picLocks noChangeAspect="1" noChangeArrowheads="1"/>
            </p:cNvPicPr>
            <p:nvPr/>
          </p:nvPicPr>
          <p:blipFill>
            <a:blip r:embed="rId17" cstate="print">
              <a:clrChange>
                <a:clrFrom>
                  <a:srgbClr val="FFFFFF"/>
                </a:clrFrom>
                <a:clrTo>
                  <a:srgbClr val="FFFFFF">
                    <a:alpha val="0"/>
                  </a:srgbClr>
                </a:clrTo>
              </a:clrChange>
            </a:blip>
            <a:srcRect/>
            <a:stretch>
              <a:fillRect/>
            </a:stretch>
          </p:blipFill>
          <p:spPr bwMode="auto">
            <a:xfrm>
              <a:off x="1611" y="3787"/>
              <a:ext cx="101" cy="166"/>
            </a:xfrm>
            <a:prstGeom prst="rect">
              <a:avLst/>
            </a:prstGeom>
            <a:noFill/>
            <a:ln w="9525">
              <a:noFill/>
              <a:miter lim="800000"/>
              <a:headEnd/>
              <a:tailEnd/>
            </a:ln>
          </p:spPr>
        </p:pic>
        <p:pic>
          <p:nvPicPr>
            <p:cNvPr id="32861" name="Picture 29" descr="CATIA018"/>
            <p:cNvPicPr>
              <a:picLocks noChangeAspect="1" noChangeArrowheads="1"/>
            </p:cNvPicPr>
            <p:nvPr/>
          </p:nvPicPr>
          <p:blipFill>
            <a:blip r:embed="rId18" cstate="print">
              <a:clrChange>
                <a:clrFrom>
                  <a:srgbClr val="FFFFFF"/>
                </a:clrFrom>
                <a:clrTo>
                  <a:srgbClr val="FFFFFF">
                    <a:alpha val="0"/>
                  </a:srgbClr>
                </a:clrTo>
              </a:clrChange>
            </a:blip>
            <a:srcRect/>
            <a:stretch>
              <a:fillRect/>
            </a:stretch>
          </p:blipFill>
          <p:spPr bwMode="auto">
            <a:xfrm>
              <a:off x="1806" y="3714"/>
              <a:ext cx="212" cy="121"/>
            </a:xfrm>
            <a:prstGeom prst="rect">
              <a:avLst/>
            </a:prstGeom>
            <a:noFill/>
            <a:ln w="9525">
              <a:noFill/>
              <a:miter lim="800000"/>
              <a:headEnd/>
              <a:tailEnd/>
            </a:ln>
          </p:spPr>
        </p:pic>
        <p:pic>
          <p:nvPicPr>
            <p:cNvPr id="32862" name="Picture 30" descr="CATIA008"/>
            <p:cNvPicPr>
              <a:picLocks noChangeAspect="1" noChangeArrowheads="1"/>
            </p:cNvPicPr>
            <p:nvPr/>
          </p:nvPicPr>
          <p:blipFill>
            <a:blip r:embed="rId19" cstate="print">
              <a:clrChange>
                <a:clrFrom>
                  <a:srgbClr val="FFFFFF"/>
                </a:clrFrom>
                <a:clrTo>
                  <a:srgbClr val="FFFFFF">
                    <a:alpha val="0"/>
                  </a:srgbClr>
                </a:clrTo>
              </a:clrChange>
            </a:blip>
            <a:srcRect/>
            <a:stretch>
              <a:fillRect/>
            </a:stretch>
          </p:blipFill>
          <p:spPr bwMode="auto">
            <a:xfrm>
              <a:off x="1737" y="3867"/>
              <a:ext cx="160" cy="201"/>
            </a:xfrm>
            <a:prstGeom prst="rect">
              <a:avLst/>
            </a:prstGeom>
            <a:noFill/>
            <a:ln w="9525">
              <a:noFill/>
              <a:miter lim="800000"/>
              <a:headEnd/>
              <a:tailEnd/>
            </a:ln>
          </p:spPr>
        </p:pic>
        <p:pic>
          <p:nvPicPr>
            <p:cNvPr id="32863" name="Picture 31" descr="CATIA195"/>
            <p:cNvPicPr>
              <a:picLocks noChangeAspect="1" noChangeArrowheads="1"/>
            </p:cNvPicPr>
            <p:nvPr/>
          </p:nvPicPr>
          <p:blipFill>
            <a:blip r:embed="rId20" cstate="print">
              <a:clrChange>
                <a:clrFrom>
                  <a:srgbClr val="FFFFFF"/>
                </a:clrFrom>
                <a:clrTo>
                  <a:srgbClr val="FFFFFF">
                    <a:alpha val="0"/>
                  </a:srgbClr>
                </a:clrTo>
              </a:clrChange>
            </a:blip>
            <a:srcRect/>
            <a:stretch>
              <a:fillRect/>
            </a:stretch>
          </p:blipFill>
          <p:spPr bwMode="auto">
            <a:xfrm>
              <a:off x="537" y="3531"/>
              <a:ext cx="362" cy="292"/>
            </a:xfrm>
            <a:prstGeom prst="rect">
              <a:avLst/>
            </a:prstGeom>
            <a:noFill/>
            <a:ln w="9525">
              <a:noFill/>
              <a:miter lim="800000"/>
              <a:headEnd/>
              <a:tailEnd/>
            </a:ln>
          </p:spPr>
        </p:pic>
        <p:pic>
          <p:nvPicPr>
            <p:cNvPr id="32864" name="Picture 32" descr="CATIA197"/>
            <p:cNvPicPr>
              <a:picLocks noChangeAspect="1" noChangeArrowheads="1"/>
            </p:cNvPicPr>
            <p:nvPr/>
          </p:nvPicPr>
          <p:blipFill>
            <a:blip r:embed="rId21" cstate="print">
              <a:clrChange>
                <a:clrFrom>
                  <a:srgbClr val="FFFFFF"/>
                </a:clrFrom>
                <a:clrTo>
                  <a:srgbClr val="FFFFFF">
                    <a:alpha val="0"/>
                  </a:srgbClr>
                </a:clrTo>
              </a:clrChange>
            </a:blip>
            <a:srcRect/>
            <a:stretch>
              <a:fillRect/>
            </a:stretch>
          </p:blipFill>
          <p:spPr bwMode="auto">
            <a:xfrm>
              <a:off x="942" y="3830"/>
              <a:ext cx="454" cy="368"/>
            </a:xfrm>
            <a:prstGeom prst="rect">
              <a:avLst/>
            </a:prstGeom>
            <a:noFill/>
            <a:ln w="9525">
              <a:noFill/>
              <a:miter lim="800000"/>
              <a:headEnd/>
              <a:tailEnd/>
            </a:ln>
          </p:spPr>
        </p:pic>
        <p:pic>
          <p:nvPicPr>
            <p:cNvPr id="32865" name="Picture 33" descr="CATIA176"/>
            <p:cNvPicPr>
              <a:picLocks noChangeAspect="1" noChangeArrowheads="1"/>
            </p:cNvPicPr>
            <p:nvPr/>
          </p:nvPicPr>
          <p:blipFill>
            <a:blip r:embed="rId22" cstate="print">
              <a:clrChange>
                <a:clrFrom>
                  <a:srgbClr val="FFFFFF"/>
                </a:clrFrom>
                <a:clrTo>
                  <a:srgbClr val="FFFFFF">
                    <a:alpha val="0"/>
                  </a:srgbClr>
                </a:clrTo>
              </a:clrChange>
            </a:blip>
            <a:srcRect/>
            <a:stretch>
              <a:fillRect/>
            </a:stretch>
          </p:blipFill>
          <p:spPr bwMode="auto">
            <a:xfrm>
              <a:off x="1384" y="3709"/>
              <a:ext cx="121" cy="120"/>
            </a:xfrm>
            <a:prstGeom prst="rect">
              <a:avLst/>
            </a:prstGeom>
            <a:noFill/>
            <a:ln w="9525">
              <a:noFill/>
              <a:miter lim="800000"/>
              <a:headEnd/>
              <a:tailEnd/>
            </a:ln>
          </p:spPr>
        </p:pic>
        <p:pic>
          <p:nvPicPr>
            <p:cNvPr id="32866" name="Picture 34" descr="CATIA015"/>
            <p:cNvPicPr>
              <a:picLocks noChangeAspect="1" noChangeArrowheads="1"/>
            </p:cNvPicPr>
            <p:nvPr/>
          </p:nvPicPr>
          <p:blipFill>
            <a:blip r:embed="rId23" cstate="print">
              <a:clrChange>
                <a:clrFrom>
                  <a:srgbClr val="FFFFFF"/>
                </a:clrFrom>
                <a:clrTo>
                  <a:srgbClr val="FFFFFF">
                    <a:alpha val="0"/>
                  </a:srgbClr>
                </a:clrTo>
              </a:clrChange>
            </a:blip>
            <a:srcRect/>
            <a:stretch>
              <a:fillRect/>
            </a:stretch>
          </p:blipFill>
          <p:spPr bwMode="auto">
            <a:xfrm>
              <a:off x="1655" y="4030"/>
              <a:ext cx="151" cy="166"/>
            </a:xfrm>
            <a:prstGeom prst="rect">
              <a:avLst/>
            </a:prstGeom>
            <a:noFill/>
            <a:ln w="9525">
              <a:noFill/>
              <a:miter lim="800000"/>
              <a:headEnd/>
              <a:tailEnd/>
            </a:ln>
          </p:spPr>
        </p:pic>
        <p:grpSp>
          <p:nvGrpSpPr>
            <p:cNvPr id="25" name="Group 35"/>
            <p:cNvGrpSpPr>
              <a:grpSpLocks/>
            </p:cNvGrpSpPr>
            <p:nvPr/>
          </p:nvGrpSpPr>
          <p:grpSpPr bwMode="auto">
            <a:xfrm>
              <a:off x="967" y="3538"/>
              <a:ext cx="367" cy="240"/>
              <a:chOff x="336" y="3648"/>
              <a:chExt cx="580" cy="344"/>
            </a:xfrm>
          </p:grpSpPr>
          <p:pic>
            <p:nvPicPr>
              <p:cNvPr id="32871" name="Picture 36" descr="CATIA186"/>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32" y="3696"/>
                <a:ext cx="360" cy="264"/>
              </a:xfrm>
              <a:prstGeom prst="rect">
                <a:avLst/>
              </a:prstGeom>
              <a:noFill/>
              <a:ln w="9525">
                <a:noFill/>
                <a:miter lim="800000"/>
                <a:headEnd/>
                <a:tailEnd/>
              </a:ln>
            </p:spPr>
          </p:pic>
          <p:pic>
            <p:nvPicPr>
              <p:cNvPr id="32872" name="Picture 37" descr="CATIA187"/>
              <p:cNvPicPr>
                <a:picLocks noChangeAspect="1" noChangeArrowheads="1"/>
              </p:cNvPicPr>
              <p:nvPr/>
            </p:nvPicPr>
            <p:blipFill>
              <a:blip r:embed="rId25" cstate="print">
                <a:clrChange>
                  <a:clrFrom>
                    <a:srgbClr val="FFFFFF"/>
                  </a:clrFrom>
                  <a:clrTo>
                    <a:srgbClr val="FFFFFF">
                      <a:alpha val="0"/>
                    </a:srgbClr>
                  </a:clrTo>
                </a:clrChange>
              </a:blip>
              <a:srcRect/>
              <a:stretch>
                <a:fillRect/>
              </a:stretch>
            </p:blipFill>
            <p:spPr bwMode="auto">
              <a:xfrm>
                <a:off x="336" y="3648"/>
                <a:ext cx="192" cy="189"/>
              </a:xfrm>
              <a:prstGeom prst="rect">
                <a:avLst/>
              </a:prstGeom>
              <a:noFill/>
              <a:ln w="9525">
                <a:noFill/>
                <a:miter lim="800000"/>
                <a:headEnd/>
                <a:tailEnd/>
              </a:ln>
            </p:spPr>
          </p:pic>
          <p:pic>
            <p:nvPicPr>
              <p:cNvPr id="32873" name="Picture 38" descr="CATIA188"/>
              <p:cNvPicPr>
                <a:picLocks noChangeAspect="1" noChangeArrowheads="1"/>
              </p:cNvPicPr>
              <p:nvPr/>
            </p:nvPicPr>
            <p:blipFill>
              <a:blip r:embed="rId26" cstate="print">
                <a:clrChange>
                  <a:clrFrom>
                    <a:srgbClr val="FFFFFF"/>
                  </a:clrFrom>
                  <a:clrTo>
                    <a:srgbClr val="FFFFFF">
                      <a:alpha val="0"/>
                    </a:srgbClr>
                  </a:clrTo>
                </a:clrChange>
              </a:blip>
              <a:srcRect/>
              <a:stretch>
                <a:fillRect/>
              </a:stretch>
            </p:blipFill>
            <p:spPr bwMode="auto">
              <a:xfrm>
                <a:off x="720" y="3792"/>
                <a:ext cx="196" cy="200"/>
              </a:xfrm>
              <a:prstGeom prst="rect">
                <a:avLst/>
              </a:prstGeom>
              <a:noFill/>
              <a:ln w="9525">
                <a:noFill/>
                <a:miter lim="800000"/>
                <a:headEnd/>
                <a:tailEnd/>
              </a:ln>
            </p:spPr>
          </p:pic>
        </p:grpSp>
        <p:pic>
          <p:nvPicPr>
            <p:cNvPr id="32868" name="Picture 39" descr="CATIA201"/>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1206" y="4056"/>
              <a:ext cx="181" cy="188"/>
            </a:xfrm>
            <a:prstGeom prst="rect">
              <a:avLst/>
            </a:prstGeom>
            <a:noFill/>
            <a:ln w="9525">
              <a:noFill/>
              <a:miter lim="800000"/>
              <a:headEnd/>
              <a:tailEnd/>
            </a:ln>
          </p:spPr>
        </p:pic>
        <p:pic>
          <p:nvPicPr>
            <p:cNvPr id="32869" name="Picture 40" descr="CATIA191"/>
            <p:cNvPicPr>
              <a:picLocks noChangeAspect="1" noChangeArrowheads="1"/>
            </p:cNvPicPr>
            <p:nvPr/>
          </p:nvPicPr>
          <p:blipFill>
            <a:blip r:embed="rId28" cstate="print">
              <a:clrChange>
                <a:clrFrom>
                  <a:srgbClr val="FFFFFF"/>
                </a:clrFrom>
                <a:clrTo>
                  <a:srgbClr val="FFFFFF">
                    <a:alpha val="0"/>
                  </a:srgbClr>
                </a:clrTo>
              </a:clrChange>
            </a:blip>
            <a:srcRect/>
            <a:stretch>
              <a:fillRect/>
            </a:stretch>
          </p:blipFill>
          <p:spPr bwMode="auto">
            <a:xfrm>
              <a:off x="1324" y="3902"/>
              <a:ext cx="222" cy="268"/>
            </a:xfrm>
            <a:prstGeom prst="rect">
              <a:avLst/>
            </a:prstGeom>
            <a:noFill/>
            <a:ln w="9525">
              <a:noFill/>
              <a:miter lim="800000"/>
              <a:headEnd/>
              <a:tailEnd/>
            </a:ln>
          </p:spPr>
        </p:pic>
        <p:sp>
          <p:nvSpPr>
            <p:cNvPr id="134" name="Oval 42"/>
            <p:cNvSpPr>
              <a:spLocks noChangeArrowheads="1"/>
            </p:cNvSpPr>
            <p:nvPr/>
          </p:nvSpPr>
          <p:spPr bwMode="auto">
            <a:xfrm>
              <a:off x="249" y="3203"/>
              <a:ext cx="2274" cy="1043"/>
            </a:xfrm>
            <a:prstGeom prst="ellipse">
              <a:avLst/>
            </a:prstGeom>
            <a:noFill/>
            <a:ln w="28575">
              <a:solidFill>
                <a:schemeClr val="accent2"/>
              </a:solidFill>
              <a:round/>
              <a:headEnd/>
              <a:tailEnd/>
            </a:ln>
            <a:effectLst>
              <a:prstShdw prst="shdw17" dist="17961" dir="2700000">
                <a:schemeClr val="accent2">
                  <a:gamma/>
                  <a:shade val="60000"/>
                  <a:invGamma/>
                </a:schemeClr>
              </a:prstShdw>
            </a:effectLst>
          </p:spPr>
          <p:txBody>
            <a:bodyPr anchor="ctr"/>
            <a:lstStyle/>
            <a:p>
              <a:pPr>
                <a:defRPr/>
              </a:pPr>
              <a:endParaRPr lang="zh-CN" altLang="en-US" sz="1800">
                <a:ea typeface="隶书" pitchFamily="49" charset="-122"/>
              </a:endParaRPr>
            </a:p>
          </p:txBody>
        </p:sp>
      </p:grpSp>
      <p:sp>
        <p:nvSpPr>
          <p:cNvPr id="135" name="右箭头 134"/>
          <p:cNvSpPr>
            <a:spLocks noChangeArrowheads="1"/>
          </p:cNvSpPr>
          <p:nvPr/>
        </p:nvSpPr>
        <p:spPr bwMode="auto">
          <a:xfrm rot="3321706">
            <a:off x="1774031" y="4580732"/>
            <a:ext cx="398463" cy="222250"/>
          </a:xfrm>
          <a:prstGeom prst="rightArrow">
            <a:avLst>
              <a:gd name="adj1" fmla="val 50000"/>
              <a:gd name="adj2" fmla="val 27399"/>
            </a:avLst>
          </a:prstGeom>
          <a:gradFill rotWithShape="1">
            <a:gsLst>
              <a:gs pos="0">
                <a:srgbClr val="DAA700"/>
              </a:gs>
              <a:gs pos="80000">
                <a:srgbClr val="FFDC00"/>
              </a:gs>
              <a:gs pos="100000">
                <a:srgbClr val="FFE000"/>
              </a:gs>
            </a:gsLst>
            <a:lin ang="16200000"/>
          </a:gradFill>
          <a:ln w="9525" algn="ctr">
            <a:solidFill>
              <a:srgbClr val="FFCB00"/>
            </a:solidFill>
            <a:miter lim="800000"/>
            <a:headEnd/>
            <a:tailEnd/>
          </a:ln>
          <a:effectLst>
            <a:outerShdw dist="23000" dir="5400000" rotWithShape="0">
              <a:srgbClr val="000000">
                <a:alpha val="34998"/>
              </a:srgbClr>
            </a:outerShdw>
          </a:effectLst>
        </p:spPr>
        <p:txBody>
          <a:bodyPr rot="10800000" vert="eaVert" anchor="ctr"/>
          <a:lstStyle/>
          <a:p>
            <a:pPr>
              <a:spcBef>
                <a:spcPct val="50000"/>
              </a:spcBef>
              <a:defRPr/>
            </a:pPr>
            <a:endParaRPr lang="zh-CN" altLang="en-US" sz="1600">
              <a:ea typeface="隶书" pitchFamily="49" charset="-122"/>
            </a:endParaRPr>
          </a:p>
        </p:txBody>
      </p:sp>
      <p:pic>
        <p:nvPicPr>
          <p:cNvPr id="21554" name="Picture 275"/>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rot="1382395">
            <a:off x="2293938" y="1860550"/>
            <a:ext cx="1516062" cy="669925"/>
          </a:xfrm>
          <a:prstGeom prst="rect">
            <a:avLst/>
          </a:prstGeom>
          <a:noFill/>
          <a:ln w="9525">
            <a:noFill/>
            <a:miter lim="800000"/>
            <a:headEnd/>
            <a:tailEnd/>
          </a:ln>
        </p:spPr>
      </p:pic>
      <p:pic>
        <p:nvPicPr>
          <p:cNvPr id="21555" name="Picture 504"/>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rot="1382395">
            <a:off x="3290888" y="1763713"/>
            <a:ext cx="1516062" cy="669925"/>
          </a:xfrm>
          <a:prstGeom prst="rect">
            <a:avLst/>
          </a:prstGeom>
          <a:noFill/>
          <a:ln w="9525">
            <a:noFill/>
            <a:miter lim="800000"/>
            <a:headEnd/>
            <a:tailEnd/>
          </a:ln>
        </p:spPr>
      </p:pic>
      <p:pic>
        <p:nvPicPr>
          <p:cNvPr id="21556" name="Picture 505"/>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rot="1382395">
            <a:off x="2357438" y="2390775"/>
            <a:ext cx="1516062" cy="669925"/>
          </a:xfrm>
          <a:prstGeom prst="rect">
            <a:avLst/>
          </a:prstGeom>
          <a:noFill/>
          <a:ln w="9525">
            <a:noFill/>
            <a:miter lim="800000"/>
            <a:headEnd/>
            <a:tailEnd/>
          </a:ln>
        </p:spPr>
      </p:pic>
      <p:grpSp>
        <p:nvGrpSpPr>
          <p:cNvPr id="26" name="Group 152"/>
          <p:cNvGrpSpPr>
            <a:grpSpLocks/>
          </p:cNvGrpSpPr>
          <p:nvPr/>
        </p:nvGrpSpPr>
        <p:grpSpPr bwMode="auto">
          <a:xfrm>
            <a:off x="1931988" y="1674813"/>
            <a:ext cx="3211512" cy="1390650"/>
            <a:chOff x="1250" y="1228"/>
            <a:chExt cx="2023" cy="876"/>
          </a:xfrm>
        </p:grpSpPr>
        <p:sp>
          <p:nvSpPr>
            <p:cNvPr id="132" name="Oval 42"/>
            <p:cNvSpPr>
              <a:spLocks noChangeArrowheads="1"/>
            </p:cNvSpPr>
            <p:nvPr/>
          </p:nvSpPr>
          <p:spPr bwMode="auto">
            <a:xfrm>
              <a:off x="1250" y="1228"/>
              <a:ext cx="2023" cy="876"/>
            </a:xfrm>
            <a:prstGeom prst="ellipse">
              <a:avLst/>
            </a:prstGeom>
            <a:noFill/>
            <a:ln w="28575">
              <a:solidFill>
                <a:schemeClr val="accent2"/>
              </a:solidFill>
              <a:round/>
              <a:headEnd/>
              <a:tailEnd/>
            </a:ln>
            <a:effectLst>
              <a:prstShdw prst="shdw17" dist="17961" dir="2700000">
                <a:schemeClr val="accent2">
                  <a:gamma/>
                  <a:shade val="60000"/>
                  <a:invGamma/>
                </a:schemeClr>
              </a:prstShdw>
            </a:effectLst>
          </p:spPr>
          <p:txBody>
            <a:bodyPr anchor="ctr"/>
            <a:lstStyle/>
            <a:p>
              <a:pPr>
                <a:defRPr/>
              </a:pPr>
              <a:endParaRPr lang="zh-CN" altLang="en-US" sz="1800">
                <a:ea typeface="隶书" pitchFamily="49" charset="-122"/>
              </a:endParaRPr>
            </a:p>
          </p:txBody>
        </p:sp>
        <p:pic>
          <p:nvPicPr>
            <p:cNvPr id="32839" name="Picture 506"/>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rot="1382395">
              <a:off x="2118" y="1588"/>
              <a:ext cx="955" cy="422"/>
            </a:xfrm>
            <a:prstGeom prst="rect">
              <a:avLst/>
            </a:prstGeom>
            <a:noFill/>
            <a:ln w="9525">
              <a:noFill/>
              <a:miter lim="800000"/>
              <a:headEnd/>
              <a:tailEnd/>
            </a:ln>
          </p:spPr>
        </p:pic>
      </p:grpSp>
      <p:sp>
        <p:nvSpPr>
          <p:cNvPr id="1128955" name="Text Box 507"/>
          <p:cNvSpPr txBox="1">
            <a:spLocks noChangeArrowheads="1"/>
          </p:cNvSpPr>
          <p:nvPr/>
        </p:nvSpPr>
        <p:spPr bwMode="auto">
          <a:xfrm>
            <a:off x="2501900" y="1330325"/>
            <a:ext cx="4354513" cy="3048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zh-CN" altLang="en-US" sz="1400">
                <a:solidFill>
                  <a:srgbClr val="0000CC"/>
                </a:solidFill>
                <a:ea typeface="SimHei" pitchFamily="2" charset="-122"/>
              </a:rPr>
              <a:t>实现</a:t>
            </a:r>
            <a:r>
              <a:rPr lang="zh-CN" altLang="en-US" sz="1400">
                <a:solidFill>
                  <a:srgbClr val="FF0000"/>
                </a:solidFill>
                <a:ea typeface="SimHei" pitchFamily="2" charset="-122"/>
              </a:rPr>
              <a:t>“动态”</a:t>
            </a:r>
            <a:r>
              <a:rPr lang="zh-CN" altLang="en-US" sz="1400">
                <a:solidFill>
                  <a:srgbClr val="0000CC"/>
                </a:solidFill>
                <a:ea typeface="SimHei" pitchFamily="2" charset="-122"/>
              </a:rPr>
              <a:t>、</a:t>
            </a:r>
            <a:r>
              <a:rPr lang="zh-CN" altLang="en-US" sz="1400">
                <a:solidFill>
                  <a:srgbClr val="FF0000"/>
                </a:solidFill>
                <a:ea typeface="SimHei" pitchFamily="2" charset="-122"/>
              </a:rPr>
              <a:t>“可配置”</a:t>
            </a:r>
            <a:r>
              <a:rPr lang="zh-CN" altLang="en-US" sz="1400">
                <a:solidFill>
                  <a:srgbClr val="0000CC"/>
                </a:solidFill>
                <a:ea typeface="SimHei" pitchFamily="2" charset="-122"/>
              </a:rPr>
              <a:t>的全机数字样机管理</a:t>
            </a:r>
          </a:p>
        </p:txBody>
      </p:sp>
      <p:pic>
        <p:nvPicPr>
          <p:cNvPr id="21559" name="Picture 3"/>
          <p:cNvPicPr>
            <a:picLocks noChangeAspect="1" noChangeArrowheads="1"/>
          </p:cNvPicPr>
          <p:nvPr/>
        </p:nvPicPr>
        <p:blipFill>
          <a:blip r:embed="rId30" cstate="print"/>
          <a:srcRect/>
          <a:stretch>
            <a:fillRect/>
          </a:stretch>
        </p:blipFill>
        <p:spPr bwMode="auto">
          <a:xfrm>
            <a:off x="6103938" y="4306888"/>
            <a:ext cx="2879725" cy="2160587"/>
          </a:xfrm>
          <a:prstGeom prst="rect">
            <a:avLst/>
          </a:prstGeom>
          <a:noFill/>
          <a:ln w="9525">
            <a:noFill/>
            <a:miter lim="800000"/>
            <a:headEnd/>
            <a:tailEnd/>
          </a:ln>
        </p:spPr>
      </p:pic>
      <p:grpSp>
        <p:nvGrpSpPr>
          <p:cNvPr id="27" name="Group 151"/>
          <p:cNvGrpSpPr>
            <a:grpSpLocks/>
          </p:cNvGrpSpPr>
          <p:nvPr/>
        </p:nvGrpSpPr>
        <p:grpSpPr bwMode="auto">
          <a:xfrm>
            <a:off x="1955800" y="2717800"/>
            <a:ext cx="3997325" cy="1401763"/>
            <a:chOff x="1265" y="1885"/>
            <a:chExt cx="2518" cy="883"/>
          </a:xfrm>
        </p:grpSpPr>
        <p:sp>
          <p:nvSpPr>
            <p:cNvPr id="136" name="右箭头 135"/>
            <p:cNvSpPr>
              <a:spLocks noChangeArrowheads="1"/>
            </p:cNvSpPr>
            <p:nvPr/>
          </p:nvSpPr>
          <p:spPr bwMode="auto">
            <a:xfrm rot="-3380436">
              <a:off x="1032" y="2118"/>
              <a:ext cx="605" cy="140"/>
            </a:xfrm>
            <a:prstGeom prst="rightArrow">
              <a:avLst>
                <a:gd name="adj1" fmla="val 50000"/>
                <a:gd name="adj2" fmla="val 51217"/>
              </a:avLst>
            </a:prstGeom>
            <a:gradFill rotWithShape="1">
              <a:gsLst>
                <a:gs pos="0">
                  <a:srgbClr val="DAA700"/>
                </a:gs>
                <a:gs pos="80000">
                  <a:srgbClr val="FFDC00"/>
                </a:gs>
                <a:gs pos="100000">
                  <a:srgbClr val="FFE000"/>
                </a:gs>
              </a:gsLst>
              <a:lin ang="16200000"/>
            </a:gradFill>
            <a:ln w="9525" algn="ctr">
              <a:solidFill>
                <a:srgbClr val="FFCB00"/>
              </a:solidFill>
              <a:miter lim="800000"/>
              <a:headEnd/>
              <a:tailEnd/>
            </a:ln>
            <a:effectLst>
              <a:outerShdw dist="23000" dir="5400000" rotWithShape="0">
                <a:srgbClr val="000000">
                  <a:alpha val="34998"/>
                </a:srgbClr>
              </a:outerShdw>
            </a:effectLst>
          </p:spPr>
          <p:txBody>
            <a:bodyPr rot="10800000" anchor="ctr"/>
            <a:lstStyle/>
            <a:p>
              <a:pPr>
                <a:spcBef>
                  <a:spcPct val="50000"/>
                </a:spcBef>
                <a:defRPr/>
              </a:pPr>
              <a:endParaRPr lang="zh-CN" altLang="en-US" sz="1600">
                <a:ea typeface="隶书" pitchFamily="49" charset="-122"/>
              </a:endParaRPr>
            </a:p>
          </p:txBody>
        </p:sp>
        <p:sp>
          <p:nvSpPr>
            <p:cNvPr id="2" name="右箭头 135"/>
            <p:cNvSpPr>
              <a:spLocks noChangeArrowheads="1"/>
            </p:cNvSpPr>
            <p:nvPr/>
          </p:nvSpPr>
          <p:spPr bwMode="auto">
            <a:xfrm rot="-6675472">
              <a:off x="1816" y="2263"/>
              <a:ext cx="629" cy="140"/>
            </a:xfrm>
            <a:prstGeom prst="rightArrow">
              <a:avLst>
                <a:gd name="adj1" fmla="val 50000"/>
                <a:gd name="adj2" fmla="val 53249"/>
              </a:avLst>
            </a:prstGeom>
            <a:gradFill rotWithShape="1">
              <a:gsLst>
                <a:gs pos="0">
                  <a:srgbClr val="DAA700"/>
                </a:gs>
                <a:gs pos="80000">
                  <a:srgbClr val="FFDC00"/>
                </a:gs>
                <a:gs pos="100000">
                  <a:srgbClr val="FFE000"/>
                </a:gs>
              </a:gsLst>
              <a:lin ang="16200000"/>
            </a:gradFill>
            <a:ln w="9525" algn="ctr">
              <a:solidFill>
                <a:srgbClr val="FFCB00"/>
              </a:solidFill>
              <a:miter lim="800000"/>
              <a:headEnd/>
              <a:tailEnd/>
            </a:ln>
            <a:effectLst>
              <a:outerShdw dist="23000" dir="5400000" rotWithShape="0">
                <a:srgbClr val="000000">
                  <a:alpha val="34998"/>
                </a:srgbClr>
              </a:outerShdw>
            </a:effectLst>
          </p:spPr>
          <p:txBody>
            <a:bodyPr rot="10800000" anchor="ctr"/>
            <a:lstStyle/>
            <a:p>
              <a:pPr>
                <a:spcBef>
                  <a:spcPct val="50000"/>
                </a:spcBef>
                <a:defRPr/>
              </a:pPr>
              <a:endParaRPr lang="zh-CN" altLang="en-US" sz="1600">
                <a:ea typeface="隶书" pitchFamily="49" charset="-122"/>
              </a:endParaRPr>
            </a:p>
          </p:txBody>
        </p:sp>
        <p:sp>
          <p:nvSpPr>
            <p:cNvPr id="3" name="右箭头 135"/>
            <p:cNvSpPr>
              <a:spLocks noChangeArrowheads="1"/>
            </p:cNvSpPr>
            <p:nvPr/>
          </p:nvSpPr>
          <p:spPr bwMode="auto">
            <a:xfrm rot="-7661239">
              <a:off x="2430" y="2283"/>
              <a:ext cx="831" cy="140"/>
            </a:xfrm>
            <a:prstGeom prst="rightArrow">
              <a:avLst>
                <a:gd name="adj1" fmla="val 50000"/>
                <a:gd name="adj2" fmla="val 70349"/>
              </a:avLst>
            </a:prstGeom>
            <a:gradFill rotWithShape="1">
              <a:gsLst>
                <a:gs pos="0">
                  <a:srgbClr val="DAA700"/>
                </a:gs>
                <a:gs pos="80000">
                  <a:srgbClr val="FFDC00"/>
                </a:gs>
                <a:gs pos="100000">
                  <a:srgbClr val="FFE000"/>
                </a:gs>
              </a:gsLst>
              <a:lin ang="16200000"/>
            </a:gradFill>
            <a:ln w="9525" algn="ctr">
              <a:solidFill>
                <a:srgbClr val="FFCB00"/>
              </a:solidFill>
              <a:miter lim="800000"/>
              <a:headEnd/>
              <a:tailEnd/>
            </a:ln>
            <a:effectLst>
              <a:outerShdw dist="23000" dir="5400000" rotWithShape="0">
                <a:srgbClr val="000000">
                  <a:alpha val="34998"/>
                </a:srgbClr>
              </a:outerShdw>
            </a:effectLst>
          </p:spPr>
          <p:txBody>
            <a:bodyPr rot="10800000" anchor="ctr"/>
            <a:lstStyle/>
            <a:p>
              <a:pPr>
                <a:spcBef>
                  <a:spcPct val="50000"/>
                </a:spcBef>
                <a:defRPr/>
              </a:pPr>
              <a:endParaRPr lang="zh-CN" altLang="en-US" sz="1600">
                <a:ea typeface="隶书" pitchFamily="49" charset="-122"/>
              </a:endParaRPr>
            </a:p>
          </p:txBody>
        </p:sp>
        <p:sp>
          <p:nvSpPr>
            <p:cNvPr id="4" name="右箭头 135"/>
            <p:cNvSpPr>
              <a:spLocks noChangeArrowheads="1"/>
            </p:cNvSpPr>
            <p:nvPr/>
          </p:nvSpPr>
          <p:spPr bwMode="auto">
            <a:xfrm rot="77800063">
              <a:off x="2857" y="2134"/>
              <a:ext cx="926" cy="140"/>
            </a:xfrm>
            <a:prstGeom prst="rightArrow">
              <a:avLst>
                <a:gd name="adj1" fmla="val 50000"/>
                <a:gd name="adj2" fmla="val 78392"/>
              </a:avLst>
            </a:prstGeom>
            <a:gradFill rotWithShape="1">
              <a:gsLst>
                <a:gs pos="0">
                  <a:srgbClr val="DAA700"/>
                </a:gs>
                <a:gs pos="80000">
                  <a:srgbClr val="FFDC00"/>
                </a:gs>
                <a:gs pos="100000">
                  <a:srgbClr val="FFE000"/>
                </a:gs>
              </a:gsLst>
              <a:lin ang="16200000"/>
            </a:gradFill>
            <a:ln w="9525" algn="ctr">
              <a:solidFill>
                <a:srgbClr val="FFCB00"/>
              </a:solidFill>
              <a:miter lim="800000"/>
              <a:headEnd/>
              <a:tailEnd/>
            </a:ln>
            <a:effectLst>
              <a:outerShdw dist="23000" dir="5400000" rotWithShape="0">
                <a:srgbClr val="000000">
                  <a:alpha val="34998"/>
                </a:srgbClr>
              </a:outerShdw>
            </a:effectLst>
          </p:spPr>
          <p:txBody>
            <a:bodyPr rot="10800000" vert="eaVert" anchor="ctr"/>
            <a:lstStyle/>
            <a:p>
              <a:pPr>
                <a:spcBef>
                  <a:spcPct val="50000"/>
                </a:spcBef>
                <a:defRPr/>
              </a:pPr>
              <a:endParaRPr lang="zh-CN" altLang="en-US" sz="1600">
                <a:ea typeface="隶书" pitchFamily="49" charset="-122"/>
              </a:endParaRPr>
            </a:p>
          </p:txBody>
        </p:sp>
      </p:grpSp>
      <p:sp>
        <p:nvSpPr>
          <p:cNvPr id="21627" name="Rectangle 123"/>
          <p:cNvSpPr>
            <a:spLocks noGrp="1" noChangeArrowheads="1"/>
          </p:cNvSpPr>
          <p:nvPr>
            <p:ph type="title" idx="4294967295"/>
          </p:nvPr>
        </p:nvSpPr>
        <p:spPr>
          <a:xfrm>
            <a:off x="0" y="782638"/>
            <a:ext cx="7612063" cy="457200"/>
          </a:xfrm>
        </p:spPr>
        <p:txBody>
          <a:bodyPr lIns="91440" tIns="45720" rIns="91440" bIns="45720" anchor="ctr"/>
          <a:lstStyle/>
          <a:p>
            <a:pPr>
              <a:buFont typeface="Wingdings" pitchFamily="2" charset="2"/>
              <a:buChar char="ü"/>
              <a:defRPr/>
            </a:pPr>
            <a:r>
              <a:rPr lang="en-US" altLang="zh-CN" sz="2200" dirty="0" err="1" smtClean="0"/>
              <a:t>cDMU</a:t>
            </a:r>
            <a:r>
              <a:rPr lang="zh-CN" altLang="en-US" sz="2200" dirty="0" smtClean="0"/>
              <a:t>管理实现过程（</a:t>
            </a:r>
            <a:r>
              <a:rPr lang="en-US" altLang="zh-CN" sz="2200" dirty="0" smtClean="0"/>
              <a:t>1</a:t>
            </a:r>
            <a:r>
              <a:rPr lang="zh-CN" altLang="en-US" sz="2200" dirty="0" smtClean="0"/>
              <a:t>）</a:t>
            </a:r>
          </a:p>
        </p:txBody>
      </p:sp>
      <p:grpSp>
        <p:nvGrpSpPr>
          <p:cNvPr id="28" name="Group 146"/>
          <p:cNvGrpSpPr>
            <a:grpSpLocks/>
          </p:cNvGrpSpPr>
          <p:nvPr/>
        </p:nvGrpSpPr>
        <p:grpSpPr bwMode="auto">
          <a:xfrm>
            <a:off x="6985000" y="2270125"/>
            <a:ext cx="731838" cy="628650"/>
            <a:chOff x="4433" y="1603"/>
            <a:chExt cx="461" cy="396"/>
          </a:xfrm>
        </p:grpSpPr>
        <p:grpSp>
          <p:nvGrpSpPr>
            <p:cNvPr id="29" name="Group 406"/>
            <p:cNvGrpSpPr>
              <a:grpSpLocks noChangeAspect="1"/>
            </p:cNvGrpSpPr>
            <p:nvPr/>
          </p:nvGrpSpPr>
          <p:grpSpPr bwMode="auto">
            <a:xfrm>
              <a:off x="4782" y="1896"/>
              <a:ext cx="107" cy="103"/>
              <a:chOff x="2113" y="2643"/>
              <a:chExt cx="146" cy="149"/>
            </a:xfrm>
          </p:grpSpPr>
          <p:grpSp>
            <p:nvGrpSpPr>
              <p:cNvPr id="30" name="Group 407"/>
              <p:cNvGrpSpPr>
                <a:grpSpLocks noChangeAspect="1"/>
              </p:cNvGrpSpPr>
              <p:nvPr/>
            </p:nvGrpSpPr>
            <p:grpSpPr bwMode="auto">
              <a:xfrm>
                <a:off x="2113" y="2643"/>
                <a:ext cx="116" cy="149"/>
                <a:chOff x="589" y="3243"/>
                <a:chExt cx="401" cy="401"/>
              </a:xfrm>
            </p:grpSpPr>
            <p:sp>
              <p:nvSpPr>
                <p:cNvPr id="32831" name="Freeform 408"/>
                <p:cNvSpPr>
                  <a:spLocks noChangeAspect="1"/>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2832" name="Oval 409"/>
                <p:cNvSpPr>
                  <a:spLocks noChangeAspect="1"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sp>
              <p:nvSpPr>
                <p:cNvPr id="32833" name="Oval 410"/>
                <p:cNvSpPr>
                  <a:spLocks noChangeAspect="1"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grpSp>
          <p:grpSp>
            <p:nvGrpSpPr>
              <p:cNvPr id="31" name="Group 411"/>
              <p:cNvGrpSpPr>
                <a:grpSpLocks noChangeAspect="1"/>
              </p:cNvGrpSpPr>
              <p:nvPr/>
            </p:nvGrpSpPr>
            <p:grpSpPr bwMode="auto">
              <a:xfrm>
                <a:off x="2158" y="2684"/>
                <a:ext cx="101" cy="108"/>
                <a:chOff x="589" y="3243"/>
                <a:chExt cx="401" cy="401"/>
              </a:xfrm>
            </p:grpSpPr>
            <p:sp>
              <p:nvSpPr>
                <p:cNvPr id="32828" name="Freeform 412"/>
                <p:cNvSpPr>
                  <a:spLocks noChangeAspect="1"/>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2829" name="Oval 413"/>
                <p:cNvSpPr>
                  <a:spLocks noChangeAspect="1" noChangeArrowheads="1"/>
                </p:cNvSpPr>
                <p:nvPr/>
              </p:nvSpPr>
              <p:spPr bwMode="auto">
                <a:xfrm>
                  <a:off x="703" y="3354"/>
                  <a:ext cx="162" cy="163"/>
                </a:xfrm>
                <a:prstGeom prst="ellipse">
                  <a:avLst/>
                </a:prstGeom>
                <a:solidFill>
                  <a:srgbClr val="CCFFFF"/>
                </a:solidFill>
                <a:ln w="3175">
                  <a:solidFill>
                    <a:schemeClr val="accent1"/>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sp>
              <p:nvSpPr>
                <p:cNvPr id="32830" name="Oval 414"/>
                <p:cNvSpPr>
                  <a:spLocks noChangeAspect="1" noChangeArrowheads="1"/>
                </p:cNvSpPr>
                <p:nvPr/>
              </p:nvSpPr>
              <p:spPr bwMode="auto">
                <a:xfrm>
                  <a:off x="723" y="3351"/>
                  <a:ext cx="150" cy="150"/>
                </a:xfrm>
                <a:prstGeom prst="ellipse">
                  <a:avLst/>
                </a:prstGeom>
                <a:solidFill>
                  <a:srgbClr val="CCFFFF"/>
                </a:solidFill>
                <a:ln w="3175">
                  <a:solidFill>
                    <a:schemeClr val="accent1"/>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grpSp>
        </p:grpSp>
        <p:grpSp>
          <p:nvGrpSpPr>
            <p:cNvPr id="96" name="Group 424"/>
            <p:cNvGrpSpPr>
              <a:grpSpLocks noChangeAspect="1"/>
            </p:cNvGrpSpPr>
            <p:nvPr/>
          </p:nvGrpSpPr>
          <p:grpSpPr bwMode="auto">
            <a:xfrm>
              <a:off x="4787" y="1722"/>
              <a:ext cx="107" cy="103"/>
              <a:chOff x="2113" y="2643"/>
              <a:chExt cx="146" cy="149"/>
            </a:xfrm>
          </p:grpSpPr>
          <p:grpSp>
            <p:nvGrpSpPr>
              <p:cNvPr id="101" name="Group 425"/>
              <p:cNvGrpSpPr>
                <a:grpSpLocks noChangeAspect="1"/>
              </p:cNvGrpSpPr>
              <p:nvPr/>
            </p:nvGrpSpPr>
            <p:grpSpPr bwMode="auto">
              <a:xfrm>
                <a:off x="2113" y="2643"/>
                <a:ext cx="116" cy="149"/>
                <a:chOff x="589" y="3243"/>
                <a:chExt cx="401" cy="401"/>
              </a:xfrm>
            </p:grpSpPr>
            <p:sp>
              <p:nvSpPr>
                <p:cNvPr id="32823" name="Freeform 426"/>
                <p:cNvSpPr>
                  <a:spLocks noChangeAspect="1"/>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2824" name="Oval 427"/>
                <p:cNvSpPr>
                  <a:spLocks noChangeAspect="1"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sp>
              <p:nvSpPr>
                <p:cNvPr id="32825" name="Oval 428"/>
                <p:cNvSpPr>
                  <a:spLocks noChangeAspect="1"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grpSp>
          <p:grpSp>
            <p:nvGrpSpPr>
              <p:cNvPr id="102" name="Group 429"/>
              <p:cNvGrpSpPr>
                <a:grpSpLocks noChangeAspect="1"/>
              </p:cNvGrpSpPr>
              <p:nvPr/>
            </p:nvGrpSpPr>
            <p:grpSpPr bwMode="auto">
              <a:xfrm>
                <a:off x="2158" y="2684"/>
                <a:ext cx="101" cy="108"/>
                <a:chOff x="589" y="3243"/>
                <a:chExt cx="401" cy="401"/>
              </a:xfrm>
            </p:grpSpPr>
            <p:sp>
              <p:nvSpPr>
                <p:cNvPr id="32820" name="Freeform 430"/>
                <p:cNvSpPr>
                  <a:spLocks noChangeAspect="1"/>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2821" name="Oval 431"/>
                <p:cNvSpPr>
                  <a:spLocks noChangeAspect="1" noChangeArrowheads="1"/>
                </p:cNvSpPr>
                <p:nvPr/>
              </p:nvSpPr>
              <p:spPr bwMode="auto">
                <a:xfrm>
                  <a:off x="703" y="3354"/>
                  <a:ext cx="162" cy="163"/>
                </a:xfrm>
                <a:prstGeom prst="ellipse">
                  <a:avLst/>
                </a:prstGeom>
                <a:solidFill>
                  <a:srgbClr val="CCFFFF"/>
                </a:solidFill>
                <a:ln w="3175">
                  <a:solidFill>
                    <a:schemeClr val="accent1"/>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sp>
              <p:nvSpPr>
                <p:cNvPr id="32822" name="Oval 432"/>
                <p:cNvSpPr>
                  <a:spLocks noChangeAspect="1" noChangeArrowheads="1"/>
                </p:cNvSpPr>
                <p:nvPr/>
              </p:nvSpPr>
              <p:spPr bwMode="auto">
                <a:xfrm>
                  <a:off x="723" y="3351"/>
                  <a:ext cx="150" cy="150"/>
                </a:xfrm>
                <a:prstGeom prst="ellipse">
                  <a:avLst/>
                </a:prstGeom>
                <a:solidFill>
                  <a:srgbClr val="CCFFFF"/>
                </a:solidFill>
                <a:ln w="3175">
                  <a:solidFill>
                    <a:schemeClr val="accent1"/>
                  </a:solidFill>
                  <a:round/>
                  <a:headEnd type="none" w="sm" len="med"/>
                  <a:tailEnd type="none" w="sm" len="med"/>
                </a:ln>
              </p:spPr>
              <p:txBody>
                <a:bodyPr wrap="none" lIns="92075" tIns="46038" rIns="92075" bIns="46038" anchor="ctr"/>
                <a:lstStyle/>
                <a:p>
                  <a:endParaRPr lang="zh-CN" altLang="en-US" sz="1800">
                    <a:ea typeface="隶书" pitchFamily="49" charset="-122"/>
                  </a:endParaRPr>
                </a:p>
              </p:txBody>
            </p:sp>
          </p:grpSp>
        </p:grpSp>
        <p:cxnSp>
          <p:nvCxnSpPr>
            <p:cNvPr id="32816" name="AutoShape 435"/>
            <p:cNvCxnSpPr>
              <a:cxnSpLocks noChangeShapeType="1"/>
              <a:stCxn id="32823" idx="23"/>
              <a:endCxn id="32894" idx="10"/>
            </p:cNvCxnSpPr>
            <p:nvPr/>
          </p:nvCxnSpPr>
          <p:spPr bwMode="auto">
            <a:xfrm flipH="1" flipV="1">
              <a:off x="4433" y="1603"/>
              <a:ext cx="354" cy="170"/>
            </a:xfrm>
            <a:prstGeom prst="bentConnector3">
              <a:avLst>
                <a:gd name="adj1" fmla="val 56213"/>
              </a:avLst>
            </a:prstGeom>
            <a:noFill/>
            <a:ln w="12700">
              <a:solidFill>
                <a:srgbClr val="009900"/>
              </a:solidFill>
              <a:miter lim="800000"/>
              <a:headEnd/>
              <a:tailEnd/>
            </a:ln>
          </p:spPr>
        </p:cxnSp>
        <p:cxnSp>
          <p:nvCxnSpPr>
            <p:cNvPr id="32817" name="AutoShape 436"/>
            <p:cNvCxnSpPr>
              <a:cxnSpLocks noChangeShapeType="1"/>
              <a:stCxn id="32831" idx="23"/>
              <a:endCxn id="32894" idx="10"/>
            </p:cNvCxnSpPr>
            <p:nvPr/>
          </p:nvCxnSpPr>
          <p:spPr bwMode="auto">
            <a:xfrm flipH="1" flipV="1">
              <a:off x="4433" y="1603"/>
              <a:ext cx="349" cy="344"/>
            </a:xfrm>
            <a:prstGeom prst="bentConnector3">
              <a:avLst>
                <a:gd name="adj1" fmla="val 55296"/>
              </a:avLst>
            </a:prstGeom>
            <a:noFill/>
            <a:ln w="12700">
              <a:solidFill>
                <a:srgbClr val="009900"/>
              </a:solidFill>
              <a:miter lim="800000"/>
              <a:headEnd/>
              <a:tailEnd/>
            </a:ln>
          </p:spPr>
        </p:cxnSp>
      </p:grpSp>
      <p:cxnSp>
        <p:nvCxnSpPr>
          <p:cNvPr id="5" name="AutoShape 460"/>
          <p:cNvCxnSpPr>
            <a:cxnSpLocks noChangeShapeType="1"/>
            <a:stCxn id="1128886" idx="2"/>
            <a:endCxn id="1128835" idx="3"/>
          </p:cNvCxnSpPr>
          <p:nvPr/>
        </p:nvCxnSpPr>
        <p:spPr bwMode="auto">
          <a:xfrm>
            <a:off x="5157788" y="2370138"/>
            <a:ext cx="803275" cy="82550"/>
          </a:xfrm>
          <a:prstGeom prst="curvedConnector3">
            <a:avLst>
              <a:gd name="adj1" fmla="val 49014"/>
            </a:avLst>
          </a:prstGeom>
          <a:noFill/>
          <a:ln w="28575">
            <a:solidFill>
              <a:srgbClr val="000099"/>
            </a:solidFill>
            <a:round/>
            <a:headEnd type="triangle" w="med" len="med"/>
            <a:tailEnd type="triangle" w="med" len="med"/>
          </a:ln>
          <a:effectLst>
            <a:prstShdw prst="shdw17" dist="17961" dir="2700000">
              <a:srgbClr val="00005C"/>
            </a:prstShdw>
          </a:effectLst>
        </p:spPr>
      </p:cxnSp>
      <p:cxnSp>
        <p:nvCxnSpPr>
          <p:cNvPr id="6" name="AutoShape 460"/>
          <p:cNvCxnSpPr>
            <a:cxnSpLocks noChangeShapeType="1"/>
            <a:stCxn id="1128886" idx="2"/>
            <a:endCxn id="1128835" idx="3"/>
          </p:cNvCxnSpPr>
          <p:nvPr/>
        </p:nvCxnSpPr>
        <p:spPr bwMode="auto">
          <a:xfrm rot="5400000">
            <a:off x="6125369" y="2982119"/>
            <a:ext cx="615950" cy="947738"/>
          </a:xfrm>
          <a:prstGeom prst="curvedConnector2">
            <a:avLst/>
          </a:prstGeom>
          <a:noFill/>
          <a:ln w="19050">
            <a:solidFill>
              <a:srgbClr val="FF0000"/>
            </a:solidFill>
            <a:prstDash val="dash"/>
            <a:round/>
            <a:headEnd/>
            <a:tailEnd type="triangle" w="med" len="med"/>
          </a:ln>
        </p:spPr>
      </p:cxnSp>
      <p:grpSp>
        <p:nvGrpSpPr>
          <p:cNvPr id="103" name="Group 157"/>
          <p:cNvGrpSpPr>
            <a:grpSpLocks/>
          </p:cNvGrpSpPr>
          <p:nvPr/>
        </p:nvGrpSpPr>
        <p:grpSpPr bwMode="auto">
          <a:xfrm>
            <a:off x="7183438" y="3394075"/>
            <a:ext cx="1944687" cy="912813"/>
            <a:chOff x="4558" y="2311"/>
            <a:chExt cx="1225" cy="575"/>
          </a:xfrm>
        </p:grpSpPr>
        <p:sp>
          <p:nvSpPr>
            <p:cNvPr id="32812" name="Rectangle 60"/>
            <p:cNvSpPr>
              <a:spLocks noChangeArrowheads="1"/>
            </p:cNvSpPr>
            <p:nvPr/>
          </p:nvSpPr>
          <p:spPr bwMode="auto">
            <a:xfrm>
              <a:off x="4830" y="2311"/>
              <a:ext cx="953" cy="557"/>
            </a:xfrm>
            <a:prstGeom prst="rect">
              <a:avLst/>
            </a:prstGeom>
            <a:noFill/>
            <a:ln w="9525" algn="ctr">
              <a:noFill/>
              <a:miter lim="800000"/>
              <a:headEnd/>
              <a:tailEnd/>
            </a:ln>
          </p:spPr>
          <p:txBody>
            <a:bodyPr lIns="18000" rIns="18000" anchor="ctr"/>
            <a:lstStyle/>
            <a:p>
              <a:r>
                <a:rPr lang="zh-CN" altLang="en-GB" sz="1200">
                  <a:solidFill>
                    <a:srgbClr val="0000CC"/>
                  </a:solidFill>
                  <a:ea typeface="黑体" pitchFamily="2" charset="-122"/>
                </a:rPr>
                <a:t>基于</a:t>
              </a:r>
              <a:r>
                <a:rPr lang="zh-CN" altLang="en-GB" sz="1200">
                  <a:solidFill>
                    <a:srgbClr val="FF3300"/>
                  </a:solidFill>
                  <a:ea typeface="黑体" pitchFamily="2" charset="-122"/>
                </a:rPr>
                <a:t>构型配置条件（机型、研制阶段、架次）</a:t>
              </a:r>
              <a:r>
                <a:rPr lang="zh-CN" altLang="en-GB" sz="1200">
                  <a:solidFill>
                    <a:srgbClr val="0000CC"/>
                  </a:solidFill>
                  <a:ea typeface="黑体" pitchFamily="2" charset="-122"/>
                </a:rPr>
                <a:t>或</a:t>
              </a:r>
              <a:r>
                <a:rPr lang="zh-CN" altLang="en-GB" sz="1200">
                  <a:solidFill>
                    <a:srgbClr val="FF3300"/>
                  </a:solidFill>
                  <a:ea typeface="黑体" pitchFamily="2" charset="-122"/>
                </a:rPr>
                <a:t>空间几何条件</a:t>
              </a:r>
              <a:r>
                <a:rPr lang="zh-CN" altLang="en-GB" sz="1200">
                  <a:solidFill>
                    <a:srgbClr val="0000CC"/>
                  </a:solidFill>
                  <a:ea typeface="黑体" pitchFamily="2" charset="-122"/>
                </a:rPr>
                <a:t>等进行过滤</a:t>
              </a:r>
              <a:endParaRPr lang="en-US" altLang="zh-CN" sz="1200">
                <a:solidFill>
                  <a:srgbClr val="0000CC"/>
                </a:solidFill>
                <a:ea typeface="黑体" pitchFamily="2" charset="-122"/>
              </a:endParaRPr>
            </a:p>
          </p:txBody>
        </p:sp>
        <p:sp>
          <p:nvSpPr>
            <p:cNvPr id="32813" name="AutoShape 121"/>
            <p:cNvSpPr>
              <a:spLocks noChangeArrowheads="1"/>
            </p:cNvSpPr>
            <p:nvPr/>
          </p:nvSpPr>
          <p:spPr bwMode="auto">
            <a:xfrm rot="5400000">
              <a:off x="4414" y="2485"/>
              <a:ext cx="545" cy="258"/>
            </a:xfrm>
            <a:custGeom>
              <a:avLst/>
              <a:gdLst>
                <a:gd name="T0" fmla="*/ 1 w 21600"/>
                <a:gd name="T1" fmla="*/ 0 h 21600"/>
                <a:gd name="T2" fmla="*/ 0 w 21600"/>
                <a:gd name="T3" fmla="*/ 0 h 21600"/>
                <a:gd name="T4" fmla="*/ 1 w 21600"/>
                <a:gd name="T5" fmla="*/ 0 h 21600"/>
                <a:gd name="T6" fmla="*/ 1 w 21600"/>
                <a:gd name="T7" fmla="*/ 0 h 21600"/>
                <a:gd name="T8" fmla="*/ 17694720 60000 65536"/>
                <a:gd name="T9" fmla="*/ 11796480 60000 65536"/>
                <a:gd name="T10" fmla="*/ 5898240 60000 65536"/>
                <a:gd name="T11" fmla="*/ 0 60000 65536"/>
                <a:gd name="T12" fmla="*/ 3369 w 21600"/>
                <a:gd name="T13" fmla="*/ 5442 h 21600"/>
                <a:gd name="T14" fmla="*/ 18905 w 21600"/>
                <a:gd name="T15" fmla="*/ 16158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99CCFF"/>
                </a:gs>
                <a:gs pos="50000">
                  <a:srgbClr val="84B0DC"/>
                </a:gs>
                <a:gs pos="100000">
                  <a:srgbClr val="99CCFF"/>
                </a:gs>
              </a:gsLst>
              <a:lin ang="5400000" scaled="1"/>
            </a:gradFill>
            <a:ln w="9525" algn="ctr">
              <a:noFill/>
              <a:miter lim="800000"/>
              <a:headEnd/>
              <a:tailEnd/>
            </a:ln>
            <a:effectLst>
              <a:prstShdw prst="shdw17" dist="17961" dir="2700000">
                <a:srgbClr val="5C7A99"/>
              </a:prstShdw>
            </a:effectLst>
          </p:spPr>
          <p:txBody>
            <a:bodyPr rot="10800000" vert="eaVert" wrap="none" anchor="ctr"/>
            <a:lstStyle/>
            <a:p>
              <a:endParaRPr lang="zh-CN" altLang="en-US"/>
            </a:p>
          </p:txBody>
        </p:sp>
      </p:grpSp>
      <p:pic>
        <p:nvPicPr>
          <p:cNvPr id="32809" name="Picture 147"/>
          <p:cNvPicPr>
            <a:picLocks noChangeAspect="1" noChangeArrowheads="1"/>
          </p:cNvPicPr>
          <p:nvPr/>
        </p:nvPicPr>
        <p:blipFill>
          <a:blip r:embed="rId31" cstate="print">
            <a:clrChange>
              <a:clrFrom>
                <a:srgbClr val="FFFFFF"/>
              </a:clrFrom>
              <a:clrTo>
                <a:srgbClr val="FFFFFF">
                  <a:alpha val="0"/>
                </a:srgbClr>
              </a:clrTo>
            </a:clrChange>
          </a:blip>
          <a:srcRect/>
          <a:stretch>
            <a:fillRect/>
          </a:stretch>
        </p:blipFill>
        <p:spPr bwMode="auto">
          <a:xfrm>
            <a:off x="7086600" y="457200"/>
            <a:ext cx="1533525" cy="933450"/>
          </a:xfrm>
          <a:prstGeom prst="rect">
            <a:avLst/>
          </a:prstGeom>
          <a:noFill/>
          <a:ln w="9525">
            <a:noFill/>
            <a:miter lim="800000"/>
            <a:headEnd/>
            <a:tailEnd/>
          </a:ln>
        </p:spPr>
      </p:pic>
      <p:sp>
        <p:nvSpPr>
          <p:cNvPr id="32810" name="Oval 148"/>
          <p:cNvSpPr>
            <a:spLocks noChangeArrowheads="1"/>
          </p:cNvSpPr>
          <p:nvPr/>
        </p:nvSpPr>
        <p:spPr bwMode="auto">
          <a:xfrm>
            <a:off x="5791200" y="1600200"/>
            <a:ext cx="1066800" cy="685800"/>
          </a:xfrm>
          <a:prstGeom prst="ellipse">
            <a:avLst/>
          </a:prstGeom>
          <a:noFill/>
          <a:ln w="28575">
            <a:solidFill>
              <a:srgbClr val="FF0000"/>
            </a:solidFill>
            <a:round/>
            <a:headEnd/>
            <a:tailEnd/>
          </a:ln>
          <a:effectLst>
            <a:prstShdw prst="shdw17" dist="17961" dir="2700000">
              <a:srgbClr val="990000"/>
            </a:prstShdw>
          </a:effectLst>
        </p:spPr>
        <p:txBody>
          <a:bodyPr wrap="none" anchor="ctr"/>
          <a:lstStyle/>
          <a:p>
            <a:pPr eaLnBrk="0" hangingPunct="0"/>
            <a:endParaRPr lang="zh-CN" altLang="en-US">
              <a:ea typeface="MS PGothic" pitchFamily="34" charset="-128"/>
            </a:endParaRPr>
          </a:p>
        </p:txBody>
      </p:sp>
      <p:cxnSp>
        <p:nvCxnSpPr>
          <p:cNvPr id="32811" name="AutoShape 149"/>
          <p:cNvCxnSpPr>
            <a:cxnSpLocks noChangeShapeType="1"/>
            <a:stCxn id="32810" idx="7"/>
          </p:cNvCxnSpPr>
          <p:nvPr/>
        </p:nvCxnSpPr>
        <p:spPr bwMode="auto">
          <a:xfrm rot="-5400000">
            <a:off x="7130256" y="962819"/>
            <a:ext cx="295275" cy="1150938"/>
          </a:xfrm>
          <a:prstGeom prst="curvedConnector3">
            <a:avLst>
              <a:gd name="adj1" fmla="val 64514"/>
            </a:avLst>
          </a:prstGeom>
          <a:noFill/>
          <a:ln w="28575">
            <a:solidFill>
              <a:srgbClr val="FF0000"/>
            </a:solidFill>
            <a:round/>
            <a:headEnd/>
            <a:tailEnd type="stealth" w="lg" len="lg"/>
          </a:ln>
          <a:effectLst>
            <a:prstShdw prst="shdw17" dist="17961" dir="2700000">
              <a:srgbClr val="990000"/>
            </a:prstShdw>
          </a:effectLst>
        </p:spPr>
      </p:cxnSp>
      <p:sp>
        <p:nvSpPr>
          <p:cNvPr id="150"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.4</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cDMU</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管理</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ppt_x</p:attrName>
                                        </p:attrNameLst>
                                      </p:cBhvr>
                                      <p:tavLst>
                                        <p:tav tm="0">
                                          <p:val>
                                            <p:strVal val="#ppt_x+#ppt_w/2"/>
                                          </p:val>
                                        </p:tav>
                                        <p:tav tm="100000">
                                          <p:val>
                                            <p:strVal val="#ppt_x"/>
                                          </p:val>
                                        </p:tav>
                                      </p:tavLst>
                                    </p:anim>
                                    <p:anim calcmode="lin" valueType="num">
                                      <p:cBhvr>
                                        <p:cTn id="8" dur="1000" fill="hold"/>
                                        <p:tgtEl>
                                          <p:spTgt spid="23"/>
                                        </p:tgtEl>
                                        <p:attrNameLst>
                                          <p:attrName>ppt_y</p:attrName>
                                        </p:attrNameLst>
                                      </p:cBhvr>
                                      <p:tavLst>
                                        <p:tav tm="0">
                                          <p:val>
                                            <p:strVal val="#ppt_y"/>
                                          </p:val>
                                        </p:tav>
                                        <p:tav tm="100000">
                                          <p:val>
                                            <p:strVal val="#ppt_y"/>
                                          </p:val>
                                        </p:tav>
                                      </p:tavLst>
                                    </p:anim>
                                    <p:anim calcmode="lin" valueType="num">
                                      <p:cBhvr>
                                        <p:cTn id="9" dur="1000" fill="hold"/>
                                        <p:tgtEl>
                                          <p:spTgt spid="23"/>
                                        </p:tgtEl>
                                        <p:attrNameLst>
                                          <p:attrName>ppt_w</p:attrName>
                                        </p:attrNameLst>
                                      </p:cBhvr>
                                      <p:tavLst>
                                        <p:tav tm="0">
                                          <p:val>
                                            <p:fltVal val="0"/>
                                          </p:val>
                                        </p:tav>
                                        <p:tav tm="100000">
                                          <p:val>
                                            <p:strVal val="#ppt_w"/>
                                          </p:val>
                                        </p:tav>
                                      </p:tavLst>
                                    </p:anim>
                                    <p:anim calcmode="lin" valueType="num">
                                      <p:cBhvr>
                                        <p:cTn id="10" dur="1000" fill="hold"/>
                                        <p:tgtEl>
                                          <p:spTgt spid="23"/>
                                        </p:tgtEl>
                                        <p:attrNameLst>
                                          <p:attrName>ppt_h</p:attrName>
                                        </p:attrNameLst>
                                      </p:cBhvr>
                                      <p:tavLst>
                                        <p:tav tm="0">
                                          <p:val>
                                            <p:strVal val="#ppt_h"/>
                                          </p:val>
                                        </p:tav>
                                        <p:tav tm="100000">
                                          <p:val>
                                            <p:strVal val="#ppt_h"/>
                                          </p:val>
                                        </p:tav>
                                      </p:tavLst>
                                    </p:anim>
                                  </p:childTnLst>
                                </p:cTn>
                              </p:par>
                            </p:childTnLst>
                          </p:cTn>
                        </p:par>
                        <p:par>
                          <p:cTn id="11" fill="hold">
                            <p:stCondLst>
                              <p:cond delay="1000"/>
                            </p:stCondLst>
                            <p:childTnLst>
                              <p:par>
                                <p:cTn id="12" presetID="55" presetClass="entr" presetSubtype="0" fill="hold" grpId="0" nodeType="afterEffect">
                                  <p:stCondLst>
                                    <p:cond delay="0"/>
                                  </p:stCondLst>
                                  <p:childTnLst>
                                    <p:set>
                                      <p:cBhvr>
                                        <p:cTn id="13" dur="1" fill="hold">
                                          <p:stCondLst>
                                            <p:cond delay="0"/>
                                          </p:stCondLst>
                                        </p:cTn>
                                        <p:tgtEl>
                                          <p:spTgt spid="135"/>
                                        </p:tgtEl>
                                        <p:attrNameLst>
                                          <p:attrName>style.visibility</p:attrName>
                                        </p:attrNameLst>
                                      </p:cBhvr>
                                      <p:to>
                                        <p:strVal val="visible"/>
                                      </p:to>
                                    </p:set>
                                    <p:anim calcmode="lin" valueType="num">
                                      <p:cBhvr>
                                        <p:cTn id="14" dur="1000" fill="hold"/>
                                        <p:tgtEl>
                                          <p:spTgt spid="135"/>
                                        </p:tgtEl>
                                        <p:attrNameLst>
                                          <p:attrName>ppt_w</p:attrName>
                                        </p:attrNameLst>
                                      </p:cBhvr>
                                      <p:tavLst>
                                        <p:tav tm="0">
                                          <p:val>
                                            <p:strVal val="#ppt_w*0.70"/>
                                          </p:val>
                                        </p:tav>
                                        <p:tav tm="100000">
                                          <p:val>
                                            <p:strVal val="#ppt_w"/>
                                          </p:val>
                                        </p:tav>
                                      </p:tavLst>
                                    </p:anim>
                                    <p:anim calcmode="lin" valueType="num">
                                      <p:cBhvr>
                                        <p:cTn id="15" dur="1000" fill="hold"/>
                                        <p:tgtEl>
                                          <p:spTgt spid="135"/>
                                        </p:tgtEl>
                                        <p:attrNameLst>
                                          <p:attrName>ppt_h</p:attrName>
                                        </p:attrNameLst>
                                      </p:cBhvr>
                                      <p:tavLst>
                                        <p:tav tm="0">
                                          <p:val>
                                            <p:strVal val="#ppt_h"/>
                                          </p:val>
                                        </p:tav>
                                        <p:tav tm="100000">
                                          <p:val>
                                            <p:strVal val="#ppt_h"/>
                                          </p:val>
                                        </p:tav>
                                      </p:tavLst>
                                    </p:anim>
                                    <p:animEffect transition="in" filter="fade">
                                      <p:cBhvr>
                                        <p:cTn id="16" dur="1000"/>
                                        <p:tgtEl>
                                          <p:spTgt spid="135"/>
                                        </p:tgtEl>
                                      </p:cBhvr>
                                    </p:animEffect>
                                  </p:childTnLst>
                                </p:cTn>
                              </p:par>
                            </p:childTnLst>
                          </p:cTn>
                        </p:par>
                        <p:par>
                          <p:cTn id="17" fill="hold">
                            <p:stCondLst>
                              <p:cond delay="2000"/>
                            </p:stCondLst>
                            <p:childTnLst>
                              <p:par>
                                <p:cTn id="18" presetID="17" presetClass="entr" presetSubtype="1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p:cTn id="20" dur="1000" fill="hold"/>
                                        <p:tgtEl>
                                          <p:spTgt spid="24"/>
                                        </p:tgtEl>
                                        <p:attrNameLst>
                                          <p:attrName>ppt_w</p:attrName>
                                        </p:attrNameLst>
                                      </p:cBhvr>
                                      <p:tavLst>
                                        <p:tav tm="0">
                                          <p:val>
                                            <p:fltVal val="0"/>
                                          </p:val>
                                        </p:tav>
                                        <p:tav tm="100000">
                                          <p:val>
                                            <p:strVal val="#ppt_w"/>
                                          </p:val>
                                        </p:tav>
                                      </p:tavLst>
                                    </p:anim>
                                    <p:anim calcmode="lin" valueType="num">
                                      <p:cBhvr>
                                        <p:cTn id="21" dur="1000" fill="hold"/>
                                        <p:tgtEl>
                                          <p:spTgt spid="24"/>
                                        </p:tgtEl>
                                        <p:attrNameLst>
                                          <p:attrName>ppt_h</p:attrName>
                                        </p:attrNameLst>
                                      </p:cBhvr>
                                      <p:tavLst>
                                        <p:tav tm="0">
                                          <p:val>
                                            <p:strVal val="#ppt_h"/>
                                          </p:val>
                                        </p:tav>
                                        <p:tav tm="100000">
                                          <p:val>
                                            <p:strVal val="#ppt_h"/>
                                          </p:val>
                                        </p:tav>
                                      </p:tavLst>
                                    </p:anim>
                                  </p:childTnLst>
                                </p:cTn>
                              </p:par>
                            </p:childTnLst>
                          </p:cTn>
                        </p:par>
                        <p:par>
                          <p:cTn id="22" fill="hold">
                            <p:stCondLst>
                              <p:cond delay="3000"/>
                            </p:stCondLst>
                            <p:childTnLst>
                              <p:par>
                                <p:cTn id="23" presetID="17" presetClass="entr" presetSubtype="1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2" fill="hold" nodeType="clickEffect">
                                  <p:stCondLst>
                                    <p:cond delay="0"/>
                                  </p:stCondLst>
                                  <p:childTnLst>
                                    <p:set>
                                      <p:cBhvr>
                                        <p:cTn id="30" dur="1" fill="hold">
                                          <p:stCondLst>
                                            <p:cond delay="0"/>
                                          </p:stCondLst>
                                        </p:cTn>
                                        <p:tgtEl>
                                          <p:spTgt spid="1128908"/>
                                        </p:tgtEl>
                                        <p:attrNameLst>
                                          <p:attrName>style.visibility</p:attrName>
                                        </p:attrNameLst>
                                      </p:cBhvr>
                                      <p:to>
                                        <p:strVal val="visible"/>
                                      </p:to>
                                    </p:set>
                                    <p:anim calcmode="lin" valueType="num">
                                      <p:cBhvr>
                                        <p:cTn id="31" dur="1000" fill="hold"/>
                                        <p:tgtEl>
                                          <p:spTgt spid="1128908"/>
                                        </p:tgtEl>
                                        <p:attrNameLst>
                                          <p:attrName>ppt_x</p:attrName>
                                        </p:attrNameLst>
                                      </p:cBhvr>
                                      <p:tavLst>
                                        <p:tav tm="0">
                                          <p:val>
                                            <p:strVal val="#ppt_x+#ppt_w/2"/>
                                          </p:val>
                                        </p:tav>
                                        <p:tav tm="100000">
                                          <p:val>
                                            <p:strVal val="#ppt_x"/>
                                          </p:val>
                                        </p:tav>
                                      </p:tavLst>
                                    </p:anim>
                                    <p:anim calcmode="lin" valueType="num">
                                      <p:cBhvr>
                                        <p:cTn id="32" dur="1000" fill="hold"/>
                                        <p:tgtEl>
                                          <p:spTgt spid="1128908"/>
                                        </p:tgtEl>
                                        <p:attrNameLst>
                                          <p:attrName>ppt_y</p:attrName>
                                        </p:attrNameLst>
                                      </p:cBhvr>
                                      <p:tavLst>
                                        <p:tav tm="0">
                                          <p:val>
                                            <p:strVal val="#ppt_y"/>
                                          </p:val>
                                        </p:tav>
                                        <p:tav tm="100000">
                                          <p:val>
                                            <p:strVal val="#ppt_y"/>
                                          </p:val>
                                        </p:tav>
                                      </p:tavLst>
                                    </p:anim>
                                    <p:anim calcmode="lin" valueType="num">
                                      <p:cBhvr>
                                        <p:cTn id="33" dur="1000" fill="hold"/>
                                        <p:tgtEl>
                                          <p:spTgt spid="1128908"/>
                                        </p:tgtEl>
                                        <p:attrNameLst>
                                          <p:attrName>ppt_w</p:attrName>
                                        </p:attrNameLst>
                                      </p:cBhvr>
                                      <p:tavLst>
                                        <p:tav tm="0">
                                          <p:val>
                                            <p:fltVal val="0"/>
                                          </p:val>
                                        </p:tav>
                                        <p:tav tm="100000">
                                          <p:val>
                                            <p:strVal val="#ppt_w"/>
                                          </p:val>
                                        </p:tav>
                                      </p:tavLst>
                                    </p:anim>
                                    <p:anim calcmode="lin" valueType="num">
                                      <p:cBhvr>
                                        <p:cTn id="34" dur="1000" fill="hold"/>
                                        <p:tgtEl>
                                          <p:spTgt spid="1128908"/>
                                        </p:tgtEl>
                                        <p:attrNameLst>
                                          <p:attrName>ppt_h</p:attrName>
                                        </p:attrNameLst>
                                      </p:cBhvr>
                                      <p:tavLst>
                                        <p:tav tm="0">
                                          <p:val>
                                            <p:strVal val="#ppt_h"/>
                                          </p:val>
                                        </p:tav>
                                        <p:tav tm="100000">
                                          <p:val>
                                            <p:strVal val="#ppt_h"/>
                                          </p:val>
                                        </p:tav>
                                      </p:tavLst>
                                    </p:anim>
                                  </p:childTnLst>
                                </p:cTn>
                              </p:par>
                              <p:par>
                                <p:cTn id="35" presetID="17" presetClass="entr" presetSubtype="2" fill="hold" nodeType="withEffect">
                                  <p:stCondLst>
                                    <p:cond delay="0"/>
                                  </p:stCondLst>
                                  <p:childTnLst>
                                    <p:set>
                                      <p:cBhvr>
                                        <p:cTn id="36" dur="1" fill="hold">
                                          <p:stCondLst>
                                            <p:cond delay="0"/>
                                          </p:stCondLst>
                                        </p:cTn>
                                        <p:tgtEl>
                                          <p:spTgt spid="1128833"/>
                                        </p:tgtEl>
                                        <p:attrNameLst>
                                          <p:attrName>style.visibility</p:attrName>
                                        </p:attrNameLst>
                                      </p:cBhvr>
                                      <p:to>
                                        <p:strVal val="visible"/>
                                      </p:to>
                                    </p:set>
                                    <p:anim calcmode="lin" valueType="num">
                                      <p:cBhvr>
                                        <p:cTn id="37" dur="1000" fill="hold"/>
                                        <p:tgtEl>
                                          <p:spTgt spid="1128833"/>
                                        </p:tgtEl>
                                        <p:attrNameLst>
                                          <p:attrName>ppt_x</p:attrName>
                                        </p:attrNameLst>
                                      </p:cBhvr>
                                      <p:tavLst>
                                        <p:tav tm="0">
                                          <p:val>
                                            <p:strVal val="#ppt_x+#ppt_w/2"/>
                                          </p:val>
                                        </p:tav>
                                        <p:tav tm="100000">
                                          <p:val>
                                            <p:strVal val="#ppt_x"/>
                                          </p:val>
                                        </p:tav>
                                      </p:tavLst>
                                    </p:anim>
                                    <p:anim calcmode="lin" valueType="num">
                                      <p:cBhvr>
                                        <p:cTn id="38" dur="1000" fill="hold"/>
                                        <p:tgtEl>
                                          <p:spTgt spid="1128833"/>
                                        </p:tgtEl>
                                        <p:attrNameLst>
                                          <p:attrName>ppt_y</p:attrName>
                                        </p:attrNameLst>
                                      </p:cBhvr>
                                      <p:tavLst>
                                        <p:tav tm="0">
                                          <p:val>
                                            <p:strVal val="#ppt_y"/>
                                          </p:val>
                                        </p:tav>
                                        <p:tav tm="100000">
                                          <p:val>
                                            <p:strVal val="#ppt_y"/>
                                          </p:val>
                                        </p:tav>
                                      </p:tavLst>
                                    </p:anim>
                                    <p:anim calcmode="lin" valueType="num">
                                      <p:cBhvr>
                                        <p:cTn id="39" dur="1000" fill="hold"/>
                                        <p:tgtEl>
                                          <p:spTgt spid="1128833"/>
                                        </p:tgtEl>
                                        <p:attrNameLst>
                                          <p:attrName>ppt_w</p:attrName>
                                        </p:attrNameLst>
                                      </p:cBhvr>
                                      <p:tavLst>
                                        <p:tav tm="0">
                                          <p:val>
                                            <p:fltVal val="0"/>
                                          </p:val>
                                        </p:tav>
                                        <p:tav tm="100000">
                                          <p:val>
                                            <p:strVal val="#ppt_w"/>
                                          </p:val>
                                        </p:tav>
                                      </p:tavLst>
                                    </p:anim>
                                    <p:anim calcmode="lin" valueType="num">
                                      <p:cBhvr>
                                        <p:cTn id="40" dur="1000" fill="hold"/>
                                        <p:tgtEl>
                                          <p:spTgt spid="1128833"/>
                                        </p:tgtEl>
                                        <p:attrNameLst>
                                          <p:attrName>ppt_h</p:attrName>
                                        </p:attrNameLst>
                                      </p:cBhvr>
                                      <p:tavLst>
                                        <p:tav tm="0">
                                          <p:val>
                                            <p:strVal val="#ppt_h"/>
                                          </p:val>
                                        </p:tav>
                                        <p:tav tm="100000">
                                          <p:val>
                                            <p:strVal val="#ppt_h"/>
                                          </p:val>
                                        </p:tav>
                                      </p:tavLst>
                                    </p:anim>
                                  </p:childTnLst>
                                </p:cTn>
                              </p:par>
                              <p:par>
                                <p:cTn id="41" presetID="17" presetClass="entr" presetSubtype="2" fill="hold" nodeType="withEffect">
                                  <p:stCondLst>
                                    <p:cond delay="0"/>
                                  </p:stCondLst>
                                  <p:childTnLst>
                                    <p:set>
                                      <p:cBhvr>
                                        <p:cTn id="42" dur="1" fill="hold">
                                          <p:stCondLst>
                                            <p:cond delay="0"/>
                                          </p:stCondLst>
                                        </p:cTn>
                                        <p:tgtEl>
                                          <p:spTgt spid="1128909"/>
                                        </p:tgtEl>
                                        <p:attrNameLst>
                                          <p:attrName>style.visibility</p:attrName>
                                        </p:attrNameLst>
                                      </p:cBhvr>
                                      <p:to>
                                        <p:strVal val="visible"/>
                                      </p:to>
                                    </p:set>
                                    <p:anim calcmode="lin" valueType="num">
                                      <p:cBhvr>
                                        <p:cTn id="43" dur="1000" fill="hold"/>
                                        <p:tgtEl>
                                          <p:spTgt spid="1128909"/>
                                        </p:tgtEl>
                                        <p:attrNameLst>
                                          <p:attrName>ppt_x</p:attrName>
                                        </p:attrNameLst>
                                      </p:cBhvr>
                                      <p:tavLst>
                                        <p:tav tm="0">
                                          <p:val>
                                            <p:strVal val="#ppt_x+#ppt_w/2"/>
                                          </p:val>
                                        </p:tav>
                                        <p:tav tm="100000">
                                          <p:val>
                                            <p:strVal val="#ppt_x"/>
                                          </p:val>
                                        </p:tav>
                                      </p:tavLst>
                                    </p:anim>
                                    <p:anim calcmode="lin" valueType="num">
                                      <p:cBhvr>
                                        <p:cTn id="44" dur="1000" fill="hold"/>
                                        <p:tgtEl>
                                          <p:spTgt spid="1128909"/>
                                        </p:tgtEl>
                                        <p:attrNameLst>
                                          <p:attrName>ppt_y</p:attrName>
                                        </p:attrNameLst>
                                      </p:cBhvr>
                                      <p:tavLst>
                                        <p:tav tm="0">
                                          <p:val>
                                            <p:strVal val="#ppt_y"/>
                                          </p:val>
                                        </p:tav>
                                        <p:tav tm="100000">
                                          <p:val>
                                            <p:strVal val="#ppt_y"/>
                                          </p:val>
                                        </p:tav>
                                      </p:tavLst>
                                    </p:anim>
                                    <p:anim calcmode="lin" valueType="num">
                                      <p:cBhvr>
                                        <p:cTn id="45" dur="1000" fill="hold"/>
                                        <p:tgtEl>
                                          <p:spTgt spid="1128909"/>
                                        </p:tgtEl>
                                        <p:attrNameLst>
                                          <p:attrName>ppt_w</p:attrName>
                                        </p:attrNameLst>
                                      </p:cBhvr>
                                      <p:tavLst>
                                        <p:tav tm="0">
                                          <p:val>
                                            <p:fltVal val="0"/>
                                          </p:val>
                                        </p:tav>
                                        <p:tav tm="100000">
                                          <p:val>
                                            <p:strVal val="#ppt_w"/>
                                          </p:val>
                                        </p:tav>
                                      </p:tavLst>
                                    </p:anim>
                                    <p:anim calcmode="lin" valueType="num">
                                      <p:cBhvr>
                                        <p:cTn id="46" dur="1000" fill="hold"/>
                                        <p:tgtEl>
                                          <p:spTgt spid="1128909"/>
                                        </p:tgtEl>
                                        <p:attrNameLst>
                                          <p:attrName>ppt_h</p:attrName>
                                        </p:attrNameLst>
                                      </p:cBhvr>
                                      <p:tavLst>
                                        <p:tav tm="0">
                                          <p:val>
                                            <p:strVal val="#ppt_h"/>
                                          </p:val>
                                        </p:tav>
                                        <p:tav tm="100000">
                                          <p:val>
                                            <p:strVal val="#ppt_h"/>
                                          </p:val>
                                        </p:tav>
                                      </p:tavLst>
                                    </p:anim>
                                  </p:childTnLst>
                                </p:cTn>
                              </p:par>
                              <p:par>
                                <p:cTn id="47" presetID="17" presetClass="entr" presetSubtype="2" fill="hold" nodeType="withEffect">
                                  <p:stCondLst>
                                    <p:cond delay="0"/>
                                  </p:stCondLst>
                                  <p:childTnLst>
                                    <p:set>
                                      <p:cBhvr>
                                        <p:cTn id="48" dur="1" fill="hold">
                                          <p:stCondLst>
                                            <p:cond delay="0"/>
                                          </p:stCondLst>
                                        </p:cTn>
                                        <p:tgtEl>
                                          <p:spTgt spid="1128834"/>
                                        </p:tgtEl>
                                        <p:attrNameLst>
                                          <p:attrName>style.visibility</p:attrName>
                                        </p:attrNameLst>
                                      </p:cBhvr>
                                      <p:to>
                                        <p:strVal val="visible"/>
                                      </p:to>
                                    </p:set>
                                    <p:anim calcmode="lin" valueType="num">
                                      <p:cBhvr>
                                        <p:cTn id="49" dur="1000" fill="hold"/>
                                        <p:tgtEl>
                                          <p:spTgt spid="1128834"/>
                                        </p:tgtEl>
                                        <p:attrNameLst>
                                          <p:attrName>ppt_x</p:attrName>
                                        </p:attrNameLst>
                                      </p:cBhvr>
                                      <p:tavLst>
                                        <p:tav tm="0">
                                          <p:val>
                                            <p:strVal val="#ppt_x+#ppt_w/2"/>
                                          </p:val>
                                        </p:tav>
                                        <p:tav tm="100000">
                                          <p:val>
                                            <p:strVal val="#ppt_x"/>
                                          </p:val>
                                        </p:tav>
                                      </p:tavLst>
                                    </p:anim>
                                    <p:anim calcmode="lin" valueType="num">
                                      <p:cBhvr>
                                        <p:cTn id="50" dur="1000" fill="hold"/>
                                        <p:tgtEl>
                                          <p:spTgt spid="1128834"/>
                                        </p:tgtEl>
                                        <p:attrNameLst>
                                          <p:attrName>ppt_y</p:attrName>
                                        </p:attrNameLst>
                                      </p:cBhvr>
                                      <p:tavLst>
                                        <p:tav tm="0">
                                          <p:val>
                                            <p:strVal val="#ppt_y"/>
                                          </p:val>
                                        </p:tav>
                                        <p:tav tm="100000">
                                          <p:val>
                                            <p:strVal val="#ppt_y"/>
                                          </p:val>
                                        </p:tav>
                                      </p:tavLst>
                                    </p:anim>
                                    <p:anim calcmode="lin" valueType="num">
                                      <p:cBhvr>
                                        <p:cTn id="51" dur="1000" fill="hold"/>
                                        <p:tgtEl>
                                          <p:spTgt spid="1128834"/>
                                        </p:tgtEl>
                                        <p:attrNameLst>
                                          <p:attrName>ppt_w</p:attrName>
                                        </p:attrNameLst>
                                      </p:cBhvr>
                                      <p:tavLst>
                                        <p:tav tm="0">
                                          <p:val>
                                            <p:fltVal val="0"/>
                                          </p:val>
                                        </p:tav>
                                        <p:tav tm="100000">
                                          <p:val>
                                            <p:strVal val="#ppt_w"/>
                                          </p:val>
                                        </p:tav>
                                      </p:tavLst>
                                    </p:anim>
                                    <p:anim calcmode="lin" valueType="num">
                                      <p:cBhvr>
                                        <p:cTn id="52" dur="1000" fill="hold"/>
                                        <p:tgtEl>
                                          <p:spTgt spid="1128834"/>
                                        </p:tgtEl>
                                        <p:attrNameLst>
                                          <p:attrName>ppt_h</p:attrName>
                                        </p:attrNameLst>
                                      </p:cBhvr>
                                      <p:tavLst>
                                        <p:tav tm="0">
                                          <p:val>
                                            <p:strVal val="#ppt_h"/>
                                          </p:val>
                                        </p:tav>
                                        <p:tav tm="100000">
                                          <p:val>
                                            <p:strVal val="#ppt_h"/>
                                          </p:val>
                                        </p:tav>
                                      </p:tavLst>
                                    </p:anim>
                                  </p:childTnLst>
                                </p:cTn>
                              </p:par>
                              <p:par>
                                <p:cTn id="53" presetID="17" presetClass="entr" presetSubtype="2"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p:cTn id="55" dur="1000" fill="hold"/>
                                        <p:tgtEl>
                                          <p:spTgt spid="6"/>
                                        </p:tgtEl>
                                        <p:attrNameLst>
                                          <p:attrName>ppt_x</p:attrName>
                                        </p:attrNameLst>
                                      </p:cBhvr>
                                      <p:tavLst>
                                        <p:tav tm="0">
                                          <p:val>
                                            <p:strVal val="#ppt_x+#ppt_w/2"/>
                                          </p:val>
                                        </p:tav>
                                        <p:tav tm="100000">
                                          <p:val>
                                            <p:strVal val="#ppt_x"/>
                                          </p:val>
                                        </p:tav>
                                      </p:tavLst>
                                    </p:anim>
                                    <p:anim calcmode="lin" valueType="num">
                                      <p:cBhvr>
                                        <p:cTn id="56" dur="1000" fill="hold"/>
                                        <p:tgtEl>
                                          <p:spTgt spid="6"/>
                                        </p:tgtEl>
                                        <p:attrNameLst>
                                          <p:attrName>ppt_y</p:attrName>
                                        </p:attrNameLst>
                                      </p:cBhvr>
                                      <p:tavLst>
                                        <p:tav tm="0">
                                          <p:val>
                                            <p:strVal val="#ppt_y"/>
                                          </p:val>
                                        </p:tav>
                                        <p:tav tm="100000">
                                          <p:val>
                                            <p:strVal val="#ppt_y"/>
                                          </p:val>
                                        </p:tav>
                                      </p:tavLst>
                                    </p:anim>
                                    <p:anim calcmode="lin" valueType="num">
                                      <p:cBhvr>
                                        <p:cTn id="57" dur="1000" fill="hold"/>
                                        <p:tgtEl>
                                          <p:spTgt spid="6"/>
                                        </p:tgtEl>
                                        <p:attrNameLst>
                                          <p:attrName>ppt_w</p:attrName>
                                        </p:attrNameLst>
                                      </p:cBhvr>
                                      <p:tavLst>
                                        <p:tav tm="0">
                                          <p:val>
                                            <p:fltVal val="0"/>
                                          </p:val>
                                        </p:tav>
                                        <p:tav tm="100000">
                                          <p:val>
                                            <p:strVal val="#ppt_w"/>
                                          </p:val>
                                        </p:tav>
                                      </p:tavLst>
                                    </p:anim>
                                    <p:anim calcmode="lin" valueType="num">
                                      <p:cBhvr>
                                        <p:cTn id="58" dur="1000" fill="hold"/>
                                        <p:tgtEl>
                                          <p:spTgt spid="6"/>
                                        </p:tgtEl>
                                        <p:attrNameLst>
                                          <p:attrName>ppt_h</p:attrName>
                                        </p:attrNameLst>
                                      </p:cBhvr>
                                      <p:tavLst>
                                        <p:tav tm="0">
                                          <p:val>
                                            <p:strVal val="#ppt_h"/>
                                          </p:val>
                                        </p:tav>
                                        <p:tav tm="100000">
                                          <p:val>
                                            <p:strVal val="#ppt_h"/>
                                          </p:val>
                                        </p:tav>
                                      </p:tavLst>
                                    </p:anim>
                                  </p:childTnLst>
                                </p:cTn>
                              </p:par>
                              <p:par>
                                <p:cTn id="59" presetID="17" presetClass="entr" presetSubtype="2" fill="hold" grpId="0" nodeType="withEffect">
                                  <p:stCondLst>
                                    <p:cond delay="0"/>
                                  </p:stCondLst>
                                  <p:childTnLst>
                                    <p:set>
                                      <p:cBhvr>
                                        <p:cTn id="60" dur="1" fill="hold">
                                          <p:stCondLst>
                                            <p:cond delay="0"/>
                                          </p:stCondLst>
                                        </p:cTn>
                                        <p:tgtEl>
                                          <p:spTgt spid="1128835"/>
                                        </p:tgtEl>
                                        <p:attrNameLst>
                                          <p:attrName>style.visibility</p:attrName>
                                        </p:attrNameLst>
                                      </p:cBhvr>
                                      <p:to>
                                        <p:strVal val="visible"/>
                                      </p:to>
                                    </p:set>
                                    <p:anim calcmode="lin" valueType="num">
                                      <p:cBhvr>
                                        <p:cTn id="61" dur="1000" fill="hold"/>
                                        <p:tgtEl>
                                          <p:spTgt spid="1128835"/>
                                        </p:tgtEl>
                                        <p:attrNameLst>
                                          <p:attrName>ppt_x</p:attrName>
                                        </p:attrNameLst>
                                      </p:cBhvr>
                                      <p:tavLst>
                                        <p:tav tm="0">
                                          <p:val>
                                            <p:strVal val="#ppt_x+#ppt_w/2"/>
                                          </p:val>
                                        </p:tav>
                                        <p:tav tm="100000">
                                          <p:val>
                                            <p:strVal val="#ppt_x"/>
                                          </p:val>
                                        </p:tav>
                                      </p:tavLst>
                                    </p:anim>
                                    <p:anim calcmode="lin" valueType="num">
                                      <p:cBhvr>
                                        <p:cTn id="62" dur="1000" fill="hold"/>
                                        <p:tgtEl>
                                          <p:spTgt spid="1128835"/>
                                        </p:tgtEl>
                                        <p:attrNameLst>
                                          <p:attrName>ppt_y</p:attrName>
                                        </p:attrNameLst>
                                      </p:cBhvr>
                                      <p:tavLst>
                                        <p:tav tm="0">
                                          <p:val>
                                            <p:strVal val="#ppt_y"/>
                                          </p:val>
                                        </p:tav>
                                        <p:tav tm="100000">
                                          <p:val>
                                            <p:strVal val="#ppt_y"/>
                                          </p:val>
                                        </p:tav>
                                      </p:tavLst>
                                    </p:anim>
                                    <p:anim calcmode="lin" valueType="num">
                                      <p:cBhvr>
                                        <p:cTn id="63" dur="1000" fill="hold"/>
                                        <p:tgtEl>
                                          <p:spTgt spid="1128835"/>
                                        </p:tgtEl>
                                        <p:attrNameLst>
                                          <p:attrName>ppt_w</p:attrName>
                                        </p:attrNameLst>
                                      </p:cBhvr>
                                      <p:tavLst>
                                        <p:tav tm="0">
                                          <p:val>
                                            <p:fltVal val="0"/>
                                          </p:val>
                                        </p:tav>
                                        <p:tav tm="100000">
                                          <p:val>
                                            <p:strVal val="#ppt_w"/>
                                          </p:val>
                                        </p:tav>
                                      </p:tavLst>
                                    </p:anim>
                                    <p:anim calcmode="lin" valueType="num">
                                      <p:cBhvr>
                                        <p:cTn id="64" dur="1000" fill="hold"/>
                                        <p:tgtEl>
                                          <p:spTgt spid="1128835"/>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7" presetClass="entr" presetSubtype="4"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p:cTn id="69" dur="1000" fill="hold"/>
                                        <p:tgtEl>
                                          <p:spTgt spid="27"/>
                                        </p:tgtEl>
                                        <p:attrNameLst>
                                          <p:attrName>ppt_x</p:attrName>
                                        </p:attrNameLst>
                                      </p:cBhvr>
                                      <p:tavLst>
                                        <p:tav tm="0">
                                          <p:val>
                                            <p:strVal val="#ppt_x"/>
                                          </p:val>
                                        </p:tav>
                                        <p:tav tm="100000">
                                          <p:val>
                                            <p:strVal val="#ppt_x"/>
                                          </p:val>
                                        </p:tav>
                                      </p:tavLst>
                                    </p:anim>
                                    <p:anim calcmode="lin" valueType="num">
                                      <p:cBhvr>
                                        <p:cTn id="70" dur="1000" fill="hold"/>
                                        <p:tgtEl>
                                          <p:spTgt spid="27"/>
                                        </p:tgtEl>
                                        <p:attrNameLst>
                                          <p:attrName>ppt_y</p:attrName>
                                        </p:attrNameLst>
                                      </p:cBhvr>
                                      <p:tavLst>
                                        <p:tav tm="0">
                                          <p:val>
                                            <p:strVal val="#ppt_y+#ppt_h/2"/>
                                          </p:val>
                                        </p:tav>
                                        <p:tav tm="100000">
                                          <p:val>
                                            <p:strVal val="#ppt_y"/>
                                          </p:val>
                                        </p:tav>
                                      </p:tavLst>
                                    </p:anim>
                                    <p:anim calcmode="lin" valueType="num">
                                      <p:cBhvr>
                                        <p:cTn id="71" dur="1000" fill="hold"/>
                                        <p:tgtEl>
                                          <p:spTgt spid="27"/>
                                        </p:tgtEl>
                                        <p:attrNameLst>
                                          <p:attrName>ppt_w</p:attrName>
                                        </p:attrNameLst>
                                      </p:cBhvr>
                                      <p:tavLst>
                                        <p:tav tm="0">
                                          <p:val>
                                            <p:strVal val="#ppt_w"/>
                                          </p:val>
                                        </p:tav>
                                        <p:tav tm="100000">
                                          <p:val>
                                            <p:strVal val="#ppt_w"/>
                                          </p:val>
                                        </p:tav>
                                      </p:tavLst>
                                    </p:anim>
                                    <p:anim calcmode="lin" valueType="num">
                                      <p:cBhvr>
                                        <p:cTn id="72" dur="10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28"/>
                                        </p:tgtEl>
                                        <p:attrNameLst>
                                          <p:attrName>style.visibility</p:attrName>
                                        </p:attrNameLst>
                                      </p:cBhvr>
                                      <p:to>
                                        <p:strVal val="visible"/>
                                      </p:to>
                                    </p:set>
                                    <p:anim calcmode="lin" valueType="num">
                                      <p:cBhvr>
                                        <p:cTn id="77" dur="1000" fill="hold"/>
                                        <p:tgtEl>
                                          <p:spTgt spid="28"/>
                                        </p:tgtEl>
                                        <p:attrNameLst>
                                          <p:attrName>ppt_w</p:attrName>
                                        </p:attrNameLst>
                                      </p:cBhvr>
                                      <p:tavLst>
                                        <p:tav tm="0">
                                          <p:val>
                                            <p:strVal val="#ppt_w*0.70"/>
                                          </p:val>
                                        </p:tav>
                                        <p:tav tm="100000">
                                          <p:val>
                                            <p:strVal val="#ppt_w"/>
                                          </p:val>
                                        </p:tav>
                                      </p:tavLst>
                                    </p:anim>
                                    <p:anim calcmode="lin" valueType="num">
                                      <p:cBhvr>
                                        <p:cTn id="78" dur="1000" fill="hold"/>
                                        <p:tgtEl>
                                          <p:spTgt spid="28"/>
                                        </p:tgtEl>
                                        <p:attrNameLst>
                                          <p:attrName>ppt_h</p:attrName>
                                        </p:attrNameLst>
                                      </p:cBhvr>
                                      <p:tavLst>
                                        <p:tav tm="0">
                                          <p:val>
                                            <p:strVal val="#ppt_h"/>
                                          </p:val>
                                        </p:tav>
                                        <p:tav tm="100000">
                                          <p:val>
                                            <p:strVal val="#ppt_h"/>
                                          </p:val>
                                        </p:tav>
                                      </p:tavLst>
                                    </p:anim>
                                    <p:animEffect transition="in" filter="fade">
                                      <p:cBhvr>
                                        <p:cTn id="79" dur="1000"/>
                                        <p:tgtEl>
                                          <p:spTgt spid="28"/>
                                        </p:tgtEl>
                                      </p:cBhvr>
                                    </p:animEffect>
                                  </p:childTnLst>
                                </p:cTn>
                              </p:par>
                            </p:childTnLst>
                          </p:cTn>
                        </p:par>
                        <p:par>
                          <p:cTn id="80" fill="hold">
                            <p:stCondLst>
                              <p:cond delay="1000"/>
                            </p:stCondLst>
                            <p:childTnLst>
                              <p:par>
                                <p:cTn id="81" presetID="17" presetClass="entr" presetSubtype="4" fill="hold" nodeType="after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500" fill="hold"/>
                                        <p:tgtEl>
                                          <p:spTgt spid="26"/>
                                        </p:tgtEl>
                                        <p:attrNameLst>
                                          <p:attrName>ppt_x</p:attrName>
                                        </p:attrNameLst>
                                      </p:cBhvr>
                                      <p:tavLst>
                                        <p:tav tm="0">
                                          <p:val>
                                            <p:strVal val="#ppt_x"/>
                                          </p:val>
                                        </p:tav>
                                        <p:tav tm="100000">
                                          <p:val>
                                            <p:strVal val="#ppt_x"/>
                                          </p:val>
                                        </p:tav>
                                      </p:tavLst>
                                    </p:anim>
                                    <p:anim calcmode="lin" valueType="num">
                                      <p:cBhvr>
                                        <p:cTn id="84" dur="500" fill="hold"/>
                                        <p:tgtEl>
                                          <p:spTgt spid="26"/>
                                        </p:tgtEl>
                                        <p:attrNameLst>
                                          <p:attrName>ppt_y</p:attrName>
                                        </p:attrNameLst>
                                      </p:cBhvr>
                                      <p:tavLst>
                                        <p:tav tm="0">
                                          <p:val>
                                            <p:strVal val="#ppt_y+#ppt_h/2"/>
                                          </p:val>
                                        </p:tav>
                                        <p:tav tm="100000">
                                          <p:val>
                                            <p:strVal val="#ppt_y"/>
                                          </p:val>
                                        </p:tav>
                                      </p:tavLst>
                                    </p:anim>
                                    <p:anim calcmode="lin" valueType="num">
                                      <p:cBhvr>
                                        <p:cTn id="85" dur="500" fill="hold"/>
                                        <p:tgtEl>
                                          <p:spTgt spid="26"/>
                                        </p:tgtEl>
                                        <p:attrNameLst>
                                          <p:attrName>ppt_w</p:attrName>
                                        </p:attrNameLst>
                                      </p:cBhvr>
                                      <p:tavLst>
                                        <p:tav tm="0">
                                          <p:val>
                                            <p:strVal val="#ppt_w"/>
                                          </p:val>
                                        </p:tav>
                                        <p:tav tm="100000">
                                          <p:val>
                                            <p:strVal val="#ppt_w"/>
                                          </p:val>
                                        </p:tav>
                                      </p:tavLst>
                                    </p:anim>
                                    <p:anim calcmode="lin" valueType="num">
                                      <p:cBhvr>
                                        <p:cTn id="86" dur="500" fill="hold"/>
                                        <p:tgtEl>
                                          <p:spTgt spid="26"/>
                                        </p:tgtEl>
                                        <p:attrNameLst>
                                          <p:attrName>ppt_h</p:attrName>
                                        </p:attrNameLst>
                                      </p:cBhvr>
                                      <p:tavLst>
                                        <p:tav tm="0">
                                          <p:val>
                                            <p:fltVal val="0"/>
                                          </p:val>
                                        </p:tav>
                                        <p:tav tm="100000">
                                          <p:val>
                                            <p:strVal val="#ppt_h"/>
                                          </p:val>
                                        </p:tav>
                                      </p:tavLst>
                                    </p:anim>
                                  </p:childTnLst>
                                </p:cTn>
                              </p:par>
                            </p:childTnLst>
                          </p:cTn>
                        </p:par>
                        <p:par>
                          <p:cTn id="87" fill="hold">
                            <p:stCondLst>
                              <p:cond delay="1500"/>
                            </p:stCondLst>
                            <p:childTnLst>
                              <p:par>
                                <p:cTn id="88" presetID="55" presetClass="entr" presetSubtype="0" fill="hold" nodeType="afterEffect">
                                  <p:stCondLst>
                                    <p:cond delay="0"/>
                                  </p:stCondLst>
                                  <p:childTnLst>
                                    <p:set>
                                      <p:cBhvr>
                                        <p:cTn id="89" dur="1" fill="hold">
                                          <p:stCondLst>
                                            <p:cond delay="0"/>
                                          </p:stCondLst>
                                        </p:cTn>
                                        <p:tgtEl>
                                          <p:spTgt spid="5"/>
                                        </p:tgtEl>
                                        <p:attrNameLst>
                                          <p:attrName>style.visibility</p:attrName>
                                        </p:attrNameLst>
                                      </p:cBhvr>
                                      <p:to>
                                        <p:strVal val="visible"/>
                                      </p:to>
                                    </p:set>
                                    <p:anim calcmode="lin" valueType="num">
                                      <p:cBhvr>
                                        <p:cTn id="90" dur="1000" fill="hold"/>
                                        <p:tgtEl>
                                          <p:spTgt spid="5"/>
                                        </p:tgtEl>
                                        <p:attrNameLst>
                                          <p:attrName>ppt_w</p:attrName>
                                        </p:attrNameLst>
                                      </p:cBhvr>
                                      <p:tavLst>
                                        <p:tav tm="0">
                                          <p:val>
                                            <p:strVal val="#ppt_w*0.70"/>
                                          </p:val>
                                        </p:tav>
                                        <p:tav tm="100000">
                                          <p:val>
                                            <p:strVal val="#ppt_w"/>
                                          </p:val>
                                        </p:tav>
                                      </p:tavLst>
                                    </p:anim>
                                    <p:anim calcmode="lin" valueType="num">
                                      <p:cBhvr>
                                        <p:cTn id="91" dur="1000" fill="hold"/>
                                        <p:tgtEl>
                                          <p:spTgt spid="5"/>
                                        </p:tgtEl>
                                        <p:attrNameLst>
                                          <p:attrName>ppt_h</p:attrName>
                                        </p:attrNameLst>
                                      </p:cBhvr>
                                      <p:tavLst>
                                        <p:tav tm="0">
                                          <p:val>
                                            <p:strVal val="#ppt_h"/>
                                          </p:val>
                                        </p:tav>
                                        <p:tav tm="100000">
                                          <p:val>
                                            <p:strVal val="#ppt_h"/>
                                          </p:val>
                                        </p:tav>
                                      </p:tavLst>
                                    </p:anim>
                                    <p:animEffect transition="in" filter="fade">
                                      <p:cBhvr>
                                        <p:cTn id="92" dur="1000"/>
                                        <p:tgtEl>
                                          <p:spTgt spid="5"/>
                                        </p:tgtEl>
                                      </p:cBhvr>
                                    </p:animEffect>
                                  </p:childTnLst>
                                </p:cTn>
                              </p:par>
                            </p:childTnLst>
                          </p:cTn>
                        </p:par>
                      </p:childTnLst>
                    </p:cTn>
                  </p:par>
                  <p:par>
                    <p:cTn id="93" fill="hold">
                      <p:stCondLst>
                        <p:cond delay="indefinite"/>
                      </p:stCondLst>
                      <p:childTnLst>
                        <p:par>
                          <p:cTn id="94" fill="hold">
                            <p:stCondLst>
                              <p:cond delay="0"/>
                            </p:stCondLst>
                            <p:childTnLst>
                              <p:par>
                                <p:cTn id="95" presetID="8" presetClass="entr" presetSubtype="16" fill="hold" nodeType="clickEffect">
                                  <p:stCondLst>
                                    <p:cond delay="0"/>
                                  </p:stCondLst>
                                  <p:childTnLst>
                                    <p:set>
                                      <p:cBhvr>
                                        <p:cTn id="96" dur="1" fill="hold">
                                          <p:stCondLst>
                                            <p:cond delay="0"/>
                                          </p:stCondLst>
                                        </p:cTn>
                                        <p:tgtEl>
                                          <p:spTgt spid="21554"/>
                                        </p:tgtEl>
                                        <p:attrNameLst>
                                          <p:attrName>style.visibility</p:attrName>
                                        </p:attrNameLst>
                                      </p:cBhvr>
                                      <p:to>
                                        <p:strVal val="visible"/>
                                      </p:to>
                                    </p:set>
                                    <p:animEffect transition="in" filter="diamond(in)">
                                      <p:cBhvr>
                                        <p:cTn id="97" dur="1000"/>
                                        <p:tgtEl>
                                          <p:spTgt spid="21554"/>
                                        </p:tgtEl>
                                      </p:cBhvr>
                                    </p:animEffect>
                                  </p:childTnLst>
                                </p:cTn>
                              </p:par>
                              <p:par>
                                <p:cTn id="98" presetID="8" presetClass="entr" presetSubtype="16" fill="hold" nodeType="withEffect">
                                  <p:stCondLst>
                                    <p:cond delay="0"/>
                                  </p:stCondLst>
                                  <p:childTnLst>
                                    <p:set>
                                      <p:cBhvr>
                                        <p:cTn id="99" dur="1" fill="hold">
                                          <p:stCondLst>
                                            <p:cond delay="0"/>
                                          </p:stCondLst>
                                        </p:cTn>
                                        <p:tgtEl>
                                          <p:spTgt spid="21556"/>
                                        </p:tgtEl>
                                        <p:attrNameLst>
                                          <p:attrName>style.visibility</p:attrName>
                                        </p:attrNameLst>
                                      </p:cBhvr>
                                      <p:to>
                                        <p:strVal val="visible"/>
                                      </p:to>
                                    </p:set>
                                    <p:animEffect transition="in" filter="diamond(in)">
                                      <p:cBhvr>
                                        <p:cTn id="100" dur="1000"/>
                                        <p:tgtEl>
                                          <p:spTgt spid="21556"/>
                                        </p:tgtEl>
                                      </p:cBhvr>
                                    </p:animEffect>
                                  </p:childTnLst>
                                </p:cTn>
                              </p:par>
                              <p:par>
                                <p:cTn id="101" presetID="8" presetClass="entr" presetSubtype="16" fill="hold" nodeType="withEffect">
                                  <p:stCondLst>
                                    <p:cond delay="0"/>
                                  </p:stCondLst>
                                  <p:childTnLst>
                                    <p:set>
                                      <p:cBhvr>
                                        <p:cTn id="102" dur="1" fill="hold">
                                          <p:stCondLst>
                                            <p:cond delay="0"/>
                                          </p:stCondLst>
                                        </p:cTn>
                                        <p:tgtEl>
                                          <p:spTgt spid="21555"/>
                                        </p:tgtEl>
                                        <p:attrNameLst>
                                          <p:attrName>style.visibility</p:attrName>
                                        </p:attrNameLst>
                                      </p:cBhvr>
                                      <p:to>
                                        <p:strVal val="visible"/>
                                      </p:to>
                                    </p:set>
                                    <p:animEffect transition="in" filter="diamond(in)">
                                      <p:cBhvr>
                                        <p:cTn id="103" dur="1000"/>
                                        <p:tgtEl>
                                          <p:spTgt spid="21555"/>
                                        </p:tgtEl>
                                      </p:cBhvr>
                                    </p:animEffect>
                                  </p:childTnLst>
                                </p:cTn>
                              </p:par>
                            </p:childTnLst>
                          </p:cTn>
                        </p:par>
                      </p:childTnLst>
                    </p:cTn>
                  </p:par>
                  <p:par>
                    <p:cTn id="104" fill="hold">
                      <p:stCondLst>
                        <p:cond delay="indefinite"/>
                      </p:stCondLst>
                      <p:childTnLst>
                        <p:par>
                          <p:cTn id="105" fill="hold">
                            <p:stCondLst>
                              <p:cond delay="0"/>
                            </p:stCondLst>
                            <p:childTnLst>
                              <p:par>
                                <p:cTn id="106" presetID="55" presetClass="entr" presetSubtype="0" fill="hold" grpId="0" nodeType="clickEffect">
                                  <p:stCondLst>
                                    <p:cond delay="0"/>
                                  </p:stCondLst>
                                  <p:childTnLst>
                                    <p:set>
                                      <p:cBhvr>
                                        <p:cTn id="107" dur="1" fill="hold">
                                          <p:stCondLst>
                                            <p:cond delay="0"/>
                                          </p:stCondLst>
                                        </p:cTn>
                                        <p:tgtEl>
                                          <p:spTgt spid="1128955"/>
                                        </p:tgtEl>
                                        <p:attrNameLst>
                                          <p:attrName>style.visibility</p:attrName>
                                        </p:attrNameLst>
                                      </p:cBhvr>
                                      <p:to>
                                        <p:strVal val="visible"/>
                                      </p:to>
                                    </p:set>
                                    <p:anim calcmode="lin" valueType="num">
                                      <p:cBhvr>
                                        <p:cTn id="108" dur="1000" fill="hold"/>
                                        <p:tgtEl>
                                          <p:spTgt spid="1128955"/>
                                        </p:tgtEl>
                                        <p:attrNameLst>
                                          <p:attrName>ppt_w</p:attrName>
                                        </p:attrNameLst>
                                      </p:cBhvr>
                                      <p:tavLst>
                                        <p:tav tm="0">
                                          <p:val>
                                            <p:strVal val="#ppt_w*0.70"/>
                                          </p:val>
                                        </p:tav>
                                        <p:tav tm="100000">
                                          <p:val>
                                            <p:strVal val="#ppt_w"/>
                                          </p:val>
                                        </p:tav>
                                      </p:tavLst>
                                    </p:anim>
                                    <p:anim calcmode="lin" valueType="num">
                                      <p:cBhvr>
                                        <p:cTn id="109" dur="1000" fill="hold"/>
                                        <p:tgtEl>
                                          <p:spTgt spid="1128955"/>
                                        </p:tgtEl>
                                        <p:attrNameLst>
                                          <p:attrName>ppt_h</p:attrName>
                                        </p:attrNameLst>
                                      </p:cBhvr>
                                      <p:tavLst>
                                        <p:tav tm="0">
                                          <p:val>
                                            <p:strVal val="#ppt_h"/>
                                          </p:val>
                                        </p:tav>
                                        <p:tav tm="100000">
                                          <p:val>
                                            <p:strVal val="#ppt_h"/>
                                          </p:val>
                                        </p:tav>
                                      </p:tavLst>
                                    </p:anim>
                                    <p:animEffect transition="in" filter="fade">
                                      <p:cBhvr>
                                        <p:cTn id="110" dur="1000"/>
                                        <p:tgtEl>
                                          <p:spTgt spid="1128955"/>
                                        </p:tgtEl>
                                      </p:cBhvr>
                                    </p:animEffect>
                                  </p:childTnLst>
                                </p:cTn>
                              </p:par>
                            </p:childTnLst>
                          </p:cTn>
                        </p:par>
                      </p:childTnLst>
                    </p:cTn>
                  </p:par>
                  <p:par>
                    <p:cTn id="111" fill="hold">
                      <p:stCondLst>
                        <p:cond delay="indefinite"/>
                      </p:stCondLst>
                      <p:childTnLst>
                        <p:par>
                          <p:cTn id="112" fill="hold">
                            <p:stCondLst>
                              <p:cond delay="0"/>
                            </p:stCondLst>
                            <p:childTnLst>
                              <p:par>
                                <p:cTn id="113" presetID="17" presetClass="entr" presetSubtype="1" fill="hold" nodeType="clickEffect">
                                  <p:stCondLst>
                                    <p:cond delay="0"/>
                                  </p:stCondLst>
                                  <p:childTnLst>
                                    <p:set>
                                      <p:cBhvr>
                                        <p:cTn id="114" dur="1" fill="hold">
                                          <p:stCondLst>
                                            <p:cond delay="0"/>
                                          </p:stCondLst>
                                        </p:cTn>
                                        <p:tgtEl>
                                          <p:spTgt spid="103"/>
                                        </p:tgtEl>
                                        <p:attrNameLst>
                                          <p:attrName>style.visibility</p:attrName>
                                        </p:attrNameLst>
                                      </p:cBhvr>
                                      <p:to>
                                        <p:strVal val="visible"/>
                                      </p:to>
                                    </p:set>
                                    <p:anim calcmode="lin" valueType="num">
                                      <p:cBhvr>
                                        <p:cTn id="115" dur="1000" fill="hold"/>
                                        <p:tgtEl>
                                          <p:spTgt spid="103"/>
                                        </p:tgtEl>
                                        <p:attrNameLst>
                                          <p:attrName>ppt_x</p:attrName>
                                        </p:attrNameLst>
                                      </p:cBhvr>
                                      <p:tavLst>
                                        <p:tav tm="0">
                                          <p:val>
                                            <p:strVal val="#ppt_x"/>
                                          </p:val>
                                        </p:tav>
                                        <p:tav tm="100000">
                                          <p:val>
                                            <p:strVal val="#ppt_x"/>
                                          </p:val>
                                        </p:tav>
                                      </p:tavLst>
                                    </p:anim>
                                    <p:anim calcmode="lin" valueType="num">
                                      <p:cBhvr>
                                        <p:cTn id="116" dur="1000" fill="hold"/>
                                        <p:tgtEl>
                                          <p:spTgt spid="103"/>
                                        </p:tgtEl>
                                        <p:attrNameLst>
                                          <p:attrName>ppt_y</p:attrName>
                                        </p:attrNameLst>
                                      </p:cBhvr>
                                      <p:tavLst>
                                        <p:tav tm="0">
                                          <p:val>
                                            <p:strVal val="#ppt_y-#ppt_h/2"/>
                                          </p:val>
                                        </p:tav>
                                        <p:tav tm="100000">
                                          <p:val>
                                            <p:strVal val="#ppt_y"/>
                                          </p:val>
                                        </p:tav>
                                      </p:tavLst>
                                    </p:anim>
                                    <p:anim calcmode="lin" valueType="num">
                                      <p:cBhvr>
                                        <p:cTn id="117" dur="1000" fill="hold"/>
                                        <p:tgtEl>
                                          <p:spTgt spid="103"/>
                                        </p:tgtEl>
                                        <p:attrNameLst>
                                          <p:attrName>ppt_w</p:attrName>
                                        </p:attrNameLst>
                                      </p:cBhvr>
                                      <p:tavLst>
                                        <p:tav tm="0">
                                          <p:val>
                                            <p:strVal val="#ppt_w"/>
                                          </p:val>
                                        </p:tav>
                                        <p:tav tm="100000">
                                          <p:val>
                                            <p:strVal val="#ppt_w"/>
                                          </p:val>
                                        </p:tav>
                                      </p:tavLst>
                                    </p:anim>
                                    <p:anim calcmode="lin" valueType="num">
                                      <p:cBhvr>
                                        <p:cTn id="118" dur="1000" fill="hold"/>
                                        <p:tgtEl>
                                          <p:spTgt spid="103"/>
                                        </p:tgtEl>
                                        <p:attrNameLst>
                                          <p:attrName>ppt_h</p:attrName>
                                        </p:attrNameLst>
                                      </p:cBhvr>
                                      <p:tavLst>
                                        <p:tav tm="0">
                                          <p:val>
                                            <p:fltVal val="0"/>
                                          </p:val>
                                        </p:tav>
                                        <p:tav tm="100000">
                                          <p:val>
                                            <p:strVal val="#ppt_h"/>
                                          </p:val>
                                        </p:tav>
                                      </p:tavLst>
                                    </p:anim>
                                  </p:childTnLst>
                                </p:cTn>
                              </p:par>
                            </p:childTnLst>
                          </p:cTn>
                        </p:par>
                        <p:par>
                          <p:cTn id="119" fill="hold">
                            <p:stCondLst>
                              <p:cond delay="1000"/>
                            </p:stCondLst>
                            <p:childTnLst>
                              <p:par>
                                <p:cTn id="120" presetID="17" presetClass="entr" presetSubtype="10" fill="hold" nodeType="afterEffect">
                                  <p:stCondLst>
                                    <p:cond delay="0"/>
                                  </p:stCondLst>
                                  <p:childTnLst>
                                    <p:set>
                                      <p:cBhvr>
                                        <p:cTn id="121" dur="1" fill="hold">
                                          <p:stCondLst>
                                            <p:cond delay="0"/>
                                          </p:stCondLst>
                                        </p:cTn>
                                        <p:tgtEl>
                                          <p:spTgt spid="21559"/>
                                        </p:tgtEl>
                                        <p:attrNameLst>
                                          <p:attrName>style.visibility</p:attrName>
                                        </p:attrNameLst>
                                      </p:cBhvr>
                                      <p:to>
                                        <p:strVal val="visible"/>
                                      </p:to>
                                    </p:set>
                                    <p:anim calcmode="lin" valueType="num">
                                      <p:cBhvr>
                                        <p:cTn id="122" dur="500" fill="hold"/>
                                        <p:tgtEl>
                                          <p:spTgt spid="21559"/>
                                        </p:tgtEl>
                                        <p:attrNameLst>
                                          <p:attrName>ppt_w</p:attrName>
                                        </p:attrNameLst>
                                      </p:cBhvr>
                                      <p:tavLst>
                                        <p:tav tm="0">
                                          <p:val>
                                            <p:fltVal val="0"/>
                                          </p:val>
                                        </p:tav>
                                        <p:tav tm="100000">
                                          <p:val>
                                            <p:strVal val="#ppt_w"/>
                                          </p:val>
                                        </p:tav>
                                      </p:tavLst>
                                    </p:anim>
                                    <p:anim calcmode="lin" valueType="num">
                                      <p:cBhvr>
                                        <p:cTn id="123" dur="500" fill="hold"/>
                                        <p:tgtEl>
                                          <p:spTgt spid="2155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835" grpId="0"/>
      <p:bldP spid="135" grpId="0" animBg="1"/>
      <p:bldP spid="112895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114" name="AutoShape 2"/>
          <p:cNvCxnSpPr>
            <a:cxnSpLocks noChangeShapeType="1"/>
            <a:endCxn id="33947" idx="23"/>
          </p:cNvCxnSpPr>
          <p:nvPr/>
        </p:nvCxnSpPr>
        <p:spPr bwMode="auto">
          <a:xfrm rot="16200000" flipH="1">
            <a:off x="3507582" y="2685256"/>
            <a:ext cx="755650" cy="423863"/>
          </a:xfrm>
          <a:prstGeom prst="bentConnector2">
            <a:avLst/>
          </a:prstGeom>
          <a:noFill/>
          <a:ln w="19050">
            <a:solidFill>
              <a:schemeClr val="tx1"/>
            </a:solidFill>
            <a:prstDash val="dash"/>
            <a:miter lim="800000"/>
            <a:headEnd/>
            <a:tailEnd/>
          </a:ln>
        </p:spPr>
      </p:cxnSp>
      <p:grpSp>
        <p:nvGrpSpPr>
          <p:cNvPr id="2" name="Group 3"/>
          <p:cNvGrpSpPr>
            <a:grpSpLocks/>
          </p:cNvGrpSpPr>
          <p:nvPr/>
        </p:nvGrpSpPr>
        <p:grpSpPr bwMode="auto">
          <a:xfrm>
            <a:off x="4097338" y="3041650"/>
            <a:ext cx="430212" cy="473075"/>
            <a:chOff x="589" y="3243"/>
            <a:chExt cx="401" cy="401"/>
          </a:xfrm>
        </p:grpSpPr>
        <p:sp>
          <p:nvSpPr>
            <p:cNvPr id="33947" name="Freeform 4"/>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948" name="Oval 5"/>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949" name="Oval 6"/>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cxnSp>
        <p:nvCxnSpPr>
          <p:cNvPr id="90119" name="AutoShape 7"/>
          <p:cNvCxnSpPr>
            <a:cxnSpLocks noChangeShapeType="1"/>
          </p:cNvCxnSpPr>
          <p:nvPr/>
        </p:nvCxnSpPr>
        <p:spPr bwMode="auto">
          <a:xfrm>
            <a:off x="3665538" y="2425700"/>
            <a:ext cx="503237" cy="273050"/>
          </a:xfrm>
          <a:prstGeom prst="bentConnector3">
            <a:avLst>
              <a:gd name="adj1" fmla="val 1264"/>
            </a:avLst>
          </a:prstGeom>
          <a:noFill/>
          <a:ln w="19050">
            <a:solidFill>
              <a:schemeClr val="tx1"/>
            </a:solidFill>
            <a:prstDash val="dash"/>
            <a:miter lim="800000"/>
            <a:headEnd/>
            <a:tailEnd/>
          </a:ln>
        </p:spPr>
      </p:cxnSp>
      <p:grpSp>
        <p:nvGrpSpPr>
          <p:cNvPr id="3" name="Group 8"/>
          <p:cNvGrpSpPr>
            <a:grpSpLocks/>
          </p:cNvGrpSpPr>
          <p:nvPr/>
        </p:nvGrpSpPr>
        <p:grpSpPr bwMode="auto">
          <a:xfrm>
            <a:off x="4125913" y="2462213"/>
            <a:ext cx="430212" cy="474662"/>
            <a:chOff x="589" y="3243"/>
            <a:chExt cx="401" cy="401"/>
          </a:xfrm>
        </p:grpSpPr>
        <p:sp>
          <p:nvSpPr>
            <p:cNvPr id="33944" name="Freeform 9"/>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945" name="Oval 10"/>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946" name="Oval 11"/>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cxnSp>
        <p:nvCxnSpPr>
          <p:cNvPr id="90124" name="AutoShape 12"/>
          <p:cNvCxnSpPr>
            <a:cxnSpLocks noChangeShapeType="1"/>
            <a:endCxn id="33941" idx="23"/>
          </p:cNvCxnSpPr>
          <p:nvPr/>
        </p:nvCxnSpPr>
        <p:spPr bwMode="auto">
          <a:xfrm rot="16200000" flipH="1">
            <a:off x="3509168" y="4571207"/>
            <a:ext cx="684213" cy="431800"/>
          </a:xfrm>
          <a:prstGeom prst="bentConnector2">
            <a:avLst/>
          </a:prstGeom>
          <a:noFill/>
          <a:ln w="19050">
            <a:solidFill>
              <a:schemeClr val="tx1"/>
            </a:solidFill>
            <a:prstDash val="dash"/>
            <a:miter lim="800000"/>
            <a:headEnd/>
            <a:tailEnd/>
          </a:ln>
        </p:spPr>
      </p:cxnSp>
      <p:grpSp>
        <p:nvGrpSpPr>
          <p:cNvPr id="4" name="Group 13"/>
          <p:cNvGrpSpPr>
            <a:grpSpLocks/>
          </p:cNvGrpSpPr>
          <p:nvPr/>
        </p:nvGrpSpPr>
        <p:grpSpPr bwMode="auto">
          <a:xfrm>
            <a:off x="4067175" y="4895850"/>
            <a:ext cx="430213" cy="473075"/>
            <a:chOff x="589" y="3243"/>
            <a:chExt cx="401" cy="401"/>
          </a:xfrm>
        </p:grpSpPr>
        <p:sp>
          <p:nvSpPr>
            <p:cNvPr id="33941" name="Freeform 14"/>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942" name="Oval 15"/>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943" name="Oval 16"/>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cxnSp>
        <p:nvCxnSpPr>
          <p:cNvPr id="90129" name="AutoShape 17"/>
          <p:cNvCxnSpPr>
            <a:cxnSpLocks noChangeShapeType="1"/>
            <a:endCxn id="33938" idx="23"/>
          </p:cNvCxnSpPr>
          <p:nvPr/>
        </p:nvCxnSpPr>
        <p:spPr bwMode="auto">
          <a:xfrm rot="16200000" flipH="1">
            <a:off x="3784601" y="4257675"/>
            <a:ext cx="146050" cy="460375"/>
          </a:xfrm>
          <a:prstGeom prst="bentConnector2">
            <a:avLst/>
          </a:prstGeom>
          <a:noFill/>
          <a:ln w="19050">
            <a:solidFill>
              <a:schemeClr val="tx1"/>
            </a:solidFill>
            <a:prstDash val="dash"/>
            <a:miter lim="800000"/>
            <a:headEnd/>
            <a:tailEnd/>
          </a:ln>
        </p:spPr>
      </p:cxnSp>
      <p:grpSp>
        <p:nvGrpSpPr>
          <p:cNvPr id="5" name="Group 18"/>
          <p:cNvGrpSpPr>
            <a:grpSpLocks/>
          </p:cNvGrpSpPr>
          <p:nvPr/>
        </p:nvGrpSpPr>
        <p:grpSpPr bwMode="auto">
          <a:xfrm>
            <a:off x="4087813" y="4327525"/>
            <a:ext cx="430212" cy="473075"/>
            <a:chOff x="589" y="3243"/>
            <a:chExt cx="401" cy="401"/>
          </a:xfrm>
        </p:grpSpPr>
        <p:sp>
          <p:nvSpPr>
            <p:cNvPr id="33938" name="Freeform 19"/>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939" name="Oval 20"/>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940" name="Oval 21"/>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cxnSp>
        <p:nvCxnSpPr>
          <p:cNvPr id="90134" name="AutoShape 22"/>
          <p:cNvCxnSpPr>
            <a:cxnSpLocks noChangeShapeType="1"/>
          </p:cNvCxnSpPr>
          <p:nvPr/>
        </p:nvCxnSpPr>
        <p:spPr bwMode="auto">
          <a:xfrm rot="16200000" flipH="1">
            <a:off x="3212307" y="4831556"/>
            <a:ext cx="1258888" cy="428625"/>
          </a:xfrm>
          <a:prstGeom prst="bentConnector3">
            <a:avLst>
              <a:gd name="adj1" fmla="val 99495"/>
            </a:avLst>
          </a:prstGeom>
          <a:noFill/>
          <a:ln w="19050">
            <a:solidFill>
              <a:schemeClr val="tx1"/>
            </a:solidFill>
            <a:prstDash val="dash"/>
            <a:miter lim="800000"/>
            <a:headEnd/>
            <a:tailEnd/>
          </a:ln>
        </p:spPr>
      </p:cxnSp>
      <p:cxnSp>
        <p:nvCxnSpPr>
          <p:cNvPr id="33803" name="AutoShape 23"/>
          <p:cNvCxnSpPr>
            <a:cxnSpLocks noChangeShapeType="1"/>
          </p:cNvCxnSpPr>
          <p:nvPr/>
        </p:nvCxnSpPr>
        <p:spPr bwMode="auto">
          <a:xfrm>
            <a:off x="3097213" y="2024063"/>
            <a:ext cx="658812" cy="204787"/>
          </a:xfrm>
          <a:prstGeom prst="bentConnector3">
            <a:avLst>
              <a:gd name="adj1" fmla="val -481"/>
            </a:avLst>
          </a:prstGeom>
          <a:noFill/>
          <a:ln w="19050">
            <a:solidFill>
              <a:schemeClr val="tx1"/>
            </a:solidFill>
            <a:prstDash val="dash"/>
            <a:miter lim="800000"/>
            <a:headEnd/>
            <a:tailEnd/>
          </a:ln>
        </p:spPr>
      </p:cxnSp>
      <p:cxnSp>
        <p:nvCxnSpPr>
          <p:cNvPr id="33804" name="AutoShape 24"/>
          <p:cNvCxnSpPr>
            <a:cxnSpLocks noChangeShapeType="1"/>
            <a:endCxn id="33919" idx="24"/>
          </p:cNvCxnSpPr>
          <p:nvPr/>
        </p:nvCxnSpPr>
        <p:spPr bwMode="auto">
          <a:xfrm rot="16200000" flipH="1">
            <a:off x="2295525" y="3087688"/>
            <a:ext cx="1928813" cy="325437"/>
          </a:xfrm>
          <a:prstGeom prst="bentConnector2">
            <a:avLst/>
          </a:prstGeom>
          <a:noFill/>
          <a:ln w="19050">
            <a:solidFill>
              <a:schemeClr val="tx1"/>
            </a:solidFill>
            <a:prstDash val="dash"/>
            <a:miter lim="800000"/>
            <a:headEnd/>
            <a:tailEnd/>
          </a:ln>
        </p:spPr>
      </p:cxnSp>
      <p:grpSp>
        <p:nvGrpSpPr>
          <p:cNvPr id="6" name="Group 25"/>
          <p:cNvGrpSpPr>
            <a:grpSpLocks/>
          </p:cNvGrpSpPr>
          <p:nvPr/>
        </p:nvGrpSpPr>
        <p:grpSpPr bwMode="auto">
          <a:xfrm>
            <a:off x="2895600" y="1660525"/>
            <a:ext cx="404813" cy="446088"/>
            <a:chOff x="2113" y="2643"/>
            <a:chExt cx="146" cy="149"/>
          </a:xfrm>
        </p:grpSpPr>
        <p:grpSp>
          <p:nvGrpSpPr>
            <p:cNvPr id="7" name="Group 26"/>
            <p:cNvGrpSpPr>
              <a:grpSpLocks/>
            </p:cNvGrpSpPr>
            <p:nvPr/>
          </p:nvGrpSpPr>
          <p:grpSpPr bwMode="auto">
            <a:xfrm>
              <a:off x="2113" y="2643"/>
              <a:ext cx="116" cy="149"/>
              <a:chOff x="589" y="3243"/>
              <a:chExt cx="401" cy="401"/>
            </a:xfrm>
          </p:grpSpPr>
          <p:sp>
            <p:nvSpPr>
              <p:cNvPr id="33935" name="Freeform 27"/>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936" name="Oval 28"/>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937" name="Oval 29"/>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grpSp>
          <p:nvGrpSpPr>
            <p:cNvPr id="8" name="Group 30"/>
            <p:cNvGrpSpPr>
              <a:grpSpLocks/>
            </p:cNvGrpSpPr>
            <p:nvPr/>
          </p:nvGrpSpPr>
          <p:grpSpPr bwMode="auto">
            <a:xfrm>
              <a:off x="2158" y="2684"/>
              <a:ext cx="101" cy="108"/>
              <a:chOff x="589" y="3243"/>
              <a:chExt cx="401" cy="401"/>
            </a:xfrm>
          </p:grpSpPr>
          <p:sp>
            <p:nvSpPr>
              <p:cNvPr id="33932" name="Freeform 31"/>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933" name="Oval 32"/>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934" name="Oval 33"/>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grpSp>
      <p:grpSp>
        <p:nvGrpSpPr>
          <p:cNvPr id="9" name="Group 34"/>
          <p:cNvGrpSpPr>
            <a:grpSpLocks/>
          </p:cNvGrpSpPr>
          <p:nvPr/>
        </p:nvGrpSpPr>
        <p:grpSpPr bwMode="auto">
          <a:xfrm>
            <a:off x="3470275" y="2032000"/>
            <a:ext cx="404813" cy="447675"/>
            <a:chOff x="2113" y="2643"/>
            <a:chExt cx="146" cy="149"/>
          </a:xfrm>
        </p:grpSpPr>
        <p:grpSp>
          <p:nvGrpSpPr>
            <p:cNvPr id="10" name="Group 35"/>
            <p:cNvGrpSpPr>
              <a:grpSpLocks/>
            </p:cNvGrpSpPr>
            <p:nvPr/>
          </p:nvGrpSpPr>
          <p:grpSpPr bwMode="auto">
            <a:xfrm>
              <a:off x="2113" y="2643"/>
              <a:ext cx="116" cy="149"/>
              <a:chOff x="589" y="3243"/>
              <a:chExt cx="401" cy="401"/>
            </a:xfrm>
          </p:grpSpPr>
          <p:sp>
            <p:nvSpPr>
              <p:cNvPr id="33927" name="Freeform 36"/>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928" name="Oval 37"/>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929" name="Oval 38"/>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grpSp>
          <p:nvGrpSpPr>
            <p:cNvPr id="11" name="Group 39"/>
            <p:cNvGrpSpPr>
              <a:grpSpLocks/>
            </p:cNvGrpSpPr>
            <p:nvPr/>
          </p:nvGrpSpPr>
          <p:grpSpPr bwMode="auto">
            <a:xfrm>
              <a:off x="2158" y="2684"/>
              <a:ext cx="101" cy="108"/>
              <a:chOff x="589" y="3243"/>
              <a:chExt cx="401" cy="401"/>
            </a:xfrm>
          </p:grpSpPr>
          <p:sp>
            <p:nvSpPr>
              <p:cNvPr id="33924" name="Freeform 40"/>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925" name="Oval 41"/>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926" name="Oval 42"/>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grpSp>
      <p:grpSp>
        <p:nvGrpSpPr>
          <p:cNvPr id="12" name="Group 43"/>
          <p:cNvGrpSpPr>
            <a:grpSpLocks/>
          </p:cNvGrpSpPr>
          <p:nvPr/>
        </p:nvGrpSpPr>
        <p:grpSpPr bwMode="auto">
          <a:xfrm>
            <a:off x="3384550" y="4013200"/>
            <a:ext cx="404813" cy="446088"/>
            <a:chOff x="2113" y="2643"/>
            <a:chExt cx="146" cy="149"/>
          </a:xfrm>
        </p:grpSpPr>
        <p:grpSp>
          <p:nvGrpSpPr>
            <p:cNvPr id="13" name="Group 44"/>
            <p:cNvGrpSpPr>
              <a:grpSpLocks/>
            </p:cNvGrpSpPr>
            <p:nvPr/>
          </p:nvGrpSpPr>
          <p:grpSpPr bwMode="auto">
            <a:xfrm>
              <a:off x="2113" y="2643"/>
              <a:ext cx="116" cy="149"/>
              <a:chOff x="589" y="3243"/>
              <a:chExt cx="401" cy="401"/>
            </a:xfrm>
          </p:grpSpPr>
          <p:sp>
            <p:nvSpPr>
              <p:cNvPr id="33919" name="Freeform 45"/>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920" name="Oval 46"/>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921" name="Oval 47"/>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grpSp>
          <p:nvGrpSpPr>
            <p:cNvPr id="14" name="Group 48"/>
            <p:cNvGrpSpPr>
              <a:grpSpLocks/>
            </p:cNvGrpSpPr>
            <p:nvPr/>
          </p:nvGrpSpPr>
          <p:grpSpPr bwMode="auto">
            <a:xfrm>
              <a:off x="2158" y="2684"/>
              <a:ext cx="101" cy="108"/>
              <a:chOff x="589" y="3243"/>
              <a:chExt cx="401" cy="401"/>
            </a:xfrm>
          </p:grpSpPr>
          <p:sp>
            <p:nvSpPr>
              <p:cNvPr id="33916" name="Freeform 49"/>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917" name="Oval 50"/>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918" name="Oval 51"/>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grpSp>
      <p:grpSp>
        <p:nvGrpSpPr>
          <p:cNvPr id="15" name="Group 52"/>
          <p:cNvGrpSpPr>
            <a:grpSpLocks/>
          </p:cNvGrpSpPr>
          <p:nvPr/>
        </p:nvGrpSpPr>
        <p:grpSpPr bwMode="auto">
          <a:xfrm>
            <a:off x="4064000" y="5467350"/>
            <a:ext cx="430213" cy="473075"/>
            <a:chOff x="589" y="3243"/>
            <a:chExt cx="401" cy="401"/>
          </a:xfrm>
        </p:grpSpPr>
        <p:sp>
          <p:nvSpPr>
            <p:cNvPr id="33911" name="Freeform 53"/>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912" name="Oval 54"/>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913" name="Oval 55"/>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cxnSp>
        <p:nvCxnSpPr>
          <p:cNvPr id="90168" name="AutoShape 56"/>
          <p:cNvCxnSpPr>
            <a:cxnSpLocks noChangeShapeType="1"/>
          </p:cNvCxnSpPr>
          <p:nvPr/>
        </p:nvCxnSpPr>
        <p:spPr bwMode="auto">
          <a:xfrm rot="16200000" flipH="1">
            <a:off x="3169444" y="3004344"/>
            <a:ext cx="1417637" cy="409575"/>
          </a:xfrm>
          <a:prstGeom prst="bentConnector2">
            <a:avLst/>
          </a:prstGeom>
          <a:noFill/>
          <a:ln w="19050">
            <a:solidFill>
              <a:schemeClr val="tx1"/>
            </a:solidFill>
            <a:prstDash val="dash"/>
            <a:miter lim="800000"/>
            <a:headEnd/>
            <a:tailEnd/>
          </a:ln>
        </p:spPr>
      </p:cxnSp>
      <p:grpSp>
        <p:nvGrpSpPr>
          <p:cNvPr id="16" name="Group 57"/>
          <p:cNvGrpSpPr>
            <a:grpSpLocks/>
          </p:cNvGrpSpPr>
          <p:nvPr/>
        </p:nvGrpSpPr>
        <p:grpSpPr bwMode="auto">
          <a:xfrm>
            <a:off x="4067175" y="3633788"/>
            <a:ext cx="430213" cy="473075"/>
            <a:chOff x="589" y="3243"/>
            <a:chExt cx="401" cy="401"/>
          </a:xfrm>
        </p:grpSpPr>
        <p:sp>
          <p:nvSpPr>
            <p:cNvPr id="33908" name="Freeform 58"/>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909" name="Oval 59"/>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910" name="Oval 60"/>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cxnSp>
        <p:nvCxnSpPr>
          <p:cNvPr id="90173" name="AutoShape 61"/>
          <p:cNvCxnSpPr>
            <a:cxnSpLocks noChangeShapeType="1"/>
            <a:stCxn id="33916" idx="16"/>
            <a:endCxn id="33905" idx="23"/>
          </p:cNvCxnSpPr>
          <p:nvPr/>
        </p:nvCxnSpPr>
        <p:spPr bwMode="auto">
          <a:xfrm rot="16200000" flipH="1">
            <a:off x="2909094" y="5134769"/>
            <a:ext cx="1878012" cy="431800"/>
          </a:xfrm>
          <a:prstGeom prst="bentConnector2">
            <a:avLst/>
          </a:prstGeom>
          <a:noFill/>
          <a:ln w="19050">
            <a:solidFill>
              <a:schemeClr val="tx1"/>
            </a:solidFill>
            <a:prstDash val="dash"/>
            <a:miter lim="800000"/>
            <a:headEnd/>
            <a:tailEnd/>
          </a:ln>
        </p:spPr>
      </p:cxnSp>
      <p:grpSp>
        <p:nvGrpSpPr>
          <p:cNvPr id="17" name="Group 62"/>
          <p:cNvGrpSpPr>
            <a:grpSpLocks/>
          </p:cNvGrpSpPr>
          <p:nvPr/>
        </p:nvGrpSpPr>
        <p:grpSpPr bwMode="auto">
          <a:xfrm>
            <a:off x="4064000" y="6056313"/>
            <a:ext cx="430213" cy="473075"/>
            <a:chOff x="589" y="3243"/>
            <a:chExt cx="401" cy="401"/>
          </a:xfrm>
        </p:grpSpPr>
        <p:sp>
          <p:nvSpPr>
            <p:cNvPr id="33905" name="Freeform 63"/>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906" name="Oval 64"/>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907" name="Oval 65"/>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sp>
        <p:nvSpPr>
          <p:cNvPr id="33813" name="Text Box 66"/>
          <p:cNvSpPr txBox="1">
            <a:spLocks noChangeArrowheads="1"/>
          </p:cNvSpPr>
          <p:nvPr/>
        </p:nvSpPr>
        <p:spPr bwMode="auto">
          <a:xfrm>
            <a:off x="3125788" y="1176338"/>
            <a:ext cx="1563687" cy="549275"/>
          </a:xfrm>
          <a:prstGeom prst="rect">
            <a:avLst/>
          </a:prstGeom>
          <a:noFill/>
          <a:ln w="19050" algn="ctr">
            <a:noFill/>
            <a:miter lim="800000"/>
            <a:headEnd/>
            <a:tailEnd/>
          </a:ln>
        </p:spPr>
        <p:txBody>
          <a:bodyPr lIns="92075" tIns="46038" rIns="92075" bIns="46038" anchor="ctr">
            <a:spAutoFit/>
          </a:bodyPr>
          <a:lstStyle/>
          <a:p>
            <a:pPr algn="ctr" eaLnBrk="0" hangingPunct="0"/>
            <a:r>
              <a:rPr lang="en-US" altLang="zh-CN" sz="1500" b="1">
                <a:solidFill>
                  <a:srgbClr val="FF0000"/>
                </a:solidFill>
                <a:latin typeface="Calibri" pitchFamily="34" charset="0"/>
                <a:ea typeface="黑体" pitchFamily="2" charset="-122"/>
              </a:rPr>
              <a:t>mBOM</a:t>
            </a:r>
            <a:r>
              <a:rPr lang="zh-CN" altLang="en-US" sz="1500" b="1">
                <a:solidFill>
                  <a:srgbClr val="FF0000"/>
                </a:solidFill>
                <a:latin typeface="Calibri" pitchFamily="34" charset="0"/>
                <a:ea typeface="黑体" pitchFamily="2" charset="-122"/>
              </a:rPr>
              <a:t>或</a:t>
            </a:r>
            <a:r>
              <a:rPr lang="en-US" altLang="zh-CN" sz="1500" b="1">
                <a:solidFill>
                  <a:srgbClr val="FF0000"/>
                </a:solidFill>
                <a:latin typeface="Calibri" pitchFamily="34" charset="0"/>
                <a:ea typeface="黑体" pitchFamily="2" charset="-122"/>
              </a:rPr>
              <a:t>sBOM</a:t>
            </a:r>
            <a:r>
              <a:rPr lang="zh-CN" altLang="en-US" sz="1500" b="1">
                <a:solidFill>
                  <a:srgbClr val="FF0000"/>
                </a:solidFill>
                <a:latin typeface="Calibri" pitchFamily="34" charset="0"/>
                <a:ea typeface="黑体" pitchFamily="2" charset="-122"/>
              </a:rPr>
              <a:t>产品结构</a:t>
            </a:r>
          </a:p>
        </p:txBody>
      </p:sp>
      <p:sp>
        <p:nvSpPr>
          <p:cNvPr id="90185" name="Rectangle 73"/>
          <p:cNvSpPr>
            <a:spLocks noGrp="1" noChangeArrowheads="1"/>
          </p:cNvSpPr>
          <p:nvPr>
            <p:ph type="title"/>
          </p:nvPr>
        </p:nvSpPr>
        <p:spPr>
          <a:xfrm>
            <a:off x="187525" y="801688"/>
            <a:ext cx="7612056" cy="457200"/>
          </a:xfrm>
        </p:spPr>
        <p:txBody>
          <a:bodyPr/>
          <a:lstStyle/>
          <a:p>
            <a:pPr>
              <a:buFont typeface="Wingdings" pitchFamily="2" charset="2"/>
              <a:buChar char="ü"/>
              <a:defRPr/>
            </a:pPr>
            <a:r>
              <a:rPr lang="en-US" altLang="zh-CN" sz="2200" dirty="0" err="1" smtClean="0"/>
              <a:t>cDMU</a:t>
            </a:r>
            <a:r>
              <a:rPr lang="zh-CN" altLang="en-US" sz="2200" dirty="0" smtClean="0"/>
              <a:t>管理的实现过程（</a:t>
            </a:r>
            <a:r>
              <a:rPr lang="en-US" altLang="zh-CN" sz="2200" dirty="0" smtClean="0"/>
              <a:t>2</a:t>
            </a:r>
            <a:r>
              <a:rPr lang="zh-CN" altLang="en-US" sz="2200" dirty="0" smtClean="0"/>
              <a:t>） </a:t>
            </a:r>
            <a:r>
              <a:rPr lang="en-US" altLang="zh-CN" sz="2200" dirty="0" smtClean="0"/>
              <a:t>— </a:t>
            </a:r>
            <a:r>
              <a:rPr lang="en-US" altLang="zh-CN" sz="2200" dirty="0" err="1" smtClean="0"/>
              <a:t>eDMU</a:t>
            </a:r>
            <a:r>
              <a:rPr lang="en-US" altLang="zh-CN" sz="2200" dirty="0" smtClean="0"/>
              <a:t> </a:t>
            </a:r>
            <a:r>
              <a:rPr lang="en-US" altLang="zh-CN" sz="2200" dirty="0" smtClean="0">
                <a:sym typeface="Wingdings" pitchFamily="2" charset="2"/>
              </a:rPr>
              <a:t> </a:t>
            </a:r>
            <a:r>
              <a:rPr lang="en-US" altLang="zh-CN" sz="2200" dirty="0" err="1" smtClean="0">
                <a:sym typeface="Wingdings" pitchFamily="2" charset="2"/>
              </a:rPr>
              <a:t>mDMU</a:t>
            </a:r>
            <a:r>
              <a:rPr lang="en-US" altLang="zh-CN" sz="2200" dirty="0" smtClean="0">
                <a:sym typeface="Wingdings" pitchFamily="2" charset="2"/>
              </a:rPr>
              <a:t>  </a:t>
            </a:r>
            <a:r>
              <a:rPr lang="en-US" altLang="zh-CN" sz="2200" dirty="0" err="1" smtClean="0">
                <a:sym typeface="Wingdings" pitchFamily="2" charset="2"/>
              </a:rPr>
              <a:t>sDMU</a:t>
            </a:r>
            <a:endParaRPr lang="en-US" altLang="zh-CN" sz="2200" dirty="0" smtClean="0"/>
          </a:p>
        </p:txBody>
      </p:sp>
      <p:pic>
        <p:nvPicPr>
          <p:cNvPr id="90194" name="Object 14"/>
          <p:cNvPicPr>
            <a:picLocks noGrp="1" noChangeAspect="1" noChangeArrowheads="1"/>
          </p:cNvPicPr>
          <p:nvPr>
            <p:ph idx="1"/>
          </p:nvPr>
        </p:nvPicPr>
        <p:blipFill>
          <a:blip r:embed="rId3" cstate="print"/>
          <a:stretch>
            <a:fillRect/>
          </a:stretch>
        </p:blipFill>
        <p:spPr>
          <a:xfrm>
            <a:off x="3897312" y="3438525"/>
            <a:ext cx="1257300" cy="914400"/>
          </a:xfrm>
        </p:spPr>
      </p:pic>
      <p:pic>
        <p:nvPicPr>
          <p:cNvPr id="90186" name="Picture 24" descr="CATIA189"/>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284788" y="6022975"/>
            <a:ext cx="657225" cy="727075"/>
          </a:xfrm>
          <a:prstGeom prst="rect">
            <a:avLst/>
          </a:prstGeom>
          <a:noFill/>
          <a:ln w="9525">
            <a:noFill/>
            <a:miter lim="800000"/>
            <a:headEnd/>
            <a:tailEnd/>
          </a:ln>
        </p:spPr>
      </p:pic>
      <p:pic>
        <p:nvPicPr>
          <p:cNvPr id="90187" name="Picture 27" descr="CATIA165"/>
          <p:cNvPicPr>
            <a:picLocks noChangeAspect="1" noChangeArrowheads="1"/>
          </p:cNvPicPr>
          <p:nvPr/>
        </p:nvPicPr>
        <p:blipFill>
          <a:blip r:embed="rId5" cstate="print">
            <a:clrChange>
              <a:clrFrom>
                <a:srgbClr val="FFFFFF"/>
              </a:clrFrom>
              <a:clrTo>
                <a:srgbClr val="FFFFFF">
                  <a:alpha val="0"/>
                </a:srgbClr>
              </a:clrTo>
            </a:clrChange>
          </a:blip>
          <a:srcRect l="3424" t="21182" b="16599"/>
          <a:stretch>
            <a:fillRect/>
          </a:stretch>
        </p:blipFill>
        <p:spPr bwMode="auto">
          <a:xfrm>
            <a:off x="5338763" y="5627688"/>
            <a:ext cx="1104900" cy="455612"/>
          </a:xfrm>
          <a:prstGeom prst="rect">
            <a:avLst/>
          </a:prstGeom>
          <a:noFill/>
          <a:ln w="9525">
            <a:noFill/>
            <a:miter lim="800000"/>
            <a:headEnd/>
            <a:tailEnd/>
          </a:ln>
        </p:spPr>
      </p:pic>
      <p:pic>
        <p:nvPicPr>
          <p:cNvPr id="90188" name="Picture 31" descr="CATIA19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176838" y="4591050"/>
            <a:ext cx="574675" cy="463550"/>
          </a:xfrm>
          <a:prstGeom prst="rect">
            <a:avLst/>
          </a:prstGeom>
          <a:noFill/>
          <a:ln w="9525">
            <a:noFill/>
            <a:miter lim="800000"/>
            <a:headEnd/>
            <a:tailEnd/>
          </a:ln>
        </p:spPr>
      </p:pic>
      <p:pic>
        <p:nvPicPr>
          <p:cNvPr id="90189" name="Picture 32" descr="CATIA197"/>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203825" y="5102225"/>
            <a:ext cx="720725" cy="584200"/>
          </a:xfrm>
          <a:prstGeom prst="rect">
            <a:avLst/>
          </a:prstGeom>
          <a:noFill/>
          <a:ln w="9525">
            <a:noFill/>
            <a:miter lim="800000"/>
            <a:headEnd/>
            <a:tailEnd/>
          </a:ln>
        </p:spPr>
      </p:pic>
      <p:cxnSp>
        <p:nvCxnSpPr>
          <p:cNvPr id="90190" name="AutoShape 78"/>
          <p:cNvCxnSpPr>
            <a:cxnSpLocks noChangeShapeType="1"/>
            <a:endCxn id="33938" idx="6"/>
          </p:cNvCxnSpPr>
          <p:nvPr/>
        </p:nvCxnSpPr>
        <p:spPr bwMode="auto">
          <a:xfrm rot="10800000">
            <a:off x="4518025" y="4522788"/>
            <a:ext cx="658813" cy="300037"/>
          </a:xfrm>
          <a:prstGeom prst="curvedConnector3">
            <a:avLst>
              <a:gd name="adj1" fmla="val 50120"/>
            </a:avLst>
          </a:prstGeom>
          <a:noFill/>
          <a:ln w="19050">
            <a:solidFill>
              <a:srgbClr val="009900"/>
            </a:solidFill>
            <a:round/>
            <a:headEnd type="triangle" w="med" len="med"/>
            <a:tailEnd/>
          </a:ln>
        </p:spPr>
      </p:cxnSp>
      <p:cxnSp>
        <p:nvCxnSpPr>
          <p:cNvPr id="90191" name="AutoShape 79"/>
          <p:cNvCxnSpPr>
            <a:cxnSpLocks noChangeShapeType="1"/>
            <a:endCxn id="33941" idx="6"/>
          </p:cNvCxnSpPr>
          <p:nvPr/>
        </p:nvCxnSpPr>
        <p:spPr bwMode="auto">
          <a:xfrm rot="10800000">
            <a:off x="4497388" y="5091113"/>
            <a:ext cx="706437" cy="303212"/>
          </a:xfrm>
          <a:prstGeom prst="curvedConnector3">
            <a:avLst>
              <a:gd name="adj1" fmla="val 50111"/>
            </a:avLst>
          </a:prstGeom>
          <a:noFill/>
          <a:ln w="19050">
            <a:solidFill>
              <a:srgbClr val="009900"/>
            </a:solidFill>
            <a:round/>
            <a:headEnd type="triangle" w="med" len="med"/>
            <a:tailEnd/>
          </a:ln>
        </p:spPr>
      </p:cxnSp>
      <p:cxnSp>
        <p:nvCxnSpPr>
          <p:cNvPr id="90192" name="AutoShape 80"/>
          <p:cNvCxnSpPr>
            <a:cxnSpLocks noChangeShapeType="1"/>
            <a:endCxn id="33911" idx="6"/>
          </p:cNvCxnSpPr>
          <p:nvPr/>
        </p:nvCxnSpPr>
        <p:spPr bwMode="auto">
          <a:xfrm rot="10800000">
            <a:off x="4494213" y="5662613"/>
            <a:ext cx="844550" cy="193675"/>
          </a:xfrm>
          <a:prstGeom prst="curvedConnector3">
            <a:avLst>
              <a:gd name="adj1" fmla="val 50000"/>
            </a:avLst>
          </a:prstGeom>
          <a:noFill/>
          <a:ln w="19050">
            <a:solidFill>
              <a:srgbClr val="009900"/>
            </a:solidFill>
            <a:round/>
            <a:headEnd type="triangle" w="med" len="med"/>
            <a:tailEnd/>
          </a:ln>
        </p:spPr>
      </p:cxnSp>
      <p:cxnSp>
        <p:nvCxnSpPr>
          <p:cNvPr id="90193" name="AutoShape 81"/>
          <p:cNvCxnSpPr>
            <a:cxnSpLocks noChangeShapeType="1"/>
            <a:endCxn id="33905" idx="6"/>
          </p:cNvCxnSpPr>
          <p:nvPr/>
        </p:nvCxnSpPr>
        <p:spPr bwMode="auto">
          <a:xfrm rot="10800000">
            <a:off x="4494213" y="6251575"/>
            <a:ext cx="790575" cy="134938"/>
          </a:xfrm>
          <a:prstGeom prst="curvedConnector3">
            <a:avLst>
              <a:gd name="adj1" fmla="val 50000"/>
            </a:avLst>
          </a:prstGeom>
          <a:noFill/>
          <a:ln w="19050">
            <a:solidFill>
              <a:srgbClr val="009900"/>
            </a:solidFill>
            <a:round/>
            <a:headEnd type="triangle" w="med" len="med"/>
            <a:tailEnd/>
          </a:ln>
        </p:spPr>
      </p:cxnSp>
      <p:cxnSp>
        <p:nvCxnSpPr>
          <p:cNvPr id="90195" name="AutoShape 83"/>
          <p:cNvCxnSpPr>
            <a:cxnSpLocks noChangeShapeType="1"/>
          </p:cNvCxnSpPr>
          <p:nvPr/>
        </p:nvCxnSpPr>
        <p:spPr bwMode="auto">
          <a:xfrm rot="-5400000" flipH="1" flipV="1">
            <a:off x="4984750" y="2927350"/>
            <a:ext cx="698500" cy="3352800"/>
          </a:xfrm>
          <a:prstGeom prst="curvedConnector4">
            <a:avLst>
              <a:gd name="adj1" fmla="val -23185"/>
              <a:gd name="adj2" fmla="val 59375"/>
            </a:avLst>
          </a:prstGeom>
          <a:noFill/>
          <a:ln w="19050">
            <a:solidFill>
              <a:srgbClr val="009900"/>
            </a:solidFill>
            <a:round/>
            <a:headEnd type="triangle" w="med" len="med"/>
            <a:tailEnd/>
          </a:ln>
        </p:spPr>
      </p:cxnSp>
      <p:sp>
        <p:nvSpPr>
          <p:cNvPr id="90196" name="Rectangle 84"/>
          <p:cNvSpPr>
            <a:spLocks noChangeArrowheads="1"/>
          </p:cNvSpPr>
          <p:nvPr/>
        </p:nvSpPr>
        <p:spPr bwMode="auto">
          <a:xfrm>
            <a:off x="6324600" y="5105400"/>
            <a:ext cx="1403350" cy="336550"/>
          </a:xfrm>
          <a:prstGeom prst="rect">
            <a:avLst/>
          </a:prstGeom>
          <a:noFill/>
          <a:ln w="9525" algn="ctr">
            <a:noFill/>
            <a:miter lim="800000"/>
            <a:headEnd/>
            <a:tailEnd/>
          </a:ln>
        </p:spPr>
        <p:txBody>
          <a:bodyPr wrap="none">
            <a:spAutoFit/>
          </a:bodyPr>
          <a:lstStyle/>
          <a:p>
            <a:pPr algn="ctr" eaLnBrk="0" hangingPunct="0"/>
            <a:r>
              <a:rPr lang="zh-CN" altLang="en-US" sz="1600" b="1">
                <a:solidFill>
                  <a:srgbClr val="0000CC"/>
                </a:solidFill>
                <a:ea typeface="华文楷体" pitchFamily="2" charset="-122"/>
              </a:rPr>
              <a:t>坐标变换信息</a:t>
            </a:r>
          </a:p>
        </p:txBody>
      </p:sp>
      <p:sp>
        <p:nvSpPr>
          <p:cNvPr id="90197" name="Rectangle 85"/>
          <p:cNvSpPr>
            <a:spLocks noChangeArrowheads="1"/>
          </p:cNvSpPr>
          <p:nvPr/>
        </p:nvSpPr>
        <p:spPr bwMode="auto">
          <a:xfrm>
            <a:off x="5843588" y="6253163"/>
            <a:ext cx="1547812" cy="274637"/>
          </a:xfrm>
          <a:prstGeom prst="rect">
            <a:avLst/>
          </a:prstGeom>
          <a:noFill/>
          <a:ln w="9525" algn="ctr">
            <a:noFill/>
            <a:miter lim="800000"/>
            <a:headEnd/>
            <a:tailEnd/>
          </a:ln>
        </p:spPr>
        <p:txBody>
          <a:bodyPr>
            <a:spAutoFit/>
          </a:bodyPr>
          <a:lstStyle/>
          <a:p>
            <a:pPr eaLnBrk="0" hangingPunct="0"/>
            <a:r>
              <a:rPr lang="zh-CN" altLang="en-US" sz="1200" b="1">
                <a:solidFill>
                  <a:srgbClr val="0000CC"/>
                </a:solidFill>
                <a:ea typeface="华文楷体" pitchFamily="2" charset="-122"/>
              </a:rPr>
              <a:t>零件</a:t>
            </a:r>
            <a:r>
              <a:rPr lang="en-US" altLang="zh-CN" sz="1200" b="1">
                <a:solidFill>
                  <a:srgbClr val="0000CC"/>
                </a:solidFill>
                <a:ea typeface="华文楷体" pitchFamily="2" charset="-122"/>
              </a:rPr>
              <a:t>3D</a:t>
            </a:r>
            <a:r>
              <a:rPr lang="zh-CN" altLang="en-US" sz="1200" b="1">
                <a:solidFill>
                  <a:srgbClr val="0000CC"/>
                </a:solidFill>
                <a:ea typeface="华文楷体" pitchFamily="2" charset="-122"/>
              </a:rPr>
              <a:t>毛坯模型</a:t>
            </a:r>
          </a:p>
        </p:txBody>
      </p:sp>
      <p:sp>
        <p:nvSpPr>
          <p:cNvPr id="90198" name="Rectangle 86"/>
          <p:cNvSpPr>
            <a:spLocks noChangeArrowheads="1"/>
          </p:cNvSpPr>
          <p:nvPr/>
        </p:nvSpPr>
        <p:spPr bwMode="auto">
          <a:xfrm>
            <a:off x="6191250" y="5821363"/>
            <a:ext cx="987425" cy="274637"/>
          </a:xfrm>
          <a:prstGeom prst="rect">
            <a:avLst/>
          </a:prstGeom>
          <a:noFill/>
          <a:ln w="9525" algn="ctr">
            <a:noFill/>
            <a:miter lim="800000"/>
            <a:headEnd/>
            <a:tailEnd/>
          </a:ln>
        </p:spPr>
        <p:txBody>
          <a:bodyPr wrap="none">
            <a:spAutoFit/>
          </a:bodyPr>
          <a:lstStyle/>
          <a:p>
            <a:pPr algn="ctr" eaLnBrk="0" hangingPunct="0"/>
            <a:r>
              <a:rPr lang="zh-CN" altLang="en-US" sz="1200" b="1">
                <a:solidFill>
                  <a:srgbClr val="0000CC"/>
                </a:solidFill>
                <a:ea typeface="华文楷体" pitchFamily="2" charset="-122"/>
              </a:rPr>
              <a:t>零件</a:t>
            </a:r>
            <a:r>
              <a:rPr lang="en-US" altLang="zh-CN" sz="1200" b="1">
                <a:solidFill>
                  <a:srgbClr val="0000CC"/>
                </a:solidFill>
                <a:ea typeface="华文楷体" pitchFamily="2" charset="-122"/>
              </a:rPr>
              <a:t>3D</a:t>
            </a:r>
            <a:r>
              <a:rPr lang="zh-CN" altLang="en-US" sz="1200" b="1">
                <a:solidFill>
                  <a:srgbClr val="0000CC"/>
                </a:solidFill>
                <a:ea typeface="华文楷体" pitchFamily="2" charset="-122"/>
              </a:rPr>
              <a:t>模型</a:t>
            </a:r>
          </a:p>
        </p:txBody>
      </p:sp>
      <p:sp>
        <p:nvSpPr>
          <p:cNvPr id="90199" name="Rectangle 87"/>
          <p:cNvSpPr>
            <a:spLocks noChangeArrowheads="1"/>
          </p:cNvSpPr>
          <p:nvPr/>
        </p:nvSpPr>
        <p:spPr bwMode="auto">
          <a:xfrm>
            <a:off x="5562600" y="5410200"/>
            <a:ext cx="987425" cy="274638"/>
          </a:xfrm>
          <a:prstGeom prst="rect">
            <a:avLst/>
          </a:prstGeom>
          <a:noFill/>
          <a:ln w="9525" algn="ctr">
            <a:noFill/>
            <a:miter lim="800000"/>
            <a:headEnd/>
            <a:tailEnd/>
          </a:ln>
        </p:spPr>
        <p:txBody>
          <a:bodyPr wrap="none">
            <a:spAutoFit/>
          </a:bodyPr>
          <a:lstStyle/>
          <a:p>
            <a:pPr algn="ctr" eaLnBrk="0" hangingPunct="0"/>
            <a:r>
              <a:rPr lang="zh-CN" altLang="en-US" sz="1200" b="1">
                <a:solidFill>
                  <a:srgbClr val="0000CC"/>
                </a:solidFill>
                <a:ea typeface="华文楷体" pitchFamily="2" charset="-122"/>
              </a:rPr>
              <a:t>零件</a:t>
            </a:r>
            <a:r>
              <a:rPr lang="en-US" altLang="zh-CN" sz="1200" b="1">
                <a:solidFill>
                  <a:srgbClr val="0000CC"/>
                </a:solidFill>
                <a:ea typeface="华文楷体" pitchFamily="2" charset="-122"/>
              </a:rPr>
              <a:t>3D</a:t>
            </a:r>
            <a:r>
              <a:rPr lang="zh-CN" altLang="en-US" sz="1200" b="1">
                <a:solidFill>
                  <a:srgbClr val="0000CC"/>
                </a:solidFill>
                <a:ea typeface="华文楷体" pitchFamily="2" charset="-122"/>
              </a:rPr>
              <a:t>模型</a:t>
            </a:r>
          </a:p>
        </p:txBody>
      </p:sp>
      <p:sp>
        <p:nvSpPr>
          <p:cNvPr id="90200" name="Rectangle 88"/>
          <p:cNvSpPr>
            <a:spLocks noChangeArrowheads="1"/>
          </p:cNvSpPr>
          <p:nvPr/>
        </p:nvSpPr>
        <p:spPr bwMode="auto">
          <a:xfrm>
            <a:off x="5029200" y="4400550"/>
            <a:ext cx="987425" cy="274638"/>
          </a:xfrm>
          <a:prstGeom prst="rect">
            <a:avLst/>
          </a:prstGeom>
          <a:noFill/>
          <a:ln w="9525" algn="ctr">
            <a:noFill/>
            <a:miter lim="800000"/>
            <a:headEnd/>
            <a:tailEnd/>
          </a:ln>
        </p:spPr>
        <p:txBody>
          <a:bodyPr wrap="none">
            <a:spAutoFit/>
          </a:bodyPr>
          <a:lstStyle/>
          <a:p>
            <a:pPr algn="ctr" eaLnBrk="0" hangingPunct="0"/>
            <a:r>
              <a:rPr lang="zh-CN" altLang="en-US" sz="1200" b="1">
                <a:solidFill>
                  <a:srgbClr val="0000CC"/>
                </a:solidFill>
                <a:ea typeface="华文楷体" pitchFamily="2" charset="-122"/>
              </a:rPr>
              <a:t>零件</a:t>
            </a:r>
            <a:r>
              <a:rPr lang="en-US" altLang="zh-CN" sz="1200" b="1">
                <a:solidFill>
                  <a:srgbClr val="0000CC"/>
                </a:solidFill>
                <a:ea typeface="华文楷体" pitchFamily="2" charset="-122"/>
              </a:rPr>
              <a:t>3D</a:t>
            </a:r>
            <a:r>
              <a:rPr lang="zh-CN" altLang="en-US" sz="1200" b="1">
                <a:solidFill>
                  <a:srgbClr val="0000CC"/>
                </a:solidFill>
                <a:ea typeface="华文楷体" pitchFamily="2" charset="-122"/>
              </a:rPr>
              <a:t>模型</a:t>
            </a:r>
          </a:p>
        </p:txBody>
      </p:sp>
      <p:cxnSp>
        <p:nvCxnSpPr>
          <p:cNvPr id="33830" name="AutoShape 116"/>
          <p:cNvCxnSpPr>
            <a:cxnSpLocks noChangeShapeType="1"/>
            <a:endCxn id="33902" idx="23"/>
          </p:cNvCxnSpPr>
          <p:nvPr/>
        </p:nvCxnSpPr>
        <p:spPr bwMode="auto">
          <a:xfrm rot="16200000" flipH="1">
            <a:off x="791369" y="2537619"/>
            <a:ext cx="755650" cy="423862"/>
          </a:xfrm>
          <a:prstGeom prst="bentConnector2">
            <a:avLst/>
          </a:prstGeom>
          <a:noFill/>
          <a:ln w="19050">
            <a:solidFill>
              <a:schemeClr val="tx1"/>
            </a:solidFill>
            <a:prstDash val="dash"/>
            <a:miter lim="800000"/>
            <a:headEnd/>
            <a:tailEnd/>
          </a:ln>
        </p:spPr>
      </p:cxnSp>
      <p:grpSp>
        <p:nvGrpSpPr>
          <p:cNvPr id="18" name="Group 117"/>
          <p:cNvGrpSpPr>
            <a:grpSpLocks/>
          </p:cNvGrpSpPr>
          <p:nvPr/>
        </p:nvGrpSpPr>
        <p:grpSpPr bwMode="auto">
          <a:xfrm>
            <a:off x="1381125" y="2894013"/>
            <a:ext cx="430213" cy="473075"/>
            <a:chOff x="589" y="3243"/>
            <a:chExt cx="401" cy="401"/>
          </a:xfrm>
        </p:grpSpPr>
        <p:sp>
          <p:nvSpPr>
            <p:cNvPr id="33902" name="Freeform 118"/>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903" name="Oval 119"/>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904" name="Oval 120"/>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cxnSp>
        <p:nvCxnSpPr>
          <p:cNvPr id="33832" name="AutoShape 121"/>
          <p:cNvCxnSpPr>
            <a:cxnSpLocks noChangeShapeType="1"/>
          </p:cNvCxnSpPr>
          <p:nvPr/>
        </p:nvCxnSpPr>
        <p:spPr bwMode="auto">
          <a:xfrm>
            <a:off x="933450" y="2362200"/>
            <a:ext cx="503238" cy="273050"/>
          </a:xfrm>
          <a:prstGeom prst="bentConnector3">
            <a:avLst>
              <a:gd name="adj1" fmla="val 1264"/>
            </a:avLst>
          </a:prstGeom>
          <a:noFill/>
          <a:ln w="19050">
            <a:solidFill>
              <a:schemeClr val="tx1"/>
            </a:solidFill>
            <a:prstDash val="dash"/>
            <a:miter lim="800000"/>
            <a:headEnd/>
            <a:tailEnd/>
          </a:ln>
        </p:spPr>
      </p:cxnSp>
      <p:grpSp>
        <p:nvGrpSpPr>
          <p:cNvPr id="19" name="Group 122"/>
          <p:cNvGrpSpPr>
            <a:grpSpLocks/>
          </p:cNvGrpSpPr>
          <p:nvPr/>
        </p:nvGrpSpPr>
        <p:grpSpPr bwMode="auto">
          <a:xfrm>
            <a:off x="1409700" y="2344738"/>
            <a:ext cx="430213" cy="474662"/>
            <a:chOff x="589" y="3243"/>
            <a:chExt cx="401" cy="401"/>
          </a:xfrm>
        </p:grpSpPr>
        <p:sp>
          <p:nvSpPr>
            <p:cNvPr id="33899" name="Freeform 123"/>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900" name="Oval 124"/>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901" name="Oval 125"/>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cxnSp>
        <p:nvCxnSpPr>
          <p:cNvPr id="33834" name="AutoShape 136"/>
          <p:cNvCxnSpPr>
            <a:cxnSpLocks noChangeShapeType="1"/>
            <a:stCxn id="33877" idx="16"/>
          </p:cNvCxnSpPr>
          <p:nvPr/>
        </p:nvCxnSpPr>
        <p:spPr bwMode="auto">
          <a:xfrm rot="16200000" flipH="1">
            <a:off x="921544" y="5585619"/>
            <a:ext cx="412750" cy="423862"/>
          </a:xfrm>
          <a:prstGeom prst="bentConnector2">
            <a:avLst/>
          </a:prstGeom>
          <a:noFill/>
          <a:ln w="19050">
            <a:solidFill>
              <a:schemeClr val="tx1"/>
            </a:solidFill>
            <a:prstDash val="dash"/>
            <a:miter lim="800000"/>
            <a:headEnd/>
            <a:tailEnd/>
          </a:ln>
        </p:spPr>
      </p:cxnSp>
      <p:cxnSp>
        <p:nvCxnSpPr>
          <p:cNvPr id="33835" name="AutoShape 137"/>
          <p:cNvCxnSpPr>
            <a:cxnSpLocks noChangeShapeType="1"/>
          </p:cNvCxnSpPr>
          <p:nvPr/>
        </p:nvCxnSpPr>
        <p:spPr bwMode="auto">
          <a:xfrm>
            <a:off x="381000" y="2047875"/>
            <a:ext cx="658813" cy="204788"/>
          </a:xfrm>
          <a:prstGeom prst="bentConnector3">
            <a:avLst>
              <a:gd name="adj1" fmla="val -481"/>
            </a:avLst>
          </a:prstGeom>
          <a:noFill/>
          <a:ln w="19050">
            <a:solidFill>
              <a:schemeClr val="tx1"/>
            </a:solidFill>
            <a:prstDash val="dash"/>
            <a:miter lim="800000"/>
            <a:headEnd/>
            <a:tailEnd/>
          </a:ln>
        </p:spPr>
      </p:cxnSp>
      <p:cxnSp>
        <p:nvCxnSpPr>
          <p:cNvPr id="33836" name="AutoShape 138"/>
          <p:cNvCxnSpPr>
            <a:cxnSpLocks noChangeShapeType="1"/>
            <a:stCxn id="33893" idx="18"/>
            <a:endCxn id="33880" idx="24"/>
          </p:cNvCxnSpPr>
          <p:nvPr/>
        </p:nvCxnSpPr>
        <p:spPr bwMode="auto">
          <a:xfrm rot="16200000" flipH="1">
            <a:off x="-1110455" y="3577431"/>
            <a:ext cx="3294062" cy="339725"/>
          </a:xfrm>
          <a:prstGeom prst="bentConnector2">
            <a:avLst/>
          </a:prstGeom>
          <a:noFill/>
          <a:ln w="19050">
            <a:solidFill>
              <a:schemeClr val="tx1"/>
            </a:solidFill>
            <a:prstDash val="dash"/>
            <a:miter lim="800000"/>
            <a:headEnd/>
            <a:tailEnd/>
          </a:ln>
        </p:spPr>
      </p:cxnSp>
      <p:grpSp>
        <p:nvGrpSpPr>
          <p:cNvPr id="20" name="Group 139"/>
          <p:cNvGrpSpPr>
            <a:grpSpLocks/>
          </p:cNvGrpSpPr>
          <p:nvPr/>
        </p:nvGrpSpPr>
        <p:grpSpPr bwMode="auto">
          <a:xfrm>
            <a:off x="179388" y="1684338"/>
            <a:ext cx="404812" cy="446087"/>
            <a:chOff x="2113" y="2643"/>
            <a:chExt cx="146" cy="149"/>
          </a:xfrm>
        </p:grpSpPr>
        <p:grpSp>
          <p:nvGrpSpPr>
            <p:cNvPr id="21" name="Group 140"/>
            <p:cNvGrpSpPr>
              <a:grpSpLocks/>
            </p:cNvGrpSpPr>
            <p:nvPr/>
          </p:nvGrpSpPr>
          <p:grpSpPr bwMode="auto">
            <a:xfrm>
              <a:off x="2113" y="2643"/>
              <a:ext cx="116" cy="149"/>
              <a:chOff x="589" y="3243"/>
              <a:chExt cx="401" cy="401"/>
            </a:xfrm>
          </p:grpSpPr>
          <p:sp>
            <p:nvSpPr>
              <p:cNvPr id="33896" name="Freeform 141"/>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897" name="Oval 142"/>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898" name="Oval 143"/>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grpSp>
          <p:nvGrpSpPr>
            <p:cNvPr id="22" name="Group 144"/>
            <p:cNvGrpSpPr>
              <a:grpSpLocks/>
            </p:cNvGrpSpPr>
            <p:nvPr/>
          </p:nvGrpSpPr>
          <p:grpSpPr bwMode="auto">
            <a:xfrm>
              <a:off x="2158" y="2684"/>
              <a:ext cx="101" cy="108"/>
              <a:chOff x="589" y="3243"/>
              <a:chExt cx="401" cy="401"/>
            </a:xfrm>
          </p:grpSpPr>
          <p:sp>
            <p:nvSpPr>
              <p:cNvPr id="33893" name="Freeform 145"/>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894" name="Oval 146"/>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895" name="Oval 147"/>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grpSp>
      <p:grpSp>
        <p:nvGrpSpPr>
          <p:cNvPr id="23" name="Group 148"/>
          <p:cNvGrpSpPr>
            <a:grpSpLocks/>
          </p:cNvGrpSpPr>
          <p:nvPr/>
        </p:nvGrpSpPr>
        <p:grpSpPr bwMode="auto">
          <a:xfrm>
            <a:off x="754063" y="2055813"/>
            <a:ext cx="404812" cy="447675"/>
            <a:chOff x="2113" y="2643"/>
            <a:chExt cx="146" cy="149"/>
          </a:xfrm>
        </p:grpSpPr>
        <p:grpSp>
          <p:nvGrpSpPr>
            <p:cNvPr id="24" name="Group 149"/>
            <p:cNvGrpSpPr>
              <a:grpSpLocks/>
            </p:cNvGrpSpPr>
            <p:nvPr/>
          </p:nvGrpSpPr>
          <p:grpSpPr bwMode="auto">
            <a:xfrm>
              <a:off x="2113" y="2643"/>
              <a:ext cx="116" cy="149"/>
              <a:chOff x="589" y="3243"/>
              <a:chExt cx="401" cy="401"/>
            </a:xfrm>
          </p:grpSpPr>
          <p:sp>
            <p:nvSpPr>
              <p:cNvPr id="33888" name="Freeform 150"/>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889" name="Oval 151"/>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890" name="Oval 152"/>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grpSp>
          <p:nvGrpSpPr>
            <p:cNvPr id="25" name="Group 153"/>
            <p:cNvGrpSpPr>
              <a:grpSpLocks/>
            </p:cNvGrpSpPr>
            <p:nvPr/>
          </p:nvGrpSpPr>
          <p:grpSpPr bwMode="auto">
            <a:xfrm>
              <a:off x="2158" y="2684"/>
              <a:ext cx="101" cy="108"/>
              <a:chOff x="589" y="3243"/>
              <a:chExt cx="401" cy="401"/>
            </a:xfrm>
          </p:grpSpPr>
          <p:sp>
            <p:nvSpPr>
              <p:cNvPr id="33885" name="Freeform 154"/>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886" name="Oval 155"/>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887" name="Oval 156"/>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grpSp>
      <p:grpSp>
        <p:nvGrpSpPr>
          <p:cNvPr id="26" name="Group 157"/>
          <p:cNvGrpSpPr>
            <a:grpSpLocks/>
          </p:cNvGrpSpPr>
          <p:nvPr/>
        </p:nvGrpSpPr>
        <p:grpSpPr bwMode="auto">
          <a:xfrm>
            <a:off x="668338" y="5192713"/>
            <a:ext cx="404812" cy="446087"/>
            <a:chOff x="2113" y="2643"/>
            <a:chExt cx="146" cy="149"/>
          </a:xfrm>
        </p:grpSpPr>
        <p:grpSp>
          <p:nvGrpSpPr>
            <p:cNvPr id="27" name="Group 158"/>
            <p:cNvGrpSpPr>
              <a:grpSpLocks/>
            </p:cNvGrpSpPr>
            <p:nvPr/>
          </p:nvGrpSpPr>
          <p:grpSpPr bwMode="auto">
            <a:xfrm>
              <a:off x="2113" y="2643"/>
              <a:ext cx="116" cy="149"/>
              <a:chOff x="589" y="3243"/>
              <a:chExt cx="401" cy="401"/>
            </a:xfrm>
          </p:grpSpPr>
          <p:sp>
            <p:nvSpPr>
              <p:cNvPr id="33880" name="Freeform 159"/>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881" name="Oval 160"/>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882" name="Oval 161"/>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grpSp>
          <p:nvGrpSpPr>
            <p:cNvPr id="28" name="Group 162"/>
            <p:cNvGrpSpPr>
              <a:grpSpLocks/>
            </p:cNvGrpSpPr>
            <p:nvPr/>
          </p:nvGrpSpPr>
          <p:grpSpPr bwMode="auto">
            <a:xfrm>
              <a:off x="2158" y="2684"/>
              <a:ext cx="101" cy="108"/>
              <a:chOff x="589" y="3243"/>
              <a:chExt cx="401" cy="401"/>
            </a:xfrm>
          </p:grpSpPr>
          <p:sp>
            <p:nvSpPr>
              <p:cNvPr id="33877" name="Freeform 163"/>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878" name="Oval 164"/>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879" name="Oval 165"/>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grpSp>
      <p:grpSp>
        <p:nvGrpSpPr>
          <p:cNvPr id="29" name="Group 166"/>
          <p:cNvGrpSpPr>
            <a:grpSpLocks/>
          </p:cNvGrpSpPr>
          <p:nvPr/>
        </p:nvGrpSpPr>
        <p:grpSpPr bwMode="auto">
          <a:xfrm>
            <a:off x="1347788" y="5643563"/>
            <a:ext cx="430212" cy="473075"/>
            <a:chOff x="589" y="3243"/>
            <a:chExt cx="401" cy="401"/>
          </a:xfrm>
        </p:grpSpPr>
        <p:sp>
          <p:nvSpPr>
            <p:cNvPr id="33872" name="Freeform 167"/>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873" name="Oval 168"/>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874" name="Oval 169"/>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cxnSp>
        <p:nvCxnSpPr>
          <p:cNvPr id="33841" name="AutoShape 170"/>
          <p:cNvCxnSpPr>
            <a:cxnSpLocks noChangeShapeType="1"/>
            <a:endCxn id="33869" idx="22"/>
          </p:cNvCxnSpPr>
          <p:nvPr/>
        </p:nvCxnSpPr>
        <p:spPr bwMode="auto">
          <a:xfrm rot="16200000" flipH="1">
            <a:off x="541337" y="2940051"/>
            <a:ext cx="1236663" cy="404812"/>
          </a:xfrm>
          <a:prstGeom prst="bentConnector2">
            <a:avLst/>
          </a:prstGeom>
          <a:noFill/>
          <a:ln w="19050">
            <a:solidFill>
              <a:schemeClr val="tx1"/>
            </a:solidFill>
            <a:prstDash val="dash"/>
            <a:miter lim="800000"/>
            <a:headEnd/>
            <a:tailEnd/>
          </a:ln>
        </p:spPr>
      </p:cxnSp>
      <p:grpSp>
        <p:nvGrpSpPr>
          <p:cNvPr id="30" name="Group 171"/>
          <p:cNvGrpSpPr>
            <a:grpSpLocks/>
          </p:cNvGrpSpPr>
          <p:nvPr/>
        </p:nvGrpSpPr>
        <p:grpSpPr bwMode="auto">
          <a:xfrm>
            <a:off x="1350963" y="3457575"/>
            <a:ext cx="430212" cy="473075"/>
            <a:chOff x="589" y="3243"/>
            <a:chExt cx="401" cy="401"/>
          </a:xfrm>
        </p:grpSpPr>
        <p:sp>
          <p:nvSpPr>
            <p:cNvPr id="33869" name="Freeform 172"/>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870" name="Oval 173"/>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871" name="Oval 174"/>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cxnSp>
        <p:nvCxnSpPr>
          <p:cNvPr id="33843" name="AutoShape 175"/>
          <p:cNvCxnSpPr>
            <a:cxnSpLocks noChangeShapeType="1"/>
            <a:stCxn id="33877" idx="16"/>
            <a:endCxn id="33866" idx="23"/>
          </p:cNvCxnSpPr>
          <p:nvPr/>
        </p:nvCxnSpPr>
        <p:spPr bwMode="auto">
          <a:xfrm rot="16200000" flipH="1">
            <a:off x="694531" y="5812632"/>
            <a:ext cx="874713" cy="431800"/>
          </a:xfrm>
          <a:prstGeom prst="bentConnector2">
            <a:avLst/>
          </a:prstGeom>
          <a:noFill/>
          <a:ln w="19050">
            <a:solidFill>
              <a:schemeClr val="tx1"/>
            </a:solidFill>
            <a:prstDash val="dash"/>
            <a:miter lim="800000"/>
            <a:headEnd/>
            <a:tailEnd/>
          </a:ln>
        </p:spPr>
      </p:cxnSp>
      <p:grpSp>
        <p:nvGrpSpPr>
          <p:cNvPr id="31" name="Group 176"/>
          <p:cNvGrpSpPr>
            <a:grpSpLocks/>
          </p:cNvGrpSpPr>
          <p:nvPr/>
        </p:nvGrpSpPr>
        <p:grpSpPr bwMode="auto">
          <a:xfrm>
            <a:off x="1347788" y="6232525"/>
            <a:ext cx="430212" cy="473075"/>
            <a:chOff x="589" y="3243"/>
            <a:chExt cx="401" cy="401"/>
          </a:xfrm>
        </p:grpSpPr>
        <p:sp>
          <p:nvSpPr>
            <p:cNvPr id="33866" name="Freeform 177"/>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867" name="Oval 178"/>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868" name="Oval 179"/>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sp>
        <p:nvSpPr>
          <p:cNvPr id="33845" name="Text Box 180"/>
          <p:cNvSpPr txBox="1">
            <a:spLocks noChangeArrowheads="1"/>
          </p:cNvSpPr>
          <p:nvPr/>
        </p:nvSpPr>
        <p:spPr bwMode="auto">
          <a:xfrm>
            <a:off x="409575" y="1314450"/>
            <a:ext cx="1563688" cy="320675"/>
          </a:xfrm>
          <a:prstGeom prst="rect">
            <a:avLst/>
          </a:prstGeom>
          <a:noFill/>
          <a:ln w="19050" algn="ctr">
            <a:noFill/>
            <a:miter lim="800000"/>
            <a:headEnd/>
            <a:tailEnd/>
          </a:ln>
        </p:spPr>
        <p:txBody>
          <a:bodyPr lIns="92075" tIns="46038" rIns="92075" bIns="46038" anchor="ctr">
            <a:spAutoFit/>
          </a:bodyPr>
          <a:lstStyle/>
          <a:p>
            <a:pPr algn="ctr" eaLnBrk="0" hangingPunct="0"/>
            <a:r>
              <a:rPr lang="en-US" altLang="zh-CN" sz="1500" b="1">
                <a:solidFill>
                  <a:srgbClr val="FF0000"/>
                </a:solidFill>
                <a:latin typeface="Calibri" pitchFamily="34" charset="0"/>
                <a:ea typeface="黑体" pitchFamily="2" charset="-122"/>
              </a:rPr>
              <a:t>eBOM</a:t>
            </a:r>
            <a:r>
              <a:rPr lang="zh-CN" altLang="en-US" sz="1500" b="1">
                <a:solidFill>
                  <a:srgbClr val="FF0000"/>
                </a:solidFill>
                <a:latin typeface="Calibri" pitchFamily="34" charset="0"/>
                <a:ea typeface="黑体" pitchFamily="2" charset="-122"/>
              </a:rPr>
              <a:t>产品结构</a:t>
            </a:r>
          </a:p>
        </p:txBody>
      </p:sp>
      <p:grpSp>
        <p:nvGrpSpPr>
          <p:cNvPr id="33856" name="Group 181"/>
          <p:cNvGrpSpPr>
            <a:grpSpLocks/>
          </p:cNvGrpSpPr>
          <p:nvPr/>
        </p:nvGrpSpPr>
        <p:grpSpPr bwMode="auto">
          <a:xfrm>
            <a:off x="1350963" y="4660900"/>
            <a:ext cx="430212" cy="473075"/>
            <a:chOff x="589" y="3243"/>
            <a:chExt cx="401" cy="401"/>
          </a:xfrm>
        </p:grpSpPr>
        <p:sp>
          <p:nvSpPr>
            <p:cNvPr id="33863" name="Freeform 182"/>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864" name="Oval 183"/>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865" name="Oval 184"/>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grpSp>
        <p:nvGrpSpPr>
          <p:cNvPr id="33857" name="Group 185"/>
          <p:cNvGrpSpPr>
            <a:grpSpLocks/>
          </p:cNvGrpSpPr>
          <p:nvPr/>
        </p:nvGrpSpPr>
        <p:grpSpPr bwMode="auto">
          <a:xfrm>
            <a:off x="1371600" y="4067175"/>
            <a:ext cx="430213" cy="473075"/>
            <a:chOff x="589" y="3243"/>
            <a:chExt cx="401" cy="401"/>
          </a:xfrm>
        </p:grpSpPr>
        <p:sp>
          <p:nvSpPr>
            <p:cNvPr id="33860" name="Freeform 186"/>
            <p:cNvSpPr>
              <a:spLocks/>
            </p:cNvSpPr>
            <p:nvPr/>
          </p:nvSpPr>
          <p:spPr bwMode="auto">
            <a:xfrm>
              <a:off x="589" y="3243"/>
              <a:ext cx="401" cy="401"/>
            </a:xfrm>
            <a:custGeom>
              <a:avLst/>
              <a:gdLst>
                <a:gd name="T0" fmla="*/ 1572 w 2700"/>
                <a:gd name="T1" fmla="*/ 328 h 2628"/>
                <a:gd name="T2" fmla="*/ 1872 w 2700"/>
                <a:gd name="T3" fmla="*/ 457 h 2628"/>
                <a:gd name="T4" fmla="*/ 2186 w 2700"/>
                <a:gd name="T5" fmla="*/ 200 h 2628"/>
                <a:gd name="T6" fmla="*/ 2500 w 2700"/>
                <a:gd name="T7" fmla="*/ 457 h 2628"/>
                <a:gd name="T8" fmla="*/ 2243 w 2700"/>
                <a:gd name="T9" fmla="*/ 757 h 2628"/>
                <a:gd name="T10" fmla="*/ 2371 w 2700"/>
                <a:gd name="T11" fmla="*/ 1071 h 2628"/>
                <a:gd name="T12" fmla="*/ 2700 w 2700"/>
                <a:gd name="T13" fmla="*/ 1085 h 2628"/>
                <a:gd name="T14" fmla="*/ 2700 w 2700"/>
                <a:gd name="T15" fmla="*/ 1486 h 2628"/>
                <a:gd name="T16" fmla="*/ 2343 w 2700"/>
                <a:gd name="T17" fmla="*/ 1486 h 2628"/>
                <a:gd name="T18" fmla="*/ 2214 w 2700"/>
                <a:gd name="T19" fmla="*/ 1800 h 2628"/>
                <a:gd name="T20" fmla="*/ 2471 w 2700"/>
                <a:gd name="T21" fmla="*/ 2014 h 2628"/>
                <a:gd name="T22" fmla="*/ 2229 w 2700"/>
                <a:gd name="T23" fmla="*/ 2328 h 2628"/>
                <a:gd name="T24" fmla="*/ 1957 w 2700"/>
                <a:gd name="T25" fmla="*/ 2128 h 2628"/>
                <a:gd name="T26" fmla="*/ 1643 w 2700"/>
                <a:gd name="T27" fmla="*/ 2271 h 2628"/>
                <a:gd name="T28" fmla="*/ 1629 w 2700"/>
                <a:gd name="T29" fmla="*/ 2628 h 2628"/>
                <a:gd name="T30" fmla="*/ 1172 w 2700"/>
                <a:gd name="T31" fmla="*/ 2600 h 2628"/>
                <a:gd name="T32" fmla="*/ 1186 w 2700"/>
                <a:gd name="T33" fmla="*/ 2243 h 2628"/>
                <a:gd name="T34" fmla="*/ 857 w 2700"/>
                <a:gd name="T35" fmla="*/ 2128 h 2628"/>
                <a:gd name="T36" fmla="*/ 600 w 2700"/>
                <a:gd name="T37" fmla="*/ 2386 h 2628"/>
                <a:gd name="T38" fmla="*/ 329 w 2700"/>
                <a:gd name="T39" fmla="*/ 2128 h 2628"/>
                <a:gd name="T40" fmla="*/ 557 w 2700"/>
                <a:gd name="T41" fmla="*/ 1914 h 2628"/>
                <a:gd name="T42" fmla="*/ 400 w 2700"/>
                <a:gd name="T43" fmla="*/ 1571 h 2628"/>
                <a:gd name="T44" fmla="*/ 72 w 2700"/>
                <a:gd name="T45" fmla="*/ 1686 h 2628"/>
                <a:gd name="T46" fmla="*/ 0 w 2700"/>
                <a:gd name="T47" fmla="*/ 1300 h 2628"/>
                <a:gd name="T48" fmla="*/ 315 w 2700"/>
                <a:gd name="T49" fmla="*/ 1185 h 2628"/>
                <a:gd name="T50" fmla="*/ 400 w 2700"/>
                <a:gd name="T51" fmla="*/ 800 h 2628"/>
                <a:gd name="T52" fmla="*/ 129 w 2700"/>
                <a:gd name="T53" fmla="*/ 571 h 2628"/>
                <a:gd name="T54" fmla="*/ 372 w 2700"/>
                <a:gd name="T55" fmla="*/ 271 h 2628"/>
                <a:gd name="T56" fmla="*/ 629 w 2700"/>
                <a:gd name="T57" fmla="*/ 443 h 2628"/>
                <a:gd name="T58" fmla="*/ 1000 w 2700"/>
                <a:gd name="T59" fmla="*/ 343 h 2628"/>
                <a:gd name="T60" fmla="*/ 1086 w 2700"/>
                <a:gd name="T61" fmla="*/ 0 h 2628"/>
                <a:gd name="T62" fmla="*/ 1500 w 2700"/>
                <a:gd name="T63" fmla="*/ 0 h 2628"/>
                <a:gd name="T64" fmla="*/ 1557 w 2700"/>
                <a:gd name="T65" fmla="*/ 328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33861" name="Oval 187"/>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sp>
          <p:nvSpPr>
            <p:cNvPr id="33862" name="Oval 188"/>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eaLnBrk="0" hangingPunct="0"/>
              <a:endParaRPr lang="zh-CN" altLang="en-US">
                <a:ea typeface="MS PGothic" pitchFamily="34" charset="-128"/>
              </a:endParaRPr>
            </a:p>
          </p:txBody>
        </p:sp>
      </p:grpSp>
      <p:cxnSp>
        <p:nvCxnSpPr>
          <p:cNvPr id="33848" name="AutoShape 189"/>
          <p:cNvCxnSpPr>
            <a:cxnSpLocks noChangeShapeType="1"/>
            <a:stCxn id="33885" idx="18"/>
            <a:endCxn id="33860" idx="23"/>
          </p:cNvCxnSpPr>
          <p:nvPr/>
        </p:nvCxnSpPr>
        <p:spPr bwMode="auto">
          <a:xfrm rot="16200000" flipH="1">
            <a:off x="242887" y="3171826"/>
            <a:ext cx="1827213" cy="430212"/>
          </a:xfrm>
          <a:prstGeom prst="bentConnector2">
            <a:avLst/>
          </a:prstGeom>
          <a:noFill/>
          <a:ln w="19050">
            <a:solidFill>
              <a:schemeClr val="tx1"/>
            </a:solidFill>
            <a:prstDash val="dash"/>
            <a:miter lim="800000"/>
            <a:headEnd/>
            <a:tailEnd/>
          </a:ln>
        </p:spPr>
      </p:cxnSp>
      <p:cxnSp>
        <p:nvCxnSpPr>
          <p:cNvPr id="33849" name="AutoShape 190"/>
          <p:cNvCxnSpPr>
            <a:cxnSpLocks noChangeShapeType="1"/>
            <a:stCxn id="33885" idx="18"/>
            <a:endCxn id="33863" idx="22"/>
          </p:cNvCxnSpPr>
          <p:nvPr/>
        </p:nvCxnSpPr>
        <p:spPr bwMode="auto">
          <a:xfrm rot="16200000" flipH="1">
            <a:off x="-93662" y="3508375"/>
            <a:ext cx="2490788" cy="420687"/>
          </a:xfrm>
          <a:prstGeom prst="bentConnector2">
            <a:avLst/>
          </a:prstGeom>
          <a:noFill/>
          <a:ln w="19050">
            <a:solidFill>
              <a:schemeClr val="tx1"/>
            </a:solidFill>
            <a:prstDash val="dash"/>
            <a:miter lim="800000"/>
            <a:headEnd/>
            <a:tailEnd/>
          </a:ln>
        </p:spPr>
      </p:cxnSp>
      <p:cxnSp>
        <p:nvCxnSpPr>
          <p:cNvPr id="90303" name="AutoShape 191"/>
          <p:cNvCxnSpPr>
            <a:cxnSpLocks noChangeShapeType="1"/>
            <a:stCxn id="33899" idx="6"/>
            <a:endCxn id="33944" idx="21"/>
          </p:cNvCxnSpPr>
          <p:nvPr/>
        </p:nvCxnSpPr>
        <p:spPr bwMode="auto">
          <a:xfrm>
            <a:off x="1839913" y="2540000"/>
            <a:ext cx="2349500" cy="206375"/>
          </a:xfrm>
          <a:prstGeom prst="curvedConnector3">
            <a:avLst>
              <a:gd name="adj1" fmla="val 48583"/>
            </a:avLst>
          </a:prstGeom>
          <a:noFill/>
          <a:ln w="19050">
            <a:solidFill>
              <a:srgbClr val="FF0000"/>
            </a:solidFill>
            <a:round/>
            <a:headEnd/>
            <a:tailEnd type="stealth" w="lg" len="lg"/>
          </a:ln>
        </p:spPr>
      </p:cxnSp>
      <p:cxnSp>
        <p:nvCxnSpPr>
          <p:cNvPr id="90304" name="AutoShape 192"/>
          <p:cNvCxnSpPr>
            <a:cxnSpLocks noChangeShapeType="1"/>
            <a:stCxn id="33902" idx="6"/>
            <a:endCxn id="33947" idx="22"/>
          </p:cNvCxnSpPr>
          <p:nvPr/>
        </p:nvCxnSpPr>
        <p:spPr bwMode="auto">
          <a:xfrm>
            <a:off x="1811338" y="3089275"/>
            <a:ext cx="2297112" cy="255588"/>
          </a:xfrm>
          <a:prstGeom prst="curvedConnector3">
            <a:avLst>
              <a:gd name="adj1" fmla="val 49690"/>
            </a:avLst>
          </a:prstGeom>
          <a:noFill/>
          <a:ln w="19050">
            <a:solidFill>
              <a:srgbClr val="FF0000"/>
            </a:solidFill>
            <a:round/>
            <a:headEnd/>
            <a:tailEnd type="stealth" w="lg" len="lg"/>
          </a:ln>
        </p:spPr>
      </p:cxnSp>
      <p:cxnSp>
        <p:nvCxnSpPr>
          <p:cNvPr id="90305" name="AutoShape 193"/>
          <p:cNvCxnSpPr>
            <a:cxnSpLocks noChangeShapeType="1"/>
            <a:stCxn id="33869" idx="6"/>
            <a:endCxn id="33908" idx="23"/>
          </p:cNvCxnSpPr>
          <p:nvPr/>
        </p:nvCxnSpPr>
        <p:spPr bwMode="auto">
          <a:xfrm>
            <a:off x="1781175" y="3652838"/>
            <a:ext cx="2286000" cy="214312"/>
          </a:xfrm>
          <a:prstGeom prst="curvedConnector3">
            <a:avLst>
              <a:gd name="adj1" fmla="val 49931"/>
            </a:avLst>
          </a:prstGeom>
          <a:noFill/>
          <a:ln w="19050">
            <a:solidFill>
              <a:srgbClr val="FF0000"/>
            </a:solidFill>
            <a:round/>
            <a:headEnd/>
            <a:tailEnd type="stealth" w="lg" len="lg"/>
          </a:ln>
        </p:spPr>
      </p:cxnSp>
      <p:cxnSp>
        <p:nvCxnSpPr>
          <p:cNvPr id="90306" name="AutoShape 194"/>
          <p:cNvCxnSpPr>
            <a:cxnSpLocks noChangeShapeType="1"/>
            <a:stCxn id="33860" idx="6"/>
            <a:endCxn id="33938" idx="22"/>
          </p:cNvCxnSpPr>
          <p:nvPr/>
        </p:nvCxnSpPr>
        <p:spPr bwMode="auto">
          <a:xfrm>
            <a:off x="1801813" y="4262438"/>
            <a:ext cx="2297112" cy="368300"/>
          </a:xfrm>
          <a:prstGeom prst="curvedConnector3">
            <a:avLst>
              <a:gd name="adj1" fmla="val 49690"/>
            </a:avLst>
          </a:prstGeom>
          <a:noFill/>
          <a:ln w="19050">
            <a:solidFill>
              <a:srgbClr val="FF0000"/>
            </a:solidFill>
            <a:round/>
            <a:headEnd/>
            <a:tailEnd type="stealth" w="lg" len="lg"/>
          </a:ln>
        </p:spPr>
      </p:cxnSp>
      <p:cxnSp>
        <p:nvCxnSpPr>
          <p:cNvPr id="90307" name="AutoShape 195"/>
          <p:cNvCxnSpPr>
            <a:cxnSpLocks noChangeShapeType="1"/>
            <a:stCxn id="33863" idx="6"/>
            <a:endCxn id="33941" idx="23"/>
          </p:cNvCxnSpPr>
          <p:nvPr/>
        </p:nvCxnSpPr>
        <p:spPr bwMode="auto">
          <a:xfrm>
            <a:off x="1781175" y="4856163"/>
            <a:ext cx="2286000" cy="273050"/>
          </a:xfrm>
          <a:prstGeom prst="curvedConnector3">
            <a:avLst>
              <a:gd name="adj1" fmla="val 49931"/>
            </a:avLst>
          </a:prstGeom>
          <a:noFill/>
          <a:ln w="19050">
            <a:solidFill>
              <a:srgbClr val="FF0000"/>
            </a:solidFill>
            <a:round/>
            <a:headEnd/>
            <a:tailEnd type="stealth" w="lg" len="lg"/>
          </a:ln>
        </p:spPr>
      </p:cxnSp>
      <p:cxnSp>
        <p:nvCxnSpPr>
          <p:cNvPr id="90308" name="AutoShape 196"/>
          <p:cNvCxnSpPr>
            <a:cxnSpLocks noChangeShapeType="1"/>
            <a:stCxn id="33872" idx="6"/>
            <a:endCxn id="33911" idx="23"/>
          </p:cNvCxnSpPr>
          <p:nvPr/>
        </p:nvCxnSpPr>
        <p:spPr bwMode="auto">
          <a:xfrm flipV="1">
            <a:off x="1778000" y="5700713"/>
            <a:ext cx="2286000" cy="138112"/>
          </a:xfrm>
          <a:prstGeom prst="curvedConnector3">
            <a:avLst>
              <a:gd name="adj1" fmla="val 49931"/>
            </a:avLst>
          </a:prstGeom>
          <a:noFill/>
          <a:ln w="19050">
            <a:solidFill>
              <a:srgbClr val="FF0000"/>
            </a:solidFill>
            <a:round/>
            <a:headEnd/>
            <a:tailEnd type="stealth" w="lg" len="lg"/>
          </a:ln>
        </p:spPr>
      </p:cxnSp>
      <p:cxnSp>
        <p:nvCxnSpPr>
          <p:cNvPr id="90309" name="AutoShape 197"/>
          <p:cNvCxnSpPr>
            <a:cxnSpLocks noChangeShapeType="1"/>
            <a:stCxn id="33866" idx="6"/>
            <a:endCxn id="33905" idx="23"/>
          </p:cNvCxnSpPr>
          <p:nvPr/>
        </p:nvCxnSpPr>
        <p:spPr bwMode="auto">
          <a:xfrm flipV="1">
            <a:off x="1778000" y="6289675"/>
            <a:ext cx="2286000" cy="138113"/>
          </a:xfrm>
          <a:prstGeom prst="curvedConnector3">
            <a:avLst>
              <a:gd name="adj1" fmla="val 49931"/>
            </a:avLst>
          </a:prstGeom>
          <a:noFill/>
          <a:ln w="19050">
            <a:solidFill>
              <a:srgbClr val="FF0000"/>
            </a:solidFill>
            <a:round/>
            <a:headEnd/>
            <a:tailEnd type="stealth" w="lg" len="lg"/>
          </a:ln>
        </p:spPr>
      </p:cxnSp>
      <p:cxnSp>
        <p:nvCxnSpPr>
          <p:cNvPr id="90311" name="AutoShape 199"/>
          <p:cNvCxnSpPr>
            <a:cxnSpLocks noChangeShapeType="1"/>
            <a:endCxn id="33916" idx="3"/>
          </p:cNvCxnSpPr>
          <p:nvPr/>
        </p:nvCxnSpPr>
        <p:spPr bwMode="auto">
          <a:xfrm rot="5400000">
            <a:off x="5026026" y="1811337"/>
            <a:ext cx="1122362" cy="3636963"/>
          </a:xfrm>
          <a:prstGeom prst="curvedConnector2">
            <a:avLst/>
          </a:prstGeom>
          <a:noFill/>
          <a:ln w="57150">
            <a:solidFill>
              <a:srgbClr val="000066"/>
            </a:solidFill>
            <a:round/>
            <a:headEnd type="triangle" w="med" len="med"/>
            <a:tailEnd/>
          </a:ln>
        </p:spPr>
      </p:cxnSp>
      <p:sp>
        <p:nvSpPr>
          <p:cNvPr id="90312" name="Rectangle 200"/>
          <p:cNvSpPr>
            <a:spLocks noChangeArrowheads="1"/>
          </p:cNvSpPr>
          <p:nvPr/>
        </p:nvSpPr>
        <p:spPr bwMode="auto">
          <a:xfrm>
            <a:off x="6162675" y="1296988"/>
            <a:ext cx="2676525" cy="730250"/>
          </a:xfrm>
          <a:prstGeom prst="rect">
            <a:avLst/>
          </a:prstGeom>
          <a:noFill/>
          <a:ln w="9525" algn="ctr">
            <a:noFill/>
            <a:miter lim="800000"/>
            <a:headEnd/>
            <a:tailEnd/>
          </a:ln>
        </p:spPr>
        <p:txBody>
          <a:bodyPr>
            <a:spAutoFit/>
          </a:bodyPr>
          <a:lstStyle/>
          <a:p>
            <a:pPr algn="ctr" eaLnBrk="0" hangingPunct="0"/>
            <a:r>
              <a:rPr lang="en-US" altLang="zh-CN" sz="1400" b="1">
                <a:solidFill>
                  <a:srgbClr val="0000CC"/>
                </a:solidFill>
                <a:ea typeface="华文楷体" pitchFamily="2" charset="-122"/>
              </a:rPr>
              <a:t>mBOM</a:t>
            </a:r>
            <a:r>
              <a:rPr lang="zh-CN" altLang="en-US" sz="1400" b="1">
                <a:solidFill>
                  <a:srgbClr val="0000CC"/>
                </a:solidFill>
                <a:ea typeface="华文楷体" pitchFamily="2" charset="-122"/>
              </a:rPr>
              <a:t>（</a:t>
            </a:r>
            <a:r>
              <a:rPr lang="en-US" altLang="zh-CN" sz="1400" b="1">
                <a:solidFill>
                  <a:srgbClr val="0000CC"/>
                </a:solidFill>
                <a:ea typeface="华文楷体" pitchFamily="2" charset="-122"/>
              </a:rPr>
              <a:t>sBOM</a:t>
            </a:r>
            <a:r>
              <a:rPr lang="zh-CN" altLang="en-US" sz="1400" b="1">
                <a:solidFill>
                  <a:srgbClr val="0000CC"/>
                </a:solidFill>
                <a:ea typeface="华文楷体" pitchFamily="2" charset="-122"/>
              </a:rPr>
              <a:t>）中装配件的</a:t>
            </a:r>
            <a:r>
              <a:rPr lang="en-US" altLang="zh-CN" sz="1400" b="1">
                <a:solidFill>
                  <a:srgbClr val="0000CC"/>
                </a:solidFill>
                <a:ea typeface="华文楷体" pitchFamily="2" charset="-122"/>
              </a:rPr>
              <a:t>3D</a:t>
            </a:r>
            <a:r>
              <a:rPr lang="zh-CN" altLang="en-US" sz="1400" b="1">
                <a:solidFill>
                  <a:srgbClr val="0000CC"/>
                </a:solidFill>
                <a:ea typeface="华文楷体" pitchFamily="2" charset="-122"/>
              </a:rPr>
              <a:t>模型将能够自动组装生成，实现</a:t>
            </a:r>
            <a:r>
              <a:rPr lang="en-US" altLang="zh-CN" sz="1400" b="1">
                <a:solidFill>
                  <a:srgbClr val="0000CC"/>
                </a:solidFill>
                <a:ea typeface="华文楷体" pitchFamily="2" charset="-122"/>
              </a:rPr>
              <a:t>mDMU</a:t>
            </a:r>
            <a:r>
              <a:rPr lang="zh-CN" altLang="en-US" sz="1400" b="1">
                <a:solidFill>
                  <a:srgbClr val="0000CC"/>
                </a:solidFill>
                <a:ea typeface="华文楷体" pitchFamily="2" charset="-122"/>
              </a:rPr>
              <a:t>（</a:t>
            </a:r>
            <a:r>
              <a:rPr lang="en-US" altLang="zh-CN" sz="1400" b="1">
                <a:solidFill>
                  <a:srgbClr val="0000CC"/>
                </a:solidFill>
                <a:ea typeface="华文楷体" pitchFamily="2" charset="-122"/>
              </a:rPr>
              <a:t>sDMU</a:t>
            </a:r>
            <a:r>
              <a:rPr lang="zh-CN" altLang="en-US" sz="1400" b="1">
                <a:solidFill>
                  <a:srgbClr val="0000CC"/>
                </a:solidFill>
                <a:ea typeface="华文楷体" pitchFamily="2" charset="-122"/>
              </a:rPr>
              <a:t>）的管理</a:t>
            </a:r>
          </a:p>
        </p:txBody>
      </p:sp>
      <p:pic>
        <p:nvPicPr>
          <p:cNvPr id="90313" name="Picture 11" descr="CATIA200"/>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400800" y="1808163"/>
            <a:ext cx="2009775" cy="1468437"/>
          </a:xfrm>
          <a:prstGeom prst="rect">
            <a:avLst/>
          </a:prstGeom>
          <a:noFill/>
          <a:ln w="9525">
            <a:noFill/>
            <a:miter lim="800000"/>
            <a:headEnd/>
            <a:tailEnd/>
          </a:ln>
        </p:spPr>
      </p:pic>
      <p:sp>
        <p:nvSpPr>
          <p:cNvPr id="158"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.4</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cDMU</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管理</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90303"/>
                                        </p:tgtEl>
                                        <p:attrNameLst>
                                          <p:attrName>style.visibility</p:attrName>
                                        </p:attrNameLst>
                                      </p:cBhvr>
                                      <p:to>
                                        <p:strVal val="visible"/>
                                      </p:to>
                                    </p:set>
                                    <p:anim calcmode="lin" valueType="num">
                                      <p:cBhvr>
                                        <p:cTn id="7" dur="1000" fill="hold"/>
                                        <p:tgtEl>
                                          <p:spTgt spid="90303"/>
                                        </p:tgtEl>
                                        <p:attrNameLst>
                                          <p:attrName>ppt_x</p:attrName>
                                        </p:attrNameLst>
                                      </p:cBhvr>
                                      <p:tavLst>
                                        <p:tav tm="0">
                                          <p:val>
                                            <p:strVal val="#ppt_x-#ppt_w/2"/>
                                          </p:val>
                                        </p:tav>
                                        <p:tav tm="100000">
                                          <p:val>
                                            <p:strVal val="#ppt_x"/>
                                          </p:val>
                                        </p:tav>
                                      </p:tavLst>
                                    </p:anim>
                                    <p:anim calcmode="lin" valueType="num">
                                      <p:cBhvr>
                                        <p:cTn id="8" dur="1000" fill="hold"/>
                                        <p:tgtEl>
                                          <p:spTgt spid="90303"/>
                                        </p:tgtEl>
                                        <p:attrNameLst>
                                          <p:attrName>ppt_y</p:attrName>
                                        </p:attrNameLst>
                                      </p:cBhvr>
                                      <p:tavLst>
                                        <p:tav tm="0">
                                          <p:val>
                                            <p:strVal val="#ppt_y"/>
                                          </p:val>
                                        </p:tav>
                                        <p:tav tm="100000">
                                          <p:val>
                                            <p:strVal val="#ppt_y"/>
                                          </p:val>
                                        </p:tav>
                                      </p:tavLst>
                                    </p:anim>
                                    <p:anim calcmode="lin" valueType="num">
                                      <p:cBhvr>
                                        <p:cTn id="9" dur="1000" fill="hold"/>
                                        <p:tgtEl>
                                          <p:spTgt spid="90303"/>
                                        </p:tgtEl>
                                        <p:attrNameLst>
                                          <p:attrName>ppt_w</p:attrName>
                                        </p:attrNameLst>
                                      </p:cBhvr>
                                      <p:tavLst>
                                        <p:tav tm="0">
                                          <p:val>
                                            <p:fltVal val="0"/>
                                          </p:val>
                                        </p:tav>
                                        <p:tav tm="100000">
                                          <p:val>
                                            <p:strVal val="#ppt_w"/>
                                          </p:val>
                                        </p:tav>
                                      </p:tavLst>
                                    </p:anim>
                                    <p:anim calcmode="lin" valueType="num">
                                      <p:cBhvr>
                                        <p:cTn id="10" dur="1000" fill="hold"/>
                                        <p:tgtEl>
                                          <p:spTgt spid="90303"/>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90304"/>
                                        </p:tgtEl>
                                        <p:attrNameLst>
                                          <p:attrName>style.visibility</p:attrName>
                                        </p:attrNameLst>
                                      </p:cBhvr>
                                      <p:to>
                                        <p:strVal val="visible"/>
                                      </p:to>
                                    </p:set>
                                    <p:anim calcmode="lin" valueType="num">
                                      <p:cBhvr>
                                        <p:cTn id="13" dur="1000" fill="hold"/>
                                        <p:tgtEl>
                                          <p:spTgt spid="90304"/>
                                        </p:tgtEl>
                                        <p:attrNameLst>
                                          <p:attrName>ppt_x</p:attrName>
                                        </p:attrNameLst>
                                      </p:cBhvr>
                                      <p:tavLst>
                                        <p:tav tm="0">
                                          <p:val>
                                            <p:strVal val="#ppt_x-#ppt_w/2"/>
                                          </p:val>
                                        </p:tav>
                                        <p:tav tm="100000">
                                          <p:val>
                                            <p:strVal val="#ppt_x"/>
                                          </p:val>
                                        </p:tav>
                                      </p:tavLst>
                                    </p:anim>
                                    <p:anim calcmode="lin" valueType="num">
                                      <p:cBhvr>
                                        <p:cTn id="14" dur="1000" fill="hold"/>
                                        <p:tgtEl>
                                          <p:spTgt spid="90304"/>
                                        </p:tgtEl>
                                        <p:attrNameLst>
                                          <p:attrName>ppt_y</p:attrName>
                                        </p:attrNameLst>
                                      </p:cBhvr>
                                      <p:tavLst>
                                        <p:tav tm="0">
                                          <p:val>
                                            <p:strVal val="#ppt_y"/>
                                          </p:val>
                                        </p:tav>
                                        <p:tav tm="100000">
                                          <p:val>
                                            <p:strVal val="#ppt_y"/>
                                          </p:val>
                                        </p:tav>
                                      </p:tavLst>
                                    </p:anim>
                                    <p:anim calcmode="lin" valueType="num">
                                      <p:cBhvr>
                                        <p:cTn id="15" dur="1000" fill="hold"/>
                                        <p:tgtEl>
                                          <p:spTgt spid="90304"/>
                                        </p:tgtEl>
                                        <p:attrNameLst>
                                          <p:attrName>ppt_w</p:attrName>
                                        </p:attrNameLst>
                                      </p:cBhvr>
                                      <p:tavLst>
                                        <p:tav tm="0">
                                          <p:val>
                                            <p:fltVal val="0"/>
                                          </p:val>
                                        </p:tav>
                                        <p:tav tm="100000">
                                          <p:val>
                                            <p:strVal val="#ppt_w"/>
                                          </p:val>
                                        </p:tav>
                                      </p:tavLst>
                                    </p:anim>
                                    <p:anim calcmode="lin" valueType="num">
                                      <p:cBhvr>
                                        <p:cTn id="16" dur="1000" fill="hold"/>
                                        <p:tgtEl>
                                          <p:spTgt spid="90304"/>
                                        </p:tgtEl>
                                        <p:attrNameLst>
                                          <p:attrName>ppt_h</p:attrName>
                                        </p:attrNameLst>
                                      </p:cBhvr>
                                      <p:tavLst>
                                        <p:tav tm="0">
                                          <p:val>
                                            <p:strVal val="#ppt_h"/>
                                          </p:val>
                                        </p:tav>
                                        <p:tav tm="100000">
                                          <p:val>
                                            <p:strVal val="#ppt_h"/>
                                          </p:val>
                                        </p:tav>
                                      </p:tavLst>
                                    </p:anim>
                                  </p:childTnLst>
                                </p:cTn>
                              </p:par>
                              <p:par>
                                <p:cTn id="17" presetID="17" presetClass="entr" presetSubtype="8" fill="hold" nodeType="withEffect">
                                  <p:stCondLst>
                                    <p:cond delay="0"/>
                                  </p:stCondLst>
                                  <p:childTnLst>
                                    <p:set>
                                      <p:cBhvr>
                                        <p:cTn id="18" dur="1" fill="hold">
                                          <p:stCondLst>
                                            <p:cond delay="0"/>
                                          </p:stCondLst>
                                        </p:cTn>
                                        <p:tgtEl>
                                          <p:spTgt spid="90305"/>
                                        </p:tgtEl>
                                        <p:attrNameLst>
                                          <p:attrName>style.visibility</p:attrName>
                                        </p:attrNameLst>
                                      </p:cBhvr>
                                      <p:to>
                                        <p:strVal val="visible"/>
                                      </p:to>
                                    </p:set>
                                    <p:anim calcmode="lin" valueType="num">
                                      <p:cBhvr>
                                        <p:cTn id="19" dur="1000" fill="hold"/>
                                        <p:tgtEl>
                                          <p:spTgt spid="90305"/>
                                        </p:tgtEl>
                                        <p:attrNameLst>
                                          <p:attrName>ppt_x</p:attrName>
                                        </p:attrNameLst>
                                      </p:cBhvr>
                                      <p:tavLst>
                                        <p:tav tm="0">
                                          <p:val>
                                            <p:strVal val="#ppt_x-#ppt_w/2"/>
                                          </p:val>
                                        </p:tav>
                                        <p:tav tm="100000">
                                          <p:val>
                                            <p:strVal val="#ppt_x"/>
                                          </p:val>
                                        </p:tav>
                                      </p:tavLst>
                                    </p:anim>
                                    <p:anim calcmode="lin" valueType="num">
                                      <p:cBhvr>
                                        <p:cTn id="20" dur="1000" fill="hold"/>
                                        <p:tgtEl>
                                          <p:spTgt spid="90305"/>
                                        </p:tgtEl>
                                        <p:attrNameLst>
                                          <p:attrName>ppt_y</p:attrName>
                                        </p:attrNameLst>
                                      </p:cBhvr>
                                      <p:tavLst>
                                        <p:tav tm="0">
                                          <p:val>
                                            <p:strVal val="#ppt_y"/>
                                          </p:val>
                                        </p:tav>
                                        <p:tav tm="100000">
                                          <p:val>
                                            <p:strVal val="#ppt_y"/>
                                          </p:val>
                                        </p:tav>
                                      </p:tavLst>
                                    </p:anim>
                                    <p:anim calcmode="lin" valueType="num">
                                      <p:cBhvr>
                                        <p:cTn id="21" dur="1000" fill="hold"/>
                                        <p:tgtEl>
                                          <p:spTgt spid="90305"/>
                                        </p:tgtEl>
                                        <p:attrNameLst>
                                          <p:attrName>ppt_w</p:attrName>
                                        </p:attrNameLst>
                                      </p:cBhvr>
                                      <p:tavLst>
                                        <p:tav tm="0">
                                          <p:val>
                                            <p:fltVal val="0"/>
                                          </p:val>
                                        </p:tav>
                                        <p:tav tm="100000">
                                          <p:val>
                                            <p:strVal val="#ppt_w"/>
                                          </p:val>
                                        </p:tav>
                                      </p:tavLst>
                                    </p:anim>
                                    <p:anim calcmode="lin" valueType="num">
                                      <p:cBhvr>
                                        <p:cTn id="22" dur="1000" fill="hold"/>
                                        <p:tgtEl>
                                          <p:spTgt spid="90305"/>
                                        </p:tgtEl>
                                        <p:attrNameLst>
                                          <p:attrName>ppt_h</p:attrName>
                                        </p:attrNameLst>
                                      </p:cBhvr>
                                      <p:tavLst>
                                        <p:tav tm="0">
                                          <p:val>
                                            <p:strVal val="#ppt_h"/>
                                          </p:val>
                                        </p:tav>
                                        <p:tav tm="100000">
                                          <p:val>
                                            <p:strVal val="#ppt_h"/>
                                          </p:val>
                                        </p:tav>
                                      </p:tavLst>
                                    </p:anim>
                                  </p:childTnLst>
                                </p:cTn>
                              </p:par>
                              <p:par>
                                <p:cTn id="23" presetID="55" presetClass="entr" presetSubtype="0" fill="hold" nodeType="withEffect">
                                  <p:stCondLst>
                                    <p:cond delay="0"/>
                                  </p:stCondLst>
                                  <p:childTnLst>
                                    <p:set>
                                      <p:cBhvr>
                                        <p:cTn id="24" dur="1" fill="hold">
                                          <p:stCondLst>
                                            <p:cond delay="0"/>
                                          </p:stCondLst>
                                        </p:cTn>
                                        <p:tgtEl>
                                          <p:spTgt spid="90119"/>
                                        </p:tgtEl>
                                        <p:attrNameLst>
                                          <p:attrName>style.visibility</p:attrName>
                                        </p:attrNameLst>
                                      </p:cBhvr>
                                      <p:to>
                                        <p:strVal val="visible"/>
                                      </p:to>
                                    </p:set>
                                    <p:anim calcmode="lin" valueType="num">
                                      <p:cBhvr>
                                        <p:cTn id="25" dur="1000" fill="hold"/>
                                        <p:tgtEl>
                                          <p:spTgt spid="90119"/>
                                        </p:tgtEl>
                                        <p:attrNameLst>
                                          <p:attrName>ppt_w</p:attrName>
                                        </p:attrNameLst>
                                      </p:cBhvr>
                                      <p:tavLst>
                                        <p:tav tm="0">
                                          <p:val>
                                            <p:strVal val="#ppt_w*0.70"/>
                                          </p:val>
                                        </p:tav>
                                        <p:tav tm="100000">
                                          <p:val>
                                            <p:strVal val="#ppt_w"/>
                                          </p:val>
                                        </p:tav>
                                      </p:tavLst>
                                    </p:anim>
                                    <p:anim calcmode="lin" valueType="num">
                                      <p:cBhvr>
                                        <p:cTn id="26" dur="1000" fill="hold"/>
                                        <p:tgtEl>
                                          <p:spTgt spid="90119"/>
                                        </p:tgtEl>
                                        <p:attrNameLst>
                                          <p:attrName>ppt_h</p:attrName>
                                        </p:attrNameLst>
                                      </p:cBhvr>
                                      <p:tavLst>
                                        <p:tav tm="0">
                                          <p:val>
                                            <p:strVal val="#ppt_h"/>
                                          </p:val>
                                        </p:tav>
                                        <p:tav tm="100000">
                                          <p:val>
                                            <p:strVal val="#ppt_h"/>
                                          </p:val>
                                        </p:tav>
                                      </p:tavLst>
                                    </p:anim>
                                    <p:animEffect transition="in" filter="fade">
                                      <p:cBhvr>
                                        <p:cTn id="27" dur="1000"/>
                                        <p:tgtEl>
                                          <p:spTgt spid="90119"/>
                                        </p:tgtEl>
                                      </p:cBhvr>
                                    </p:animEffect>
                                  </p:childTnLst>
                                </p:cTn>
                              </p:par>
                              <p:par>
                                <p:cTn id="28" presetID="55"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1000" fill="hold"/>
                                        <p:tgtEl>
                                          <p:spTgt spid="3"/>
                                        </p:tgtEl>
                                        <p:attrNameLst>
                                          <p:attrName>ppt_w</p:attrName>
                                        </p:attrNameLst>
                                      </p:cBhvr>
                                      <p:tavLst>
                                        <p:tav tm="0">
                                          <p:val>
                                            <p:strVal val="#ppt_w*0.70"/>
                                          </p:val>
                                        </p:tav>
                                        <p:tav tm="100000">
                                          <p:val>
                                            <p:strVal val="#ppt_w"/>
                                          </p:val>
                                        </p:tav>
                                      </p:tavLst>
                                    </p:anim>
                                    <p:anim calcmode="lin" valueType="num">
                                      <p:cBhvr>
                                        <p:cTn id="31" dur="1000" fill="hold"/>
                                        <p:tgtEl>
                                          <p:spTgt spid="3"/>
                                        </p:tgtEl>
                                        <p:attrNameLst>
                                          <p:attrName>ppt_h</p:attrName>
                                        </p:attrNameLst>
                                      </p:cBhvr>
                                      <p:tavLst>
                                        <p:tav tm="0">
                                          <p:val>
                                            <p:strVal val="#ppt_h"/>
                                          </p:val>
                                        </p:tav>
                                        <p:tav tm="100000">
                                          <p:val>
                                            <p:strVal val="#ppt_h"/>
                                          </p:val>
                                        </p:tav>
                                      </p:tavLst>
                                    </p:anim>
                                    <p:animEffect transition="in" filter="fade">
                                      <p:cBhvr>
                                        <p:cTn id="32" dur="1000"/>
                                        <p:tgtEl>
                                          <p:spTgt spid="3"/>
                                        </p:tgtEl>
                                      </p:cBhvr>
                                    </p:animEffect>
                                  </p:childTnLst>
                                </p:cTn>
                              </p:par>
                              <p:par>
                                <p:cTn id="33" presetID="55" presetClass="entr" presetSubtype="0" fill="hold" nodeType="withEffect">
                                  <p:stCondLst>
                                    <p:cond delay="0"/>
                                  </p:stCondLst>
                                  <p:childTnLst>
                                    <p:set>
                                      <p:cBhvr>
                                        <p:cTn id="34" dur="1" fill="hold">
                                          <p:stCondLst>
                                            <p:cond delay="0"/>
                                          </p:stCondLst>
                                        </p:cTn>
                                        <p:tgtEl>
                                          <p:spTgt spid="90114"/>
                                        </p:tgtEl>
                                        <p:attrNameLst>
                                          <p:attrName>style.visibility</p:attrName>
                                        </p:attrNameLst>
                                      </p:cBhvr>
                                      <p:to>
                                        <p:strVal val="visible"/>
                                      </p:to>
                                    </p:set>
                                    <p:anim calcmode="lin" valueType="num">
                                      <p:cBhvr>
                                        <p:cTn id="35" dur="1000" fill="hold"/>
                                        <p:tgtEl>
                                          <p:spTgt spid="90114"/>
                                        </p:tgtEl>
                                        <p:attrNameLst>
                                          <p:attrName>ppt_w</p:attrName>
                                        </p:attrNameLst>
                                      </p:cBhvr>
                                      <p:tavLst>
                                        <p:tav tm="0">
                                          <p:val>
                                            <p:strVal val="#ppt_w*0.70"/>
                                          </p:val>
                                        </p:tav>
                                        <p:tav tm="100000">
                                          <p:val>
                                            <p:strVal val="#ppt_w"/>
                                          </p:val>
                                        </p:tav>
                                      </p:tavLst>
                                    </p:anim>
                                    <p:anim calcmode="lin" valueType="num">
                                      <p:cBhvr>
                                        <p:cTn id="36" dur="1000" fill="hold"/>
                                        <p:tgtEl>
                                          <p:spTgt spid="90114"/>
                                        </p:tgtEl>
                                        <p:attrNameLst>
                                          <p:attrName>ppt_h</p:attrName>
                                        </p:attrNameLst>
                                      </p:cBhvr>
                                      <p:tavLst>
                                        <p:tav tm="0">
                                          <p:val>
                                            <p:strVal val="#ppt_h"/>
                                          </p:val>
                                        </p:tav>
                                        <p:tav tm="100000">
                                          <p:val>
                                            <p:strVal val="#ppt_h"/>
                                          </p:val>
                                        </p:tav>
                                      </p:tavLst>
                                    </p:anim>
                                    <p:animEffect transition="in" filter="fade">
                                      <p:cBhvr>
                                        <p:cTn id="37" dur="1000"/>
                                        <p:tgtEl>
                                          <p:spTgt spid="90114"/>
                                        </p:tgtEl>
                                      </p:cBhvr>
                                    </p:animEffect>
                                  </p:childTnLst>
                                </p:cTn>
                              </p:par>
                              <p:par>
                                <p:cTn id="38" presetID="55" presetClass="entr" presetSubtype="0"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p:cTn id="40" dur="1000" fill="hold"/>
                                        <p:tgtEl>
                                          <p:spTgt spid="2"/>
                                        </p:tgtEl>
                                        <p:attrNameLst>
                                          <p:attrName>ppt_w</p:attrName>
                                        </p:attrNameLst>
                                      </p:cBhvr>
                                      <p:tavLst>
                                        <p:tav tm="0">
                                          <p:val>
                                            <p:strVal val="#ppt_w*0.70"/>
                                          </p:val>
                                        </p:tav>
                                        <p:tav tm="100000">
                                          <p:val>
                                            <p:strVal val="#ppt_w"/>
                                          </p:val>
                                        </p:tav>
                                      </p:tavLst>
                                    </p:anim>
                                    <p:anim calcmode="lin" valueType="num">
                                      <p:cBhvr>
                                        <p:cTn id="41" dur="1000" fill="hold"/>
                                        <p:tgtEl>
                                          <p:spTgt spid="2"/>
                                        </p:tgtEl>
                                        <p:attrNameLst>
                                          <p:attrName>ppt_h</p:attrName>
                                        </p:attrNameLst>
                                      </p:cBhvr>
                                      <p:tavLst>
                                        <p:tav tm="0">
                                          <p:val>
                                            <p:strVal val="#ppt_h"/>
                                          </p:val>
                                        </p:tav>
                                        <p:tav tm="100000">
                                          <p:val>
                                            <p:strVal val="#ppt_h"/>
                                          </p:val>
                                        </p:tav>
                                      </p:tavLst>
                                    </p:anim>
                                    <p:animEffect transition="in" filter="fade">
                                      <p:cBhvr>
                                        <p:cTn id="42" dur="1000"/>
                                        <p:tgtEl>
                                          <p:spTgt spid="2"/>
                                        </p:tgtEl>
                                      </p:cBhvr>
                                    </p:animEffect>
                                  </p:childTnLst>
                                </p:cTn>
                              </p:par>
                              <p:par>
                                <p:cTn id="43" presetID="55" presetClass="entr" presetSubtype="0" fill="hold" nodeType="withEffect">
                                  <p:stCondLst>
                                    <p:cond delay="0"/>
                                  </p:stCondLst>
                                  <p:childTnLst>
                                    <p:set>
                                      <p:cBhvr>
                                        <p:cTn id="44" dur="1" fill="hold">
                                          <p:stCondLst>
                                            <p:cond delay="0"/>
                                          </p:stCondLst>
                                        </p:cTn>
                                        <p:tgtEl>
                                          <p:spTgt spid="90168"/>
                                        </p:tgtEl>
                                        <p:attrNameLst>
                                          <p:attrName>style.visibility</p:attrName>
                                        </p:attrNameLst>
                                      </p:cBhvr>
                                      <p:to>
                                        <p:strVal val="visible"/>
                                      </p:to>
                                    </p:set>
                                    <p:anim calcmode="lin" valueType="num">
                                      <p:cBhvr>
                                        <p:cTn id="45" dur="1000" fill="hold"/>
                                        <p:tgtEl>
                                          <p:spTgt spid="90168"/>
                                        </p:tgtEl>
                                        <p:attrNameLst>
                                          <p:attrName>ppt_w</p:attrName>
                                        </p:attrNameLst>
                                      </p:cBhvr>
                                      <p:tavLst>
                                        <p:tav tm="0">
                                          <p:val>
                                            <p:strVal val="#ppt_w*0.70"/>
                                          </p:val>
                                        </p:tav>
                                        <p:tav tm="100000">
                                          <p:val>
                                            <p:strVal val="#ppt_w"/>
                                          </p:val>
                                        </p:tav>
                                      </p:tavLst>
                                    </p:anim>
                                    <p:anim calcmode="lin" valueType="num">
                                      <p:cBhvr>
                                        <p:cTn id="46" dur="1000" fill="hold"/>
                                        <p:tgtEl>
                                          <p:spTgt spid="90168"/>
                                        </p:tgtEl>
                                        <p:attrNameLst>
                                          <p:attrName>ppt_h</p:attrName>
                                        </p:attrNameLst>
                                      </p:cBhvr>
                                      <p:tavLst>
                                        <p:tav tm="0">
                                          <p:val>
                                            <p:strVal val="#ppt_h"/>
                                          </p:val>
                                        </p:tav>
                                        <p:tav tm="100000">
                                          <p:val>
                                            <p:strVal val="#ppt_h"/>
                                          </p:val>
                                        </p:tav>
                                      </p:tavLst>
                                    </p:anim>
                                    <p:animEffect transition="in" filter="fade">
                                      <p:cBhvr>
                                        <p:cTn id="47" dur="1000"/>
                                        <p:tgtEl>
                                          <p:spTgt spid="90168"/>
                                        </p:tgtEl>
                                      </p:cBhvr>
                                    </p:animEffect>
                                  </p:childTnLst>
                                </p:cTn>
                              </p:par>
                              <p:par>
                                <p:cTn id="48" presetID="55"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1000" fill="hold"/>
                                        <p:tgtEl>
                                          <p:spTgt spid="16"/>
                                        </p:tgtEl>
                                        <p:attrNameLst>
                                          <p:attrName>ppt_w</p:attrName>
                                        </p:attrNameLst>
                                      </p:cBhvr>
                                      <p:tavLst>
                                        <p:tav tm="0">
                                          <p:val>
                                            <p:strVal val="#ppt_w*0.70"/>
                                          </p:val>
                                        </p:tav>
                                        <p:tav tm="100000">
                                          <p:val>
                                            <p:strVal val="#ppt_w"/>
                                          </p:val>
                                        </p:tav>
                                      </p:tavLst>
                                    </p:anim>
                                    <p:anim calcmode="lin" valueType="num">
                                      <p:cBhvr>
                                        <p:cTn id="51" dur="1000" fill="hold"/>
                                        <p:tgtEl>
                                          <p:spTgt spid="16"/>
                                        </p:tgtEl>
                                        <p:attrNameLst>
                                          <p:attrName>ppt_h</p:attrName>
                                        </p:attrNameLst>
                                      </p:cBhvr>
                                      <p:tavLst>
                                        <p:tav tm="0">
                                          <p:val>
                                            <p:strVal val="#ppt_h"/>
                                          </p:val>
                                        </p:tav>
                                        <p:tav tm="100000">
                                          <p:val>
                                            <p:strVal val="#ppt_h"/>
                                          </p:val>
                                        </p:tav>
                                      </p:tavLst>
                                    </p:anim>
                                    <p:animEffect transition="in" filter="fade">
                                      <p:cBhvr>
                                        <p:cTn id="52" dur="10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7" presetClass="entr" presetSubtype="8" fill="hold" nodeType="clickEffect">
                                  <p:stCondLst>
                                    <p:cond delay="0"/>
                                  </p:stCondLst>
                                  <p:childTnLst>
                                    <p:set>
                                      <p:cBhvr>
                                        <p:cTn id="56" dur="1" fill="hold">
                                          <p:stCondLst>
                                            <p:cond delay="0"/>
                                          </p:stCondLst>
                                        </p:cTn>
                                        <p:tgtEl>
                                          <p:spTgt spid="90306"/>
                                        </p:tgtEl>
                                        <p:attrNameLst>
                                          <p:attrName>style.visibility</p:attrName>
                                        </p:attrNameLst>
                                      </p:cBhvr>
                                      <p:to>
                                        <p:strVal val="visible"/>
                                      </p:to>
                                    </p:set>
                                    <p:anim calcmode="lin" valueType="num">
                                      <p:cBhvr>
                                        <p:cTn id="57" dur="1000" fill="hold"/>
                                        <p:tgtEl>
                                          <p:spTgt spid="90306"/>
                                        </p:tgtEl>
                                        <p:attrNameLst>
                                          <p:attrName>ppt_x</p:attrName>
                                        </p:attrNameLst>
                                      </p:cBhvr>
                                      <p:tavLst>
                                        <p:tav tm="0">
                                          <p:val>
                                            <p:strVal val="#ppt_x-#ppt_w/2"/>
                                          </p:val>
                                        </p:tav>
                                        <p:tav tm="100000">
                                          <p:val>
                                            <p:strVal val="#ppt_x"/>
                                          </p:val>
                                        </p:tav>
                                      </p:tavLst>
                                    </p:anim>
                                    <p:anim calcmode="lin" valueType="num">
                                      <p:cBhvr>
                                        <p:cTn id="58" dur="1000" fill="hold"/>
                                        <p:tgtEl>
                                          <p:spTgt spid="90306"/>
                                        </p:tgtEl>
                                        <p:attrNameLst>
                                          <p:attrName>ppt_y</p:attrName>
                                        </p:attrNameLst>
                                      </p:cBhvr>
                                      <p:tavLst>
                                        <p:tav tm="0">
                                          <p:val>
                                            <p:strVal val="#ppt_y"/>
                                          </p:val>
                                        </p:tav>
                                        <p:tav tm="100000">
                                          <p:val>
                                            <p:strVal val="#ppt_y"/>
                                          </p:val>
                                        </p:tav>
                                      </p:tavLst>
                                    </p:anim>
                                    <p:anim calcmode="lin" valueType="num">
                                      <p:cBhvr>
                                        <p:cTn id="59" dur="1000" fill="hold"/>
                                        <p:tgtEl>
                                          <p:spTgt spid="90306"/>
                                        </p:tgtEl>
                                        <p:attrNameLst>
                                          <p:attrName>ppt_w</p:attrName>
                                        </p:attrNameLst>
                                      </p:cBhvr>
                                      <p:tavLst>
                                        <p:tav tm="0">
                                          <p:val>
                                            <p:fltVal val="0"/>
                                          </p:val>
                                        </p:tav>
                                        <p:tav tm="100000">
                                          <p:val>
                                            <p:strVal val="#ppt_w"/>
                                          </p:val>
                                        </p:tav>
                                      </p:tavLst>
                                    </p:anim>
                                    <p:anim calcmode="lin" valueType="num">
                                      <p:cBhvr>
                                        <p:cTn id="60" dur="1000" fill="hold"/>
                                        <p:tgtEl>
                                          <p:spTgt spid="90306"/>
                                        </p:tgtEl>
                                        <p:attrNameLst>
                                          <p:attrName>ppt_h</p:attrName>
                                        </p:attrNameLst>
                                      </p:cBhvr>
                                      <p:tavLst>
                                        <p:tav tm="0">
                                          <p:val>
                                            <p:strVal val="#ppt_h"/>
                                          </p:val>
                                        </p:tav>
                                        <p:tav tm="100000">
                                          <p:val>
                                            <p:strVal val="#ppt_h"/>
                                          </p:val>
                                        </p:tav>
                                      </p:tavLst>
                                    </p:anim>
                                  </p:childTnLst>
                                </p:cTn>
                              </p:par>
                              <p:par>
                                <p:cTn id="61" presetID="17" presetClass="entr" presetSubtype="8" fill="hold" nodeType="withEffect">
                                  <p:stCondLst>
                                    <p:cond delay="0"/>
                                  </p:stCondLst>
                                  <p:childTnLst>
                                    <p:set>
                                      <p:cBhvr>
                                        <p:cTn id="62" dur="1" fill="hold">
                                          <p:stCondLst>
                                            <p:cond delay="0"/>
                                          </p:stCondLst>
                                        </p:cTn>
                                        <p:tgtEl>
                                          <p:spTgt spid="90307"/>
                                        </p:tgtEl>
                                        <p:attrNameLst>
                                          <p:attrName>style.visibility</p:attrName>
                                        </p:attrNameLst>
                                      </p:cBhvr>
                                      <p:to>
                                        <p:strVal val="visible"/>
                                      </p:to>
                                    </p:set>
                                    <p:anim calcmode="lin" valueType="num">
                                      <p:cBhvr>
                                        <p:cTn id="63" dur="1000" fill="hold"/>
                                        <p:tgtEl>
                                          <p:spTgt spid="90307"/>
                                        </p:tgtEl>
                                        <p:attrNameLst>
                                          <p:attrName>ppt_x</p:attrName>
                                        </p:attrNameLst>
                                      </p:cBhvr>
                                      <p:tavLst>
                                        <p:tav tm="0">
                                          <p:val>
                                            <p:strVal val="#ppt_x-#ppt_w/2"/>
                                          </p:val>
                                        </p:tav>
                                        <p:tav tm="100000">
                                          <p:val>
                                            <p:strVal val="#ppt_x"/>
                                          </p:val>
                                        </p:tav>
                                      </p:tavLst>
                                    </p:anim>
                                    <p:anim calcmode="lin" valueType="num">
                                      <p:cBhvr>
                                        <p:cTn id="64" dur="1000" fill="hold"/>
                                        <p:tgtEl>
                                          <p:spTgt spid="90307"/>
                                        </p:tgtEl>
                                        <p:attrNameLst>
                                          <p:attrName>ppt_y</p:attrName>
                                        </p:attrNameLst>
                                      </p:cBhvr>
                                      <p:tavLst>
                                        <p:tav tm="0">
                                          <p:val>
                                            <p:strVal val="#ppt_y"/>
                                          </p:val>
                                        </p:tav>
                                        <p:tav tm="100000">
                                          <p:val>
                                            <p:strVal val="#ppt_y"/>
                                          </p:val>
                                        </p:tav>
                                      </p:tavLst>
                                    </p:anim>
                                    <p:anim calcmode="lin" valueType="num">
                                      <p:cBhvr>
                                        <p:cTn id="65" dur="1000" fill="hold"/>
                                        <p:tgtEl>
                                          <p:spTgt spid="90307"/>
                                        </p:tgtEl>
                                        <p:attrNameLst>
                                          <p:attrName>ppt_w</p:attrName>
                                        </p:attrNameLst>
                                      </p:cBhvr>
                                      <p:tavLst>
                                        <p:tav tm="0">
                                          <p:val>
                                            <p:fltVal val="0"/>
                                          </p:val>
                                        </p:tav>
                                        <p:tav tm="100000">
                                          <p:val>
                                            <p:strVal val="#ppt_w"/>
                                          </p:val>
                                        </p:tav>
                                      </p:tavLst>
                                    </p:anim>
                                    <p:anim calcmode="lin" valueType="num">
                                      <p:cBhvr>
                                        <p:cTn id="66" dur="1000" fill="hold"/>
                                        <p:tgtEl>
                                          <p:spTgt spid="90307"/>
                                        </p:tgtEl>
                                        <p:attrNameLst>
                                          <p:attrName>ppt_h</p:attrName>
                                        </p:attrNameLst>
                                      </p:cBhvr>
                                      <p:tavLst>
                                        <p:tav tm="0">
                                          <p:val>
                                            <p:strVal val="#ppt_h"/>
                                          </p:val>
                                        </p:tav>
                                        <p:tav tm="100000">
                                          <p:val>
                                            <p:strVal val="#ppt_h"/>
                                          </p:val>
                                        </p:tav>
                                      </p:tavLst>
                                    </p:anim>
                                  </p:childTnLst>
                                </p:cTn>
                              </p:par>
                              <p:par>
                                <p:cTn id="67" presetID="17" presetClass="entr" presetSubtype="8" fill="hold" nodeType="withEffect">
                                  <p:stCondLst>
                                    <p:cond delay="0"/>
                                  </p:stCondLst>
                                  <p:childTnLst>
                                    <p:set>
                                      <p:cBhvr>
                                        <p:cTn id="68" dur="1" fill="hold">
                                          <p:stCondLst>
                                            <p:cond delay="0"/>
                                          </p:stCondLst>
                                        </p:cTn>
                                        <p:tgtEl>
                                          <p:spTgt spid="90308"/>
                                        </p:tgtEl>
                                        <p:attrNameLst>
                                          <p:attrName>style.visibility</p:attrName>
                                        </p:attrNameLst>
                                      </p:cBhvr>
                                      <p:to>
                                        <p:strVal val="visible"/>
                                      </p:to>
                                    </p:set>
                                    <p:anim calcmode="lin" valueType="num">
                                      <p:cBhvr>
                                        <p:cTn id="69" dur="1000" fill="hold"/>
                                        <p:tgtEl>
                                          <p:spTgt spid="90308"/>
                                        </p:tgtEl>
                                        <p:attrNameLst>
                                          <p:attrName>ppt_x</p:attrName>
                                        </p:attrNameLst>
                                      </p:cBhvr>
                                      <p:tavLst>
                                        <p:tav tm="0">
                                          <p:val>
                                            <p:strVal val="#ppt_x-#ppt_w/2"/>
                                          </p:val>
                                        </p:tav>
                                        <p:tav tm="100000">
                                          <p:val>
                                            <p:strVal val="#ppt_x"/>
                                          </p:val>
                                        </p:tav>
                                      </p:tavLst>
                                    </p:anim>
                                    <p:anim calcmode="lin" valueType="num">
                                      <p:cBhvr>
                                        <p:cTn id="70" dur="1000" fill="hold"/>
                                        <p:tgtEl>
                                          <p:spTgt spid="90308"/>
                                        </p:tgtEl>
                                        <p:attrNameLst>
                                          <p:attrName>ppt_y</p:attrName>
                                        </p:attrNameLst>
                                      </p:cBhvr>
                                      <p:tavLst>
                                        <p:tav tm="0">
                                          <p:val>
                                            <p:strVal val="#ppt_y"/>
                                          </p:val>
                                        </p:tav>
                                        <p:tav tm="100000">
                                          <p:val>
                                            <p:strVal val="#ppt_y"/>
                                          </p:val>
                                        </p:tav>
                                      </p:tavLst>
                                    </p:anim>
                                    <p:anim calcmode="lin" valueType="num">
                                      <p:cBhvr>
                                        <p:cTn id="71" dur="1000" fill="hold"/>
                                        <p:tgtEl>
                                          <p:spTgt spid="90308"/>
                                        </p:tgtEl>
                                        <p:attrNameLst>
                                          <p:attrName>ppt_w</p:attrName>
                                        </p:attrNameLst>
                                      </p:cBhvr>
                                      <p:tavLst>
                                        <p:tav tm="0">
                                          <p:val>
                                            <p:fltVal val="0"/>
                                          </p:val>
                                        </p:tav>
                                        <p:tav tm="100000">
                                          <p:val>
                                            <p:strVal val="#ppt_w"/>
                                          </p:val>
                                        </p:tav>
                                      </p:tavLst>
                                    </p:anim>
                                    <p:anim calcmode="lin" valueType="num">
                                      <p:cBhvr>
                                        <p:cTn id="72" dur="1000" fill="hold"/>
                                        <p:tgtEl>
                                          <p:spTgt spid="90308"/>
                                        </p:tgtEl>
                                        <p:attrNameLst>
                                          <p:attrName>ppt_h</p:attrName>
                                        </p:attrNameLst>
                                      </p:cBhvr>
                                      <p:tavLst>
                                        <p:tav tm="0">
                                          <p:val>
                                            <p:strVal val="#ppt_h"/>
                                          </p:val>
                                        </p:tav>
                                        <p:tav tm="100000">
                                          <p:val>
                                            <p:strVal val="#ppt_h"/>
                                          </p:val>
                                        </p:tav>
                                      </p:tavLst>
                                    </p:anim>
                                  </p:childTnLst>
                                </p:cTn>
                              </p:par>
                              <p:par>
                                <p:cTn id="73" presetID="17" presetClass="entr" presetSubtype="8" fill="hold" nodeType="withEffect">
                                  <p:stCondLst>
                                    <p:cond delay="0"/>
                                  </p:stCondLst>
                                  <p:childTnLst>
                                    <p:set>
                                      <p:cBhvr>
                                        <p:cTn id="74" dur="1" fill="hold">
                                          <p:stCondLst>
                                            <p:cond delay="0"/>
                                          </p:stCondLst>
                                        </p:cTn>
                                        <p:tgtEl>
                                          <p:spTgt spid="90309"/>
                                        </p:tgtEl>
                                        <p:attrNameLst>
                                          <p:attrName>style.visibility</p:attrName>
                                        </p:attrNameLst>
                                      </p:cBhvr>
                                      <p:to>
                                        <p:strVal val="visible"/>
                                      </p:to>
                                    </p:set>
                                    <p:anim calcmode="lin" valueType="num">
                                      <p:cBhvr>
                                        <p:cTn id="75" dur="1000" fill="hold"/>
                                        <p:tgtEl>
                                          <p:spTgt spid="90309"/>
                                        </p:tgtEl>
                                        <p:attrNameLst>
                                          <p:attrName>ppt_x</p:attrName>
                                        </p:attrNameLst>
                                      </p:cBhvr>
                                      <p:tavLst>
                                        <p:tav tm="0">
                                          <p:val>
                                            <p:strVal val="#ppt_x-#ppt_w/2"/>
                                          </p:val>
                                        </p:tav>
                                        <p:tav tm="100000">
                                          <p:val>
                                            <p:strVal val="#ppt_x"/>
                                          </p:val>
                                        </p:tav>
                                      </p:tavLst>
                                    </p:anim>
                                    <p:anim calcmode="lin" valueType="num">
                                      <p:cBhvr>
                                        <p:cTn id="76" dur="1000" fill="hold"/>
                                        <p:tgtEl>
                                          <p:spTgt spid="90309"/>
                                        </p:tgtEl>
                                        <p:attrNameLst>
                                          <p:attrName>ppt_y</p:attrName>
                                        </p:attrNameLst>
                                      </p:cBhvr>
                                      <p:tavLst>
                                        <p:tav tm="0">
                                          <p:val>
                                            <p:strVal val="#ppt_y"/>
                                          </p:val>
                                        </p:tav>
                                        <p:tav tm="100000">
                                          <p:val>
                                            <p:strVal val="#ppt_y"/>
                                          </p:val>
                                        </p:tav>
                                      </p:tavLst>
                                    </p:anim>
                                    <p:anim calcmode="lin" valueType="num">
                                      <p:cBhvr>
                                        <p:cTn id="77" dur="1000" fill="hold"/>
                                        <p:tgtEl>
                                          <p:spTgt spid="90309"/>
                                        </p:tgtEl>
                                        <p:attrNameLst>
                                          <p:attrName>ppt_w</p:attrName>
                                        </p:attrNameLst>
                                      </p:cBhvr>
                                      <p:tavLst>
                                        <p:tav tm="0">
                                          <p:val>
                                            <p:fltVal val="0"/>
                                          </p:val>
                                        </p:tav>
                                        <p:tav tm="100000">
                                          <p:val>
                                            <p:strVal val="#ppt_w"/>
                                          </p:val>
                                        </p:tav>
                                      </p:tavLst>
                                    </p:anim>
                                    <p:anim calcmode="lin" valueType="num">
                                      <p:cBhvr>
                                        <p:cTn id="78" dur="1000" fill="hold"/>
                                        <p:tgtEl>
                                          <p:spTgt spid="90309"/>
                                        </p:tgtEl>
                                        <p:attrNameLst>
                                          <p:attrName>ppt_h</p:attrName>
                                        </p:attrNameLst>
                                      </p:cBhvr>
                                      <p:tavLst>
                                        <p:tav tm="0">
                                          <p:val>
                                            <p:strVal val="#ppt_h"/>
                                          </p:val>
                                        </p:tav>
                                        <p:tav tm="100000">
                                          <p:val>
                                            <p:strVal val="#ppt_h"/>
                                          </p:val>
                                        </p:tav>
                                      </p:tavLst>
                                    </p:anim>
                                  </p:childTnLst>
                                </p:cTn>
                              </p:par>
                              <p:par>
                                <p:cTn id="79" presetID="55" presetClass="entr" presetSubtype="0" fill="hold" nodeType="withEffect">
                                  <p:stCondLst>
                                    <p:cond delay="0"/>
                                  </p:stCondLst>
                                  <p:childTnLst>
                                    <p:set>
                                      <p:cBhvr>
                                        <p:cTn id="80" dur="1" fill="hold">
                                          <p:stCondLst>
                                            <p:cond delay="0"/>
                                          </p:stCondLst>
                                        </p:cTn>
                                        <p:tgtEl>
                                          <p:spTgt spid="90124"/>
                                        </p:tgtEl>
                                        <p:attrNameLst>
                                          <p:attrName>style.visibility</p:attrName>
                                        </p:attrNameLst>
                                      </p:cBhvr>
                                      <p:to>
                                        <p:strVal val="visible"/>
                                      </p:to>
                                    </p:set>
                                    <p:anim calcmode="lin" valueType="num">
                                      <p:cBhvr>
                                        <p:cTn id="81" dur="1000" fill="hold"/>
                                        <p:tgtEl>
                                          <p:spTgt spid="90124"/>
                                        </p:tgtEl>
                                        <p:attrNameLst>
                                          <p:attrName>ppt_w</p:attrName>
                                        </p:attrNameLst>
                                      </p:cBhvr>
                                      <p:tavLst>
                                        <p:tav tm="0">
                                          <p:val>
                                            <p:strVal val="#ppt_w*0.70"/>
                                          </p:val>
                                        </p:tav>
                                        <p:tav tm="100000">
                                          <p:val>
                                            <p:strVal val="#ppt_w"/>
                                          </p:val>
                                        </p:tav>
                                      </p:tavLst>
                                    </p:anim>
                                    <p:anim calcmode="lin" valueType="num">
                                      <p:cBhvr>
                                        <p:cTn id="82" dur="1000" fill="hold"/>
                                        <p:tgtEl>
                                          <p:spTgt spid="90124"/>
                                        </p:tgtEl>
                                        <p:attrNameLst>
                                          <p:attrName>ppt_h</p:attrName>
                                        </p:attrNameLst>
                                      </p:cBhvr>
                                      <p:tavLst>
                                        <p:tav tm="0">
                                          <p:val>
                                            <p:strVal val="#ppt_h"/>
                                          </p:val>
                                        </p:tav>
                                        <p:tav tm="100000">
                                          <p:val>
                                            <p:strVal val="#ppt_h"/>
                                          </p:val>
                                        </p:tav>
                                      </p:tavLst>
                                    </p:anim>
                                    <p:animEffect transition="in" filter="fade">
                                      <p:cBhvr>
                                        <p:cTn id="83" dur="1000"/>
                                        <p:tgtEl>
                                          <p:spTgt spid="90124"/>
                                        </p:tgtEl>
                                      </p:cBhvr>
                                    </p:animEffect>
                                  </p:childTnLst>
                                </p:cTn>
                              </p:par>
                              <p:par>
                                <p:cTn id="84" presetID="55" presetClass="entr" presetSubtype="0" fill="hold" nodeType="withEffect">
                                  <p:stCondLst>
                                    <p:cond delay="0"/>
                                  </p:stCondLst>
                                  <p:childTnLst>
                                    <p:set>
                                      <p:cBhvr>
                                        <p:cTn id="85" dur="1" fill="hold">
                                          <p:stCondLst>
                                            <p:cond delay="0"/>
                                          </p:stCondLst>
                                        </p:cTn>
                                        <p:tgtEl>
                                          <p:spTgt spid="4"/>
                                        </p:tgtEl>
                                        <p:attrNameLst>
                                          <p:attrName>style.visibility</p:attrName>
                                        </p:attrNameLst>
                                      </p:cBhvr>
                                      <p:to>
                                        <p:strVal val="visible"/>
                                      </p:to>
                                    </p:set>
                                    <p:anim calcmode="lin" valueType="num">
                                      <p:cBhvr>
                                        <p:cTn id="86" dur="1000" fill="hold"/>
                                        <p:tgtEl>
                                          <p:spTgt spid="4"/>
                                        </p:tgtEl>
                                        <p:attrNameLst>
                                          <p:attrName>ppt_w</p:attrName>
                                        </p:attrNameLst>
                                      </p:cBhvr>
                                      <p:tavLst>
                                        <p:tav tm="0">
                                          <p:val>
                                            <p:strVal val="#ppt_w*0.70"/>
                                          </p:val>
                                        </p:tav>
                                        <p:tav tm="100000">
                                          <p:val>
                                            <p:strVal val="#ppt_w"/>
                                          </p:val>
                                        </p:tav>
                                      </p:tavLst>
                                    </p:anim>
                                    <p:anim calcmode="lin" valueType="num">
                                      <p:cBhvr>
                                        <p:cTn id="87" dur="1000" fill="hold"/>
                                        <p:tgtEl>
                                          <p:spTgt spid="4"/>
                                        </p:tgtEl>
                                        <p:attrNameLst>
                                          <p:attrName>ppt_h</p:attrName>
                                        </p:attrNameLst>
                                      </p:cBhvr>
                                      <p:tavLst>
                                        <p:tav tm="0">
                                          <p:val>
                                            <p:strVal val="#ppt_h"/>
                                          </p:val>
                                        </p:tav>
                                        <p:tav tm="100000">
                                          <p:val>
                                            <p:strVal val="#ppt_h"/>
                                          </p:val>
                                        </p:tav>
                                      </p:tavLst>
                                    </p:anim>
                                    <p:animEffect transition="in" filter="fade">
                                      <p:cBhvr>
                                        <p:cTn id="88" dur="1000"/>
                                        <p:tgtEl>
                                          <p:spTgt spid="4"/>
                                        </p:tgtEl>
                                      </p:cBhvr>
                                    </p:animEffect>
                                  </p:childTnLst>
                                </p:cTn>
                              </p:par>
                              <p:par>
                                <p:cTn id="89" presetID="55" presetClass="entr" presetSubtype="0" fill="hold" nodeType="withEffect">
                                  <p:stCondLst>
                                    <p:cond delay="0"/>
                                  </p:stCondLst>
                                  <p:childTnLst>
                                    <p:set>
                                      <p:cBhvr>
                                        <p:cTn id="90" dur="1" fill="hold">
                                          <p:stCondLst>
                                            <p:cond delay="0"/>
                                          </p:stCondLst>
                                        </p:cTn>
                                        <p:tgtEl>
                                          <p:spTgt spid="90129"/>
                                        </p:tgtEl>
                                        <p:attrNameLst>
                                          <p:attrName>style.visibility</p:attrName>
                                        </p:attrNameLst>
                                      </p:cBhvr>
                                      <p:to>
                                        <p:strVal val="visible"/>
                                      </p:to>
                                    </p:set>
                                    <p:anim calcmode="lin" valueType="num">
                                      <p:cBhvr>
                                        <p:cTn id="91" dur="1000" fill="hold"/>
                                        <p:tgtEl>
                                          <p:spTgt spid="90129"/>
                                        </p:tgtEl>
                                        <p:attrNameLst>
                                          <p:attrName>ppt_w</p:attrName>
                                        </p:attrNameLst>
                                      </p:cBhvr>
                                      <p:tavLst>
                                        <p:tav tm="0">
                                          <p:val>
                                            <p:strVal val="#ppt_w*0.70"/>
                                          </p:val>
                                        </p:tav>
                                        <p:tav tm="100000">
                                          <p:val>
                                            <p:strVal val="#ppt_w"/>
                                          </p:val>
                                        </p:tav>
                                      </p:tavLst>
                                    </p:anim>
                                    <p:anim calcmode="lin" valueType="num">
                                      <p:cBhvr>
                                        <p:cTn id="92" dur="1000" fill="hold"/>
                                        <p:tgtEl>
                                          <p:spTgt spid="90129"/>
                                        </p:tgtEl>
                                        <p:attrNameLst>
                                          <p:attrName>ppt_h</p:attrName>
                                        </p:attrNameLst>
                                      </p:cBhvr>
                                      <p:tavLst>
                                        <p:tav tm="0">
                                          <p:val>
                                            <p:strVal val="#ppt_h"/>
                                          </p:val>
                                        </p:tav>
                                        <p:tav tm="100000">
                                          <p:val>
                                            <p:strVal val="#ppt_h"/>
                                          </p:val>
                                        </p:tav>
                                      </p:tavLst>
                                    </p:anim>
                                    <p:animEffect transition="in" filter="fade">
                                      <p:cBhvr>
                                        <p:cTn id="93" dur="1000"/>
                                        <p:tgtEl>
                                          <p:spTgt spid="90129"/>
                                        </p:tgtEl>
                                      </p:cBhvr>
                                    </p:animEffect>
                                  </p:childTnLst>
                                </p:cTn>
                              </p:par>
                              <p:par>
                                <p:cTn id="94" presetID="55" presetClass="entr" presetSubtype="0" fill="hold" nodeType="withEffect">
                                  <p:stCondLst>
                                    <p:cond delay="0"/>
                                  </p:stCondLst>
                                  <p:childTnLst>
                                    <p:set>
                                      <p:cBhvr>
                                        <p:cTn id="95" dur="1" fill="hold">
                                          <p:stCondLst>
                                            <p:cond delay="0"/>
                                          </p:stCondLst>
                                        </p:cTn>
                                        <p:tgtEl>
                                          <p:spTgt spid="5"/>
                                        </p:tgtEl>
                                        <p:attrNameLst>
                                          <p:attrName>style.visibility</p:attrName>
                                        </p:attrNameLst>
                                      </p:cBhvr>
                                      <p:to>
                                        <p:strVal val="visible"/>
                                      </p:to>
                                    </p:set>
                                    <p:anim calcmode="lin" valueType="num">
                                      <p:cBhvr>
                                        <p:cTn id="96" dur="1000" fill="hold"/>
                                        <p:tgtEl>
                                          <p:spTgt spid="5"/>
                                        </p:tgtEl>
                                        <p:attrNameLst>
                                          <p:attrName>ppt_w</p:attrName>
                                        </p:attrNameLst>
                                      </p:cBhvr>
                                      <p:tavLst>
                                        <p:tav tm="0">
                                          <p:val>
                                            <p:strVal val="#ppt_w*0.70"/>
                                          </p:val>
                                        </p:tav>
                                        <p:tav tm="100000">
                                          <p:val>
                                            <p:strVal val="#ppt_w"/>
                                          </p:val>
                                        </p:tav>
                                      </p:tavLst>
                                    </p:anim>
                                    <p:anim calcmode="lin" valueType="num">
                                      <p:cBhvr>
                                        <p:cTn id="97" dur="1000" fill="hold"/>
                                        <p:tgtEl>
                                          <p:spTgt spid="5"/>
                                        </p:tgtEl>
                                        <p:attrNameLst>
                                          <p:attrName>ppt_h</p:attrName>
                                        </p:attrNameLst>
                                      </p:cBhvr>
                                      <p:tavLst>
                                        <p:tav tm="0">
                                          <p:val>
                                            <p:strVal val="#ppt_h"/>
                                          </p:val>
                                        </p:tav>
                                        <p:tav tm="100000">
                                          <p:val>
                                            <p:strVal val="#ppt_h"/>
                                          </p:val>
                                        </p:tav>
                                      </p:tavLst>
                                    </p:anim>
                                    <p:animEffect transition="in" filter="fade">
                                      <p:cBhvr>
                                        <p:cTn id="98" dur="1000"/>
                                        <p:tgtEl>
                                          <p:spTgt spid="5"/>
                                        </p:tgtEl>
                                      </p:cBhvr>
                                    </p:animEffect>
                                  </p:childTnLst>
                                </p:cTn>
                              </p:par>
                              <p:par>
                                <p:cTn id="99" presetID="55" presetClass="entr" presetSubtype="0" fill="hold" nodeType="withEffect">
                                  <p:stCondLst>
                                    <p:cond delay="0"/>
                                  </p:stCondLst>
                                  <p:childTnLst>
                                    <p:set>
                                      <p:cBhvr>
                                        <p:cTn id="100" dur="1" fill="hold">
                                          <p:stCondLst>
                                            <p:cond delay="0"/>
                                          </p:stCondLst>
                                        </p:cTn>
                                        <p:tgtEl>
                                          <p:spTgt spid="90134"/>
                                        </p:tgtEl>
                                        <p:attrNameLst>
                                          <p:attrName>style.visibility</p:attrName>
                                        </p:attrNameLst>
                                      </p:cBhvr>
                                      <p:to>
                                        <p:strVal val="visible"/>
                                      </p:to>
                                    </p:set>
                                    <p:anim calcmode="lin" valueType="num">
                                      <p:cBhvr>
                                        <p:cTn id="101" dur="1000" fill="hold"/>
                                        <p:tgtEl>
                                          <p:spTgt spid="90134"/>
                                        </p:tgtEl>
                                        <p:attrNameLst>
                                          <p:attrName>ppt_w</p:attrName>
                                        </p:attrNameLst>
                                      </p:cBhvr>
                                      <p:tavLst>
                                        <p:tav tm="0">
                                          <p:val>
                                            <p:strVal val="#ppt_w*0.70"/>
                                          </p:val>
                                        </p:tav>
                                        <p:tav tm="100000">
                                          <p:val>
                                            <p:strVal val="#ppt_w"/>
                                          </p:val>
                                        </p:tav>
                                      </p:tavLst>
                                    </p:anim>
                                    <p:anim calcmode="lin" valueType="num">
                                      <p:cBhvr>
                                        <p:cTn id="102" dur="1000" fill="hold"/>
                                        <p:tgtEl>
                                          <p:spTgt spid="90134"/>
                                        </p:tgtEl>
                                        <p:attrNameLst>
                                          <p:attrName>ppt_h</p:attrName>
                                        </p:attrNameLst>
                                      </p:cBhvr>
                                      <p:tavLst>
                                        <p:tav tm="0">
                                          <p:val>
                                            <p:strVal val="#ppt_h"/>
                                          </p:val>
                                        </p:tav>
                                        <p:tav tm="100000">
                                          <p:val>
                                            <p:strVal val="#ppt_h"/>
                                          </p:val>
                                        </p:tav>
                                      </p:tavLst>
                                    </p:anim>
                                    <p:animEffect transition="in" filter="fade">
                                      <p:cBhvr>
                                        <p:cTn id="103" dur="1000"/>
                                        <p:tgtEl>
                                          <p:spTgt spid="90134"/>
                                        </p:tgtEl>
                                      </p:cBhvr>
                                    </p:animEffect>
                                  </p:childTnLst>
                                </p:cTn>
                              </p:par>
                              <p:par>
                                <p:cTn id="104" presetID="55" presetClass="entr" presetSubtype="0" fill="hold" nodeType="withEffect">
                                  <p:stCondLst>
                                    <p:cond delay="0"/>
                                  </p:stCondLst>
                                  <p:childTnLst>
                                    <p:set>
                                      <p:cBhvr>
                                        <p:cTn id="105" dur="1" fill="hold">
                                          <p:stCondLst>
                                            <p:cond delay="0"/>
                                          </p:stCondLst>
                                        </p:cTn>
                                        <p:tgtEl>
                                          <p:spTgt spid="15"/>
                                        </p:tgtEl>
                                        <p:attrNameLst>
                                          <p:attrName>style.visibility</p:attrName>
                                        </p:attrNameLst>
                                      </p:cBhvr>
                                      <p:to>
                                        <p:strVal val="visible"/>
                                      </p:to>
                                    </p:set>
                                    <p:anim calcmode="lin" valueType="num">
                                      <p:cBhvr>
                                        <p:cTn id="106" dur="1000" fill="hold"/>
                                        <p:tgtEl>
                                          <p:spTgt spid="15"/>
                                        </p:tgtEl>
                                        <p:attrNameLst>
                                          <p:attrName>ppt_w</p:attrName>
                                        </p:attrNameLst>
                                      </p:cBhvr>
                                      <p:tavLst>
                                        <p:tav tm="0">
                                          <p:val>
                                            <p:strVal val="#ppt_w*0.70"/>
                                          </p:val>
                                        </p:tav>
                                        <p:tav tm="100000">
                                          <p:val>
                                            <p:strVal val="#ppt_w"/>
                                          </p:val>
                                        </p:tav>
                                      </p:tavLst>
                                    </p:anim>
                                    <p:anim calcmode="lin" valueType="num">
                                      <p:cBhvr>
                                        <p:cTn id="107" dur="1000" fill="hold"/>
                                        <p:tgtEl>
                                          <p:spTgt spid="15"/>
                                        </p:tgtEl>
                                        <p:attrNameLst>
                                          <p:attrName>ppt_h</p:attrName>
                                        </p:attrNameLst>
                                      </p:cBhvr>
                                      <p:tavLst>
                                        <p:tav tm="0">
                                          <p:val>
                                            <p:strVal val="#ppt_h"/>
                                          </p:val>
                                        </p:tav>
                                        <p:tav tm="100000">
                                          <p:val>
                                            <p:strVal val="#ppt_h"/>
                                          </p:val>
                                        </p:tav>
                                      </p:tavLst>
                                    </p:anim>
                                    <p:animEffect transition="in" filter="fade">
                                      <p:cBhvr>
                                        <p:cTn id="108" dur="1000"/>
                                        <p:tgtEl>
                                          <p:spTgt spid="15"/>
                                        </p:tgtEl>
                                      </p:cBhvr>
                                    </p:animEffect>
                                  </p:childTnLst>
                                </p:cTn>
                              </p:par>
                              <p:par>
                                <p:cTn id="109" presetID="55" presetClass="entr" presetSubtype="0" fill="hold" nodeType="withEffect">
                                  <p:stCondLst>
                                    <p:cond delay="0"/>
                                  </p:stCondLst>
                                  <p:childTnLst>
                                    <p:set>
                                      <p:cBhvr>
                                        <p:cTn id="110" dur="1" fill="hold">
                                          <p:stCondLst>
                                            <p:cond delay="0"/>
                                          </p:stCondLst>
                                        </p:cTn>
                                        <p:tgtEl>
                                          <p:spTgt spid="90173"/>
                                        </p:tgtEl>
                                        <p:attrNameLst>
                                          <p:attrName>style.visibility</p:attrName>
                                        </p:attrNameLst>
                                      </p:cBhvr>
                                      <p:to>
                                        <p:strVal val="visible"/>
                                      </p:to>
                                    </p:set>
                                    <p:anim calcmode="lin" valueType="num">
                                      <p:cBhvr>
                                        <p:cTn id="111" dur="1000" fill="hold"/>
                                        <p:tgtEl>
                                          <p:spTgt spid="90173"/>
                                        </p:tgtEl>
                                        <p:attrNameLst>
                                          <p:attrName>ppt_w</p:attrName>
                                        </p:attrNameLst>
                                      </p:cBhvr>
                                      <p:tavLst>
                                        <p:tav tm="0">
                                          <p:val>
                                            <p:strVal val="#ppt_w*0.70"/>
                                          </p:val>
                                        </p:tav>
                                        <p:tav tm="100000">
                                          <p:val>
                                            <p:strVal val="#ppt_w"/>
                                          </p:val>
                                        </p:tav>
                                      </p:tavLst>
                                    </p:anim>
                                    <p:anim calcmode="lin" valueType="num">
                                      <p:cBhvr>
                                        <p:cTn id="112" dur="1000" fill="hold"/>
                                        <p:tgtEl>
                                          <p:spTgt spid="90173"/>
                                        </p:tgtEl>
                                        <p:attrNameLst>
                                          <p:attrName>ppt_h</p:attrName>
                                        </p:attrNameLst>
                                      </p:cBhvr>
                                      <p:tavLst>
                                        <p:tav tm="0">
                                          <p:val>
                                            <p:strVal val="#ppt_h"/>
                                          </p:val>
                                        </p:tav>
                                        <p:tav tm="100000">
                                          <p:val>
                                            <p:strVal val="#ppt_h"/>
                                          </p:val>
                                        </p:tav>
                                      </p:tavLst>
                                    </p:anim>
                                    <p:animEffect transition="in" filter="fade">
                                      <p:cBhvr>
                                        <p:cTn id="113" dur="1000"/>
                                        <p:tgtEl>
                                          <p:spTgt spid="90173"/>
                                        </p:tgtEl>
                                      </p:cBhvr>
                                    </p:animEffect>
                                  </p:childTnLst>
                                </p:cTn>
                              </p:par>
                              <p:par>
                                <p:cTn id="114" presetID="55" presetClass="entr" presetSubtype="0" fill="hold" nodeType="withEffect">
                                  <p:stCondLst>
                                    <p:cond delay="0"/>
                                  </p:stCondLst>
                                  <p:childTnLst>
                                    <p:set>
                                      <p:cBhvr>
                                        <p:cTn id="115" dur="1" fill="hold">
                                          <p:stCondLst>
                                            <p:cond delay="0"/>
                                          </p:stCondLst>
                                        </p:cTn>
                                        <p:tgtEl>
                                          <p:spTgt spid="17"/>
                                        </p:tgtEl>
                                        <p:attrNameLst>
                                          <p:attrName>style.visibility</p:attrName>
                                        </p:attrNameLst>
                                      </p:cBhvr>
                                      <p:to>
                                        <p:strVal val="visible"/>
                                      </p:to>
                                    </p:set>
                                    <p:anim calcmode="lin" valueType="num">
                                      <p:cBhvr>
                                        <p:cTn id="116" dur="1000" fill="hold"/>
                                        <p:tgtEl>
                                          <p:spTgt spid="17"/>
                                        </p:tgtEl>
                                        <p:attrNameLst>
                                          <p:attrName>ppt_w</p:attrName>
                                        </p:attrNameLst>
                                      </p:cBhvr>
                                      <p:tavLst>
                                        <p:tav tm="0">
                                          <p:val>
                                            <p:strVal val="#ppt_w*0.70"/>
                                          </p:val>
                                        </p:tav>
                                        <p:tav tm="100000">
                                          <p:val>
                                            <p:strVal val="#ppt_w"/>
                                          </p:val>
                                        </p:tav>
                                      </p:tavLst>
                                    </p:anim>
                                    <p:anim calcmode="lin" valueType="num">
                                      <p:cBhvr>
                                        <p:cTn id="117" dur="1000" fill="hold"/>
                                        <p:tgtEl>
                                          <p:spTgt spid="17"/>
                                        </p:tgtEl>
                                        <p:attrNameLst>
                                          <p:attrName>ppt_h</p:attrName>
                                        </p:attrNameLst>
                                      </p:cBhvr>
                                      <p:tavLst>
                                        <p:tav tm="0">
                                          <p:val>
                                            <p:strVal val="#ppt_h"/>
                                          </p:val>
                                        </p:tav>
                                        <p:tav tm="100000">
                                          <p:val>
                                            <p:strVal val="#ppt_h"/>
                                          </p:val>
                                        </p:tav>
                                      </p:tavLst>
                                    </p:anim>
                                    <p:animEffect transition="in" filter="fade">
                                      <p:cBhvr>
                                        <p:cTn id="118" dur="1000"/>
                                        <p:tgtEl>
                                          <p:spTgt spid="17"/>
                                        </p:tgtEl>
                                      </p:cBhvr>
                                    </p:animEffect>
                                  </p:childTnLst>
                                </p:cTn>
                              </p:par>
                              <p:par>
                                <p:cTn id="119" presetID="55" presetClass="entr" presetSubtype="0" fill="hold" nodeType="withEffect">
                                  <p:stCondLst>
                                    <p:cond delay="0"/>
                                  </p:stCondLst>
                                  <p:childTnLst>
                                    <p:set>
                                      <p:cBhvr>
                                        <p:cTn id="120" dur="1" fill="hold">
                                          <p:stCondLst>
                                            <p:cond delay="0"/>
                                          </p:stCondLst>
                                        </p:cTn>
                                        <p:tgtEl>
                                          <p:spTgt spid="90186"/>
                                        </p:tgtEl>
                                        <p:attrNameLst>
                                          <p:attrName>style.visibility</p:attrName>
                                        </p:attrNameLst>
                                      </p:cBhvr>
                                      <p:to>
                                        <p:strVal val="visible"/>
                                      </p:to>
                                    </p:set>
                                    <p:anim calcmode="lin" valueType="num">
                                      <p:cBhvr>
                                        <p:cTn id="121" dur="1000" fill="hold"/>
                                        <p:tgtEl>
                                          <p:spTgt spid="90186"/>
                                        </p:tgtEl>
                                        <p:attrNameLst>
                                          <p:attrName>ppt_w</p:attrName>
                                        </p:attrNameLst>
                                      </p:cBhvr>
                                      <p:tavLst>
                                        <p:tav tm="0">
                                          <p:val>
                                            <p:strVal val="#ppt_w*0.70"/>
                                          </p:val>
                                        </p:tav>
                                        <p:tav tm="100000">
                                          <p:val>
                                            <p:strVal val="#ppt_w"/>
                                          </p:val>
                                        </p:tav>
                                      </p:tavLst>
                                    </p:anim>
                                    <p:anim calcmode="lin" valueType="num">
                                      <p:cBhvr>
                                        <p:cTn id="122" dur="1000" fill="hold"/>
                                        <p:tgtEl>
                                          <p:spTgt spid="90186"/>
                                        </p:tgtEl>
                                        <p:attrNameLst>
                                          <p:attrName>ppt_h</p:attrName>
                                        </p:attrNameLst>
                                      </p:cBhvr>
                                      <p:tavLst>
                                        <p:tav tm="0">
                                          <p:val>
                                            <p:strVal val="#ppt_h"/>
                                          </p:val>
                                        </p:tav>
                                        <p:tav tm="100000">
                                          <p:val>
                                            <p:strVal val="#ppt_h"/>
                                          </p:val>
                                        </p:tav>
                                      </p:tavLst>
                                    </p:anim>
                                    <p:animEffect transition="in" filter="fade">
                                      <p:cBhvr>
                                        <p:cTn id="123" dur="1000"/>
                                        <p:tgtEl>
                                          <p:spTgt spid="90186"/>
                                        </p:tgtEl>
                                      </p:cBhvr>
                                    </p:animEffect>
                                  </p:childTnLst>
                                </p:cTn>
                              </p:par>
                              <p:par>
                                <p:cTn id="124" presetID="55" presetClass="entr" presetSubtype="0" fill="hold" nodeType="withEffect">
                                  <p:stCondLst>
                                    <p:cond delay="0"/>
                                  </p:stCondLst>
                                  <p:childTnLst>
                                    <p:set>
                                      <p:cBhvr>
                                        <p:cTn id="125" dur="1" fill="hold">
                                          <p:stCondLst>
                                            <p:cond delay="0"/>
                                          </p:stCondLst>
                                        </p:cTn>
                                        <p:tgtEl>
                                          <p:spTgt spid="90187"/>
                                        </p:tgtEl>
                                        <p:attrNameLst>
                                          <p:attrName>style.visibility</p:attrName>
                                        </p:attrNameLst>
                                      </p:cBhvr>
                                      <p:to>
                                        <p:strVal val="visible"/>
                                      </p:to>
                                    </p:set>
                                    <p:anim calcmode="lin" valueType="num">
                                      <p:cBhvr>
                                        <p:cTn id="126" dur="1000" fill="hold"/>
                                        <p:tgtEl>
                                          <p:spTgt spid="90187"/>
                                        </p:tgtEl>
                                        <p:attrNameLst>
                                          <p:attrName>ppt_w</p:attrName>
                                        </p:attrNameLst>
                                      </p:cBhvr>
                                      <p:tavLst>
                                        <p:tav tm="0">
                                          <p:val>
                                            <p:strVal val="#ppt_w*0.70"/>
                                          </p:val>
                                        </p:tav>
                                        <p:tav tm="100000">
                                          <p:val>
                                            <p:strVal val="#ppt_w"/>
                                          </p:val>
                                        </p:tav>
                                      </p:tavLst>
                                    </p:anim>
                                    <p:anim calcmode="lin" valueType="num">
                                      <p:cBhvr>
                                        <p:cTn id="127" dur="1000" fill="hold"/>
                                        <p:tgtEl>
                                          <p:spTgt spid="90187"/>
                                        </p:tgtEl>
                                        <p:attrNameLst>
                                          <p:attrName>ppt_h</p:attrName>
                                        </p:attrNameLst>
                                      </p:cBhvr>
                                      <p:tavLst>
                                        <p:tav tm="0">
                                          <p:val>
                                            <p:strVal val="#ppt_h"/>
                                          </p:val>
                                        </p:tav>
                                        <p:tav tm="100000">
                                          <p:val>
                                            <p:strVal val="#ppt_h"/>
                                          </p:val>
                                        </p:tav>
                                      </p:tavLst>
                                    </p:anim>
                                    <p:animEffect transition="in" filter="fade">
                                      <p:cBhvr>
                                        <p:cTn id="128" dur="1000"/>
                                        <p:tgtEl>
                                          <p:spTgt spid="90187"/>
                                        </p:tgtEl>
                                      </p:cBhvr>
                                    </p:animEffect>
                                  </p:childTnLst>
                                </p:cTn>
                              </p:par>
                              <p:par>
                                <p:cTn id="129" presetID="55" presetClass="entr" presetSubtype="0" fill="hold" nodeType="withEffect">
                                  <p:stCondLst>
                                    <p:cond delay="0"/>
                                  </p:stCondLst>
                                  <p:childTnLst>
                                    <p:set>
                                      <p:cBhvr>
                                        <p:cTn id="130" dur="1" fill="hold">
                                          <p:stCondLst>
                                            <p:cond delay="0"/>
                                          </p:stCondLst>
                                        </p:cTn>
                                        <p:tgtEl>
                                          <p:spTgt spid="90188"/>
                                        </p:tgtEl>
                                        <p:attrNameLst>
                                          <p:attrName>style.visibility</p:attrName>
                                        </p:attrNameLst>
                                      </p:cBhvr>
                                      <p:to>
                                        <p:strVal val="visible"/>
                                      </p:to>
                                    </p:set>
                                    <p:anim calcmode="lin" valueType="num">
                                      <p:cBhvr>
                                        <p:cTn id="131" dur="1000" fill="hold"/>
                                        <p:tgtEl>
                                          <p:spTgt spid="90188"/>
                                        </p:tgtEl>
                                        <p:attrNameLst>
                                          <p:attrName>ppt_w</p:attrName>
                                        </p:attrNameLst>
                                      </p:cBhvr>
                                      <p:tavLst>
                                        <p:tav tm="0">
                                          <p:val>
                                            <p:strVal val="#ppt_w*0.70"/>
                                          </p:val>
                                        </p:tav>
                                        <p:tav tm="100000">
                                          <p:val>
                                            <p:strVal val="#ppt_w"/>
                                          </p:val>
                                        </p:tav>
                                      </p:tavLst>
                                    </p:anim>
                                    <p:anim calcmode="lin" valueType="num">
                                      <p:cBhvr>
                                        <p:cTn id="132" dur="1000" fill="hold"/>
                                        <p:tgtEl>
                                          <p:spTgt spid="90188"/>
                                        </p:tgtEl>
                                        <p:attrNameLst>
                                          <p:attrName>ppt_h</p:attrName>
                                        </p:attrNameLst>
                                      </p:cBhvr>
                                      <p:tavLst>
                                        <p:tav tm="0">
                                          <p:val>
                                            <p:strVal val="#ppt_h"/>
                                          </p:val>
                                        </p:tav>
                                        <p:tav tm="100000">
                                          <p:val>
                                            <p:strVal val="#ppt_h"/>
                                          </p:val>
                                        </p:tav>
                                      </p:tavLst>
                                    </p:anim>
                                    <p:animEffect transition="in" filter="fade">
                                      <p:cBhvr>
                                        <p:cTn id="133" dur="1000"/>
                                        <p:tgtEl>
                                          <p:spTgt spid="90188"/>
                                        </p:tgtEl>
                                      </p:cBhvr>
                                    </p:animEffect>
                                  </p:childTnLst>
                                </p:cTn>
                              </p:par>
                              <p:par>
                                <p:cTn id="134" presetID="55" presetClass="entr" presetSubtype="0" fill="hold" nodeType="withEffect">
                                  <p:stCondLst>
                                    <p:cond delay="0"/>
                                  </p:stCondLst>
                                  <p:childTnLst>
                                    <p:set>
                                      <p:cBhvr>
                                        <p:cTn id="135" dur="1" fill="hold">
                                          <p:stCondLst>
                                            <p:cond delay="0"/>
                                          </p:stCondLst>
                                        </p:cTn>
                                        <p:tgtEl>
                                          <p:spTgt spid="90189"/>
                                        </p:tgtEl>
                                        <p:attrNameLst>
                                          <p:attrName>style.visibility</p:attrName>
                                        </p:attrNameLst>
                                      </p:cBhvr>
                                      <p:to>
                                        <p:strVal val="visible"/>
                                      </p:to>
                                    </p:set>
                                    <p:anim calcmode="lin" valueType="num">
                                      <p:cBhvr>
                                        <p:cTn id="136" dur="1000" fill="hold"/>
                                        <p:tgtEl>
                                          <p:spTgt spid="90189"/>
                                        </p:tgtEl>
                                        <p:attrNameLst>
                                          <p:attrName>ppt_w</p:attrName>
                                        </p:attrNameLst>
                                      </p:cBhvr>
                                      <p:tavLst>
                                        <p:tav tm="0">
                                          <p:val>
                                            <p:strVal val="#ppt_w*0.70"/>
                                          </p:val>
                                        </p:tav>
                                        <p:tav tm="100000">
                                          <p:val>
                                            <p:strVal val="#ppt_w"/>
                                          </p:val>
                                        </p:tav>
                                      </p:tavLst>
                                    </p:anim>
                                    <p:anim calcmode="lin" valueType="num">
                                      <p:cBhvr>
                                        <p:cTn id="137" dur="1000" fill="hold"/>
                                        <p:tgtEl>
                                          <p:spTgt spid="90189"/>
                                        </p:tgtEl>
                                        <p:attrNameLst>
                                          <p:attrName>ppt_h</p:attrName>
                                        </p:attrNameLst>
                                      </p:cBhvr>
                                      <p:tavLst>
                                        <p:tav tm="0">
                                          <p:val>
                                            <p:strVal val="#ppt_h"/>
                                          </p:val>
                                        </p:tav>
                                        <p:tav tm="100000">
                                          <p:val>
                                            <p:strVal val="#ppt_h"/>
                                          </p:val>
                                        </p:tav>
                                      </p:tavLst>
                                    </p:anim>
                                    <p:animEffect transition="in" filter="fade">
                                      <p:cBhvr>
                                        <p:cTn id="138" dur="1000"/>
                                        <p:tgtEl>
                                          <p:spTgt spid="90189"/>
                                        </p:tgtEl>
                                      </p:cBhvr>
                                    </p:animEffect>
                                  </p:childTnLst>
                                </p:cTn>
                              </p:par>
                              <p:par>
                                <p:cTn id="139" presetID="55" presetClass="entr" presetSubtype="0" fill="hold" nodeType="withEffect">
                                  <p:stCondLst>
                                    <p:cond delay="0"/>
                                  </p:stCondLst>
                                  <p:childTnLst>
                                    <p:set>
                                      <p:cBhvr>
                                        <p:cTn id="140" dur="1" fill="hold">
                                          <p:stCondLst>
                                            <p:cond delay="0"/>
                                          </p:stCondLst>
                                        </p:cTn>
                                        <p:tgtEl>
                                          <p:spTgt spid="90190"/>
                                        </p:tgtEl>
                                        <p:attrNameLst>
                                          <p:attrName>style.visibility</p:attrName>
                                        </p:attrNameLst>
                                      </p:cBhvr>
                                      <p:to>
                                        <p:strVal val="visible"/>
                                      </p:to>
                                    </p:set>
                                    <p:anim calcmode="lin" valueType="num">
                                      <p:cBhvr>
                                        <p:cTn id="141" dur="1000" fill="hold"/>
                                        <p:tgtEl>
                                          <p:spTgt spid="90190"/>
                                        </p:tgtEl>
                                        <p:attrNameLst>
                                          <p:attrName>ppt_w</p:attrName>
                                        </p:attrNameLst>
                                      </p:cBhvr>
                                      <p:tavLst>
                                        <p:tav tm="0">
                                          <p:val>
                                            <p:strVal val="#ppt_w*0.70"/>
                                          </p:val>
                                        </p:tav>
                                        <p:tav tm="100000">
                                          <p:val>
                                            <p:strVal val="#ppt_w"/>
                                          </p:val>
                                        </p:tav>
                                      </p:tavLst>
                                    </p:anim>
                                    <p:anim calcmode="lin" valueType="num">
                                      <p:cBhvr>
                                        <p:cTn id="142" dur="1000" fill="hold"/>
                                        <p:tgtEl>
                                          <p:spTgt spid="90190"/>
                                        </p:tgtEl>
                                        <p:attrNameLst>
                                          <p:attrName>ppt_h</p:attrName>
                                        </p:attrNameLst>
                                      </p:cBhvr>
                                      <p:tavLst>
                                        <p:tav tm="0">
                                          <p:val>
                                            <p:strVal val="#ppt_h"/>
                                          </p:val>
                                        </p:tav>
                                        <p:tav tm="100000">
                                          <p:val>
                                            <p:strVal val="#ppt_h"/>
                                          </p:val>
                                        </p:tav>
                                      </p:tavLst>
                                    </p:anim>
                                    <p:animEffect transition="in" filter="fade">
                                      <p:cBhvr>
                                        <p:cTn id="143" dur="1000"/>
                                        <p:tgtEl>
                                          <p:spTgt spid="90190"/>
                                        </p:tgtEl>
                                      </p:cBhvr>
                                    </p:animEffect>
                                  </p:childTnLst>
                                </p:cTn>
                              </p:par>
                              <p:par>
                                <p:cTn id="144" presetID="55" presetClass="entr" presetSubtype="0" fill="hold" nodeType="withEffect">
                                  <p:stCondLst>
                                    <p:cond delay="0"/>
                                  </p:stCondLst>
                                  <p:childTnLst>
                                    <p:set>
                                      <p:cBhvr>
                                        <p:cTn id="145" dur="1" fill="hold">
                                          <p:stCondLst>
                                            <p:cond delay="0"/>
                                          </p:stCondLst>
                                        </p:cTn>
                                        <p:tgtEl>
                                          <p:spTgt spid="90191"/>
                                        </p:tgtEl>
                                        <p:attrNameLst>
                                          <p:attrName>style.visibility</p:attrName>
                                        </p:attrNameLst>
                                      </p:cBhvr>
                                      <p:to>
                                        <p:strVal val="visible"/>
                                      </p:to>
                                    </p:set>
                                    <p:anim calcmode="lin" valueType="num">
                                      <p:cBhvr>
                                        <p:cTn id="146" dur="1000" fill="hold"/>
                                        <p:tgtEl>
                                          <p:spTgt spid="90191"/>
                                        </p:tgtEl>
                                        <p:attrNameLst>
                                          <p:attrName>ppt_w</p:attrName>
                                        </p:attrNameLst>
                                      </p:cBhvr>
                                      <p:tavLst>
                                        <p:tav tm="0">
                                          <p:val>
                                            <p:strVal val="#ppt_w*0.70"/>
                                          </p:val>
                                        </p:tav>
                                        <p:tav tm="100000">
                                          <p:val>
                                            <p:strVal val="#ppt_w"/>
                                          </p:val>
                                        </p:tav>
                                      </p:tavLst>
                                    </p:anim>
                                    <p:anim calcmode="lin" valueType="num">
                                      <p:cBhvr>
                                        <p:cTn id="147" dur="1000" fill="hold"/>
                                        <p:tgtEl>
                                          <p:spTgt spid="90191"/>
                                        </p:tgtEl>
                                        <p:attrNameLst>
                                          <p:attrName>ppt_h</p:attrName>
                                        </p:attrNameLst>
                                      </p:cBhvr>
                                      <p:tavLst>
                                        <p:tav tm="0">
                                          <p:val>
                                            <p:strVal val="#ppt_h"/>
                                          </p:val>
                                        </p:tav>
                                        <p:tav tm="100000">
                                          <p:val>
                                            <p:strVal val="#ppt_h"/>
                                          </p:val>
                                        </p:tav>
                                      </p:tavLst>
                                    </p:anim>
                                    <p:animEffect transition="in" filter="fade">
                                      <p:cBhvr>
                                        <p:cTn id="148" dur="1000"/>
                                        <p:tgtEl>
                                          <p:spTgt spid="90191"/>
                                        </p:tgtEl>
                                      </p:cBhvr>
                                    </p:animEffect>
                                  </p:childTnLst>
                                </p:cTn>
                              </p:par>
                              <p:par>
                                <p:cTn id="149" presetID="55" presetClass="entr" presetSubtype="0" fill="hold" nodeType="withEffect">
                                  <p:stCondLst>
                                    <p:cond delay="0"/>
                                  </p:stCondLst>
                                  <p:childTnLst>
                                    <p:set>
                                      <p:cBhvr>
                                        <p:cTn id="150" dur="1" fill="hold">
                                          <p:stCondLst>
                                            <p:cond delay="0"/>
                                          </p:stCondLst>
                                        </p:cTn>
                                        <p:tgtEl>
                                          <p:spTgt spid="90192"/>
                                        </p:tgtEl>
                                        <p:attrNameLst>
                                          <p:attrName>style.visibility</p:attrName>
                                        </p:attrNameLst>
                                      </p:cBhvr>
                                      <p:to>
                                        <p:strVal val="visible"/>
                                      </p:to>
                                    </p:set>
                                    <p:anim calcmode="lin" valueType="num">
                                      <p:cBhvr>
                                        <p:cTn id="151" dur="1000" fill="hold"/>
                                        <p:tgtEl>
                                          <p:spTgt spid="90192"/>
                                        </p:tgtEl>
                                        <p:attrNameLst>
                                          <p:attrName>ppt_w</p:attrName>
                                        </p:attrNameLst>
                                      </p:cBhvr>
                                      <p:tavLst>
                                        <p:tav tm="0">
                                          <p:val>
                                            <p:strVal val="#ppt_w*0.70"/>
                                          </p:val>
                                        </p:tav>
                                        <p:tav tm="100000">
                                          <p:val>
                                            <p:strVal val="#ppt_w"/>
                                          </p:val>
                                        </p:tav>
                                      </p:tavLst>
                                    </p:anim>
                                    <p:anim calcmode="lin" valueType="num">
                                      <p:cBhvr>
                                        <p:cTn id="152" dur="1000" fill="hold"/>
                                        <p:tgtEl>
                                          <p:spTgt spid="90192"/>
                                        </p:tgtEl>
                                        <p:attrNameLst>
                                          <p:attrName>ppt_h</p:attrName>
                                        </p:attrNameLst>
                                      </p:cBhvr>
                                      <p:tavLst>
                                        <p:tav tm="0">
                                          <p:val>
                                            <p:strVal val="#ppt_h"/>
                                          </p:val>
                                        </p:tav>
                                        <p:tav tm="100000">
                                          <p:val>
                                            <p:strVal val="#ppt_h"/>
                                          </p:val>
                                        </p:tav>
                                      </p:tavLst>
                                    </p:anim>
                                    <p:animEffect transition="in" filter="fade">
                                      <p:cBhvr>
                                        <p:cTn id="153" dur="1000"/>
                                        <p:tgtEl>
                                          <p:spTgt spid="90192"/>
                                        </p:tgtEl>
                                      </p:cBhvr>
                                    </p:animEffect>
                                  </p:childTnLst>
                                </p:cTn>
                              </p:par>
                              <p:par>
                                <p:cTn id="154" presetID="55" presetClass="entr" presetSubtype="0" fill="hold" nodeType="withEffect">
                                  <p:stCondLst>
                                    <p:cond delay="0"/>
                                  </p:stCondLst>
                                  <p:childTnLst>
                                    <p:set>
                                      <p:cBhvr>
                                        <p:cTn id="155" dur="1" fill="hold">
                                          <p:stCondLst>
                                            <p:cond delay="0"/>
                                          </p:stCondLst>
                                        </p:cTn>
                                        <p:tgtEl>
                                          <p:spTgt spid="90193"/>
                                        </p:tgtEl>
                                        <p:attrNameLst>
                                          <p:attrName>style.visibility</p:attrName>
                                        </p:attrNameLst>
                                      </p:cBhvr>
                                      <p:to>
                                        <p:strVal val="visible"/>
                                      </p:to>
                                    </p:set>
                                    <p:anim calcmode="lin" valueType="num">
                                      <p:cBhvr>
                                        <p:cTn id="156" dur="1000" fill="hold"/>
                                        <p:tgtEl>
                                          <p:spTgt spid="90193"/>
                                        </p:tgtEl>
                                        <p:attrNameLst>
                                          <p:attrName>ppt_w</p:attrName>
                                        </p:attrNameLst>
                                      </p:cBhvr>
                                      <p:tavLst>
                                        <p:tav tm="0">
                                          <p:val>
                                            <p:strVal val="#ppt_w*0.70"/>
                                          </p:val>
                                        </p:tav>
                                        <p:tav tm="100000">
                                          <p:val>
                                            <p:strVal val="#ppt_w"/>
                                          </p:val>
                                        </p:tav>
                                      </p:tavLst>
                                    </p:anim>
                                    <p:anim calcmode="lin" valueType="num">
                                      <p:cBhvr>
                                        <p:cTn id="157" dur="1000" fill="hold"/>
                                        <p:tgtEl>
                                          <p:spTgt spid="90193"/>
                                        </p:tgtEl>
                                        <p:attrNameLst>
                                          <p:attrName>ppt_h</p:attrName>
                                        </p:attrNameLst>
                                      </p:cBhvr>
                                      <p:tavLst>
                                        <p:tav tm="0">
                                          <p:val>
                                            <p:strVal val="#ppt_h"/>
                                          </p:val>
                                        </p:tav>
                                        <p:tav tm="100000">
                                          <p:val>
                                            <p:strVal val="#ppt_h"/>
                                          </p:val>
                                        </p:tav>
                                      </p:tavLst>
                                    </p:anim>
                                    <p:animEffect transition="in" filter="fade">
                                      <p:cBhvr>
                                        <p:cTn id="158" dur="1000"/>
                                        <p:tgtEl>
                                          <p:spTgt spid="90193"/>
                                        </p:tgtEl>
                                      </p:cBhvr>
                                    </p:animEffect>
                                  </p:childTnLst>
                                </p:cTn>
                              </p:par>
                              <p:par>
                                <p:cTn id="159" presetID="55" presetClass="entr" presetSubtype="0" fill="hold" grpId="0" nodeType="withEffect">
                                  <p:stCondLst>
                                    <p:cond delay="0"/>
                                  </p:stCondLst>
                                  <p:childTnLst>
                                    <p:set>
                                      <p:cBhvr>
                                        <p:cTn id="160" dur="1" fill="hold">
                                          <p:stCondLst>
                                            <p:cond delay="0"/>
                                          </p:stCondLst>
                                        </p:cTn>
                                        <p:tgtEl>
                                          <p:spTgt spid="90197"/>
                                        </p:tgtEl>
                                        <p:attrNameLst>
                                          <p:attrName>style.visibility</p:attrName>
                                        </p:attrNameLst>
                                      </p:cBhvr>
                                      <p:to>
                                        <p:strVal val="visible"/>
                                      </p:to>
                                    </p:set>
                                    <p:anim calcmode="lin" valueType="num">
                                      <p:cBhvr>
                                        <p:cTn id="161" dur="1000" fill="hold"/>
                                        <p:tgtEl>
                                          <p:spTgt spid="90197"/>
                                        </p:tgtEl>
                                        <p:attrNameLst>
                                          <p:attrName>ppt_w</p:attrName>
                                        </p:attrNameLst>
                                      </p:cBhvr>
                                      <p:tavLst>
                                        <p:tav tm="0">
                                          <p:val>
                                            <p:strVal val="#ppt_w*0.70"/>
                                          </p:val>
                                        </p:tav>
                                        <p:tav tm="100000">
                                          <p:val>
                                            <p:strVal val="#ppt_w"/>
                                          </p:val>
                                        </p:tav>
                                      </p:tavLst>
                                    </p:anim>
                                    <p:anim calcmode="lin" valueType="num">
                                      <p:cBhvr>
                                        <p:cTn id="162" dur="1000" fill="hold"/>
                                        <p:tgtEl>
                                          <p:spTgt spid="90197"/>
                                        </p:tgtEl>
                                        <p:attrNameLst>
                                          <p:attrName>ppt_h</p:attrName>
                                        </p:attrNameLst>
                                      </p:cBhvr>
                                      <p:tavLst>
                                        <p:tav tm="0">
                                          <p:val>
                                            <p:strVal val="#ppt_h"/>
                                          </p:val>
                                        </p:tav>
                                        <p:tav tm="100000">
                                          <p:val>
                                            <p:strVal val="#ppt_h"/>
                                          </p:val>
                                        </p:tav>
                                      </p:tavLst>
                                    </p:anim>
                                    <p:animEffect transition="in" filter="fade">
                                      <p:cBhvr>
                                        <p:cTn id="163" dur="1000"/>
                                        <p:tgtEl>
                                          <p:spTgt spid="90197"/>
                                        </p:tgtEl>
                                      </p:cBhvr>
                                    </p:animEffect>
                                  </p:childTnLst>
                                </p:cTn>
                              </p:par>
                              <p:par>
                                <p:cTn id="164" presetID="55" presetClass="entr" presetSubtype="0" fill="hold" grpId="0" nodeType="withEffect">
                                  <p:stCondLst>
                                    <p:cond delay="0"/>
                                  </p:stCondLst>
                                  <p:childTnLst>
                                    <p:set>
                                      <p:cBhvr>
                                        <p:cTn id="165" dur="1" fill="hold">
                                          <p:stCondLst>
                                            <p:cond delay="0"/>
                                          </p:stCondLst>
                                        </p:cTn>
                                        <p:tgtEl>
                                          <p:spTgt spid="90198"/>
                                        </p:tgtEl>
                                        <p:attrNameLst>
                                          <p:attrName>style.visibility</p:attrName>
                                        </p:attrNameLst>
                                      </p:cBhvr>
                                      <p:to>
                                        <p:strVal val="visible"/>
                                      </p:to>
                                    </p:set>
                                    <p:anim calcmode="lin" valueType="num">
                                      <p:cBhvr>
                                        <p:cTn id="166" dur="1000" fill="hold"/>
                                        <p:tgtEl>
                                          <p:spTgt spid="90198"/>
                                        </p:tgtEl>
                                        <p:attrNameLst>
                                          <p:attrName>ppt_w</p:attrName>
                                        </p:attrNameLst>
                                      </p:cBhvr>
                                      <p:tavLst>
                                        <p:tav tm="0">
                                          <p:val>
                                            <p:strVal val="#ppt_w*0.70"/>
                                          </p:val>
                                        </p:tav>
                                        <p:tav tm="100000">
                                          <p:val>
                                            <p:strVal val="#ppt_w"/>
                                          </p:val>
                                        </p:tav>
                                      </p:tavLst>
                                    </p:anim>
                                    <p:anim calcmode="lin" valueType="num">
                                      <p:cBhvr>
                                        <p:cTn id="167" dur="1000" fill="hold"/>
                                        <p:tgtEl>
                                          <p:spTgt spid="90198"/>
                                        </p:tgtEl>
                                        <p:attrNameLst>
                                          <p:attrName>ppt_h</p:attrName>
                                        </p:attrNameLst>
                                      </p:cBhvr>
                                      <p:tavLst>
                                        <p:tav tm="0">
                                          <p:val>
                                            <p:strVal val="#ppt_h"/>
                                          </p:val>
                                        </p:tav>
                                        <p:tav tm="100000">
                                          <p:val>
                                            <p:strVal val="#ppt_h"/>
                                          </p:val>
                                        </p:tav>
                                      </p:tavLst>
                                    </p:anim>
                                    <p:animEffect transition="in" filter="fade">
                                      <p:cBhvr>
                                        <p:cTn id="168" dur="1000"/>
                                        <p:tgtEl>
                                          <p:spTgt spid="90198"/>
                                        </p:tgtEl>
                                      </p:cBhvr>
                                    </p:animEffect>
                                  </p:childTnLst>
                                </p:cTn>
                              </p:par>
                              <p:par>
                                <p:cTn id="169" presetID="55" presetClass="entr" presetSubtype="0" fill="hold" grpId="0" nodeType="withEffect">
                                  <p:stCondLst>
                                    <p:cond delay="0"/>
                                  </p:stCondLst>
                                  <p:childTnLst>
                                    <p:set>
                                      <p:cBhvr>
                                        <p:cTn id="170" dur="1" fill="hold">
                                          <p:stCondLst>
                                            <p:cond delay="0"/>
                                          </p:stCondLst>
                                        </p:cTn>
                                        <p:tgtEl>
                                          <p:spTgt spid="90199"/>
                                        </p:tgtEl>
                                        <p:attrNameLst>
                                          <p:attrName>style.visibility</p:attrName>
                                        </p:attrNameLst>
                                      </p:cBhvr>
                                      <p:to>
                                        <p:strVal val="visible"/>
                                      </p:to>
                                    </p:set>
                                    <p:anim calcmode="lin" valueType="num">
                                      <p:cBhvr>
                                        <p:cTn id="171" dur="1000" fill="hold"/>
                                        <p:tgtEl>
                                          <p:spTgt spid="90199"/>
                                        </p:tgtEl>
                                        <p:attrNameLst>
                                          <p:attrName>ppt_w</p:attrName>
                                        </p:attrNameLst>
                                      </p:cBhvr>
                                      <p:tavLst>
                                        <p:tav tm="0">
                                          <p:val>
                                            <p:strVal val="#ppt_w*0.70"/>
                                          </p:val>
                                        </p:tav>
                                        <p:tav tm="100000">
                                          <p:val>
                                            <p:strVal val="#ppt_w"/>
                                          </p:val>
                                        </p:tav>
                                      </p:tavLst>
                                    </p:anim>
                                    <p:anim calcmode="lin" valueType="num">
                                      <p:cBhvr>
                                        <p:cTn id="172" dur="1000" fill="hold"/>
                                        <p:tgtEl>
                                          <p:spTgt spid="90199"/>
                                        </p:tgtEl>
                                        <p:attrNameLst>
                                          <p:attrName>ppt_h</p:attrName>
                                        </p:attrNameLst>
                                      </p:cBhvr>
                                      <p:tavLst>
                                        <p:tav tm="0">
                                          <p:val>
                                            <p:strVal val="#ppt_h"/>
                                          </p:val>
                                        </p:tav>
                                        <p:tav tm="100000">
                                          <p:val>
                                            <p:strVal val="#ppt_h"/>
                                          </p:val>
                                        </p:tav>
                                      </p:tavLst>
                                    </p:anim>
                                    <p:animEffect transition="in" filter="fade">
                                      <p:cBhvr>
                                        <p:cTn id="173" dur="1000"/>
                                        <p:tgtEl>
                                          <p:spTgt spid="90199"/>
                                        </p:tgtEl>
                                      </p:cBhvr>
                                    </p:animEffect>
                                  </p:childTnLst>
                                </p:cTn>
                              </p:par>
                              <p:par>
                                <p:cTn id="174" presetID="55" presetClass="entr" presetSubtype="0" fill="hold" grpId="0" nodeType="withEffect">
                                  <p:stCondLst>
                                    <p:cond delay="0"/>
                                  </p:stCondLst>
                                  <p:childTnLst>
                                    <p:set>
                                      <p:cBhvr>
                                        <p:cTn id="175" dur="1" fill="hold">
                                          <p:stCondLst>
                                            <p:cond delay="0"/>
                                          </p:stCondLst>
                                        </p:cTn>
                                        <p:tgtEl>
                                          <p:spTgt spid="90200"/>
                                        </p:tgtEl>
                                        <p:attrNameLst>
                                          <p:attrName>style.visibility</p:attrName>
                                        </p:attrNameLst>
                                      </p:cBhvr>
                                      <p:to>
                                        <p:strVal val="visible"/>
                                      </p:to>
                                    </p:set>
                                    <p:anim calcmode="lin" valueType="num">
                                      <p:cBhvr>
                                        <p:cTn id="176" dur="1000" fill="hold"/>
                                        <p:tgtEl>
                                          <p:spTgt spid="90200"/>
                                        </p:tgtEl>
                                        <p:attrNameLst>
                                          <p:attrName>ppt_w</p:attrName>
                                        </p:attrNameLst>
                                      </p:cBhvr>
                                      <p:tavLst>
                                        <p:tav tm="0">
                                          <p:val>
                                            <p:strVal val="#ppt_w*0.70"/>
                                          </p:val>
                                        </p:tav>
                                        <p:tav tm="100000">
                                          <p:val>
                                            <p:strVal val="#ppt_w"/>
                                          </p:val>
                                        </p:tav>
                                      </p:tavLst>
                                    </p:anim>
                                    <p:anim calcmode="lin" valueType="num">
                                      <p:cBhvr>
                                        <p:cTn id="177" dur="1000" fill="hold"/>
                                        <p:tgtEl>
                                          <p:spTgt spid="90200"/>
                                        </p:tgtEl>
                                        <p:attrNameLst>
                                          <p:attrName>ppt_h</p:attrName>
                                        </p:attrNameLst>
                                      </p:cBhvr>
                                      <p:tavLst>
                                        <p:tav tm="0">
                                          <p:val>
                                            <p:strVal val="#ppt_h"/>
                                          </p:val>
                                        </p:tav>
                                        <p:tav tm="100000">
                                          <p:val>
                                            <p:strVal val="#ppt_h"/>
                                          </p:val>
                                        </p:tav>
                                      </p:tavLst>
                                    </p:anim>
                                    <p:animEffect transition="in" filter="fade">
                                      <p:cBhvr>
                                        <p:cTn id="178" dur="1000"/>
                                        <p:tgtEl>
                                          <p:spTgt spid="90200"/>
                                        </p:tgtEl>
                                      </p:cBhvr>
                                    </p:animEffect>
                                  </p:childTnLst>
                                </p:cTn>
                              </p:par>
                            </p:childTnLst>
                          </p:cTn>
                        </p:par>
                      </p:childTnLst>
                    </p:cTn>
                  </p:par>
                  <p:par>
                    <p:cTn id="179" fill="hold">
                      <p:stCondLst>
                        <p:cond delay="indefinite"/>
                      </p:stCondLst>
                      <p:childTnLst>
                        <p:par>
                          <p:cTn id="180" fill="hold">
                            <p:stCondLst>
                              <p:cond delay="0"/>
                            </p:stCondLst>
                            <p:childTnLst>
                              <p:par>
                                <p:cTn id="181" presetID="55" presetClass="entr" presetSubtype="0" fill="hold" nodeType="clickEffect">
                                  <p:stCondLst>
                                    <p:cond delay="0"/>
                                  </p:stCondLst>
                                  <p:childTnLst>
                                    <p:set>
                                      <p:cBhvr>
                                        <p:cTn id="182" dur="1" fill="hold">
                                          <p:stCondLst>
                                            <p:cond delay="0"/>
                                          </p:stCondLst>
                                        </p:cTn>
                                        <p:tgtEl>
                                          <p:spTgt spid="90195"/>
                                        </p:tgtEl>
                                        <p:attrNameLst>
                                          <p:attrName>style.visibility</p:attrName>
                                        </p:attrNameLst>
                                      </p:cBhvr>
                                      <p:to>
                                        <p:strVal val="visible"/>
                                      </p:to>
                                    </p:set>
                                    <p:anim calcmode="lin" valueType="num">
                                      <p:cBhvr>
                                        <p:cTn id="183" dur="1000" fill="hold"/>
                                        <p:tgtEl>
                                          <p:spTgt spid="90195"/>
                                        </p:tgtEl>
                                        <p:attrNameLst>
                                          <p:attrName>ppt_w</p:attrName>
                                        </p:attrNameLst>
                                      </p:cBhvr>
                                      <p:tavLst>
                                        <p:tav tm="0">
                                          <p:val>
                                            <p:strVal val="#ppt_w*0.70"/>
                                          </p:val>
                                        </p:tav>
                                        <p:tav tm="100000">
                                          <p:val>
                                            <p:strVal val="#ppt_w"/>
                                          </p:val>
                                        </p:tav>
                                      </p:tavLst>
                                    </p:anim>
                                    <p:anim calcmode="lin" valueType="num">
                                      <p:cBhvr>
                                        <p:cTn id="184" dur="1000" fill="hold"/>
                                        <p:tgtEl>
                                          <p:spTgt spid="90195"/>
                                        </p:tgtEl>
                                        <p:attrNameLst>
                                          <p:attrName>ppt_h</p:attrName>
                                        </p:attrNameLst>
                                      </p:cBhvr>
                                      <p:tavLst>
                                        <p:tav tm="0">
                                          <p:val>
                                            <p:strVal val="#ppt_h"/>
                                          </p:val>
                                        </p:tav>
                                        <p:tav tm="100000">
                                          <p:val>
                                            <p:strVal val="#ppt_h"/>
                                          </p:val>
                                        </p:tav>
                                      </p:tavLst>
                                    </p:anim>
                                    <p:animEffect transition="in" filter="fade">
                                      <p:cBhvr>
                                        <p:cTn id="185" dur="1000"/>
                                        <p:tgtEl>
                                          <p:spTgt spid="90195"/>
                                        </p:tgtEl>
                                      </p:cBhvr>
                                    </p:animEffect>
                                  </p:childTnLst>
                                </p:cTn>
                              </p:par>
                              <p:par>
                                <p:cTn id="186" presetID="55" presetClass="entr" presetSubtype="0" fill="hold" nodeType="withEffect">
                                  <p:stCondLst>
                                    <p:cond delay="0"/>
                                  </p:stCondLst>
                                  <p:childTnLst>
                                    <p:set>
                                      <p:cBhvr>
                                        <p:cTn id="187" dur="1" fill="hold">
                                          <p:stCondLst>
                                            <p:cond delay="0"/>
                                          </p:stCondLst>
                                        </p:cTn>
                                        <p:tgtEl>
                                          <p:spTgt spid="90194"/>
                                        </p:tgtEl>
                                        <p:attrNameLst>
                                          <p:attrName>style.visibility</p:attrName>
                                        </p:attrNameLst>
                                      </p:cBhvr>
                                      <p:to>
                                        <p:strVal val="visible"/>
                                      </p:to>
                                    </p:set>
                                    <p:anim calcmode="lin" valueType="num">
                                      <p:cBhvr>
                                        <p:cTn id="188" dur="1000" fill="hold"/>
                                        <p:tgtEl>
                                          <p:spTgt spid="90194"/>
                                        </p:tgtEl>
                                        <p:attrNameLst>
                                          <p:attrName>ppt_w</p:attrName>
                                        </p:attrNameLst>
                                      </p:cBhvr>
                                      <p:tavLst>
                                        <p:tav tm="0">
                                          <p:val>
                                            <p:strVal val="#ppt_w*0.70"/>
                                          </p:val>
                                        </p:tav>
                                        <p:tav tm="100000">
                                          <p:val>
                                            <p:strVal val="#ppt_w"/>
                                          </p:val>
                                        </p:tav>
                                      </p:tavLst>
                                    </p:anim>
                                    <p:anim calcmode="lin" valueType="num">
                                      <p:cBhvr>
                                        <p:cTn id="189" dur="1000" fill="hold"/>
                                        <p:tgtEl>
                                          <p:spTgt spid="90194"/>
                                        </p:tgtEl>
                                        <p:attrNameLst>
                                          <p:attrName>ppt_h</p:attrName>
                                        </p:attrNameLst>
                                      </p:cBhvr>
                                      <p:tavLst>
                                        <p:tav tm="0">
                                          <p:val>
                                            <p:strVal val="#ppt_h"/>
                                          </p:val>
                                        </p:tav>
                                        <p:tav tm="100000">
                                          <p:val>
                                            <p:strVal val="#ppt_h"/>
                                          </p:val>
                                        </p:tav>
                                      </p:tavLst>
                                    </p:anim>
                                    <p:animEffect transition="in" filter="fade">
                                      <p:cBhvr>
                                        <p:cTn id="190" dur="1000"/>
                                        <p:tgtEl>
                                          <p:spTgt spid="90194"/>
                                        </p:tgtEl>
                                      </p:cBhvr>
                                    </p:animEffect>
                                  </p:childTnLst>
                                </p:cTn>
                              </p:par>
                              <p:par>
                                <p:cTn id="191" presetID="55" presetClass="entr" presetSubtype="0" fill="hold" grpId="0" nodeType="withEffect">
                                  <p:stCondLst>
                                    <p:cond delay="0"/>
                                  </p:stCondLst>
                                  <p:childTnLst>
                                    <p:set>
                                      <p:cBhvr>
                                        <p:cTn id="192" dur="1" fill="hold">
                                          <p:stCondLst>
                                            <p:cond delay="0"/>
                                          </p:stCondLst>
                                        </p:cTn>
                                        <p:tgtEl>
                                          <p:spTgt spid="90196"/>
                                        </p:tgtEl>
                                        <p:attrNameLst>
                                          <p:attrName>style.visibility</p:attrName>
                                        </p:attrNameLst>
                                      </p:cBhvr>
                                      <p:to>
                                        <p:strVal val="visible"/>
                                      </p:to>
                                    </p:set>
                                    <p:anim calcmode="lin" valueType="num">
                                      <p:cBhvr>
                                        <p:cTn id="193" dur="1000" fill="hold"/>
                                        <p:tgtEl>
                                          <p:spTgt spid="90196"/>
                                        </p:tgtEl>
                                        <p:attrNameLst>
                                          <p:attrName>ppt_w</p:attrName>
                                        </p:attrNameLst>
                                      </p:cBhvr>
                                      <p:tavLst>
                                        <p:tav tm="0">
                                          <p:val>
                                            <p:strVal val="#ppt_w*0.70"/>
                                          </p:val>
                                        </p:tav>
                                        <p:tav tm="100000">
                                          <p:val>
                                            <p:strVal val="#ppt_w"/>
                                          </p:val>
                                        </p:tav>
                                      </p:tavLst>
                                    </p:anim>
                                    <p:anim calcmode="lin" valueType="num">
                                      <p:cBhvr>
                                        <p:cTn id="194" dur="1000" fill="hold"/>
                                        <p:tgtEl>
                                          <p:spTgt spid="90196"/>
                                        </p:tgtEl>
                                        <p:attrNameLst>
                                          <p:attrName>ppt_h</p:attrName>
                                        </p:attrNameLst>
                                      </p:cBhvr>
                                      <p:tavLst>
                                        <p:tav tm="0">
                                          <p:val>
                                            <p:strVal val="#ppt_h"/>
                                          </p:val>
                                        </p:tav>
                                        <p:tav tm="100000">
                                          <p:val>
                                            <p:strVal val="#ppt_h"/>
                                          </p:val>
                                        </p:tav>
                                      </p:tavLst>
                                    </p:anim>
                                    <p:animEffect transition="in" filter="fade">
                                      <p:cBhvr>
                                        <p:cTn id="195" dur="1000"/>
                                        <p:tgtEl>
                                          <p:spTgt spid="90196"/>
                                        </p:tgtEl>
                                      </p:cBhvr>
                                    </p:animEffect>
                                  </p:childTnLst>
                                </p:cTn>
                              </p:par>
                            </p:childTnLst>
                          </p:cTn>
                        </p:par>
                      </p:childTnLst>
                    </p:cTn>
                  </p:par>
                  <p:par>
                    <p:cTn id="196" fill="hold">
                      <p:stCondLst>
                        <p:cond delay="indefinite"/>
                      </p:stCondLst>
                      <p:childTnLst>
                        <p:par>
                          <p:cTn id="197" fill="hold">
                            <p:stCondLst>
                              <p:cond delay="0"/>
                            </p:stCondLst>
                            <p:childTnLst>
                              <p:par>
                                <p:cTn id="198" presetID="55" presetClass="entr" presetSubtype="0" fill="hold" nodeType="clickEffect">
                                  <p:stCondLst>
                                    <p:cond delay="0"/>
                                  </p:stCondLst>
                                  <p:childTnLst>
                                    <p:set>
                                      <p:cBhvr>
                                        <p:cTn id="199" dur="1" fill="hold">
                                          <p:stCondLst>
                                            <p:cond delay="0"/>
                                          </p:stCondLst>
                                        </p:cTn>
                                        <p:tgtEl>
                                          <p:spTgt spid="90311"/>
                                        </p:tgtEl>
                                        <p:attrNameLst>
                                          <p:attrName>style.visibility</p:attrName>
                                        </p:attrNameLst>
                                      </p:cBhvr>
                                      <p:to>
                                        <p:strVal val="visible"/>
                                      </p:to>
                                    </p:set>
                                    <p:anim calcmode="lin" valueType="num">
                                      <p:cBhvr>
                                        <p:cTn id="200" dur="1000" fill="hold"/>
                                        <p:tgtEl>
                                          <p:spTgt spid="90311"/>
                                        </p:tgtEl>
                                        <p:attrNameLst>
                                          <p:attrName>ppt_w</p:attrName>
                                        </p:attrNameLst>
                                      </p:cBhvr>
                                      <p:tavLst>
                                        <p:tav tm="0">
                                          <p:val>
                                            <p:strVal val="#ppt_w*0.70"/>
                                          </p:val>
                                        </p:tav>
                                        <p:tav tm="100000">
                                          <p:val>
                                            <p:strVal val="#ppt_w"/>
                                          </p:val>
                                        </p:tav>
                                      </p:tavLst>
                                    </p:anim>
                                    <p:anim calcmode="lin" valueType="num">
                                      <p:cBhvr>
                                        <p:cTn id="201" dur="1000" fill="hold"/>
                                        <p:tgtEl>
                                          <p:spTgt spid="90311"/>
                                        </p:tgtEl>
                                        <p:attrNameLst>
                                          <p:attrName>ppt_h</p:attrName>
                                        </p:attrNameLst>
                                      </p:cBhvr>
                                      <p:tavLst>
                                        <p:tav tm="0">
                                          <p:val>
                                            <p:strVal val="#ppt_h"/>
                                          </p:val>
                                        </p:tav>
                                        <p:tav tm="100000">
                                          <p:val>
                                            <p:strVal val="#ppt_h"/>
                                          </p:val>
                                        </p:tav>
                                      </p:tavLst>
                                    </p:anim>
                                    <p:animEffect transition="in" filter="fade">
                                      <p:cBhvr>
                                        <p:cTn id="202" dur="1000"/>
                                        <p:tgtEl>
                                          <p:spTgt spid="90311"/>
                                        </p:tgtEl>
                                      </p:cBhvr>
                                    </p:animEffect>
                                  </p:childTnLst>
                                </p:cTn>
                              </p:par>
                              <p:par>
                                <p:cTn id="203" presetID="55" presetClass="entr" presetSubtype="0" fill="hold" nodeType="withEffect">
                                  <p:stCondLst>
                                    <p:cond delay="0"/>
                                  </p:stCondLst>
                                  <p:childTnLst>
                                    <p:set>
                                      <p:cBhvr>
                                        <p:cTn id="204" dur="1" fill="hold">
                                          <p:stCondLst>
                                            <p:cond delay="0"/>
                                          </p:stCondLst>
                                        </p:cTn>
                                        <p:tgtEl>
                                          <p:spTgt spid="90313"/>
                                        </p:tgtEl>
                                        <p:attrNameLst>
                                          <p:attrName>style.visibility</p:attrName>
                                        </p:attrNameLst>
                                      </p:cBhvr>
                                      <p:to>
                                        <p:strVal val="visible"/>
                                      </p:to>
                                    </p:set>
                                    <p:anim calcmode="lin" valueType="num">
                                      <p:cBhvr>
                                        <p:cTn id="205" dur="1000" fill="hold"/>
                                        <p:tgtEl>
                                          <p:spTgt spid="90313"/>
                                        </p:tgtEl>
                                        <p:attrNameLst>
                                          <p:attrName>ppt_w</p:attrName>
                                        </p:attrNameLst>
                                      </p:cBhvr>
                                      <p:tavLst>
                                        <p:tav tm="0">
                                          <p:val>
                                            <p:strVal val="#ppt_w*0.70"/>
                                          </p:val>
                                        </p:tav>
                                        <p:tav tm="100000">
                                          <p:val>
                                            <p:strVal val="#ppt_w"/>
                                          </p:val>
                                        </p:tav>
                                      </p:tavLst>
                                    </p:anim>
                                    <p:anim calcmode="lin" valueType="num">
                                      <p:cBhvr>
                                        <p:cTn id="206" dur="1000" fill="hold"/>
                                        <p:tgtEl>
                                          <p:spTgt spid="90313"/>
                                        </p:tgtEl>
                                        <p:attrNameLst>
                                          <p:attrName>ppt_h</p:attrName>
                                        </p:attrNameLst>
                                      </p:cBhvr>
                                      <p:tavLst>
                                        <p:tav tm="0">
                                          <p:val>
                                            <p:strVal val="#ppt_h"/>
                                          </p:val>
                                        </p:tav>
                                        <p:tav tm="100000">
                                          <p:val>
                                            <p:strVal val="#ppt_h"/>
                                          </p:val>
                                        </p:tav>
                                      </p:tavLst>
                                    </p:anim>
                                    <p:animEffect transition="in" filter="fade">
                                      <p:cBhvr>
                                        <p:cTn id="207" dur="1000"/>
                                        <p:tgtEl>
                                          <p:spTgt spid="90313"/>
                                        </p:tgtEl>
                                      </p:cBhvr>
                                    </p:animEffect>
                                  </p:childTnLst>
                                </p:cTn>
                              </p:par>
                              <p:par>
                                <p:cTn id="208" presetID="55" presetClass="entr" presetSubtype="0" fill="hold" grpId="0" nodeType="withEffect">
                                  <p:stCondLst>
                                    <p:cond delay="0"/>
                                  </p:stCondLst>
                                  <p:childTnLst>
                                    <p:set>
                                      <p:cBhvr>
                                        <p:cTn id="209" dur="1" fill="hold">
                                          <p:stCondLst>
                                            <p:cond delay="0"/>
                                          </p:stCondLst>
                                        </p:cTn>
                                        <p:tgtEl>
                                          <p:spTgt spid="90312"/>
                                        </p:tgtEl>
                                        <p:attrNameLst>
                                          <p:attrName>style.visibility</p:attrName>
                                        </p:attrNameLst>
                                      </p:cBhvr>
                                      <p:to>
                                        <p:strVal val="visible"/>
                                      </p:to>
                                    </p:set>
                                    <p:anim calcmode="lin" valueType="num">
                                      <p:cBhvr>
                                        <p:cTn id="210" dur="1000" fill="hold"/>
                                        <p:tgtEl>
                                          <p:spTgt spid="90312"/>
                                        </p:tgtEl>
                                        <p:attrNameLst>
                                          <p:attrName>ppt_w</p:attrName>
                                        </p:attrNameLst>
                                      </p:cBhvr>
                                      <p:tavLst>
                                        <p:tav tm="0">
                                          <p:val>
                                            <p:strVal val="#ppt_w*0.70"/>
                                          </p:val>
                                        </p:tav>
                                        <p:tav tm="100000">
                                          <p:val>
                                            <p:strVal val="#ppt_w"/>
                                          </p:val>
                                        </p:tav>
                                      </p:tavLst>
                                    </p:anim>
                                    <p:anim calcmode="lin" valueType="num">
                                      <p:cBhvr>
                                        <p:cTn id="211" dur="1000" fill="hold"/>
                                        <p:tgtEl>
                                          <p:spTgt spid="90312"/>
                                        </p:tgtEl>
                                        <p:attrNameLst>
                                          <p:attrName>ppt_h</p:attrName>
                                        </p:attrNameLst>
                                      </p:cBhvr>
                                      <p:tavLst>
                                        <p:tav tm="0">
                                          <p:val>
                                            <p:strVal val="#ppt_h"/>
                                          </p:val>
                                        </p:tav>
                                        <p:tav tm="100000">
                                          <p:val>
                                            <p:strVal val="#ppt_h"/>
                                          </p:val>
                                        </p:tav>
                                      </p:tavLst>
                                    </p:anim>
                                    <p:animEffect transition="in" filter="fade">
                                      <p:cBhvr>
                                        <p:cTn id="212" dur="1000"/>
                                        <p:tgtEl>
                                          <p:spTgt spid="90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96" grpId="0"/>
      <p:bldP spid="90197" grpId="0"/>
      <p:bldP spid="90198" grpId="0"/>
      <p:bldP spid="90199" grpId="0"/>
      <p:bldP spid="90200" grpId="0"/>
      <p:bldP spid="9031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8"/>
          <p:cNvSpPr>
            <a:spLocks noChangeArrowheads="1"/>
          </p:cNvSpPr>
          <p:nvPr/>
        </p:nvSpPr>
        <p:spPr bwMode="auto">
          <a:xfrm>
            <a:off x="381000" y="1409700"/>
            <a:ext cx="8382000" cy="5181600"/>
          </a:xfrm>
          <a:prstGeom prst="rect">
            <a:avLst/>
          </a:prstGeom>
          <a:gradFill rotWithShape="1">
            <a:gsLst>
              <a:gs pos="0">
                <a:srgbClr val="FFFF99"/>
              </a:gs>
              <a:gs pos="50000">
                <a:srgbClr val="FFFFFF"/>
              </a:gs>
              <a:gs pos="100000">
                <a:srgbClr val="FFFF99"/>
              </a:gs>
            </a:gsLst>
            <a:lin ang="2700000" scaled="1"/>
          </a:gradFill>
          <a:ln w="9525" algn="ctr">
            <a:solidFill>
              <a:srgbClr val="000066"/>
            </a:solidFill>
            <a:miter lim="800000"/>
            <a:headEnd/>
            <a:tailEnd/>
          </a:ln>
          <a:effectLst>
            <a:prstShdw prst="shdw17" dist="17961" dir="2700000">
              <a:srgbClr val="00003D"/>
            </a:prstShdw>
          </a:effectLst>
        </p:spPr>
        <p:txBody>
          <a:bodyPr wrap="none" anchor="ctr"/>
          <a:lstStyle/>
          <a:p>
            <a:pPr eaLnBrk="0" hangingPunct="0"/>
            <a:endParaRPr lang="zh-CN" altLang="en-US">
              <a:ea typeface="MS PGothic" pitchFamily="34" charset="-128"/>
            </a:endParaRPr>
          </a:p>
        </p:txBody>
      </p:sp>
      <p:sp>
        <p:nvSpPr>
          <p:cNvPr id="3" name="Oval 2"/>
          <p:cNvSpPr/>
          <p:nvPr/>
        </p:nvSpPr>
        <p:spPr bwMode="auto">
          <a:xfrm>
            <a:off x="2041525" y="3041361"/>
            <a:ext cx="3879850" cy="2746375"/>
          </a:xfrm>
          <a:prstGeom prst="ellipse">
            <a:avLst/>
          </a:prstGeom>
          <a:gradFill flip="none" rotWithShape="1">
            <a:gsLst>
              <a:gs pos="16000">
                <a:schemeClr val="bg1"/>
              </a:gs>
              <a:gs pos="50000">
                <a:srgbClr val="00B0F0">
                  <a:tint val="44500"/>
                  <a:satMod val="160000"/>
                  <a:alpha val="48000"/>
                </a:srgbClr>
              </a:gs>
              <a:gs pos="22000">
                <a:schemeClr val="bg1"/>
              </a:gs>
            </a:gsLst>
            <a:lin ang="2700000" scaled="1"/>
            <a:tileRect/>
          </a:gradFill>
          <a:ln w="19050" cap="flat" cmpd="sng" algn="ctr">
            <a:solidFill>
              <a:schemeClr val="bg1">
                <a:alpha val="46000"/>
              </a:schemeClr>
            </a:solidFill>
            <a:prstDash val="solid"/>
            <a:round/>
            <a:headEnd type="none" w="med" len="med"/>
            <a:tailEnd type="none" w="med" len="med"/>
          </a:ln>
          <a:effectLst/>
          <a:scene3d>
            <a:camera prst="obliqueTopRight"/>
            <a:lightRig rig="threePt" dir="t"/>
          </a:scene3d>
          <a:sp3d z="63500">
            <a:bevelT w="152400" h="50800" prst="softRound"/>
          </a:sp3d>
        </p:spPr>
        <p:txBody>
          <a:bodyPr lIns="0" tIns="0" rIns="0" bIns="0"/>
          <a:lstStyle/>
          <a:p>
            <a:pPr marL="361950" indent="-361950">
              <a:spcBef>
                <a:spcPct val="40000"/>
              </a:spcBef>
              <a:spcAft>
                <a:spcPct val="25000"/>
              </a:spcAft>
              <a:tabLst>
                <a:tab pos="3028950" algn="l"/>
              </a:tabLst>
              <a:defRPr/>
            </a:pPr>
            <a:endParaRPr lang="en-US" sz="1800">
              <a:ea typeface="ＭＳ Ｐゴシック" charset="-128"/>
              <a:cs typeface="ＭＳ Ｐゴシック" charset="-128"/>
            </a:endParaRPr>
          </a:p>
        </p:txBody>
      </p:sp>
      <p:sp>
        <p:nvSpPr>
          <p:cNvPr id="8295" name="Freeform 103"/>
          <p:cNvSpPr>
            <a:spLocks/>
          </p:cNvSpPr>
          <p:nvPr/>
        </p:nvSpPr>
        <p:spPr bwMode="auto">
          <a:xfrm>
            <a:off x="2667000" y="2857500"/>
            <a:ext cx="3810000" cy="457200"/>
          </a:xfrm>
          <a:custGeom>
            <a:avLst/>
            <a:gdLst>
              <a:gd name="T0" fmla="*/ 0 w 2400"/>
              <a:gd name="T1" fmla="*/ 0 h 288"/>
              <a:gd name="T2" fmla="*/ 2400 w 2400"/>
              <a:gd name="T3" fmla="*/ 0 h 288"/>
              <a:gd name="T4" fmla="*/ 1296 w 2400"/>
              <a:gd name="T5" fmla="*/ 288 h 288"/>
              <a:gd name="T6" fmla="*/ 384 w 2400"/>
              <a:gd name="T7" fmla="*/ 288 h 288"/>
              <a:gd name="T8" fmla="*/ 0 w 2400"/>
              <a:gd name="T9" fmla="*/ 0 h 288"/>
              <a:gd name="T10" fmla="*/ 0 60000 65536"/>
              <a:gd name="T11" fmla="*/ 0 60000 65536"/>
              <a:gd name="T12" fmla="*/ 0 60000 65536"/>
              <a:gd name="T13" fmla="*/ 0 60000 65536"/>
              <a:gd name="T14" fmla="*/ 0 60000 65536"/>
              <a:gd name="T15" fmla="*/ 0 w 2400"/>
              <a:gd name="T16" fmla="*/ 0 h 288"/>
              <a:gd name="T17" fmla="*/ 2400 w 2400"/>
              <a:gd name="T18" fmla="*/ 288 h 288"/>
            </a:gdLst>
            <a:ahLst/>
            <a:cxnLst>
              <a:cxn ang="T10">
                <a:pos x="T0" y="T1"/>
              </a:cxn>
              <a:cxn ang="T11">
                <a:pos x="T2" y="T3"/>
              </a:cxn>
              <a:cxn ang="T12">
                <a:pos x="T4" y="T5"/>
              </a:cxn>
              <a:cxn ang="T13">
                <a:pos x="T6" y="T7"/>
              </a:cxn>
              <a:cxn ang="T14">
                <a:pos x="T8" y="T9"/>
              </a:cxn>
            </a:cxnLst>
            <a:rect l="T15" t="T16" r="T17" b="T18"/>
            <a:pathLst>
              <a:path w="2400" h="288">
                <a:moveTo>
                  <a:pt x="0" y="0"/>
                </a:moveTo>
                <a:lnTo>
                  <a:pt x="2400" y="0"/>
                </a:lnTo>
                <a:lnTo>
                  <a:pt x="1296" y="288"/>
                </a:lnTo>
                <a:lnTo>
                  <a:pt x="384" y="288"/>
                </a:lnTo>
                <a:lnTo>
                  <a:pt x="0" y="0"/>
                </a:lnTo>
                <a:close/>
              </a:path>
            </a:pathLst>
          </a:custGeom>
          <a:gradFill rotWithShape="1">
            <a:gsLst>
              <a:gs pos="0">
                <a:srgbClr val="CCFFFF"/>
              </a:gs>
              <a:gs pos="100000">
                <a:srgbClr val="F4FFFF"/>
              </a:gs>
            </a:gsLst>
            <a:lin ang="5400000" scaled="1"/>
          </a:gradFill>
          <a:ln w="9525">
            <a:noFill/>
            <a:round/>
            <a:headEnd/>
            <a:tailEnd/>
          </a:ln>
        </p:spPr>
        <p:txBody>
          <a:bodyPr/>
          <a:lstStyle/>
          <a:p>
            <a:endParaRPr lang="zh-CN" altLang="en-US"/>
          </a:p>
        </p:txBody>
      </p:sp>
      <p:sp>
        <p:nvSpPr>
          <p:cNvPr id="8297" name="Freeform 105"/>
          <p:cNvSpPr>
            <a:spLocks/>
          </p:cNvSpPr>
          <p:nvPr/>
        </p:nvSpPr>
        <p:spPr bwMode="auto">
          <a:xfrm>
            <a:off x="5410200" y="4533900"/>
            <a:ext cx="533400" cy="1905000"/>
          </a:xfrm>
          <a:custGeom>
            <a:avLst/>
            <a:gdLst>
              <a:gd name="T0" fmla="*/ 48 w 336"/>
              <a:gd name="T1" fmla="*/ 0 h 1200"/>
              <a:gd name="T2" fmla="*/ 336 w 336"/>
              <a:gd name="T3" fmla="*/ 240 h 1200"/>
              <a:gd name="T4" fmla="*/ 336 w 336"/>
              <a:gd name="T5" fmla="*/ 1200 h 1200"/>
              <a:gd name="T6" fmla="*/ 0 w 336"/>
              <a:gd name="T7" fmla="*/ 336 h 1200"/>
              <a:gd name="T8" fmla="*/ 48 w 336"/>
              <a:gd name="T9" fmla="*/ 0 h 1200"/>
              <a:gd name="T10" fmla="*/ 0 60000 65536"/>
              <a:gd name="T11" fmla="*/ 0 60000 65536"/>
              <a:gd name="T12" fmla="*/ 0 60000 65536"/>
              <a:gd name="T13" fmla="*/ 0 60000 65536"/>
              <a:gd name="T14" fmla="*/ 0 60000 65536"/>
              <a:gd name="T15" fmla="*/ 0 w 336"/>
              <a:gd name="T16" fmla="*/ 0 h 1200"/>
              <a:gd name="T17" fmla="*/ 336 w 336"/>
              <a:gd name="T18" fmla="*/ 1200 h 1200"/>
            </a:gdLst>
            <a:ahLst/>
            <a:cxnLst>
              <a:cxn ang="T10">
                <a:pos x="T0" y="T1"/>
              </a:cxn>
              <a:cxn ang="T11">
                <a:pos x="T2" y="T3"/>
              </a:cxn>
              <a:cxn ang="T12">
                <a:pos x="T4" y="T5"/>
              </a:cxn>
              <a:cxn ang="T13">
                <a:pos x="T6" y="T7"/>
              </a:cxn>
              <a:cxn ang="T14">
                <a:pos x="T8" y="T9"/>
              </a:cxn>
            </a:cxnLst>
            <a:rect l="T15" t="T16" r="T17" b="T18"/>
            <a:pathLst>
              <a:path w="336" h="1200">
                <a:moveTo>
                  <a:pt x="48" y="0"/>
                </a:moveTo>
                <a:lnTo>
                  <a:pt x="336" y="240"/>
                </a:lnTo>
                <a:lnTo>
                  <a:pt x="336" y="1200"/>
                </a:lnTo>
                <a:lnTo>
                  <a:pt x="0" y="336"/>
                </a:lnTo>
                <a:lnTo>
                  <a:pt x="48" y="0"/>
                </a:lnTo>
                <a:close/>
              </a:path>
            </a:pathLst>
          </a:custGeom>
          <a:gradFill rotWithShape="1">
            <a:gsLst>
              <a:gs pos="0">
                <a:srgbClr val="F4FFFF"/>
              </a:gs>
              <a:gs pos="100000">
                <a:srgbClr val="CCFFFF"/>
              </a:gs>
            </a:gsLst>
            <a:lin ang="0" scaled="1"/>
          </a:gradFill>
          <a:ln w="9525" cap="flat" cmpd="sng">
            <a:noFill/>
            <a:prstDash val="solid"/>
            <a:round/>
            <a:headEnd type="none" w="med" len="med"/>
            <a:tailEnd type="none" w="med" len="med"/>
          </a:ln>
        </p:spPr>
        <p:txBody>
          <a:bodyPr/>
          <a:lstStyle/>
          <a:p>
            <a:endParaRPr lang="zh-CN" altLang="en-US"/>
          </a:p>
        </p:txBody>
      </p:sp>
      <p:sp>
        <p:nvSpPr>
          <p:cNvPr id="8298" name="Freeform 106"/>
          <p:cNvSpPr>
            <a:spLocks/>
          </p:cNvSpPr>
          <p:nvPr/>
        </p:nvSpPr>
        <p:spPr bwMode="auto">
          <a:xfrm>
            <a:off x="1981200" y="4533900"/>
            <a:ext cx="381000" cy="1600200"/>
          </a:xfrm>
          <a:custGeom>
            <a:avLst/>
            <a:gdLst>
              <a:gd name="T0" fmla="*/ 0 w 240"/>
              <a:gd name="T1" fmla="*/ 336 h 1008"/>
              <a:gd name="T2" fmla="*/ 240 w 240"/>
              <a:gd name="T3" fmla="*/ 0 h 1008"/>
              <a:gd name="T4" fmla="*/ 240 w 240"/>
              <a:gd name="T5" fmla="*/ 384 h 1008"/>
              <a:gd name="T6" fmla="*/ 0 w 240"/>
              <a:gd name="T7" fmla="*/ 1008 h 1008"/>
              <a:gd name="T8" fmla="*/ 0 w 240"/>
              <a:gd name="T9" fmla="*/ 336 h 1008"/>
              <a:gd name="T10" fmla="*/ 0 60000 65536"/>
              <a:gd name="T11" fmla="*/ 0 60000 65536"/>
              <a:gd name="T12" fmla="*/ 0 60000 65536"/>
              <a:gd name="T13" fmla="*/ 0 60000 65536"/>
              <a:gd name="T14" fmla="*/ 0 60000 65536"/>
              <a:gd name="T15" fmla="*/ 0 w 240"/>
              <a:gd name="T16" fmla="*/ 0 h 1008"/>
              <a:gd name="T17" fmla="*/ 240 w 240"/>
              <a:gd name="T18" fmla="*/ 1008 h 1008"/>
            </a:gdLst>
            <a:ahLst/>
            <a:cxnLst>
              <a:cxn ang="T10">
                <a:pos x="T0" y="T1"/>
              </a:cxn>
              <a:cxn ang="T11">
                <a:pos x="T2" y="T3"/>
              </a:cxn>
              <a:cxn ang="T12">
                <a:pos x="T4" y="T5"/>
              </a:cxn>
              <a:cxn ang="T13">
                <a:pos x="T6" y="T7"/>
              </a:cxn>
              <a:cxn ang="T14">
                <a:pos x="T8" y="T9"/>
              </a:cxn>
            </a:cxnLst>
            <a:rect l="T15" t="T16" r="T17" b="T18"/>
            <a:pathLst>
              <a:path w="240" h="1008">
                <a:moveTo>
                  <a:pt x="0" y="336"/>
                </a:moveTo>
                <a:lnTo>
                  <a:pt x="240" y="0"/>
                </a:lnTo>
                <a:lnTo>
                  <a:pt x="240" y="384"/>
                </a:lnTo>
                <a:lnTo>
                  <a:pt x="0" y="1008"/>
                </a:lnTo>
                <a:lnTo>
                  <a:pt x="0" y="336"/>
                </a:lnTo>
                <a:close/>
              </a:path>
            </a:pathLst>
          </a:custGeom>
          <a:gradFill rotWithShape="1">
            <a:gsLst>
              <a:gs pos="0">
                <a:srgbClr val="CCFFFF"/>
              </a:gs>
              <a:gs pos="100000">
                <a:srgbClr val="F4FFFF"/>
              </a:gs>
            </a:gsLst>
            <a:lin ang="0" scaled="1"/>
          </a:gradFill>
          <a:ln w="9525" cap="flat" cmpd="sng">
            <a:noFill/>
            <a:prstDash val="solid"/>
            <a:round/>
            <a:headEnd type="none" w="med" len="med"/>
            <a:tailEnd type="none" w="med" len="med"/>
          </a:ln>
        </p:spPr>
        <p:txBody>
          <a:bodyPr/>
          <a:lstStyle/>
          <a:p>
            <a:endParaRPr lang="zh-CN" altLang="en-US"/>
          </a:p>
        </p:txBody>
      </p:sp>
      <p:sp>
        <p:nvSpPr>
          <p:cNvPr id="175106" name="Rectangle 2"/>
          <p:cNvSpPr>
            <a:spLocks noGrp="1" noChangeArrowheads="1"/>
          </p:cNvSpPr>
          <p:nvPr>
            <p:ph type="title"/>
          </p:nvPr>
        </p:nvSpPr>
        <p:spPr>
          <a:xfrm>
            <a:off x="187325" y="849313"/>
            <a:ext cx="7612063" cy="457200"/>
          </a:xfrm>
        </p:spPr>
        <p:txBody>
          <a:bodyPr/>
          <a:lstStyle/>
          <a:p>
            <a:pPr>
              <a:buFont typeface="Wingdings" pitchFamily="2" charset="2"/>
              <a:buChar char="ü"/>
              <a:defRPr/>
            </a:pPr>
            <a:r>
              <a:rPr lang="zh-CN" altLang="en-US" sz="2200" dirty="0" smtClean="0"/>
              <a:t>基于</a:t>
            </a:r>
            <a:r>
              <a:rPr lang="en-US" altLang="zh-CN" sz="2200" dirty="0" err="1" smtClean="0"/>
              <a:t>cDMU</a:t>
            </a:r>
            <a:r>
              <a:rPr lang="zh-CN" altLang="en-US" sz="2200" dirty="0" smtClean="0"/>
              <a:t>的业务应用关键支持能力概览</a:t>
            </a:r>
          </a:p>
        </p:txBody>
      </p:sp>
      <p:sp>
        <p:nvSpPr>
          <p:cNvPr id="6" name="Rounded Rectangle 5"/>
          <p:cNvSpPr/>
          <p:nvPr/>
        </p:nvSpPr>
        <p:spPr bwMode="auto">
          <a:xfrm>
            <a:off x="3295607" y="3186675"/>
            <a:ext cx="1447165" cy="730563"/>
          </a:xfrm>
          <a:prstGeom prst="roundRect">
            <a:avLst/>
          </a:prstGeom>
          <a:gradFill flip="none" rotWithShape="1">
            <a:gsLst>
              <a:gs pos="31000">
                <a:srgbClr val="077ACC"/>
              </a:gs>
              <a:gs pos="100000">
                <a:schemeClr val="accent1">
                  <a:lumMod val="20000"/>
                  <a:lumOff val="80000"/>
                </a:schemeClr>
              </a:gs>
            </a:gsLst>
            <a:lin ang="5400000" scaled="1"/>
            <a:tileRect/>
          </a:gradFill>
          <a:ln w="9525" cap="flat" cmpd="sng" algn="ctr">
            <a:noFill/>
            <a:prstDash val="solid"/>
            <a:round/>
            <a:headEnd type="none" w="med" len="med"/>
            <a:tailEnd type="none" w="med" len="med"/>
          </a:ln>
          <a:effectLst>
            <a:outerShdw blurRad="50800" dist="50800" dir="5400000" algn="ctr" rotWithShape="0">
              <a:schemeClr val="tx1">
                <a:alpha val="23000"/>
              </a:schemeClr>
            </a:outerShdw>
          </a:effectLst>
          <a:scene3d>
            <a:camera prst="orthographicFront">
              <a:rot lat="19799998" lon="0" rev="0"/>
            </a:camera>
            <a:lightRig rig="soft" dir="t"/>
          </a:scene3d>
          <a:sp3d prstMaterial="softEdge">
            <a:bevelT w="101600" h="63500" prst="coolSlant"/>
          </a:sp3d>
        </p:spPr>
        <p:txBody>
          <a:bodyPr lIns="0" tIns="0" rIns="0" bIns="0"/>
          <a:lstStyle/>
          <a:p>
            <a:pPr marL="361950" indent="-361950">
              <a:spcBef>
                <a:spcPct val="40000"/>
              </a:spcBef>
              <a:spcAft>
                <a:spcPct val="25000"/>
              </a:spcAft>
              <a:tabLst>
                <a:tab pos="3028950" algn="l"/>
              </a:tabLst>
              <a:defRPr/>
            </a:pPr>
            <a:endParaRPr lang="en-US" sz="1800">
              <a:ea typeface="ＭＳ Ｐゴシック" charset="-128"/>
              <a:cs typeface="ＭＳ Ｐゴシック" charset="-128"/>
            </a:endParaRPr>
          </a:p>
        </p:txBody>
      </p:sp>
      <p:sp>
        <p:nvSpPr>
          <p:cNvPr id="8" name="Rounded Rectangle 7"/>
          <p:cNvSpPr/>
          <p:nvPr/>
        </p:nvSpPr>
        <p:spPr bwMode="auto">
          <a:xfrm>
            <a:off x="4095812" y="4433542"/>
            <a:ext cx="1447165" cy="730563"/>
          </a:xfrm>
          <a:prstGeom prst="roundRect">
            <a:avLst/>
          </a:prstGeom>
          <a:gradFill flip="none" rotWithShape="1">
            <a:gsLst>
              <a:gs pos="31000">
                <a:srgbClr val="077ACC"/>
              </a:gs>
              <a:gs pos="100000">
                <a:schemeClr val="accent1">
                  <a:lumMod val="20000"/>
                  <a:lumOff val="80000"/>
                </a:schemeClr>
              </a:gs>
            </a:gsLst>
            <a:lin ang="5400000" scaled="1"/>
            <a:tileRect/>
          </a:gradFill>
          <a:ln w="9525" cap="flat" cmpd="sng" algn="ctr">
            <a:noFill/>
            <a:prstDash val="solid"/>
            <a:round/>
            <a:headEnd type="none" w="med" len="med"/>
            <a:tailEnd type="none" w="med" len="med"/>
          </a:ln>
          <a:effectLst>
            <a:outerShdw blurRad="50800" dist="50800" dir="5400000" algn="ctr" rotWithShape="0">
              <a:schemeClr val="tx1">
                <a:alpha val="23000"/>
              </a:schemeClr>
            </a:outerShdw>
          </a:effectLst>
          <a:scene3d>
            <a:camera prst="orthographicFront">
              <a:rot lat="19799998" lon="0" rev="0"/>
            </a:camera>
            <a:lightRig rig="soft" dir="t"/>
          </a:scene3d>
          <a:sp3d prstMaterial="softEdge">
            <a:bevelT w="101600" h="63500" prst="coolSlant"/>
          </a:sp3d>
        </p:spPr>
        <p:txBody>
          <a:bodyPr lIns="0" tIns="0" rIns="0" bIns="0"/>
          <a:lstStyle/>
          <a:p>
            <a:pPr marL="361950" indent="-361950">
              <a:spcBef>
                <a:spcPct val="40000"/>
              </a:spcBef>
              <a:spcAft>
                <a:spcPct val="25000"/>
              </a:spcAft>
              <a:tabLst>
                <a:tab pos="3028950" algn="l"/>
              </a:tabLst>
              <a:defRPr/>
            </a:pPr>
            <a:endParaRPr lang="en-US" sz="1800">
              <a:ea typeface="ＭＳ Ｐゴシック" charset="-128"/>
              <a:cs typeface="ＭＳ Ｐゴシック" charset="-128"/>
            </a:endParaRPr>
          </a:p>
        </p:txBody>
      </p:sp>
      <p:grpSp>
        <p:nvGrpSpPr>
          <p:cNvPr id="5" name="Circular Arrow 4"/>
          <p:cNvGrpSpPr>
            <a:grpSpLocks/>
          </p:cNvGrpSpPr>
          <p:nvPr/>
        </p:nvGrpSpPr>
        <p:grpSpPr bwMode="auto">
          <a:xfrm>
            <a:off x="2189163" y="3278188"/>
            <a:ext cx="1268412" cy="1639887"/>
            <a:chOff x="1751" y="1609"/>
            <a:chExt cx="799" cy="1033"/>
          </a:xfrm>
        </p:grpSpPr>
        <p:pic>
          <p:nvPicPr>
            <p:cNvPr id="36902" name="Circular Arrow 4"/>
            <p:cNvPicPr>
              <a:picLocks noChangeArrowheads="1"/>
            </p:cNvPicPr>
            <p:nvPr/>
          </p:nvPicPr>
          <p:blipFill>
            <a:blip r:embed="rId2" cstate="print"/>
            <a:srcRect/>
            <a:stretch>
              <a:fillRect/>
            </a:stretch>
          </p:blipFill>
          <p:spPr bwMode="auto">
            <a:xfrm>
              <a:off x="1751" y="1609"/>
              <a:ext cx="799" cy="1033"/>
            </a:xfrm>
            <a:prstGeom prst="rect">
              <a:avLst/>
            </a:prstGeom>
            <a:noFill/>
            <a:ln w="9525">
              <a:noFill/>
              <a:miter lim="800000"/>
              <a:headEnd/>
              <a:tailEnd/>
            </a:ln>
          </p:spPr>
        </p:pic>
        <p:sp>
          <p:nvSpPr>
            <p:cNvPr id="36903" name="Text Box 32"/>
            <p:cNvSpPr txBox="1">
              <a:spLocks noChangeArrowheads="1"/>
            </p:cNvSpPr>
            <p:nvPr/>
          </p:nvSpPr>
          <p:spPr bwMode="auto">
            <a:xfrm rot="-4964672">
              <a:off x="1984" y="1895"/>
              <a:ext cx="912" cy="912"/>
            </a:xfrm>
            <a:prstGeom prst="rect">
              <a:avLst/>
            </a:prstGeom>
            <a:noFill/>
            <a:ln w="9525">
              <a:noFill/>
              <a:miter lim="800000"/>
              <a:headEnd/>
              <a:tailEnd/>
            </a:ln>
          </p:spPr>
          <p:txBody>
            <a:bodyPr vert="eaVert" lIns="0" tIns="0" rIns="0" bIns="0"/>
            <a:lstStyle/>
            <a:p>
              <a:pPr marL="361950" indent="-361950">
                <a:spcBef>
                  <a:spcPct val="40000"/>
                </a:spcBef>
                <a:spcAft>
                  <a:spcPct val="25000"/>
                </a:spcAft>
                <a:tabLst>
                  <a:tab pos="3028950" algn="l"/>
                </a:tabLst>
              </a:pPr>
              <a:endParaRPr lang="en-US" altLang="zh-CN" sz="1800">
                <a:ea typeface="MS PGothic" pitchFamily="34" charset="-128"/>
              </a:endParaRPr>
            </a:p>
          </p:txBody>
        </p:sp>
      </p:grpSp>
      <p:pic>
        <p:nvPicPr>
          <p:cNvPr id="36875" name="Circular Arrow 3"/>
          <p:cNvPicPr>
            <a:picLocks noChangeArrowheads="1"/>
          </p:cNvPicPr>
          <p:nvPr/>
        </p:nvPicPr>
        <p:blipFill>
          <a:blip r:embed="rId3" cstate="print"/>
          <a:srcRect/>
          <a:stretch>
            <a:fillRect/>
          </a:stretch>
        </p:blipFill>
        <p:spPr bwMode="auto">
          <a:xfrm>
            <a:off x="4257675" y="3341688"/>
            <a:ext cx="1476375" cy="1420812"/>
          </a:xfrm>
          <a:prstGeom prst="rect">
            <a:avLst/>
          </a:prstGeom>
          <a:noFill/>
          <a:ln w="9525">
            <a:noFill/>
            <a:miter lim="800000"/>
            <a:headEnd/>
            <a:tailEnd/>
          </a:ln>
        </p:spPr>
      </p:pic>
      <p:sp>
        <p:nvSpPr>
          <p:cNvPr id="10" name="Rounded Rectangle 9"/>
          <p:cNvSpPr/>
          <p:nvPr/>
        </p:nvSpPr>
        <p:spPr bwMode="auto">
          <a:xfrm>
            <a:off x="2376632" y="4427541"/>
            <a:ext cx="1447165" cy="730563"/>
          </a:xfrm>
          <a:prstGeom prst="roundRect">
            <a:avLst/>
          </a:prstGeom>
          <a:gradFill flip="none" rotWithShape="1">
            <a:gsLst>
              <a:gs pos="31000">
                <a:srgbClr val="077ACC"/>
              </a:gs>
              <a:gs pos="100000">
                <a:schemeClr val="accent1">
                  <a:lumMod val="20000"/>
                  <a:lumOff val="80000"/>
                </a:schemeClr>
              </a:gs>
            </a:gsLst>
            <a:lin ang="5400000" scaled="1"/>
            <a:tileRect/>
          </a:gradFill>
          <a:ln w="9525" cap="flat" cmpd="sng" algn="ctr">
            <a:noFill/>
            <a:prstDash val="solid"/>
            <a:round/>
            <a:headEnd type="none" w="med" len="med"/>
            <a:tailEnd type="none" w="med" len="med"/>
          </a:ln>
          <a:effectLst>
            <a:outerShdw blurRad="50800" dist="50800" dir="5400000" algn="ctr" rotWithShape="0">
              <a:schemeClr val="tx1">
                <a:alpha val="23000"/>
              </a:schemeClr>
            </a:outerShdw>
          </a:effectLst>
          <a:scene3d>
            <a:camera prst="orthographicFront">
              <a:rot lat="19799998" lon="0" rev="0"/>
            </a:camera>
            <a:lightRig rig="soft" dir="t"/>
          </a:scene3d>
          <a:sp3d prstMaterial="softEdge">
            <a:bevelT w="101600" h="63500" prst="coolSlant"/>
          </a:sp3d>
        </p:spPr>
        <p:txBody>
          <a:bodyPr lIns="0" tIns="0" rIns="0" bIns="0"/>
          <a:lstStyle/>
          <a:p>
            <a:pPr marL="361950" indent="-361950">
              <a:spcBef>
                <a:spcPct val="40000"/>
              </a:spcBef>
              <a:spcAft>
                <a:spcPct val="25000"/>
              </a:spcAft>
              <a:tabLst>
                <a:tab pos="3028950" algn="l"/>
              </a:tabLst>
              <a:defRPr/>
            </a:pPr>
            <a:endParaRPr lang="en-US" sz="1800">
              <a:ea typeface="ＭＳ Ｐゴシック" charset="-128"/>
              <a:cs typeface="ＭＳ Ｐゴシック" charset="-128"/>
            </a:endParaRPr>
          </a:p>
        </p:txBody>
      </p:sp>
      <p:grpSp>
        <p:nvGrpSpPr>
          <p:cNvPr id="9" name="Circular Arrow 8"/>
          <p:cNvGrpSpPr>
            <a:grpSpLocks/>
          </p:cNvGrpSpPr>
          <p:nvPr/>
        </p:nvGrpSpPr>
        <p:grpSpPr bwMode="auto">
          <a:xfrm>
            <a:off x="3255963" y="4826000"/>
            <a:ext cx="1865312" cy="908050"/>
            <a:chOff x="2423" y="2584"/>
            <a:chExt cx="1175" cy="572"/>
          </a:xfrm>
        </p:grpSpPr>
        <p:pic>
          <p:nvPicPr>
            <p:cNvPr id="36900" name="Circular Arrow 8"/>
            <p:cNvPicPr>
              <a:picLocks noChangeArrowheads="1"/>
            </p:cNvPicPr>
            <p:nvPr/>
          </p:nvPicPr>
          <p:blipFill>
            <a:blip r:embed="rId4" cstate="print"/>
            <a:srcRect/>
            <a:stretch>
              <a:fillRect/>
            </a:stretch>
          </p:blipFill>
          <p:spPr bwMode="auto">
            <a:xfrm>
              <a:off x="2423" y="2584"/>
              <a:ext cx="1175" cy="572"/>
            </a:xfrm>
            <a:prstGeom prst="rect">
              <a:avLst/>
            </a:prstGeom>
            <a:noFill/>
            <a:ln w="9525">
              <a:noFill/>
              <a:miter lim="800000"/>
              <a:headEnd/>
              <a:tailEnd/>
            </a:ln>
          </p:spPr>
        </p:pic>
        <p:sp>
          <p:nvSpPr>
            <p:cNvPr id="36901" name="Text Box 38"/>
            <p:cNvSpPr txBox="1">
              <a:spLocks noChangeArrowheads="1"/>
            </p:cNvSpPr>
            <p:nvPr/>
          </p:nvSpPr>
          <p:spPr bwMode="auto">
            <a:xfrm rot="8466373">
              <a:off x="2445" y="1963"/>
              <a:ext cx="1016" cy="912"/>
            </a:xfrm>
            <a:prstGeom prst="rect">
              <a:avLst/>
            </a:prstGeom>
            <a:noFill/>
            <a:ln w="9525">
              <a:noFill/>
              <a:miter lim="800000"/>
              <a:headEnd/>
              <a:tailEnd/>
            </a:ln>
          </p:spPr>
          <p:txBody>
            <a:bodyPr rot="10800000" lIns="0" tIns="0" rIns="0" bIns="0"/>
            <a:lstStyle/>
            <a:p>
              <a:pPr marL="361950" indent="-361950">
                <a:spcBef>
                  <a:spcPct val="40000"/>
                </a:spcBef>
                <a:spcAft>
                  <a:spcPct val="25000"/>
                </a:spcAft>
                <a:tabLst>
                  <a:tab pos="3028950" algn="l"/>
                </a:tabLst>
              </a:pPr>
              <a:endParaRPr lang="en-US" altLang="zh-CN" sz="1800">
                <a:ea typeface="MS PGothic" pitchFamily="34" charset="-128"/>
              </a:endParaRPr>
            </a:p>
          </p:txBody>
        </p:sp>
      </p:grpSp>
      <p:sp>
        <p:nvSpPr>
          <p:cNvPr id="11" name="Rounded Rectangle 5"/>
          <p:cNvSpPr>
            <a:spLocks noChangeArrowheads="1"/>
          </p:cNvSpPr>
          <p:nvPr/>
        </p:nvSpPr>
        <p:spPr bwMode="auto">
          <a:xfrm>
            <a:off x="3443288" y="3321050"/>
            <a:ext cx="1133475" cy="457200"/>
          </a:xfrm>
          <a:prstGeom prst="roundRect">
            <a:avLst>
              <a:gd name="adj" fmla="val 16667"/>
            </a:avLst>
          </a:prstGeom>
          <a:noFill/>
          <a:ln w="12700" algn="ctr">
            <a:noFill/>
            <a:round/>
            <a:headEnd/>
            <a:tailEnd/>
          </a:ln>
        </p:spPr>
        <p:txBody>
          <a:bodyPr wrap="none" anchor="ctr"/>
          <a:lstStyle/>
          <a:p>
            <a:pPr algn="ctr">
              <a:defRPr/>
            </a:pPr>
            <a:r>
              <a:rPr lang="en-US" altLang="zh-CN" sz="1400" b="1">
                <a:effectLst>
                  <a:outerShdw blurRad="38100" dist="38100" dir="2700000" algn="tl">
                    <a:srgbClr val="C0C0C0"/>
                  </a:outerShdw>
                </a:effectLst>
                <a:ea typeface="MS PGothic" pitchFamily="34" charset="-128"/>
              </a:rPr>
              <a:t>eDMU</a:t>
            </a:r>
          </a:p>
        </p:txBody>
      </p:sp>
      <p:sp>
        <p:nvSpPr>
          <p:cNvPr id="12" name="Rounded Rectangle 6"/>
          <p:cNvSpPr>
            <a:spLocks noChangeArrowheads="1"/>
          </p:cNvSpPr>
          <p:nvPr/>
        </p:nvSpPr>
        <p:spPr bwMode="auto">
          <a:xfrm>
            <a:off x="2287588" y="4551363"/>
            <a:ext cx="1600200" cy="457200"/>
          </a:xfrm>
          <a:prstGeom prst="roundRect">
            <a:avLst>
              <a:gd name="adj" fmla="val 16667"/>
            </a:avLst>
          </a:prstGeom>
          <a:noFill/>
          <a:ln w="12700" algn="ctr">
            <a:noFill/>
            <a:round/>
            <a:headEnd/>
            <a:tailEnd/>
          </a:ln>
        </p:spPr>
        <p:txBody>
          <a:bodyPr wrap="none" anchor="ctr"/>
          <a:lstStyle/>
          <a:p>
            <a:pPr algn="ctr">
              <a:defRPr/>
            </a:pPr>
            <a:r>
              <a:rPr lang="en-US" altLang="zh-CN" sz="1400" b="1">
                <a:effectLst>
                  <a:outerShdw blurRad="38100" dist="38100" dir="2700000" algn="tl">
                    <a:srgbClr val="C0C0C0"/>
                  </a:outerShdw>
                </a:effectLst>
                <a:ea typeface="MS PGothic" pitchFamily="34" charset="-128"/>
              </a:rPr>
              <a:t>sDMU</a:t>
            </a:r>
          </a:p>
        </p:txBody>
      </p:sp>
      <p:sp>
        <p:nvSpPr>
          <p:cNvPr id="13" name="Rounded Rectangle 7"/>
          <p:cNvSpPr>
            <a:spLocks noChangeArrowheads="1"/>
          </p:cNvSpPr>
          <p:nvPr/>
        </p:nvSpPr>
        <p:spPr bwMode="auto">
          <a:xfrm>
            <a:off x="4186238" y="4551363"/>
            <a:ext cx="1295400" cy="457200"/>
          </a:xfrm>
          <a:prstGeom prst="roundRect">
            <a:avLst>
              <a:gd name="adj" fmla="val 16667"/>
            </a:avLst>
          </a:prstGeom>
          <a:noFill/>
          <a:ln w="12700" algn="ctr">
            <a:noFill/>
            <a:round/>
            <a:headEnd/>
            <a:tailEnd/>
          </a:ln>
        </p:spPr>
        <p:txBody>
          <a:bodyPr wrap="none" anchor="ctr"/>
          <a:lstStyle/>
          <a:p>
            <a:pPr algn="ctr">
              <a:defRPr/>
            </a:pPr>
            <a:r>
              <a:rPr lang="en-US" altLang="zh-CN" sz="1400" b="1">
                <a:effectLst>
                  <a:outerShdw blurRad="38100" dist="38100" dir="2700000" algn="tl">
                    <a:srgbClr val="C0C0C0"/>
                  </a:outerShdw>
                </a:effectLst>
                <a:ea typeface="MS PGothic" pitchFamily="34" charset="-128"/>
              </a:rPr>
              <a:t>mDMU</a:t>
            </a:r>
          </a:p>
        </p:txBody>
      </p:sp>
      <p:sp>
        <p:nvSpPr>
          <p:cNvPr id="44" name="TextBox 43"/>
          <p:cNvSpPr txBox="1"/>
          <p:nvPr/>
        </p:nvSpPr>
        <p:spPr>
          <a:xfrm>
            <a:off x="3219450" y="4000500"/>
            <a:ext cx="1504950" cy="396875"/>
          </a:xfrm>
          <a:prstGeom prst="rect">
            <a:avLst/>
          </a:prstGeom>
          <a:noFill/>
        </p:spPr>
        <p:txBody>
          <a:bodyPr>
            <a:spAutoFit/>
          </a:bodyPr>
          <a:lstStyle/>
          <a:p>
            <a:pPr marL="230188" lvl="1" indent="-115888" algn="ctr">
              <a:spcBef>
                <a:spcPts val="400"/>
              </a:spcBef>
              <a:spcAft>
                <a:spcPts val="200"/>
              </a:spcAft>
              <a:buClr>
                <a:schemeClr val="accent2"/>
              </a:buClr>
              <a:buFont typeface="Wingdings" pitchFamily="2" charset="2"/>
              <a:buNone/>
              <a:defRPr/>
            </a:pPr>
            <a:r>
              <a:rPr lang="en-US" altLang="zh-CN" sz="2000" b="1">
                <a:solidFill>
                  <a:srgbClr val="FF0000"/>
                </a:solidFill>
                <a:effectLst>
                  <a:outerShdw blurRad="38100" dist="38100" dir="2700000" algn="tl">
                    <a:srgbClr val="C0C0C0"/>
                  </a:outerShdw>
                </a:effectLst>
                <a:latin typeface="Calibri" pitchFamily="34" charset="0"/>
                <a:ea typeface="华文楷体" pitchFamily="2" charset="-122"/>
              </a:rPr>
              <a:t>cDMU</a:t>
            </a:r>
            <a:r>
              <a:rPr lang="zh-CN" altLang="en-US" sz="2000" b="1">
                <a:solidFill>
                  <a:srgbClr val="FF0000"/>
                </a:solidFill>
                <a:effectLst>
                  <a:outerShdw blurRad="38100" dist="38100" dir="2700000" algn="tl">
                    <a:srgbClr val="C0C0C0"/>
                  </a:outerShdw>
                </a:effectLst>
                <a:latin typeface="Calibri" pitchFamily="34" charset="0"/>
                <a:ea typeface="华文楷体" pitchFamily="2" charset="-122"/>
              </a:rPr>
              <a:t>管理</a:t>
            </a:r>
            <a:endParaRPr lang="en-US" altLang="zh-CN" sz="2000" b="1">
              <a:solidFill>
                <a:srgbClr val="FF0000"/>
              </a:solidFill>
              <a:effectLst>
                <a:outerShdw blurRad="38100" dist="38100" dir="2700000" algn="tl">
                  <a:srgbClr val="C0C0C0"/>
                </a:outerShdw>
              </a:effectLst>
              <a:latin typeface="Calibri" pitchFamily="34" charset="0"/>
              <a:ea typeface="华文楷体" pitchFamily="2" charset="-122"/>
            </a:endParaRPr>
          </a:p>
        </p:txBody>
      </p:sp>
      <p:sp>
        <p:nvSpPr>
          <p:cNvPr id="8279" name="Rectangle 87"/>
          <p:cNvSpPr>
            <a:spLocks noChangeArrowheads="1"/>
          </p:cNvSpPr>
          <p:nvPr/>
        </p:nvSpPr>
        <p:spPr bwMode="auto">
          <a:xfrm>
            <a:off x="2667000" y="1866900"/>
            <a:ext cx="1295400" cy="439738"/>
          </a:xfrm>
          <a:prstGeom prst="rect">
            <a:avLst/>
          </a:prstGeom>
          <a:gradFill rotWithShape="1">
            <a:gsLst>
              <a:gs pos="0">
                <a:srgbClr val="F7FFFF"/>
              </a:gs>
              <a:gs pos="100000">
                <a:srgbClr val="CCFFFF"/>
              </a:gs>
            </a:gsLst>
            <a:lin ang="2700000" scaled="1"/>
          </a:gradFill>
          <a:ln w="3175" algn="ctr">
            <a:solidFill>
              <a:srgbClr val="009900"/>
            </a:solidFill>
            <a:miter lim="800000"/>
            <a:headEnd/>
            <a:tailEnd/>
          </a:ln>
          <a:effectLst>
            <a:prstShdw prst="shdw17" dist="17961" dir="2700000">
              <a:srgbClr val="005C00"/>
            </a:prstShdw>
          </a:effectLst>
        </p:spPr>
        <p:txBody>
          <a:bodyPr lIns="72000" tIns="0" rIns="72000" bIns="0" anchor="ctr"/>
          <a:lstStyle/>
          <a:p>
            <a:pPr algn="ctr" eaLnBrk="0" hangingPunct="0">
              <a:spcBef>
                <a:spcPts val="600"/>
              </a:spcBef>
            </a:pPr>
            <a:r>
              <a:rPr lang="zh-CN" altLang="en-US" sz="1200">
                <a:solidFill>
                  <a:srgbClr val="000066"/>
                </a:solidFill>
                <a:latin typeface="Calibri" pitchFamily="34" charset="0"/>
                <a:ea typeface="黑体" pitchFamily="2" charset="-122"/>
              </a:rPr>
              <a:t>数字样机总体协调管理</a:t>
            </a:r>
            <a:endParaRPr lang="en-US" altLang="zh-CN" sz="1200">
              <a:solidFill>
                <a:srgbClr val="000066"/>
              </a:solidFill>
              <a:latin typeface="Calibri" pitchFamily="34" charset="0"/>
              <a:ea typeface="黑体" pitchFamily="2" charset="-122"/>
            </a:endParaRPr>
          </a:p>
        </p:txBody>
      </p:sp>
      <p:sp>
        <p:nvSpPr>
          <p:cNvPr id="8280" name="Rectangle 88"/>
          <p:cNvSpPr>
            <a:spLocks noChangeArrowheads="1"/>
          </p:cNvSpPr>
          <p:nvPr/>
        </p:nvSpPr>
        <p:spPr bwMode="auto">
          <a:xfrm>
            <a:off x="4038600" y="1866900"/>
            <a:ext cx="1143000" cy="439738"/>
          </a:xfrm>
          <a:prstGeom prst="rect">
            <a:avLst/>
          </a:prstGeom>
          <a:gradFill rotWithShape="1">
            <a:gsLst>
              <a:gs pos="0">
                <a:srgbClr val="F7FFFF"/>
              </a:gs>
              <a:gs pos="100000">
                <a:srgbClr val="CCFFFF"/>
              </a:gs>
            </a:gsLst>
            <a:lin ang="2700000" scaled="1"/>
          </a:gradFill>
          <a:ln w="3175" algn="ctr">
            <a:solidFill>
              <a:srgbClr val="009900"/>
            </a:solidFill>
            <a:miter lim="800000"/>
            <a:headEnd/>
            <a:tailEnd/>
          </a:ln>
          <a:effectLst>
            <a:prstShdw prst="shdw17" dist="17961" dir="2700000">
              <a:srgbClr val="005C00"/>
            </a:prstShdw>
          </a:effectLst>
        </p:spPr>
        <p:txBody>
          <a:bodyPr lIns="72000" tIns="0" rIns="72000" bIns="0" anchor="ctr"/>
          <a:lstStyle/>
          <a:p>
            <a:pPr algn="ctr" eaLnBrk="0" hangingPunct="0">
              <a:spcBef>
                <a:spcPts val="600"/>
              </a:spcBef>
            </a:pPr>
            <a:r>
              <a:rPr lang="zh-CN" altLang="zh-CN" sz="1200">
                <a:solidFill>
                  <a:srgbClr val="000066"/>
                </a:solidFill>
                <a:latin typeface="Calibri" pitchFamily="34" charset="0"/>
                <a:ea typeface="黑体" pitchFamily="2" charset="-122"/>
              </a:rPr>
              <a:t>DMU</a:t>
            </a:r>
            <a:r>
              <a:rPr lang="zh-CN" altLang="en-US" sz="1200">
                <a:solidFill>
                  <a:srgbClr val="000066"/>
                </a:solidFill>
                <a:latin typeface="Calibri" pitchFamily="34" charset="0"/>
                <a:ea typeface="黑体" pitchFamily="2" charset="-122"/>
              </a:rPr>
              <a:t>干涉</a:t>
            </a:r>
            <a:r>
              <a:rPr lang="zh-CN" altLang="zh-CN" sz="1200">
                <a:solidFill>
                  <a:srgbClr val="000066"/>
                </a:solidFill>
                <a:latin typeface="Calibri" pitchFamily="34" charset="0"/>
                <a:ea typeface="黑体" pitchFamily="2" charset="-122"/>
              </a:rPr>
              <a:t>管理</a:t>
            </a:r>
            <a:endParaRPr lang="en-US" altLang="zh-CN" sz="1200">
              <a:solidFill>
                <a:srgbClr val="000066"/>
              </a:solidFill>
              <a:latin typeface="Calibri" pitchFamily="34" charset="0"/>
              <a:ea typeface="黑体" pitchFamily="2" charset="-122"/>
            </a:endParaRPr>
          </a:p>
        </p:txBody>
      </p:sp>
      <p:sp>
        <p:nvSpPr>
          <p:cNvPr id="8281" name="Rectangle 89"/>
          <p:cNvSpPr>
            <a:spLocks noChangeArrowheads="1"/>
          </p:cNvSpPr>
          <p:nvPr/>
        </p:nvSpPr>
        <p:spPr bwMode="auto">
          <a:xfrm>
            <a:off x="5257800" y="1866900"/>
            <a:ext cx="1143000" cy="439738"/>
          </a:xfrm>
          <a:prstGeom prst="rect">
            <a:avLst/>
          </a:prstGeom>
          <a:gradFill rotWithShape="1">
            <a:gsLst>
              <a:gs pos="0">
                <a:srgbClr val="F7FFFF"/>
              </a:gs>
              <a:gs pos="100000">
                <a:srgbClr val="CCFFFF"/>
              </a:gs>
            </a:gsLst>
            <a:lin ang="2700000" scaled="1"/>
          </a:gradFill>
          <a:ln w="3175" algn="ctr">
            <a:solidFill>
              <a:srgbClr val="009900"/>
            </a:solidFill>
            <a:miter lim="800000"/>
            <a:headEnd/>
            <a:tailEnd/>
          </a:ln>
          <a:effectLst>
            <a:prstShdw prst="shdw17" dist="17961" dir="2700000">
              <a:srgbClr val="005C00"/>
            </a:prstShdw>
          </a:effectLst>
        </p:spPr>
        <p:txBody>
          <a:bodyPr lIns="72000" tIns="0" rIns="72000" bIns="0" anchor="ctr"/>
          <a:lstStyle/>
          <a:p>
            <a:pPr algn="ctr" eaLnBrk="0" hangingPunct="0">
              <a:spcBef>
                <a:spcPts val="600"/>
              </a:spcBef>
            </a:pPr>
            <a:r>
              <a:rPr lang="zh-CN" altLang="zh-CN" sz="1200">
                <a:solidFill>
                  <a:srgbClr val="000066"/>
                </a:solidFill>
                <a:latin typeface="Calibri" pitchFamily="34" charset="0"/>
                <a:ea typeface="黑体" pitchFamily="2" charset="-122"/>
              </a:rPr>
              <a:t>重量特性管理</a:t>
            </a:r>
            <a:endParaRPr lang="en-US" altLang="zh-CN" sz="1200">
              <a:solidFill>
                <a:srgbClr val="000066"/>
              </a:solidFill>
              <a:latin typeface="Calibri" pitchFamily="34" charset="0"/>
              <a:ea typeface="黑体" pitchFamily="2" charset="-122"/>
            </a:endParaRPr>
          </a:p>
        </p:txBody>
      </p:sp>
      <p:sp>
        <p:nvSpPr>
          <p:cNvPr id="8282" name="Rectangle 90"/>
          <p:cNvSpPr>
            <a:spLocks noChangeArrowheads="1"/>
          </p:cNvSpPr>
          <p:nvPr/>
        </p:nvSpPr>
        <p:spPr bwMode="auto">
          <a:xfrm>
            <a:off x="2667000" y="2400300"/>
            <a:ext cx="1295400" cy="439738"/>
          </a:xfrm>
          <a:prstGeom prst="rect">
            <a:avLst/>
          </a:prstGeom>
          <a:gradFill rotWithShape="1">
            <a:gsLst>
              <a:gs pos="0">
                <a:srgbClr val="F7FFFF"/>
              </a:gs>
              <a:gs pos="100000">
                <a:srgbClr val="CCFFFF"/>
              </a:gs>
            </a:gsLst>
            <a:lin ang="2700000" scaled="1"/>
          </a:gradFill>
          <a:ln w="3175" algn="ctr">
            <a:solidFill>
              <a:srgbClr val="009900"/>
            </a:solidFill>
            <a:miter lim="800000"/>
            <a:headEnd/>
            <a:tailEnd/>
          </a:ln>
          <a:effectLst>
            <a:prstShdw prst="shdw17" dist="17961" dir="2700000">
              <a:srgbClr val="005C00"/>
            </a:prstShdw>
          </a:effectLst>
        </p:spPr>
        <p:txBody>
          <a:bodyPr lIns="72000" tIns="0" rIns="72000" bIns="0" anchor="ctr"/>
          <a:lstStyle/>
          <a:p>
            <a:pPr algn="ctr" eaLnBrk="0" hangingPunct="0">
              <a:spcBef>
                <a:spcPts val="600"/>
              </a:spcBef>
            </a:pPr>
            <a:r>
              <a:rPr lang="zh-CN" altLang="zh-CN" sz="1200">
                <a:solidFill>
                  <a:srgbClr val="000066"/>
                </a:solidFill>
                <a:latin typeface="Calibri" pitchFamily="34" charset="0"/>
                <a:ea typeface="黑体" pitchFamily="2" charset="-122"/>
              </a:rPr>
              <a:t>3D设计状态监控看板</a:t>
            </a:r>
            <a:endParaRPr lang="en-US" altLang="zh-CN" sz="1200">
              <a:solidFill>
                <a:srgbClr val="000066"/>
              </a:solidFill>
              <a:latin typeface="Calibri" pitchFamily="34" charset="0"/>
              <a:ea typeface="黑体" pitchFamily="2" charset="-122"/>
            </a:endParaRPr>
          </a:p>
        </p:txBody>
      </p:sp>
      <p:sp>
        <p:nvSpPr>
          <p:cNvPr id="8283" name="Rectangle 91"/>
          <p:cNvSpPr>
            <a:spLocks noChangeArrowheads="1"/>
          </p:cNvSpPr>
          <p:nvPr/>
        </p:nvSpPr>
        <p:spPr bwMode="auto">
          <a:xfrm>
            <a:off x="4038600" y="2400300"/>
            <a:ext cx="1143000" cy="439738"/>
          </a:xfrm>
          <a:prstGeom prst="rect">
            <a:avLst/>
          </a:prstGeom>
          <a:gradFill rotWithShape="1">
            <a:gsLst>
              <a:gs pos="0">
                <a:srgbClr val="F7FFFF"/>
              </a:gs>
              <a:gs pos="100000">
                <a:srgbClr val="CCFFFF"/>
              </a:gs>
            </a:gsLst>
            <a:lin ang="2700000" scaled="1"/>
          </a:gradFill>
          <a:ln w="3175" algn="ctr">
            <a:solidFill>
              <a:srgbClr val="009900"/>
            </a:solidFill>
            <a:miter lim="800000"/>
            <a:headEnd/>
            <a:tailEnd/>
          </a:ln>
          <a:effectLst>
            <a:prstShdw prst="shdw17" dist="17961" dir="2700000">
              <a:srgbClr val="005C00"/>
            </a:prstShdw>
          </a:effectLst>
        </p:spPr>
        <p:txBody>
          <a:bodyPr lIns="72000" tIns="0" rIns="72000" bIns="0" anchor="ctr"/>
          <a:lstStyle/>
          <a:p>
            <a:pPr algn="ctr" eaLnBrk="0" hangingPunct="0">
              <a:spcBef>
                <a:spcPts val="600"/>
              </a:spcBef>
            </a:pPr>
            <a:r>
              <a:rPr lang="zh-CN" altLang="zh-CN" sz="1200">
                <a:solidFill>
                  <a:srgbClr val="000066"/>
                </a:solidFill>
                <a:latin typeface="Calibri" pitchFamily="34" charset="0"/>
                <a:ea typeface="黑体" pitchFamily="2" charset="-122"/>
              </a:rPr>
              <a:t>基于单一DMU的设计协同</a:t>
            </a:r>
            <a:endParaRPr lang="en-US" altLang="zh-CN" sz="1200">
              <a:solidFill>
                <a:srgbClr val="000066"/>
              </a:solidFill>
              <a:latin typeface="Calibri" pitchFamily="34" charset="0"/>
              <a:ea typeface="黑体" pitchFamily="2" charset="-122"/>
            </a:endParaRPr>
          </a:p>
        </p:txBody>
      </p:sp>
      <p:sp>
        <p:nvSpPr>
          <p:cNvPr id="8284" name="Rectangle 92"/>
          <p:cNvSpPr>
            <a:spLocks noChangeArrowheads="1"/>
          </p:cNvSpPr>
          <p:nvPr/>
        </p:nvSpPr>
        <p:spPr bwMode="auto">
          <a:xfrm>
            <a:off x="5257800" y="2400300"/>
            <a:ext cx="1143000" cy="439738"/>
          </a:xfrm>
          <a:prstGeom prst="rect">
            <a:avLst/>
          </a:prstGeom>
          <a:gradFill rotWithShape="1">
            <a:gsLst>
              <a:gs pos="0">
                <a:srgbClr val="F7FFFF"/>
              </a:gs>
              <a:gs pos="100000">
                <a:srgbClr val="CCFFFF"/>
              </a:gs>
            </a:gsLst>
            <a:lin ang="2700000" scaled="1"/>
          </a:gradFill>
          <a:ln w="3175" algn="ctr">
            <a:solidFill>
              <a:srgbClr val="009900"/>
            </a:solidFill>
            <a:miter lim="800000"/>
            <a:headEnd/>
            <a:tailEnd/>
          </a:ln>
          <a:effectLst>
            <a:prstShdw prst="shdw17" dist="17961" dir="2700000">
              <a:srgbClr val="005C00"/>
            </a:prstShdw>
          </a:effectLst>
        </p:spPr>
        <p:txBody>
          <a:bodyPr lIns="72000" tIns="0" rIns="72000" bIns="0" anchor="ctr"/>
          <a:lstStyle/>
          <a:p>
            <a:pPr algn="ctr" eaLnBrk="0" hangingPunct="0">
              <a:spcBef>
                <a:spcPts val="600"/>
              </a:spcBef>
            </a:pPr>
            <a:r>
              <a:rPr lang="zh-CN" altLang="en-US" sz="1200">
                <a:solidFill>
                  <a:srgbClr val="000066"/>
                </a:solidFill>
                <a:latin typeface="Calibri" pitchFamily="34" charset="0"/>
                <a:ea typeface="黑体" pitchFamily="2" charset="-122"/>
              </a:rPr>
              <a:t>设计制造协同支持</a:t>
            </a:r>
            <a:endParaRPr lang="en-US" altLang="zh-CN" sz="1200">
              <a:solidFill>
                <a:srgbClr val="000066"/>
              </a:solidFill>
              <a:latin typeface="Calibri" pitchFamily="34" charset="0"/>
              <a:ea typeface="黑体" pitchFamily="2" charset="-122"/>
            </a:endParaRPr>
          </a:p>
        </p:txBody>
      </p:sp>
      <p:sp>
        <p:nvSpPr>
          <p:cNvPr id="8285" name="Rectangle 93"/>
          <p:cNvSpPr>
            <a:spLocks noChangeArrowheads="1"/>
          </p:cNvSpPr>
          <p:nvPr/>
        </p:nvSpPr>
        <p:spPr bwMode="auto">
          <a:xfrm>
            <a:off x="5943600" y="4914900"/>
            <a:ext cx="1295400" cy="439738"/>
          </a:xfrm>
          <a:prstGeom prst="rect">
            <a:avLst/>
          </a:prstGeom>
          <a:gradFill rotWithShape="1">
            <a:gsLst>
              <a:gs pos="0">
                <a:srgbClr val="F7FFFF"/>
              </a:gs>
              <a:gs pos="100000">
                <a:srgbClr val="CCFFFF"/>
              </a:gs>
            </a:gsLst>
            <a:lin ang="2700000" scaled="1"/>
          </a:gradFill>
          <a:ln w="3175" algn="ctr">
            <a:solidFill>
              <a:srgbClr val="009900"/>
            </a:solidFill>
            <a:miter lim="800000"/>
            <a:headEnd/>
            <a:tailEnd/>
          </a:ln>
          <a:effectLst>
            <a:prstShdw prst="shdw17" dist="17961" dir="2700000">
              <a:srgbClr val="005C00"/>
            </a:prstShdw>
          </a:effectLst>
        </p:spPr>
        <p:txBody>
          <a:bodyPr lIns="72000" tIns="0" rIns="72000" bIns="0" anchor="ctr"/>
          <a:lstStyle/>
          <a:p>
            <a:pPr algn="ctr" eaLnBrk="0" hangingPunct="0">
              <a:spcBef>
                <a:spcPts val="600"/>
              </a:spcBef>
            </a:pPr>
            <a:r>
              <a:rPr lang="zh-CN" altLang="zh-CN" sz="1200">
                <a:solidFill>
                  <a:srgbClr val="000066"/>
                </a:solidFill>
                <a:latin typeface="Calibri" pitchFamily="34" charset="0"/>
                <a:ea typeface="黑体" pitchFamily="2" charset="-122"/>
              </a:rPr>
              <a:t>3D可视化环境下的工艺规划</a:t>
            </a:r>
            <a:endParaRPr lang="en-US" altLang="zh-CN" sz="1200">
              <a:solidFill>
                <a:srgbClr val="000066"/>
              </a:solidFill>
              <a:latin typeface="Calibri" pitchFamily="34" charset="0"/>
              <a:ea typeface="黑体" pitchFamily="2" charset="-122"/>
            </a:endParaRPr>
          </a:p>
        </p:txBody>
      </p:sp>
      <p:sp>
        <p:nvSpPr>
          <p:cNvPr id="8286" name="Rectangle 94"/>
          <p:cNvSpPr>
            <a:spLocks noChangeArrowheads="1"/>
          </p:cNvSpPr>
          <p:nvPr/>
        </p:nvSpPr>
        <p:spPr bwMode="auto">
          <a:xfrm>
            <a:off x="5943600" y="5448300"/>
            <a:ext cx="1295400" cy="439738"/>
          </a:xfrm>
          <a:prstGeom prst="rect">
            <a:avLst/>
          </a:prstGeom>
          <a:gradFill rotWithShape="1">
            <a:gsLst>
              <a:gs pos="0">
                <a:srgbClr val="F7FFFF"/>
              </a:gs>
              <a:gs pos="100000">
                <a:srgbClr val="CCFFFF"/>
              </a:gs>
            </a:gsLst>
            <a:lin ang="2700000" scaled="1"/>
          </a:gradFill>
          <a:ln w="3175" algn="ctr">
            <a:solidFill>
              <a:srgbClr val="009900"/>
            </a:solidFill>
            <a:miter lim="800000"/>
            <a:headEnd/>
            <a:tailEnd/>
          </a:ln>
          <a:effectLst>
            <a:prstShdw prst="shdw17" dist="17961" dir="2700000">
              <a:srgbClr val="005C00"/>
            </a:prstShdw>
          </a:effectLst>
        </p:spPr>
        <p:txBody>
          <a:bodyPr lIns="72000" tIns="0" rIns="72000" bIns="0" anchor="ctr"/>
          <a:lstStyle/>
          <a:p>
            <a:pPr algn="ctr" eaLnBrk="0" hangingPunct="0">
              <a:spcBef>
                <a:spcPts val="600"/>
              </a:spcBef>
            </a:pPr>
            <a:r>
              <a:rPr lang="zh-CN" altLang="zh-CN" sz="1200">
                <a:solidFill>
                  <a:srgbClr val="000066"/>
                </a:solidFill>
                <a:latin typeface="Calibri" pitchFamily="34" charset="0"/>
                <a:ea typeface="黑体" pitchFamily="2" charset="-122"/>
              </a:rPr>
              <a:t>3D可视化环境下的mBOM重构</a:t>
            </a:r>
            <a:endParaRPr lang="en-US" altLang="zh-CN" sz="1200">
              <a:solidFill>
                <a:srgbClr val="000066"/>
              </a:solidFill>
              <a:latin typeface="Calibri" pitchFamily="34" charset="0"/>
              <a:ea typeface="黑体" pitchFamily="2" charset="-122"/>
            </a:endParaRPr>
          </a:p>
        </p:txBody>
      </p:sp>
      <p:sp>
        <p:nvSpPr>
          <p:cNvPr id="8287" name="Rectangle 95"/>
          <p:cNvSpPr>
            <a:spLocks noChangeArrowheads="1"/>
          </p:cNvSpPr>
          <p:nvPr/>
        </p:nvSpPr>
        <p:spPr bwMode="auto">
          <a:xfrm>
            <a:off x="5943600" y="5981700"/>
            <a:ext cx="1295400" cy="439738"/>
          </a:xfrm>
          <a:prstGeom prst="rect">
            <a:avLst/>
          </a:prstGeom>
          <a:gradFill rotWithShape="1">
            <a:gsLst>
              <a:gs pos="0">
                <a:srgbClr val="F7FFFF"/>
              </a:gs>
              <a:gs pos="100000">
                <a:srgbClr val="CCFFFF"/>
              </a:gs>
            </a:gsLst>
            <a:lin ang="2700000" scaled="1"/>
          </a:gradFill>
          <a:ln w="3175" algn="ctr">
            <a:solidFill>
              <a:srgbClr val="009900"/>
            </a:solidFill>
            <a:miter lim="800000"/>
            <a:headEnd/>
            <a:tailEnd/>
          </a:ln>
          <a:effectLst>
            <a:prstShdw prst="shdw17" dist="17961" dir="2700000">
              <a:srgbClr val="005C00"/>
            </a:prstShdw>
          </a:effectLst>
        </p:spPr>
        <p:txBody>
          <a:bodyPr lIns="72000" tIns="0" rIns="72000" bIns="0" anchor="ctr"/>
          <a:lstStyle/>
          <a:p>
            <a:pPr algn="ctr" eaLnBrk="0" hangingPunct="0">
              <a:spcBef>
                <a:spcPts val="600"/>
              </a:spcBef>
            </a:pPr>
            <a:r>
              <a:rPr lang="zh-CN" altLang="zh-CN" sz="1200">
                <a:solidFill>
                  <a:srgbClr val="000066"/>
                </a:solidFill>
                <a:latin typeface="Calibri" pitchFamily="34" charset="0"/>
                <a:ea typeface="黑体" pitchFamily="2" charset="-122"/>
              </a:rPr>
              <a:t>3D工艺设计和管理</a:t>
            </a:r>
            <a:endParaRPr lang="en-US" altLang="zh-CN" sz="1200">
              <a:solidFill>
                <a:srgbClr val="000066"/>
              </a:solidFill>
              <a:latin typeface="Calibri" pitchFamily="34" charset="0"/>
              <a:ea typeface="黑体" pitchFamily="2" charset="-122"/>
            </a:endParaRPr>
          </a:p>
        </p:txBody>
      </p:sp>
      <p:sp>
        <p:nvSpPr>
          <p:cNvPr id="8288" name="Rectangle 96"/>
          <p:cNvSpPr>
            <a:spLocks noChangeArrowheads="1"/>
          </p:cNvSpPr>
          <p:nvPr/>
        </p:nvSpPr>
        <p:spPr bwMode="auto">
          <a:xfrm>
            <a:off x="7391400" y="4914900"/>
            <a:ext cx="990600" cy="439738"/>
          </a:xfrm>
          <a:prstGeom prst="rect">
            <a:avLst/>
          </a:prstGeom>
          <a:gradFill rotWithShape="1">
            <a:gsLst>
              <a:gs pos="0">
                <a:srgbClr val="F7FFFF"/>
              </a:gs>
              <a:gs pos="100000">
                <a:srgbClr val="CCFFFF"/>
              </a:gs>
            </a:gsLst>
            <a:lin ang="2700000" scaled="1"/>
          </a:gradFill>
          <a:ln w="3175" algn="ctr">
            <a:solidFill>
              <a:srgbClr val="009900"/>
            </a:solidFill>
            <a:miter lim="800000"/>
            <a:headEnd/>
            <a:tailEnd/>
          </a:ln>
          <a:effectLst>
            <a:prstShdw prst="shdw17" dist="17961" dir="2700000">
              <a:srgbClr val="005C00"/>
            </a:prstShdw>
          </a:effectLst>
        </p:spPr>
        <p:txBody>
          <a:bodyPr lIns="72000" tIns="0" rIns="72000" bIns="0" anchor="ctr"/>
          <a:lstStyle/>
          <a:p>
            <a:pPr algn="ctr" eaLnBrk="0" hangingPunct="0">
              <a:spcBef>
                <a:spcPts val="600"/>
              </a:spcBef>
            </a:pPr>
            <a:r>
              <a:rPr lang="zh-CN" altLang="zh-CN" sz="1200">
                <a:solidFill>
                  <a:srgbClr val="000066"/>
                </a:solidFill>
                <a:latin typeface="Calibri" pitchFamily="34" charset="0"/>
                <a:ea typeface="黑体" pitchFamily="2" charset="-122"/>
              </a:rPr>
              <a:t>关键检验特性管理</a:t>
            </a:r>
            <a:endParaRPr lang="en-US" altLang="zh-CN" sz="1200">
              <a:solidFill>
                <a:srgbClr val="000066"/>
              </a:solidFill>
              <a:latin typeface="Calibri" pitchFamily="34" charset="0"/>
              <a:ea typeface="黑体" pitchFamily="2" charset="-122"/>
            </a:endParaRPr>
          </a:p>
        </p:txBody>
      </p:sp>
      <p:sp>
        <p:nvSpPr>
          <p:cNvPr id="8289" name="Rectangle 97"/>
          <p:cNvSpPr>
            <a:spLocks noChangeArrowheads="1"/>
          </p:cNvSpPr>
          <p:nvPr/>
        </p:nvSpPr>
        <p:spPr bwMode="auto">
          <a:xfrm>
            <a:off x="7391400" y="5524500"/>
            <a:ext cx="990600" cy="439738"/>
          </a:xfrm>
          <a:prstGeom prst="rect">
            <a:avLst/>
          </a:prstGeom>
          <a:gradFill rotWithShape="1">
            <a:gsLst>
              <a:gs pos="0">
                <a:srgbClr val="F7FFFF"/>
              </a:gs>
              <a:gs pos="100000">
                <a:srgbClr val="CCFFFF"/>
              </a:gs>
            </a:gsLst>
            <a:lin ang="2700000" scaled="1"/>
          </a:gradFill>
          <a:ln w="3175" algn="ctr">
            <a:solidFill>
              <a:srgbClr val="009900"/>
            </a:solidFill>
            <a:miter lim="800000"/>
            <a:headEnd/>
            <a:tailEnd/>
          </a:ln>
          <a:effectLst>
            <a:prstShdw prst="shdw17" dist="17961" dir="2700000">
              <a:srgbClr val="005C00"/>
            </a:prstShdw>
          </a:effectLst>
        </p:spPr>
        <p:txBody>
          <a:bodyPr lIns="72000" tIns="0" rIns="72000" bIns="0" anchor="ctr"/>
          <a:lstStyle/>
          <a:p>
            <a:pPr algn="ctr" eaLnBrk="0" hangingPunct="0">
              <a:spcBef>
                <a:spcPts val="600"/>
              </a:spcBef>
            </a:pPr>
            <a:r>
              <a:rPr lang="zh-CN" altLang="en-US" sz="1200">
                <a:solidFill>
                  <a:srgbClr val="000066"/>
                </a:solidFill>
                <a:latin typeface="Calibri" pitchFamily="34" charset="0"/>
                <a:ea typeface="黑体" pitchFamily="2" charset="-122"/>
              </a:rPr>
              <a:t>3</a:t>
            </a:r>
            <a:r>
              <a:rPr lang="en-US" altLang="zh-CN" sz="1200">
                <a:solidFill>
                  <a:srgbClr val="000066"/>
                </a:solidFill>
                <a:latin typeface="Calibri" pitchFamily="34" charset="0"/>
                <a:ea typeface="黑体" pitchFamily="2" charset="-122"/>
              </a:rPr>
              <a:t>D</a:t>
            </a:r>
            <a:r>
              <a:rPr lang="zh-CN" altLang="zh-CN" sz="1200">
                <a:solidFill>
                  <a:srgbClr val="000066"/>
                </a:solidFill>
                <a:latin typeface="Calibri" pitchFamily="34" charset="0"/>
                <a:ea typeface="黑体" pitchFamily="2" charset="-122"/>
              </a:rPr>
              <a:t>数据向生产现场发布</a:t>
            </a:r>
            <a:endParaRPr lang="en-US" altLang="zh-CN" sz="1200">
              <a:solidFill>
                <a:srgbClr val="000066"/>
              </a:solidFill>
              <a:latin typeface="Calibri" pitchFamily="34" charset="0"/>
              <a:ea typeface="黑体" pitchFamily="2" charset="-122"/>
            </a:endParaRPr>
          </a:p>
        </p:txBody>
      </p:sp>
      <p:sp>
        <p:nvSpPr>
          <p:cNvPr id="8290" name="Rectangle 98"/>
          <p:cNvSpPr>
            <a:spLocks noChangeArrowheads="1"/>
          </p:cNvSpPr>
          <p:nvPr/>
        </p:nvSpPr>
        <p:spPr bwMode="auto">
          <a:xfrm>
            <a:off x="685800" y="5067300"/>
            <a:ext cx="1295400" cy="439738"/>
          </a:xfrm>
          <a:prstGeom prst="rect">
            <a:avLst/>
          </a:prstGeom>
          <a:gradFill rotWithShape="1">
            <a:gsLst>
              <a:gs pos="0">
                <a:srgbClr val="F7FFFF"/>
              </a:gs>
              <a:gs pos="100000">
                <a:srgbClr val="CCFFFF"/>
              </a:gs>
            </a:gsLst>
            <a:lin ang="2700000" scaled="1"/>
          </a:gradFill>
          <a:ln w="3175" algn="ctr">
            <a:solidFill>
              <a:srgbClr val="009900"/>
            </a:solidFill>
            <a:miter lim="800000"/>
            <a:headEnd/>
            <a:tailEnd/>
          </a:ln>
          <a:effectLst>
            <a:prstShdw prst="shdw17" dist="17961" dir="2700000">
              <a:srgbClr val="005C00"/>
            </a:prstShdw>
          </a:effectLst>
        </p:spPr>
        <p:txBody>
          <a:bodyPr lIns="72000" tIns="0" rIns="72000" bIns="0" anchor="ctr"/>
          <a:lstStyle/>
          <a:p>
            <a:pPr algn="ctr" eaLnBrk="0" hangingPunct="0">
              <a:spcBef>
                <a:spcPts val="600"/>
              </a:spcBef>
            </a:pPr>
            <a:r>
              <a:rPr lang="zh-CN" altLang="zh-CN" sz="1200">
                <a:solidFill>
                  <a:srgbClr val="000066"/>
                </a:solidFill>
                <a:latin typeface="Calibri" pitchFamily="34" charset="0"/>
                <a:ea typeface="黑体" pitchFamily="2" charset="-122"/>
              </a:rPr>
              <a:t>3D可视化环境下的sBOM重构</a:t>
            </a:r>
            <a:endParaRPr lang="en-US" altLang="zh-CN" sz="1200">
              <a:solidFill>
                <a:srgbClr val="000066"/>
              </a:solidFill>
              <a:latin typeface="Calibri" pitchFamily="34" charset="0"/>
              <a:ea typeface="黑体" pitchFamily="2" charset="-122"/>
            </a:endParaRPr>
          </a:p>
        </p:txBody>
      </p:sp>
      <p:sp>
        <p:nvSpPr>
          <p:cNvPr id="8293" name="Rectangle 101"/>
          <p:cNvSpPr>
            <a:spLocks noChangeArrowheads="1"/>
          </p:cNvSpPr>
          <p:nvPr/>
        </p:nvSpPr>
        <p:spPr bwMode="auto">
          <a:xfrm>
            <a:off x="685800" y="5600700"/>
            <a:ext cx="1295400" cy="439738"/>
          </a:xfrm>
          <a:prstGeom prst="rect">
            <a:avLst/>
          </a:prstGeom>
          <a:gradFill rotWithShape="1">
            <a:gsLst>
              <a:gs pos="0">
                <a:srgbClr val="F7FFFF"/>
              </a:gs>
              <a:gs pos="100000">
                <a:srgbClr val="CCFFFF"/>
              </a:gs>
            </a:gsLst>
            <a:lin ang="2700000" scaled="1"/>
          </a:gradFill>
          <a:ln w="3175" algn="ctr">
            <a:solidFill>
              <a:srgbClr val="009900"/>
            </a:solidFill>
            <a:miter lim="800000"/>
            <a:headEnd/>
            <a:tailEnd/>
          </a:ln>
          <a:effectLst>
            <a:prstShdw prst="shdw17" dist="17961" dir="2700000">
              <a:srgbClr val="005C00"/>
            </a:prstShdw>
          </a:effectLst>
        </p:spPr>
        <p:txBody>
          <a:bodyPr lIns="72000" tIns="0" rIns="72000" bIns="0" anchor="ctr"/>
          <a:lstStyle/>
          <a:p>
            <a:pPr algn="ctr" eaLnBrk="0" hangingPunct="0">
              <a:spcBef>
                <a:spcPts val="600"/>
              </a:spcBef>
            </a:pPr>
            <a:r>
              <a:rPr lang="zh-CN" altLang="zh-CN" sz="1200">
                <a:solidFill>
                  <a:srgbClr val="000066"/>
                </a:solidFill>
                <a:latin typeface="Calibri" pitchFamily="34" charset="0"/>
                <a:ea typeface="黑体" pitchFamily="2" charset="-122"/>
              </a:rPr>
              <a:t>3D IPC管理</a:t>
            </a:r>
            <a:endParaRPr lang="en-US" altLang="zh-CN" sz="1200">
              <a:solidFill>
                <a:srgbClr val="000066"/>
              </a:solidFill>
              <a:latin typeface="Calibri" pitchFamily="34" charset="0"/>
              <a:ea typeface="黑体" pitchFamily="2" charset="-122"/>
            </a:endParaRPr>
          </a:p>
        </p:txBody>
      </p:sp>
      <p:sp>
        <p:nvSpPr>
          <p:cNvPr id="2" name="TextBox 43"/>
          <p:cNvSpPr txBox="1"/>
          <p:nvPr/>
        </p:nvSpPr>
        <p:spPr>
          <a:xfrm>
            <a:off x="3505200" y="1409700"/>
            <a:ext cx="1504950" cy="369332"/>
          </a:xfrm>
          <a:prstGeom prst="rect">
            <a:avLst/>
          </a:prstGeom>
          <a:noFill/>
        </p:spPr>
        <p:txBody>
          <a:bodyPr>
            <a:spAutoFit/>
          </a:bodyPr>
          <a:lstStyle/>
          <a:p>
            <a:pPr marL="230188" lvl="1" indent="-115888" algn="ctr">
              <a:spcBef>
                <a:spcPts val="400"/>
              </a:spcBef>
              <a:spcAft>
                <a:spcPts val="200"/>
              </a:spcAft>
              <a:buClr>
                <a:schemeClr val="accent2"/>
              </a:buClr>
              <a:buFont typeface="Wingdings" pitchFamily="2" charset="2"/>
              <a:buNone/>
              <a:defRPr/>
            </a:pPr>
            <a:r>
              <a:rPr lang="en-US" altLang="zh-CN" b="1" dirty="0" smtClean="0">
                <a:solidFill>
                  <a:srgbClr val="FF0000"/>
                </a:solidFill>
                <a:effectLst>
                  <a:outerShdw blurRad="38100" dist="38100" dir="2700000" algn="tl">
                    <a:srgbClr val="C0C0C0"/>
                  </a:outerShdw>
                </a:effectLst>
                <a:latin typeface="Calibri" pitchFamily="34" charset="0"/>
                <a:ea typeface="华文楷体" pitchFamily="2" charset="-122"/>
              </a:rPr>
              <a:t>PLM</a:t>
            </a:r>
            <a:endParaRPr lang="en-US" altLang="zh-CN" b="1" dirty="0">
              <a:solidFill>
                <a:srgbClr val="FF0000"/>
              </a:solidFill>
              <a:effectLst>
                <a:outerShdw blurRad="38100" dist="38100" dir="2700000" algn="tl">
                  <a:srgbClr val="C0C0C0"/>
                </a:outerShdw>
              </a:effectLst>
              <a:latin typeface="Calibri" pitchFamily="34" charset="0"/>
              <a:ea typeface="华文楷体" pitchFamily="2" charset="-122"/>
            </a:endParaRPr>
          </a:p>
        </p:txBody>
      </p:sp>
      <p:sp>
        <p:nvSpPr>
          <p:cNvPr id="4" name="TextBox 43"/>
          <p:cNvSpPr txBox="1">
            <a:spLocks noChangeArrowheads="1"/>
          </p:cNvSpPr>
          <p:nvPr/>
        </p:nvSpPr>
        <p:spPr bwMode="auto">
          <a:xfrm>
            <a:off x="3324225" y="2847975"/>
            <a:ext cx="1504950" cy="336550"/>
          </a:xfrm>
          <a:prstGeom prst="rect">
            <a:avLst/>
          </a:prstGeom>
          <a:noFill/>
          <a:ln w="9525">
            <a:noFill/>
            <a:miter lim="800000"/>
            <a:headEnd/>
            <a:tailEnd/>
          </a:ln>
        </p:spPr>
        <p:txBody>
          <a:bodyPr>
            <a:spAutoFit/>
          </a:bodyPr>
          <a:lstStyle/>
          <a:p>
            <a:pPr marL="230188" lvl="1" indent="-115888" algn="ctr">
              <a:spcBef>
                <a:spcPts val="400"/>
              </a:spcBef>
              <a:spcAft>
                <a:spcPts val="200"/>
              </a:spcAft>
              <a:buClr>
                <a:schemeClr val="accent2"/>
              </a:buClr>
              <a:buFont typeface="Wingdings" pitchFamily="2" charset="2"/>
              <a:buNone/>
            </a:pPr>
            <a:r>
              <a:rPr lang="zh-CN" altLang="en-US" sz="1600" b="1">
                <a:solidFill>
                  <a:srgbClr val="0000CC"/>
                </a:solidFill>
                <a:latin typeface="Calibri" pitchFamily="34" charset="0"/>
                <a:ea typeface="华文楷体" pitchFamily="2" charset="-122"/>
              </a:rPr>
              <a:t>设计环节</a:t>
            </a:r>
          </a:p>
        </p:txBody>
      </p:sp>
      <p:sp>
        <p:nvSpPr>
          <p:cNvPr id="7" name="TextBox 43"/>
          <p:cNvSpPr txBox="1">
            <a:spLocks noChangeArrowheads="1"/>
          </p:cNvSpPr>
          <p:nvPr/>
        </p:nvSpPr>
        <p:spPr bwMode="auto">
          <a:xfrm>
            <a:off x="5638800" y="4838700"/>
            <a:ext cx="228600" cy="1069975"/>
          </a:xfrm>
          <a:prstGeom prst="rect">
            <a:avLst/>
          </a:prstGeom>
          <a:noFill/>
          <a:ln w="9525">
            <a:noFill/>
            <a:miter lim="800000"/>
            <a:headEnd/>
            <a:tailEnd/>
          </a:ln>
        </p:spPr>
        <p:txBody>
          <a:bodyPr lIns="0" rIns="0">
            <a:spAutoFit/>
          </a:bodyPr>
          <a:lstStyle/>
          <a:p>
            <a:pPr algn="ctr">
              <a:spcBef>
                <a:spcPts val="400"/>
              </a:spcBef>
              <a:spcAft>
                <a:spcPts val="200"/>
              </a:spcAft>
              <a:buClr>
                <a:schemeClr val="accent2"/>
              </a:buClr>
              <a:buFont typeface="Wingdings" pitchFamily="2" charset="2"/>
              <a:buNone/>
            </a:pPr>
            <a:r>
              <a:rPr lang="zh-CN" altLang="en-US" sz="1600" b="1">
                <a:solidFill>
                  <a:srgbClr val="0000CC"/>
                </a:solidFill>
                <a:latin typeface="Calibri" pitchFamily="34" charset="0"/>
                <a:ea typeface="华文楷体" pitchFamily="2" charset="-122"/>
              </a:rPr>
              <a:t>制造环节</a:t>
            </a:r>
          </a:p>
        </p:txBody>
      </p:sp>
      <p:sp>
        <p:nvSpPr>
          <p:cNvPr id="14" name="TextBox 43"/>
          <p:cNvSpPr txBox="1">
            <a:spLocks noChangeArrowheads="1"/>
          </p:cNvSpPr>
          <p:nvPr/>
        </p:nvSpPr>
        <p:spPr bwMode="auto">
          <a:xfrm>
            <a:off x="2028825" y="4752975"/>
            <a:ext cx="228600" cy="1069975"/>
          </a:xfrm>
          <a:prstGeom prst="rect">
            <a:avLst/>
          </a:prstGeom>
          <a:noFill/>
          <a:ln w="9525">
            <a:noFill/>
            <a:miter lim="800000"/>
            <a:headEnd/>
            <a:tailEnd/>
          </a:ln>
        </p:spPr>
        <p:txBody>
          <a:bodyPr lIns="0" rIns="0">
            <a:spAutoFit/>
          </a:bodyPr>
          <a:lstStyle/>
          <a:p>
            <a:pPr algn="ctr">
              <a:spcBef>
                <a:spcPts val="400"/>
              </a:spcBef>
              <a:spcAft>
                <a:spcPts val="200"/>
              </a:spcAft>
              <a:buClr>
                <a:schemeClr val="accent2"/>
              </a:buClr>
              <a:buFont typeface="Wingdings" pitchFamily="2" charset="2"/>
              <a:buNone/>
            </a:pPr>
            <a:r>
              <a:rPr lang="zh-CN" altLang="en-US" sz="1600" b="1">
                <a:solidFill>
                  <a:srgbClr val="0000CC"/>
                </a:solidFill>
                <a:latin typeface="Calibri" pitchFamily="34" charset="0"/>
                <a:ea typeface="华文楷体" pitchFamily="2" charset="-122"/>
              </a:rPr>
              <a:t>客服环节</a:t>
            </a:r>
          </a:p>
        </p:txBody>
      </p:sp>
      <p:sp>
        <p:nvSpPr>
          <p:cNvPr id="39" name="Rectangle 101"/>
          <p:cNvSpPr>
            <a:spLocks noChangeArrowheads="1"/>
          </p:cNvSpPr>
          <p:nvPr/>
        </p:nvSpPr>
        <p:spPr bwMode="auto">
          <a:xfrm>
            <a:off x="685800" y="6134100"/>
            <a:ext cx="1295400" cy="439738"/>
          </a:xfrm>
          <a:prstGeom prst="rect">
            <a:avLst/>
          </a:prstGeom>
          <a:gradFill rotWithShape="1">
            <a:gsLst>
              <a:gs pos="0">
                <a:srgbClr val="F7FFFF"/>
              </a:gs>
              <a:gs pos="100000">
                <a:srgbClr val="CCFFFF"/>
              </a:gs>
            </a:gsLst>
            <a:lin ang="2700000" scaled="1"/>
          </a:gradFill>
          <a:ln w="3175" algn="ctr">
            <a:solidFill>
              <a:srgbClr val="009900"/>
            </a:solidFill>
            <a:miter lim="800000"/>
            <a:headEnd/>
            <a:tailEnd/>
          </a:ln>
          <a:effectLst>
            <a:prstShdw prst="shdw17" dist="17961" dir="2700000">
              <a:srgbClr val="005C00"/>
            </a:prstShdw>
          </a:effectLst>
        </p:spPr>
        <p:txBody>
          <a:bodyPr lIns="72000" tIns="0" rIns="72000" bIns="0" anchor="ctr"/>
          <a:lstStyle/>
          <a:p>
            <a:pPr algn="ctr" eaLnBrk="0" hangingPunct="0">
              <a:spcBef>
                <a:spcPts val="600"/>
              </a:spcBef>
            </a:pPr>
            <a:r>
              <a:rPr lang="en-US" altLang="zh-CN" sz="1200">
                <a:solidFill>
                  <a:srgbClr val="000066"/>
                </a:solidFill>
                <a:latin typeface="Calibri" pitchFamily="34" charset="0"/>
                <a:ea typeface="黑体" pitchFamily="2" charset="-122"/>
              </a:rPr>
              <a:t>DMU</a:t>
            </a:r>
            <a:r>
              <a:rPr lang="zh-CN" altLang="en-US" sz="1200">
                <a:solidFill>
                  <a:srgbClr val="000066"/>
                </a:solidFill>
                <a:latin typeface="Calibri" pitchFamily="34" charset="0"/>
                <a:ea typeface="黑体" pitchFamily="2" charset="-122"/>
              </a:rPr>
              <a:t>在线服务</a:t>
            </a:r>
            <a:endParaRPr lang="en-US" altLang="zh-CN" sz="1200">
              <a:solidFill>
                <a:srgbClr val="000066"/>
              </a:solidFill>
              <a:latin typeface="Calibri" pitchFamily="34" charset="0"/>
              <a:ea typeface="黑体" pitchFamily="2" charset="-122"/>
            </a:endParaRPr>
          </a:p>
        </p:txBody>
      </p:sp>
      <p:sp>
        <p:nvSpPr>
          <p:cNvPr id="40"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.4</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cDMU</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管理</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295"/>
                                        </p:tgtEl>
                                        <p:attrNameLst>
                                          <p:attrName>style.visibility</p:attrName>
                                        </p:attrNameLst>
                                      </p:cBhvr>
                                      <p:to>
                                        <p:strVal val="visible"/>
                                      </p:to>
                                    </p:set>
                                    <p:anim calcmode="lin" valueType="num">
                                      <p:cBhvr>
                                        <p:cTn id="7" dur="1000" fill="hold"/>
                                        <p:tgtEl>
                                          <p:spTgt spid="8295"/>
                                        </p:tgtEl>
                                        <p:attrNameLst>
                                          <p:attrName>ppt_w</p:attrName>
                                        </p:attrNameLst>
                                      </p:cBhvr>
                                      <p:tavLst>
                                        <p:tav tm="0">
                                          <p:val>
                                            <p:strVal val="#ppt_w*0.70"/>
                                          </p:val>
                                        </p:tav>
                                        <p:tav tm="100000">
                                          <p:val>
                                            <p:strVal val="#ppt_w"/>
                                          </p:val>
                                        </p:tav>
                                      </p:tavLst>
                                    </p:anim>
                                    <p:anim calcmode="lin" valueType="num">
                                      <p:cBhvr>
                                        <p:cTn id="8" dur="1000" fill="hold"/>
                                        <p:tgtEl>
                                          <p:spTgt spid="8295"/>
                                        </p:tgtEl>
                                        <p:attrNameLst>
                                          <p:attrName>ppt_h</p:attrName>
                                        </p:attrNameLst>
                                      </p:cBhvr>
                                      <p:tavLst>
                                        <p:tav tm="0">
                                          <p:val>
                                            <p:strVal val="#ppt_h"/>
                                          </p:val>
                                        </p:tav>
                                        <p:tav tm="100000">
                                          <p:val>
                                            <p:strVal val="#ppt_h"/>
                                          </p:val>
                                        </p:tav>
                                      </p:tavLst>
                                    </p:anim>
                                    <p:animEffect transition="in" filter="fade">
                                      <p:cBhvr>
                                        <p:cTn id="9" dur="1000"/>
                                        <p:tgtEl>
                                          <p:spTgt spid="8295"/>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8279"/>
                                        </p:tgtEl>
                                        <p:attrNameLst>
                                          <p:attrName>style.visibility</p:attrName>
                                        </p:attrNameLst>
                                      </p:cBhvr>
                                      <p:to>
                                        <p:strVal val="visible"/>
                                      </p:to>
                                    </p:set>
                                    <p:anim calcmode="lin" valueType="num">
                                      <p:cBhvr>
                                        <p:cTn id="12" dur="1000" fill="hold"/>
                                        <p:tgtEl>
                                          <p:spTgt spid="8279"/>
                                        </p:tgtEl>
                                        <p:attrNameLst>
                                          <p:attrName>ppt_w</p:attrName>
                                        </p:attrNameLst>
                                      </p:cBhvr>
                                      <p:tavLst>
                                        <p:tav tm="0">
                                          <p:val>
                                            <p:strVal val="#ppt_w*0.70"/>
                                          </p:val>
                                        </p:tav>
                                        <p:tav tm="100000">
                                          <p:val>
                                            <p:strVal val="#ppt_w"/>
                                          </p:val>
                                        </p:tav>
                                      </p:tavLst>
                                    </p:anim>
                                    <p:anim calcmode="lin" valueType="num">
                                      <p:cBhvr>
                                        <p:cTn id="13" dur="1000" fill="hold"/>
                                        <p:tgtEl>
                                          <p:spTgt spid="8279"/>
                                        </p:tgtEl>
                                        <p:attrNameLst>
                                          <p:attrName>ppt_h</p:attrName>
                                        </p:attrNameLst>
                                      </p:cBhvr>
                                      <p:tavLst>
                                        <p:tav tm="0">
                                          <p:val>
                                            <p:strVal val="#ppt_h"/>
                                          </p:val>
                                        </p:tav>
                                        <p:tav tm="100000">
                                          <p:val>
                                            <p:strVal val="#ppt_h"/>
                                          </p:val>
                                        </p:tav>
                                      </p:tavLst>
                                    </p:anim>
                                    <p:animEffect transition="in" filter="fade">
                                      <p:cBhvr>
                                        <p:cTn id="14" dur="1000"/>
                                        <p:tgtEl>
                                          <p:spTgt spid="8279"/>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8280"/>
                                        </p:tgtEl>
                                        <p:attrNameLst>
                                          <p:attrName>style.visibility</p:attrName>
                                        </p:attrNameLst>
                                      </p:cBhvr>
                                      <p:to>
                                        <p:strVal val="visible"/>
                                      </p:to>
                                    </p:set>
                                    <p:anim calcmode="lin" valueType="num">
                                      <p:cBhvr>
                                        <p:cTn id="17" dur="1000" fill="hold"/>
                                        <p:tgtEl>
                                          <p:spTgt spid="8280"/>
                                        </p:tgtEl>
                                        <p:attrNameLst>
                                          <p:attrName>ppt_w</p:attrName>
                                        </p:attrNameLst>
                                      </p:cBhvr>
                                      <p:tavLst>
                                        <p:tav tm="0">
                                          <p:val>
                                            <p:strVal val="#ppt_w*0.70"/>
                                          </p:val>
                                        </p:tav>
                                        <p:tav tm="100000">
                                          <p:val>
                                            <p:strVal val="#ppt_w"/>
                                          </p:val>
                                        </p:tav>
                                      </p:tavLst>
                                    </p:anim>
                                    <p:anim calcmode="lin" valueType="num">
                                      <p:cBhvr>
                                        <p:cTn id="18" dur="1000" fill="hold"/>
                                        <p:tgtEl>
                                          <p:spTgt spid="8280"/>
                                        </p:tgtEl>
                                        <p:attrNameLst>
                                          <p:attrName>ppt_h</p:attrName>
                                        </p:attrNameLst>
                                      </p:cBhvr>
                                      <p:tavLst>
                                        <p:tav tm="0">
                                          <p:val>
                                            <p:strVal val="#ppt_h"/>
                                          </p:val>
                                        </p:tav>
                                        <p:tav tm="100000">
                                          <p:val>
                                            <p:strVal val="#ppt_h"/>
                                          </p:val>
                                        </p:tav>
                                      </p:tavLst>
                                    </p:anim>
                                    <p:animEffect transition="in" filter="fade">
                                      <p:cBhvr>
                                        <p:cTn id="19" dur="1000"/>
                                        <p:tgtEl>
                                          <p:spTgt spid="8280"/>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8281"/>
                                        </p:tgtEl>
                                        <p:attrNameLst>
                                          <p:attrName>style.visibility</p:attrName>
                                        </p:attrNameLst>
                                      </p:cBhvr>
                                      <p:to>
                                        <p:strVal val="visible"/>
                                      </p:to>
                                    </p:set>
                                    <p:anim calcmode="lin" valueType="num">
                                      <p:cBhvr>
                                        <p:cTn id="22" dur="1000" fill="hold"/>
                                        <p:tgtEl>
                                          <p:spTgt spid="8281"/>
                                        </p:tgtEl>
                                        <p:attrNameLst>
                                          <p:attrName>ppt_w</p:attrName>
                                        </p:attrNameLst>
                                      </p:cBhvr>
                                      <p:tavLst>
                                        <p:tav tm="0">
                                          <p:val>
                                            <p:strVal val="#ppt_w*0.70"/>
                                          </p:val>
                                        </p:tav>
                                        <p:tav tm="100000">
                                          <p:val>
                                            <p:strVal val="#ppt_w"/>
                                          </p:val>
                                        </p:tav>
                                      </p:tavLst>
                                    </p:anim>
                                    <p:anim calcmode="lin" valueType="num">
                                      <p:cBhvr>
                                        <p:cTn id="23" dur="1000" fill="hold"/>
                                        <p:tgtEl>
                                          <p:spTgt spid="8281"/>
                                        </p:tgtEl>
                                        <p:attrNameLst>
                                          <p:attrName>ppt_h</p:attrName>
                                        </p:attrNameLst>
                                      </p:cBhvr>
                                      <p:tavLst>
                                        <p:tav tm="0">
                                          <p:val>
                                            <p:strVal val="#ppt_h"/>
                                          </p:val>
                                        </p:tav>
                                        <p:tav tm="100000">
                                          <p:val>
                                            <p:strVal val="#ppt_h"/>
                                          </p:val>
                                        </p:tav>
                                      </p:tavLst>
                                    </p:anim>
                                    <p:animEffect transition="in" filter="fade">
                                      <p:cBhvr>
                                        <p:cTn id="24" dur="1000"/>
                                        <p:tgtEl>
                                          <p:spTgt spid="8281"/>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8282"/>
                                        </p:tgtEl>
                                        <p:attrNameLst>
                                          <p:attrName>style.visibility</p:attrName>
                                        </p:attrNameLst>
                                      </p:cBhvr>
                                      <p:to>
                                        <p:strVal val="visible"/>
                                      </p:to>
                                    </p:set>
                                    <p:anim calcmode="lin" valueType="num">
                                      <p:cBhvr>
                                        <p:cTn id="27" dur="1000" fill="hold"/>
                                        <p:tgtEl>
                                          <p:spTgt spid="8282"/>
                                        </p:tgtEl>
                                        <p:attrNameLst>
                                          <p:attrName>ppt_w</p:attrName>
                                        </p:attrNameLst>
                                      </p:cBhvr>
                                      <p:tavLst>
                                        <p:tav tm="0">
                                          <p:val>
                                            <p:strVal val="#ppt_w*0.70"/>
                                          </p:val>
                                        </p:tav>
                                        <p:tav tm="100000">
                                          <p:val>
                                            <p:strVal val="#ppt_w"/>
                                          </p:val>
                                        </p:tav>
                                      </p:tavLst>
                                    </p:anim>
                                    <p:anim calcmode="lin" valueType="num">
                                      <p:cBhvr>
                                        <p:cTn id="28" dur="1000" fill="hold"/>
                                        <p:tgtEl>
                                          <p:spTgt spid="8282"/>
                                        </p:tgtEl>
                                        <p:attrNameLst>
                                          <p:attrName>ppt_h</p:attrName>
                                        </p:attrNameLst>
                                      </p:cBhvr>
                                      <p:tavLst>
                                        <p:tav tm="0">
                                          <p:val>
                                            <p:strVal val="#ppt_h"/>
                                          </p:val>
                                        </p:tav>
                                        <p:tav tm="100000">
                                          <p:val>
                                            <p:strVal val="#ppt_h"/>
                                          </p:val>
                                        </p:tav>
                                      </p:tavLst>
                                    </p:anim>
                                    <p:animEffect transition="in" filter="fade">
                                      <p:cBhvr>
                                        <p:cTn id="29" dur="1000"/>
                                        <p:tgtEl>
                                          <p:spTgt spid="8282"/>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8283"/>
                                        </p:tgtEl>
                                        <p:attrNameLst>
                                          <p:attrName>style.visibility</p:attrName>
                                        </p:attrNameLst>
                                      </p:cBhvr>
                                      <p:to>
                                        <p:strVal val="visible"/>
                                      </p:to>
                                    </p:set>
                                    <p:anim calcmode="lin" valueType="num">
                                      <p:cBhvr>
                                        <p:cTn id="32" dur="1000" fill="hold"/>
                                        <p:tgtEl>
                                          <p:spTgt spid="8283"/>
                                        </p:tgtEl>
                                        <p:attrNameLst>
                                          <p:attrName>ppt_w</p:attrName>
                                        </p:attrNameLst>
                                      </p:cBhvr>
                                      <p:tavLst>
                                        <p:tav tm="0">
                                          <p:val>
                                            <p:strVal val="#ppt_w*0.70"/>
                                          </p:val>
                                        </p:tav>
                                        <p:tav tm="100000">
                                          <p:val>
                                            <p:strVal val="#ppt_w"/>
                                          </p:val>
                                        </p:tav>
                                      </p:tavLst>
                                    </p:anim>
                                    <p:anim calcmode="lin" valueType="num">
                                      <p:cBhvr>
                                        <p:cTn id="33" dur="1000" fill="hold"/>
                                        <p:tgtEl>
                                          <p:spTgt spid="8283"/>
                                        </p:tgtEl>
                                        <p:attrNameLst>
                                          <p:attrName>ppt_h</p:attrName>
                                        </p:attrNameLst>
                                      </p:cBhvr>
                                      <p:tavLst>
                                        <p:tav tm="0">
                                          <p:val>
                                            <p:strVal val="#ppt_h"/>
                                          </p:val>
                                        </p:tav>
                                        <p:tav tm="100000">
                                          <p:val>
                                            <p:strVal val="#ppt_h"/>
                                          </p:val>
                                        </p:tav>
                                      </p:tavLst>
                                    </p:anim>
                                    <p:animEffect transition="in" filter="fade">
                                      <p:cBhvr>
                                        <p:cTn id="34" dur="1000"/>
                                        <p:tgtEl>
                                          <p:spTgt spid="8283"/>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8284"/>
                                        </p:tgtEl>
                                        <p:attrNameLst>
                                          <p:attrName>style.visibility</p:attrName>
                                        </p:attrNameLst>
                                      </p:cBhvr>
                                      <p:to>
                                        <p:strVal val="visible"/>
                                      </p:to>
                                    </p:set>
                                    <p:anim calcmode="lin" valueType="num">
                                      <p:cBhvr>
                                        <p:cTn id="37" dur="1000" fill="hold"/>
                                        <p:tgtEl>
                                          <p:spTgt spid="8284"/>
                                        </p:tgtEl>
                                        <p:attrNameLst>
                                          <p:attrName>ppt_w</p:attrName>
                                        </p:attrNameLst>
                                      </p:cBhvr>
                                      <p:tavLst>
                                        <p:tav tm="0">
                                          <p:val>
                                            <p:strVal val="#ppt_w*0.70"/>
                                          </p:val>
                                        </p:tav>
                                        <p:tav tm="100000">
                                          <p:val>
                                            <p:strVal val="#ppt_w"/>
                                          </p:val>
                                        </p:tav>
                                      </p:tavLst>
                                    </p:anim>
                                    <p:anim calcmode="lin" valueType="num">
                                      <p:cBhvr>
                                        <p:cTn id="38" dur="1000" fill="hold"/>
                                        <p:tgtEl>
                                          <p:spTgt spid="8284"/>
                                        </p:tgtEl>
                                        <p:attrNameLst>
                                          <p:attrName>ppt_h</p:attrName>
                                        </p:attrNameLst>
                                      </p:cBhvr>
                                      <p:tavLst>
                                        <p:tav tm="0">
                                          <p:val>
                                            <p:strVal val="#ppt_h"/>
                                          </p:val>
                                        </p:tav>
                                        <p:tav tm="100000">
                                          <p:val>
                                            <p:strVal val="#ppt_h"/>
                                          </p:val>
                                        </p:tav>
                                      </p:tavLst>
                                    </p:anim>
                                    <p:animEffect transition="in" filter="fade">
                                      <p:cBhvr>
                                        <p:cTn id="39" dur="1000"/>
                                        <p:tgtEl>
                                          <p:spTgt spid="8284"/>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p:cTn id="42" dur="1000" fill="hold"/>
                                        <p:tgtEl>
                                          <p:spTgt spid="4"/>
                                        </p:tgtEl>
                                        <p:attrNameLst>
                                          <p:attrName>ppt_w</p:attrName>
                                        </p:attrNameLst>
                                      </p:cBhvr>
                                      <p:tavLst>
                                        <p:tav tm="0">
                                          <p:val>
                                            <p:strVal val="#ppt_w*0.70"/>
                                          </p:val>
                                        </p:tav>
                                        <p:tav tm="100000">
                                          <p:val>
                                            <p:strVal val="#ppt_w"/>
                                          </p:val>
                                        </p:tav>
                                      </p:tavLst>
                                    </p:anim>
                                    <p:anim calcmode="lin" valueType="num">
                                      <p:cBhvr>
                                        <p:cTn id="43" dur="1000" fill="hold"/>
                                        <p:tgtEl>
                                          <p:spTgt spid="4"/>
                                        </p:tgtEl>
                                        <p:attrNameLst>
                                          <p:attrName>ppt_h</p:attrName>
                                        </p:attrNameLst>
                                      </p:cBhvr>
                                      <p:tavLst>
                                        <p:tav tm="0">
                                          <p:val>
                                            <p:strVal val="#ppt_h"/>
                                          </p:val>
                                        </p:tav>
                                        <p:tav tm="100000">
                                          <p:val>
                                            <p:strVal val="#ppt_h"/>
                                          </p:val>
                                        </p:tav>
                                      </p:tavLst>
                                    </p:anim>
                                    <p:animEffect transition="in" filter="fade">
                                      <p:cBhvr>
                                        <p:cTn id="44" dur="10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grpId="0" nodeType="clickEffect">
                                  <p:stCondLst>
                                    <p:cond delay="0"/>
                                  </p:stCondLst>
                                  <p:childTnLst>
                                    <p:set>
                                      <p:cBhvr>
                                        <p:cTn id="48" dur="1" fill="hold">
                                          <p:stCondLst>
                                            <p:cond delay="0"/>
                                          </p:stCondLst>
                                        </p:cTn>
                                        <p:tgtEl>
                                          <p:spTgt spid="8297"/>
                                        </p:tgtEl>
                                        <p:attrNameLst>
                                          <p:attrName>style.visibility</p:attrName>
                                        </p:attrNameLst>
                                      </p:cBhvr>
                                      <p:to>
                                        <p:strVal val="visible"/>
                                      </p:to>
                                    </p:set>
                                    <p:anim calcmode="lin" valueType="num">
                                      <p:cBhvr>
                                        <p:cTn id="49" dur="1000" fill="hold"/>
                                        <p:tgtEl>
                                          <p:spTgt spid="8297"/>
                                        </p:tgtEl>
                                        <p:attrNameLst>
                                          <p:attrName>ppt_w</p:attrName>
                                        </p:attrNameLst>
                                      </p:cBhvr>
                                      <p:tavLst>
                                        <p:tav tm="0">
                                          <p:val>
                                            <p:strVal val="#ppt_w*0.70"/>
                                          </p:val>
                                        </p:tav>
                                        <p:tav tm="100000">
                                          <p:val>
                                            <p:strVal val="#ppt_w"/>
                                          </p:val>
                                        </p:tav>
                                      </p:tavLst>
                                    </p:anim>
                                    <p:anim calcmode="lin" valueType="num">
                                      <p:cBhvr>
                                        <p:cTn id="50" dur="1000" fill="hold"/>
                                        <p:tgtEl>
                                          <p:spTgt spid="8297"/>
                                        </p:tgtEl>
                                        <p:attrNameLst>
                                          <p:attrName>ppt_h</p:attrName>
                                        </p:attrNameLst>
                                      </p:cBhvr>
                                      <p:tavLst>
                                        <p:tav tm="0">
                                          <p:val>
                                            <p:strVal val="#ppt_h"/>
                                          </p:val>
                                        </p:tav>
                                        <p:tav tm="100000">
                                          <p:val>
                                            <p:strVal val="#ppt_h"/>
                                          </p:val>
                                        </p:tav>
                                      </p:tavLst>
                                    </p:anim>
                                    <p:animEffect transition="in" filter="fade">
                                      <p:cBhvr>
                                        <p:cTn id="51" dur="1000"/>
                                        <p:tgtEl>
                                          <p:spTgt spid="8297"/>
                                        </p:tgtEl>
                                      </p:cBhvr>
                                    </p:animEffect>
                                  </p:childTnLst>
                                </p:cTn>
                              </p:par>
                              <p:par>
                                <p:cTn id="52" presetID="55" presetClass="entr" presetSubtype="0" fill="hold" grpId="0" nodeType="withEffect">
                                  <p:stCondLst>
                                    <p:cond delay="0"/>
                                  </p:stCondLst>
                                  <p:childTnLst>
                                    <p:set>
                                      <p:cBhvr>
                                        <p:cTn id="53" dur="1" fill="hold">
                                          <p:stCondLst>
                                            <p:cond delay="0"/>
                                          </p:stCondLst>
                                        </p:cTn>
                                        <p:tgtEl>
                                          <p:spTgt spid="8285"/>
                                        </p:tgtEl>
                                        <p:attrNameLst>
                                          <p:attrName>style.visibility</p:attrName>
                                        </p:attrNameLst>
                                      </p:cBhvr>
                                      <p:to>
                                        <p:strVal val="visible"/>
                                      </p:to>
                                    </p:set>
                                    <p:anim calcmode="lin" valueType="num">
                                      <p:cBhvr>
                                        <p:cTn id="54" dur="1000" fill="hold"/>
                                        <p:tgtEl>
                                          <p:spTgt spid="8285"/>
                                        </p:tgtEl>
                                        <p:attrNameLst>
                                          <p:attrName>ppt_w</p:attrName>
                                        </p:attrNameLst>
                                      </p:cBhvr>
                                      <p:tavLst>
                                        <p:tav tm="0">
                                          <p:val>
                                            <p:strVal val="#ppt_w*0.70"/>
                                          </p:val>
                                        </p:tav>
                                        <p:tav tm="100000">
                                          <p:val>
                                            <p:strVal val="#ppt_w"/>
                                          </p:val>
                                        </p:tav>
                                      </p:tavLst>
                                    </p:anim>
                                    <p:anim calcmode="lin" valueType="num">
                                      <p:cBhvr>
                                        <p:cTn id="55" dur="1000" fill="hold"/>
                                        <p:tgtEl>
                                          <p:spTgt spid="8285"/>
                                        </p:tgtEl>
                                        <p:attrNameLst>
                                          <p:attrName>ppt_h</p:attrName>
                                        </p:attrNameLst>
                                      </p:cBhvr>
                                      <p:tavLst>
                                        <p:tav tm="0">
                                          <p:val>
                                            <p:strVal val="#ppt_h"/>
                                          </p:val>
                                        </p:tav>
                                        <p:tav tm="100000">
                                          <p:val>
                                            <p:strVal val="#ppt_h"/>
                                          </p:val>
                                        </p:tav>
                                      </p:tavLst>
                                    </p:anim>
                                    <p:animEffect transition="in" filter="fade">
                                      <p:cBhvr>
                                        <p:cTn id="56" dur="1000"/>
                                        <p:tgtEl>
                                          <p:spTgt spid="8285"/>
                                        </p:tgtEl>
                                      </p:cBhvr>
                                    </p:animEffect>
                                  </p:childTnLst>
                                </p:cTn>
                              </p:par>
                              <p:par>
                                <p:cTn id="57" presetID="55" presetClass="entr" presetSubtype="0" fill="hold" grpId="0" nodeType="withEffect">
                                  <p:stCondLst>
                                    <p:cond delay="0"/>
                                  </p:stCondLst>
                                  <p:childTnLst>
                                    <p:set>
                                      <p:cBhvr>
                                        <p:cTn id="58" dur="1" fill="hold">
                                          <p:stCondLst>
                                            <p:cond delay="0"/>
                                          </p:stCondLst>
                                        </p:cTn>
                                        <p:tgtEl>
                                          <p:spTgt spid="8286"/>
                                        </p:tgtEl>
                                        <p:attrNameLst>
                                          <p:attrName>style.visibility</p:attrName>
                                        </p:attrNameLst>
                                      </p:cBhvr>
                                      <p:to>
                                        <p:strVal val="visible"/>
                                      </p:to>
                                    </p:set>
                                    <p:anim calcmode="lin" valueType="num">
                                      <p:cBhvr>
                                        <p:cTn id="59" dur="1000" fill="hold"/>
                                        <p:tgtEl>
                                          <p:spTgt spid="8286"/>
                                        </p:tgtEl>
                                        <p:attrNameLst>
                                          <p:attrName>ppt_w</p:attrName>
                                        </p:attrNameLst>
                                      </p:cBhvr>
                                      <p:tavLst>
                                        <p:tav tm="0">
                                          <p:val>
                                            <p:strVal val="#ppt_w*0.70"/>
                                          </p:val>
                                        </p:tav>
                                        <p:tav tm="100000">
                                          <p:val>
                                            <p:strVal val="#ppt_w"/>
                                          </p:val>
                                        </p:tav>
                                      </p:tavLst>
                                    </p:anim>
                                    <p:anim calcmode="lin" valueType="num">
                                      <p:cBhvr>
                                        <p:cTn id="60" dur="1000" fill="hold"/>
                                        <p:tgtEl>
                                          <p:spTgt spid="8286"/>
                                        </p:tgtEl>
                                        <p:attrNameLst>
                                          <p:attrName>ppt_h</p:attrName>
                                        </p:attrNameLst>
                                      </p:cBhvr>
                                      <p:tavLst>
                                        <p:tav tm="0">
                                          <p:val>
                                            <p:strVal val="#ppt_h"/>
                                          </p:val>
                                        </p:tav>
                                        <p:tav tm="100000">
                                          <p:val>
                                            <p:strVal val="#ppt_h"/>
                                          </p:val>
                                        </p:tav>
                                      </p:tavLst>
                                    </p:anim>
                                    <p:animEffect transition="in" filter="fade">
                                      <p:cBhvr>
                                        <p:cTn id="61" dur="1000"/>
                                        <p:tgtEl>
                                          <p:spTgt spid="8286"/>
                                        </p:tgtEl>
                                      </p:cBhvr>
                                    </p:animEffect>
                                  </p:childTnLst>
                                </p:cTn>
                              </p:par>
                              <p:par>
                                <p:cTn id="62" presetID="55" presetClass="entr" presetSubtype="0" fill="hold" grpId="0" nodeType="withEffect">
                                  <p:stCondLst>
                                    <p:cond delay="0"/>
                                  </p:stCondLst>
                                  <p:childTnLst>
                                    <p:set>
                                      <p:cBhvr>
                                        <p:cTn id="63" dur="1" fill="hold">
                                          <p:stCondLst>
                                            <p:cond delay="0"/>
                                          </p:stCondLst>
                                        </p:cTn>
                                        <p:tgtEl>
                                          <p:spTgt spid="8287"/>
                                        </p:tgtEl>
                                        <p:attrNameLst>
                                          <p:attrName>style.visibility</p:attrName>
                                        </p:attrNameLst>
                                      </p:cBhvr>
                                      <p:to>
                                        <p:strVal val="visible"/>
                                      </p:to>
                                    </p:set>
                                    <p:anim calcmode="lin" valueType="num">
                                      <p:cBhvr>
                                        <p:cTn id="64" dur="1000" fill="hold"/>
                                        <p:tgtEl>
                                          <p:spTgt spid="8287"/>
                                        </p:tgtEl>
                                        <p:attrNameLst>
                                          <p:attrName>ppt_w</p:attrName>
                                        </p:attrNameLst>
                                      </p:cBhvr>
                                      <p:tavLst>
                                        <p:tav tm="0">
                                          <p:val>
                                            <p:strVal val="#ppt_w*0.70"/>
                                          </p:val>
                                        </p:tav>
                                        <p:tav tm="100000">
                                          <p:val>
                                            <p:strVal val="#ppt_w"/>
                                          </p:val>
                                        </p:tav>
                                      </p:tavLst>
                                    </p:anim>
                                    <p:anim calcmode="lin" valueType="num">
                                      <p:cBhvr>
                                        <p:cTn id="65" dur="1000" fill="hold"/>
                                        <p:tgtEl>
                                          <p:spTgt spid="8287"/>
                                        </p:tgtEl>
                                        <p:attrNameLst>
                                          <p:attrName>ppt_h</p:attrName>
                                        </p:attrNameLst>
                                      </p:cBhvr>
                                      <p:tavLst>
                                        <p:tav tm="0">
                                          <p:val>
                                            <p:strVal val="#ppt_h"/>
                                          </p:val>
                                        </p:tav>
                                        <p:tav tm="100000">
                                          <p:val>
                                            <p:strVal val="#ppt_h"/>
                                          </p:val>
                                        </p:tav>
                                      </p:tavLst>
                                    </p:anim>
                                    <p:animEffect transition="in" filter="fade">
                                      <p:cBhvr>
                                        <p:cTn id="66" dur="1000"/>
                                        <p:tgtEl>
                                          <p:spTgt spid="8287"/>
                                        </p:tgtEl>
                                      </p:cBhvr>
                                    </p:animEffect>
                                  </p:childTnLst>
                                </p:cTn>
                              </p:par>
                              <p:par>
                                <p:cTn id="67" presetID="55" presetClass="entr" presetSubtype="0" fill="hold" grpId="0" nodeType="withEffect">
                                  <p:stCondLst>
                                    <p:cond delay="0"/>
                                  </p:stCondLst>
                                  <p:childTnLst>
                                    <p:set>
                                      <p:cBhvr>
                                        <p:cTn id="68" dur="1" fill="hold">
                                          <p:stCondLst>
                                            <p:cond delay="0"/>
                                          </p:stCondLst>
                                        </p:cTn>
                                        <p:tgtEl>
                                          <p:spTgt spid="8288"/>
                                        </p:tgtEl>
                                        <p:attrNameLst>
                                          <p:attrName>style.visibility</p:attrName>
                                        </p:attrNameLst>
                                      </p:cBhvr>
                                      <p:to>
                                        <p:strVal val="visible"/>
                                      </p:to>
                                    </p:set>
                                    <p:anim calcmode="lin" valueType="num">
                                      <p:cBhvr>
                                        <p:cTn id="69" dur="1000" fill="hold"/>
                                        <p:tgtEl>
                                          <p:spTgt spid="8288"/>
                                        </p:tgtEl>
                                        <p:attrNameLst>
                                          <p:attrName>ppt_w</p:attrName>
                                        </p:attrNameLst>
                                      </p:cBhvr>
                                      <p:tavLst>
                                        <p:tav tm="0">
                                          <p:val>
                                            <p:strVal val="#ppt_w*0.70"/>
                                          </p:val>
                                        </p:tav>
                                        <p:tav tm="100000">
                                          <p:val>
                                            <p:strVal val="#ppt_w"/>
                                          </p:val>
                                        </p:tav>
                                      </p:tavLst>
                                    </p:anim>
                                    <p:anim calcmode="lin" valueType="num">
                                      <p:cBhvr>
                                        <p:cTn id="70" dur="1000" fill="hold"/>
                                        <p:tgtEl>
                                          <p:spTgt spid="8288"/>
                                        </p:tgtEl>
                                        <p:attrNameLst>
                                          <p:attrName>ppt_h</p:attrName>
                                        </p:attrNameLst>
                                      </p:cBhvr>
                                      <p:tavLst>
                                        <p:tav tm="0">
                                          <p:val>
                                            <p:strVal val="#ppt_h"/>
                                          </p:val>
                                        </p:tav>
                                        <p:tav tm="100000">
                                          <p:val>
                                            <p:strVal val="#ppt_h"/>
                                          </p:val>
                                        </p:tav>
                                      </p:tavLst>
                                    </p:anim>
                                    <p:animEffect transition="in" filter="fade">
                                      <p:cBhvr>
                                        <p:cTn id="71" dur="1000"/>
                                        <p:tgtEl>
                                          <p:spTgt spid="8288"/>
                                        </p:tgtEl>
                                      </p:cBhvr>
                                    </p:animEffect>
                                  </p:childTnLst>
                                </p:cTn>
                              </p:par>
                              <p:par>
                                <p:cTn id="72" presetID="55" presetClass="entr" presetSubtype="0" fill="hold" grpId="0" nodeType="withEffect">
                                  <p:stCondLst>
                                    <p:cond delay="0"/>
                                  </p:stCondLst>
                                  <p:childTnLst>
                                    <p:set>
                                      <p:cBhvr>
                                        <p:cTn id="73" dur="1" fill="hold">
                                          <p:stCondLst>
                                            <p:cond delay="0"/>
                                          </p:stCondLst>
                                        </p:cTn>
                                        <p:tgtEl>
                                          <p:spTgt spid="8289"/>
                                        </p:tgtEl>
                                        <p:attrNameLst>
                                          <p:attrName>style.visibility</p:attrName>
                                        </p:attrNameLst>
                                      </p:cBhvr>
                                      <p:to>
                                        <p:strVal val="visible"/>
                                      </p:to>
                                    </p:set>
                                    <p:anim calcmode="lin" valueType="num">
                                      <p:cBhvr>
                                        <p:cTn id="74" dur="1000" fill="hold"/>
                                        <p:tgtEl>
                                          <p:spTgt spid="8289"/>
                                        </p:tgtEl>
                                        <p:attrNameLst>
                                          <p:attrName>ppt_w</p:attrName>
                                        </p:attrNameLst>
                                      </p:cBhvr>
                                      <p:tavLst>
                                        <p:tav tm="0">
                                          <p:val>
                                            <p:strVal val="#ppt_w*0.70"/>
                                          </p:val>
                                        </p:tav>
                                        <p:tav tm="100000">
                                          <p:val>
                                            <p:strVal val="#ppt_w"/>
                                          </p:val>
                                        </p:tav>
                                      </p:tavLst>
                                    </p:anim>
                                    <p:anim calcmode="lin" valueType="num">
                                      <p:cBhvr>
                                        <p:cTn id="75" dur="1000" fill="hold"/>
                                        <p:tgtEl>
                                          <p:spTgt spid="8289"/>
                                        </p:tgtEl>
                                        <p:attrNameLst>
                                          <p:attrName>ppt_h</p:attrName>
                                        </p:attrNameLst>
                                      </p:cBhvr>
                                      <p:tavLst>
                                        <p:tav tm="0">
                                          <p:val>
                                            <p:strVal val="#ppt_h"/>
                                          </p:val>
                                        </p:tav>
                                        <p:tav tm="100000">
                                          <p:val>
                                            <p:strVal val="#ppt_h"/>
                                          </p:val>
                                        </p:tav>
                                      </p:tavLst>
                                    </p:anim>
                                    <p:animEffect transition="in" filter="fade">
                                      <p:cBhvr>
                                        <p:cTn id="76" dur="1000"/>
                                        <p:tgtEl>
                                          <p:spTgt spid="8289"/>
                                        </p:tgtEl>
                                      </p:cBhvr>
                                    </p:animEffect>
                                  </p:childTnLst>
                                </p:cTn>
                              </p:par>
                              <p:par>
                                <p:cTn id="77" presetID="55" presetClass="entr" presetSubtype="0"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anim calcmode="lin" valueType="num">
                                      <p:cBhvr>
                                        <p:cTn id="79" dur="1000" fill="hold"/>
                                        <p:tgtEl>
                                          <p:spTgt spid="7"/>
                                        </p:tgtEl>
                                        <p:attrNameLst>
                                          <p:attrName>ppt_w</p:attrName>
                                        </p:attrNameLst>
                                      </p:cBhvr>
                                      <p:tavLst>
                                        <p:tav tm="0">
                                          <p:val>
                                            <p:strVal val="#ppt_w*0.70"/>
                                          </p:val>
                                        </p:tav>
                                        <p:tav tm="100000">
                                          <p:val>
                                            <p:strVal val="#ppt_w"/>
                                          </p:val>
                                        </p:tav>
                                      </p:tavLst>
                                    </p:anim>
                                    <p:anim calcmode="lin" valueType="num">
                                      <p:cBhvr>
                                        <p:cTn id="80" dur="1000" fill="hold"/>
                                        <p:tgtEl>
                                          <p:spTgt spid="7"/>
                                        </p:tgtEl>
                                        <p:attrNameLst>
                                          <p:attrName>ppt_h</p:attrName>
                                        </p:attrNameLst>
                                      </p:cBhvr>
                                      <p:tavLst>
                                        <p:tav tm="0">
                                          <p:val>
                                            <p:strVal val="#ppt_h"/>
                                          </p:val>
                                        </p:tav>
                                        <p:tav tm="100000">
                                          <p:val>
                                            <p:strVal val="#ppt_h"/>
                                          </p:val>
                                        </p:tav>
                                      </p:tavLst>
                                    </p:anim>
                                    <p:animEffect transition="in" filter="fade">
                                      <p:cBhvr>
                                        <p:cTn id="81" dur="1000"/>
                                        <p:tgtEl>
                                          <p:spTgt spid="7"/>
                                        </p:tgtEl>
                                      </p:cBhvr>
                                    </p:animEffect>
                                  </p:childTnLst>
                                </p:cTn>
                              </p:par>
                            </p:childTnLst>
                          </p:cTn>
                        </p:par>
                      </p:childTnLst>
                    </p:cTn>
                  </p:par>
                  <p:par>
                    <p:cTn id="82" fill="hold">
                      <p:stCondLst>
                        <p:cond delay="indefinite"/>
                      </p:stCondLst>
                      <p:childTnLst>
                        <p:par>
                          <p:cTn id="83" fill="hold">
                            <p:stCondLst>
                              <p:cond delay="0"/>
                            </p:stCondLst>
                            <p:childTnLst>
                              <p:par>
                                <p:cTn id="84" presetID="55" presetClass="entr" presetSubtype="0" fill="hold" grpId="0" nodeType="clickEffect">
                                  <p:stCondLst>
                                    <p:cond delay="0"/>
                                  </p:stCondLst>
                                  <p:childTnLst>
                                    <p:set>
                                      <p:cBhvr>
                                        <p:cTn id="85" dur="1" fill="hold">
                                          <p:stCondLst>
                                            <p:cond delay="0"/>
                                          </p:stCondLst>
                                        </p:cTn>
                                        <p:tgtEl>
                                          <p:spTgt spid="8298"/>
                                        </p:tgtEl>
                                        <p:attrNameLst>
                                          <p:attrName>style.visibility</p:attrName>
                                        </p:attrNameLst>
                                      </p:cBhvr>
                                      <p:to>
                                        <p:strVal val="visible"/>
                                      </p:to>
                                    </p:set>
                                    <p:anim calcmode="lin" valueType="num">
                                      <p:cBhvr>
                                        <p:cTn id="86" dur="1000" fill="hold"/>
                                        <p:tgtEl>
                                          <p:spTgt spid="8298"/>
                                        </p:tgtEl>
                                        <p:attrNameLst>
                                          <p:attrName>ppt_w</p:attrName>
                                        </p:attrNameLst>
                                      </p:cBhvr>
                                      <p:tavLst>
                                        <p:tav tm="0">
                                          <p:val>
                                            <p:strVal val="#ppt_w*0.70"/>
                                          </p:val>
                                        </p:tav>
                                        <p:tav tm="100000">
                                          <p:val>
                                            <p:strVal val="#ppt_w"/>
                                          </p:val>
                                        </p:tav>
                                      </p:tavLst>
                                    </p:anim>
                                    <p:anim calcmode="lin" valueType="num">
                                      <p:cBhvr>
                                        <p:cTn id="87" dur="1000" fill="hold"/>
                                        <p:tgtEl>
                                          <p:spTgt spid="8298"/>
                                        </p:tgtEl>
                                        <p:attrNameLst>
                                          <p:attrName>ppt_h</p:attrName>
                                        </p:attrNameLst>
                                      </p:cBhvr>
                                      <p:tavLst>
                                        <p:tav tm="0">
                                          <p:val>
                                            <p:strVal val="#ppt_h"/>
                                          </p:val>
                                        </p:tav>
                                        <p:tav tm="100000">
                                          <p:val>
                                            <p:strVal val="#ppt_h"/>
                                          </p:val>
                                        </p:tav>
                                      </p:tavLst>
                                    </p:anim>
                                    <p:animEffect transition="in" filter="fade">
                                      <p:cBhvr>
                                        <p:cTn id="88" dur="1000"/>
                                        <p:tgtEl>
                                          <p:spTgt spid="8298"/>
                                        </p:tgtEl>
                                      </p:cBhvr>
                                    </p:animEffect>
                                  </p:childTnLst>
                                </p:cTn>
                              </p:par>
                              <p:par>
                                <p:cTn id="89" presetID="55" presetClass="entr" presetSubtype="0" fill="hold" grpId="0" nodeType="withEffect">
                                  <p:stCondLst>
                                    <p:cond delay="0"/>
                                  </p:stCondLst>
                                  <p:childTnLst>
                                    <p:set>
                                      <p:cBhvr>
                                        <p:cTn id="90" dur="1" fill="hold">
                                          <p:stCondLst>
                                            <p:cond delay="0"/>
                                          </p:stCondLst>
                                        </p:cTn>
                                        <p:tgtEl>
                                          <p:spTgt spid="8290"/>
                                        </p:tgtEl>
                                        <p:attrNameLst>
                                          <p:attrName>style.visibility</p:attrName>
                                        </p:attrNameLst>
                                      </p:cBhvr>
                                      <p:to>
                                        <p:strVal val="visible"/>
                                      </p:to>
                                    </p:set>
                                    <p:anim calcmode="lin" valueType="num">
                                      <p:cBhvr>
                                        <p:cTn id="91" dur="1000" fill="hold"/>
                                        <p:tgtEl>
                                          <p:spTgt spid="8290"/>
                                        </p:tgtEl>
                                        <p:attrNameLst>
                                          <p:attrName>ppt_w</p:attrName>
                                        </p:attrNameLst>
                                      </p:cBhvr>
                                      <p:tavLst>
                                        <p:tav tm="0">
                                          <p:val>
                                            <p:strVal val="#ppt_w*0.70"/>
                                          </p:val>
                                        </p:tav>
                                        <p:tav tm="100000">
                                          <p:val>
                                            <p:strVal val="#ppt_w"/>
                                          </p:val>
                                        </p:tav>
                                      </p:tavLst>
                                    </p:anim>
                                    <p:anim calcmode="lin" valueType="num">
                                      <p:cBhvr>
                                        <p:cTn id="92" dur="1000" fill="hold"/>
                                        <p:tgtEl>
                                          <p:spTgt spid="8290"/>
                                        </p:tgtEl>
                                        <p:attrNameLst>
                                          <p:attrName>ppt_h</p:attrName>
                                        </p:attrNameLst>
                                      </p:cBhvr>
                                      <p:tavLst>
                                        <p:tav tm="0">
                                          <p:val>
                                            <p:strVal val="#ppt_h"/>
                                          </p:val>
                                        </p:tav>
                                        <p:tav tm="100000">
                                          <p:val>
                                            <p:strVal val="#ppt_h"/>
                                          </p:val>
                                        </p:tav>
                                      </p:tavLst>
                                    </p:anim>
                                    <p:animEffect transition="in" filter="fade">
                                      <p:cBhvr>
                                        <p:cTn id="93" dur="1000"/>
                                        <p:tgtEl>
                                          <p:spTgt spid="8290"/>
                                        </p:tgtEl>
                                      </p:cBhvr>
                                    </p:animEffect>
                                  </p:childTnLst>
                                </p:cTn>
                              </p:par>
                              <p:par>
                                <p:cTn id="94" presetID="55" presetClass="entr" presetSubtype="0" fill="hold" grpId="0" nodeType="withEffect">
                                  <p:stCondLst>
                                    <p:cond delay="0"/>
                                  </p:stCondLst>
                                  <p:childTnLst>
                                    <p:set>
                                      <p:cBhvr>
                                        <p:cTn id="95" dur="1" fill="hold">
                                          <p:stCondLst>
                                            <p:cond delay="0"/>
                                          </p:stCondLst>
                                        </p:cTn>
                                        <p:tgtEl>
                                          <p:spTgt spid="8293"/>
                                        </p:tgtEl>
                                        <p:attrNameLst>
                                          <p:attrName>style.visibility</p:attrName>
                                        </p:attrNameLst>
                                      </p:cBhvr>
                                      <p:to>
                                        <p:strVal val="visible"/>
                                      </p:to>
                                    </p:set>
                                    <p:anim calcmode="lin" valueType="num">
                                      <p:cBhvr>
                                        <p:cTn id="96" dur="1000" fill="hold"/>
                                        <p:tgtEl>
                                          <p:spTgt spid="8293"/>
                                        </p:tgtEl>
                                        <p:attrNameLst>
                                          <p:attrName>ppt_w</p:attrName>
                                        </p:attrNameLst>
                                      </p:cBhvr>
                                      <p:tavLst>
                                        <p:tav tm="0">
                                          <p:val>
                                            <p:strVal val="#ppt_w*0.70"/>
                                          </p:val>
                                        </p:tav>
                                        <p:tav tm="100000">
                                          <p:val>
                                            <p:strVal val="#ppt_w"/>
                                          </p:val>
                                        </p:tav>
                                      </p:tavLst>
                                    </p:anim>
                                    <p:anim calcmode="lin" valueType="num">
                                      <p:cBhvr>
                                        <p:cTn id="97" dur="1000" fill="hold"/>
                                        <p:tgtEl>
                                          <p:spTgt spid="8293"/>
                                        </p:tgtEl>
                                        <p:attrNameLst>
                                          <p:attrName>ppt_h</p:attrName>
                                        </p:attrNameLst>
                                      </p:cBhvr>
                                      <p:tavLst>
                                        <p:tav tm="0">
                                          <p:val>
                                            <p:strVal val="#ppt_h"/>
                                          </p:val>
                                        </p:tav>
                                        <p:tav tm="100000">
                                          <p:val>
                                            <p:strVal val="#ppt_h"/>
                                          </p:val>
                                        </p:tav>
                                      </p:tavLst>
                                    </p:anim>
                                    <p:animEffect transition="in" filter="fade">
                                      <p:cBhvr>
                                        <p:cTn id="98" dur="1000"/>
                                        <p:tgtEl>
                                          <p:spTgt spid="8293"/>
                                        </p:tgtEl>
                                      </p:cBhvr>
                                    </p:animEffect>
                                  </p:childTnLst>
                                </p:cTn>
                              </p:par>
                              <p:par>
                                <p:cTn id="99" presetID="55" presetClass="entr" presetSubtype="0" fill="hold" grpId="0" nodeType="withEffect">
                                  <p:stCondLst>
                                    <p:cond delay="0"/>
                                  </p:stCondLst>
                                  <p:childTnLst>
                                    <p:set>
                                      <p:cBhvr>
                                        <p:cTn id="100" dur="1" fill="hold">
                                          <p:stCondLst>
                                            <p:cond delay="0"/>
                                          </p:stCondLst>
                                        </p:cTn>
                                        <p:tgtEl>
                                          <p:spTgt spid="14"/>
                                        </p:tgtEl>
                                        <p:attrNameLst>
                                          <p:attrName>style.visibility</p:attrName>
                                        </p:attrNameLst>
                                      </p:cBhvr>
                                      <p:to>
                                        <p:strVal val="visible"/>
                                      </p:to>
                                    </p:set>
                                    <p:anim calcmode="lin" valueType="num">
                                      <p:cBhvr>
                                        <p:cTn id="101" dur="1000" fill="hold"/>
                                        <p:tgtEl>
                                          <p:spTgt spid="14"/>
                                        </p:tgtEl>
                                        <p:attrNameLst>
                                          <p:attrName>ppt_w</p:attrName>
                                        </p:attrNameLst>
                                      </p:cBhvr>
                                      <p:tavLst>
                                        <p:tav tm="0">
                                          <p:val>
                                            <p:strVal val="#ppt_w*0.70"/>
                                          </p:val>
                                        </p:tav>
                                        <p:tav tm="100000">
                                          <p:val>
                                            <p:strVal val="#ppt_w"/>
                                          </p:val>
                                        </p:tav>
                                      </p:tavLst>
                                    </p:anim>
                                    <p:anim calcmode="lin" valueType="num">
                                      <p:cBhvr>
                                        <p:cTn id="102" dur="1000" fill="hold"/>
                                        <p:tgtEl>
                                          <p:spTgt spid="14"/>
                                        </p:tgtEl>
                                        <p:attrNameLst>
                                          <p:attrName>ppt_h</p:attrName>
                                        </p:attrNameLst>
                                      </p:cBhvr>
                                      <p:tavLst>
                                        <p:tav tm="0">
                                          <p:val>
                                            <p:strVal val="#ppt_h"/>
                                          </p:val>
                                        </p:tav>
                                        <p:tav tm="100000">
                                          <p:val>
                                            <p:strVal val="#ppt_h"/>
                                          </p:val>
                                        </p:tav>
                                      </p:tavLst>
                                    </p:anim>
                                    <p:animEffect transition="in" filter="fade">
                                      <p:cBhvr>
                                        <p:cTn id="103" dur="1000"/>
                                        <p:tgtEl>
                                          <p:spTgt spid="14"/>
                                        </p:tgtEl>
                                      </p:cBhvr>
                                    </p:animEffect>
                                  </p:childTnLst>
                                </p:cTn>
                              </p:par>
                              <p:par>
                                <p:cTn id="104" presetID="55"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 calcmode="lin" valueType="num">
                                      <p:cBhvr>
                                        <p:cTn id="106" dur="1000" fill="hold"/>
                                        <p:tgtEl>
                                          <p:spTgt spid="39"/>
                                        </p:tgtEl>
                                        <p:attrNameLst>
                                          <p:attrName>ppt_w</p:attrName>
                                        </p:attrNameLst>
                                      </p:cBhvr>
                                      <p:tavLst>
                                        <p:tav tm="0">
                                          <p:val>
                                            <p:strVal val="#ppt_w*0.70"/>
                                          </p:val>
                                        </p:tav>
                                        <p:tav tm="100000">
                                          <p:val>
                                            <p:strVal val="#ppt_w"/>
                                          </p:val>
                                        </p:tav>
                                      </p:tavLst>
                                    </p:anim>
                                    <p:anim calcmode="lin" valueType="num">
                                      <p:cBhvr>
                                        <p:cTn id="107" dur="1000" fill="hold"/>
                                        <p:tgtEl>
                                          <p:spTgt spid="39"/>
                                        </p:tgtEl>
                                        <p:attrNameLst>
                                          <p:attrName>ppt_h</p:attrName>
                                        </p:attrNameLst>
                                      </p:cBhvr>
                                      <p:tavLst>
                                        <p:tav tm="0">
                                          <p:val>
                                            <p:strVal val="#ppt_h"/>
                                          </p:val>
                                        </p:tav>
                                        <p:tav tm="100000">
                                          <p:val>
                                            <p:strVal val="#ppt_h"/>
                                          </p:val>
                                        </p:tav>
                                      </p:tavLst>
                                    </p:anim>
                                    <p:animEffect transition="in" filter="fade">
                                      <p:cBhvr>
                                        <p:cTn id="108"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 grpId="0" animBg="1"/>
      <p:bldP spid="8297" grpId="0" animBg="1"/>
      <p:bldP spid="8298" grpId="0" animBg="1"/>
      <p:bldP spid="8279" grpId="0" animBg="1"/>
      <p:bldP spid="8280" grpId="0" animBg="1"/>
      <p:bldP spid="8281" grpId="0" animBg="1"/>
      <p:bldP spid="8282" grpId="0" animBg="1"/>
      <p:bldP spid="8283" grpId="0" animBg="1"/>
      <p:bldP spid="8284" grpId="0" animBg="1"/>
      <p:bldP spid="8285" grpId="0" animBg="1"/>
      <p:bldP spid="8286" grpId="0" animBg="1"/>
      <p:bldP spid="8287" grpId="0" animBg="1"/>
      <p:bldP spid="8288" grpId="0" animBg="1"/>
      <p:bldP spid="8289" grpId="0" animBg="1"/>
      <p:bldP spid="8290" grpId="0" animBg="1"/>
      <p:bldP spid="8293" grpId="0" animBg="1"/>
      <p:bldP spid="4" grpId="0"/>
      <p:bldP spid="7" grpId="0"/>
      <p:bldP spid="14" grpId="0"/>
      <p:bldP spid="3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1438" y="1776413"/>
            <a:ext cx="2124075" cy="1292225"/>
          </a:xfrm>
          <a:prstGeom prst="rect">
            <a:avLst/>
          </a:prstGeom>
          <a:noFill/>
          <a:ln w="9525">
            <a:noFill/>
            <a:miter lim="800000"/>
            <a:headEnd/>
            <a:tailEnd/>
          </a:ln>
        </p:spPr>
      </p:pic>
      <p:pic>
        <p:nvPicPr>
          <p:cNvPr id="43011" name="Picture 15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187450" y="1412875"/>
            <a:ext cx="3529013" cy="1884363"/>
          </a:xfrm>
          <a:prstGeom prst="rect">
            <a:avLst/>
          </a:prstGeom>
          <a:noFill/>
          <a:ln w="9525">
            <a:noFill/>
            <a:miter lim="800000"/>
            <a:headEnd/>
            <a:tailEnd/>
          </a:ln>
        </p:spPr>
      </p:pic>
      <p:sp>
        <p:nvSpPr>
          <p:cNvPr id="175108" name="Freeform 4"/>
          <p:cNvSpPr>
            <a:spLocks/>
          </p:cNvSpPr>
          <p:nvPr/>
        </p:nvSpPr>
        <p:spPr bwMode="auto">
          <a:xfrm>
            <a:off x="3352800" y="2362200"/>
            <a:ext cx="1447800" cy="3429000"/>
          </a:xfrm>
          <a:custGeom>
            <a:avLst/>
            <a:gdLst>
              <a:gd name="T0" fmla="*/ 2147483647 w 816"/>
              <a:gd name="T1" fmla="*/ 2147483647 h 2160"/>
              <a:gd name="T2" fmla="*/ 2147483647 w 816"/>
              <a:gd name="T3" fmla="*/ 0 h 2160"/>
              <a:gd name="T4" fmla="*/ 2147483647 w 816"/>
              <a:gd name="T5" fmla="*/ 2147483647 h 2160"/>
              <a:gd name="T6" fmla="*/ 0 w 816"/>
              <a:gd name="T7" fmla="*/ 2147483647 h 2160"/>
              <a:gd name="T8" fmla="*/ 0 w 816"/>
              <a:gd name="T9" fmla="*/ 2147483647 h 2160"/>
              <a:gd name="T10" fmla="*/ 2147483647 w 816"/>
              <a:gd name="T11" fmla="*/ 2147483647 h 2160"/>
              <a:gd name="T12" fmla="*/ 0 60000 65536"/>
              <a:gd name="T13" fmla="*/ 0 60000 65536"/>
              <a:gd name="T14" fmla="*/ 0 60000 65536"/>
              <a:gd name="T15" fmla="*/ 0 60000 65536"/>
              <a:gd name="T16" fmla="*/ 0 60000 65536"/>
              <a:gd name="T17" fmla="*/ 0 60000 65536"/>
              <a:gd name="T18" fmla="*/ 0 w 816"/>
              <a:gd name="T19" fmla="*/ 0 h 2160"/>
              <a:gd name="T20" fmla="*/ 816 w 816"/>
              <a:gd name="T21" fmla="*/ 2160 h 2160"/>
            </a:gdLst>
            <a:ahLst/>
            <a:cxnLst>
              <a:cxn ang="T12">
                <a:pos x="T0" y="T1"/>
              </a:cxn>
              <a:cxn ang="T13">
                <a:pos x="T2" y="T3"/>
              </a:cxn>
              <a:cxn ang="T14">
                <a:pos x="T4" y="T5"/>
              </a:cxn>
              <a:cxn ang="T15">
                <a:pos x="T6" y="T7"/>
              </a:cxn>
              <a:cxn ang="T16">
                <a:pos x="T8" y="T9"/>
              </a:cxn>
              <a:cxn ang="T17">
                <a:pos x="T10" y="T11"/>
              </a:cxn>
            </a:cxnLst>
            <a:rect l="T18" t="T19" r="T20" b="T21"/>
            <a:pathLst>
              <a:path w="816" h="2160">
                <a:moveTo>
                  <a:pt x="48" y="624"/>
                </a:moveTo>
                <a:lnTo>
                  <a:pt x="816" y="0"/>
                </a:lnTo>
                <a:lnTo>
                  <a:pt x="816" y="2160"/>
                </a:lnTo>
                <a:lnTo>
                  <a:pt x="0" y="1296"/>
                </a:lnTo>
                <a:lnTo>
                  <a:pt x="0" y="624"/>
                </a:lnTo>
                <a:lnTo>
                  <a:pt x="48" y="624"/>
                </a:lnTo>
                <a:close/>
              </a:path>
            </a:pathLst>
          </a:custGeom>
          <a:gradFill rotWithShape="1">
            <a:gsLst>
              <a:gs pos="0">
                <a:srgbClr val="FFFFFF"/>
              </a:gs>
              <a:gs pos="100000">
                <a:srgbClr val="DDDDDD"/>
              </a:gs>
            </a:gsLst>
            <a:lin ang="0" scaled="1"/>
          </a:gradFill>
          <a:ln w="9525">
            <a:noFill/>
            <a:round/>
            <a:headEnd/>
            <a:tailEnd/>
          </a:ln>
        </p:spPr>
        <p:txBody>
          <a:bodyPr/>
          <a:lstStyle/>
          <a:p>
            <a:endParaRPr lang="zh-CN" altLang="en-US"/>
          </a:p>
        </p:txBody>
      </p:sp>
      <p:pic>
        <p:nvPicPr>
          <p:cNvPr id="175109" name="Picture 5"/>
          <p:cNvPicPr>
            <a:picLocks noChangeAspect="1" noChangeArrowheads="1"/>
          </p:cNvPicPr>
          <p:nvPr/>
        </p:nvPicPr>
        <p:blipFill>
          <a:blip r:embed="rId5" cstate="print"/>
          <a:srcRect/>
          <a:stretch>
            <a:fillRect/>
          </a:stretch>
        </p:blipFill>
        <p:spPr bwMode="auto">
          <a:xfrm>
            <a:off x="5486400" y="1600200"/>
            <a:ext cx="1600200" cy="1481138"/>
          </a:xfrm>
          <a:prstGeom prst="rect">
            <a:avLst/>
          </a:prstGeom>
          <a:noFill/>
          <a:ln w="9525" algn="ctr">
            <a:noFill/>
            <a:miter lim="800000"/>
            <a:headEnd/>
            <a:tailEnd/>
          </a:ln>
        </p:spPr>
      </p:pic>
      <p:pic>
        <p:nvPicPr>
          <p:cNvPr id="175110" name="Picture 6"/>
          <p:cNvPicPr>
            <a:picLocks noChangeAspect="1" noChangeArrowheads="1"/>
          </p:cNvPicPr>
          <p:nvPr/>
        </p:nvPicPr>
        <p:blipFill>
          <a:blip r:embed="rId6" cstate="print"/>
          <a:srcRect/>
          <a:stretch>
            <a:fillRect/>
          </a:stretch>
        </p:blipFill>
        <p:spPr bwMode="auto">
          <a:xfrm>
            <a:off x="5486400" y="3581400"/>
            <a:ext cx="1600200" cy="1106488"/>
          </a:xfrm>
          <a:prstGeom prst="rect">
            <a:avLst/>
          </a:prstGeom>
          <a:noFill/>
          <a:ln w="9525" algn="ctr">
            <a:noFill/>
            <a:miter lim="800000"/>
            <a:headEnd/>
            <a:tailEnd/>
          </a:ln>
        </p:spPr>
      </p:pic>
      <p:pic>
        <p:nvPicPr>
          <p:cNvPr id="175111" name="Picture 116"/>
          <p:cNvPicPr>
            <a:picLocks noChangeAspect="1" noChangeArrowheads="1"/>
          </p:cNvPicPr>
          <p:nvPr/>
        </p:nvPicPr>
        <p:blipFill>
          <a:blip r:embed="rId7" cstate="print"/>
          <a:srcRect/>
          <a:stretch>
            <a:fillRect/>
          </a:stretch>
        </p:blipFill>
        <p:spPr bwMode="auto">
          <a:xfrm>
            <a:off x="5486400" y="5257800"/>
            <a:ext cx="1600200" cy="1062038"/>
          </a:xfrm>
          <a:prstGeom prst="rect">
            <a:avLst/>
          </a:prstGeom>
          <a:noFill/>
          <a:ln w="9525">
            <a:noFill/>
            <a:miter lim="800000"/>
            <a:headEnd/>
            <a:tailEnd/>
          </a:ln>
        </p:spPr>
      </p:pic>
      <p:sp>
        <p:nvSpPr>
          <p:cNvPr id="175112" name="Oval 8"/>
          <p:cNvSpPr>
            <a:spLocks noChangeArrowheads="1"/>
          </p:cNvSpPr>
          <p:nvPr/>
        </p:nvSpPr>
        <p:spPr bwMode="auto">
          <a:xfrm>
            <a:off x="4800600" y="2209800"/>
            <a:ext cx="838200" cy="762000"/>
          </a:xfrm>
          <a:prstGeom prst="ellipse">
            <a:avLst/>
          </a:prstGeom>
          <a:solidFill>
            <a:srgbClr val="F8F8F8"/>
          </a:solidFill>
          <a:ln w="9525">
            <a:solidFill>
              <a:srgbClr val="0000CC"/>
            </a:solidFill>
            <a:round/>
            <a:headEnd/>
            <a:tailEnd/>
          </a:ln>
        </p:spPr>
        <p:txBody>
          <a:bodyPr wrap="none" anchor="ctr"/>
          <a:lstStyle/>
          <a:p>
            <a:endParaRPr lang="zh-CN" altLang="en-US">
              <a:ea typeface="MS PGothic" pitchFamily="34" charset="-128"/>
            </a:endParaRPr>
          </a:p>
        </p:txBody>
      </p:sp>
      <p:sp>
        <p:nvSpPr>
          <p:cNvPr id="48137" name="Rectangle 9"/>
          <p:cNvSpPr>
            <a:spLocks noGrp="1" noChangeArrowheads="1"/>
          </p:cNvSpPr>
          <p:nvPr>
            <p:ph type="title" idx="4294967295"/>
          </p:nvPr>
        </p:nvSpPr>
        <p:spPr>
          <a:xfrm>
            <a:off x="263525" y="958850"/>
            <a:ext cx="8880475" cy="381000"/>
          </a:xfrm>
        </p:spPr>
        <p:txBody>
          <a:bodyPr/>
          <a:lstStyle/>
          <a:p>
            <a:pPr>
              <a:buFont typeface="Wingdings" pitchFamily="2" charset="2"/>
              <a:buChar char="ü"/>
              <a:defRPr/>
            </a:pPr>
            <a:r>
              <a:rPr lang="zh-CN" altLang="en-US" sz="2200" dirty="0" smtClean="0"/>
              <a:t>设计环节（</a:t>
            </a:r>
            <a:r>
              <a:rPr lang="en-US" altLang="zh-CN" sz="2200" dirty="0" err="1" smtClean="0"/>
              <a:t>eDMU</a:t>
            </a:r>
            <a:r>
              <a:rPr lang="zh-CN" altLang="en-US" sz="2200" dirty="0" smtClean="0"/>
              <a:t>）支持能力示例：</a:t>
            </a:r>
            <a:r>
              <a:rPr lang="en-US" altLang="zh-CN" sz="2200" dirty="0" smtClean="0"/>
              <a:t/>
            </a:r>
            <a:br>
              <a:rPr lang="en-US" altLang="zh-CN" sz="2200" dirty="0" smtClean="0"/>
            </a:br>
            <a:r>
              <a:rPr lang="en-US" altLang="zh-CN" sz="2200" dirty="0" smtClean="0"/>
              <a:t>	</a:t>
            </a:r>
            <a:r>
              <a:rPr lang="zh-CN" altLang="en-US" sz="2200" dirty="0" smtClean="0"/>
              <a:t>基于单一飞机</a:t>
            </a:r>
            <a:r>
              <a:rPr lang="en-US" altLang="zh-CN" sz="2200" dirty="0" smtClean="0"/>
              <a:t>DMU</a:t>
            </a:r>
            <a:r>
              <a:rPr lang="zh-CN" altLang="en-US" sz="2200" dirty="0" smtClean="0"/>
              <a:t>的供应商协同设计</a:t>
            </a:r>
          </a:p>
        </p:txBody>
      </p:sp>
      <p:pic>
        <p:nvPicPr>
          <p:cNvPr id="175124" name="Picture 20"/>
          <p:cNvPicPr>
            <a:picLocks noGrp="1" noChangeAspect="1" noChangeArrowheads="1"/>
          </p:cNvPicPr>
          <p:nvPr>
            <p:ph idx="4294967295"/>
          </p:nvPr>
        </p:nvPicPr>
        <p:blipFill>
          <a:blip r:embed="rId8" cstate="print"/>
          <a:srcRect/>
          <a:stretch>
            <a:fillRect/>
          </a:stretch>
        </p:blipFill>
        <p:spPr>
          <a:xfrm>
            <a:off x="4878388" y="2362200"/>
            <a:ext cx="693737" cy="450850"/>
          </a:xfrm>
        </p:spPr>
      </p:pic>
      <p:sp>
        <p:nvSpPr>
          <p:cNvPr id="21" name="Rectangle 35"/>
          <p:cNvSpPr>
            <a:spLocks noChangeArrowheads="1"/>
          </p:cNvSpPr>
          <p:nvPr/>
        </p:nvSpPr>
        <p:spPr bwMode="auto">
          <a:xfrm>
            <a:off x="1482725" y="3429000"/>
            <a:ext cx="936625" cy="433388"/>
          </a:xfrm>
          <a:prstGeom prst="rect">
            <a:avLst/>
          </a:prstGeom>
          <a:gradFill rotWithShape="1">
            <a:gsLst>
              <a:gs pos="0">
                <a:srgbClr val="CCFFFF"/>
              </a:gs>
              <a:gs pos="100000">
                <a:srgbClr val="F5FFFF"/>
              </a:gs>
            </a:gsLst>
            <a:lin ang="18900000" scaled="1"/>
          </a:gradFill>
          <a:ln w="3175">
            <a:solidFill>
              <a:srgbClr val="0000FF"/>
            </a:solidFill>
            <a:miter lim="800000"/>
            <a:headEnd/>
            <a:tailEnd/>
          </a:ln>
        </p:spPr>
        <p:txBody>
          <a:bodyPr anchor="ctr"/>
          <a:lstStyle/>
          <a:p>
            <a:r>
              <a:rPr lang="en-US" altLang="zh-CN" sz="900">
                <a:ea typeface="黑体" pitchFamily="2" charset="-122"/>
              </a:rPr>
              <a:t>C919</a:t>
            </a:r>
            <a:r>
              <a:rPr lang="zh-CN" altLang="en-US" sz="900">
                <a:ea typeface="黑体" pitchFamily="2" charset="-122"/>
              </a:rPr>
              <a:t>工作包</a:t>
            </a:r>
            <a:r>
              <a:rPr lang="en-US" altLang="zh-CN" sz="900">
                <a:ea typeface="黑体" pitchFamily="2" charset="-122"/>
              </a:rPr>
              <a:t>1</a:t>
            </a:r>
            <a:r>
              <a:rPr lang="zh-CN" altLang="en-US" sz="900">
                <a:ea typeface="黑体" pitchFamily="2" charset="-122"/>
              </a:rPr>
              <a:t>（协调区</a:t>
            </a:r>
            <a:r>
              <a:rPr lang="en-US" altLang="zh-CN" sz="900">
                <a:ea typeface="黑体" pitchFamily="2" charset="-122"/>
              </a:rPr>
              <a:t>1</a:t>
            </a:r>
            <a:r>
              <a:rPr lang="zh-CN" altLang="en-US" sz="900">
                <a:ea typeface="黑体" pitchFamily="2" charset="-122"/>
              </a:rPr>
              <a:t>）</a:t>
            </a:r>
            <a:endParaRPr lang="zh-CN" altLang="en-US" sz="900">
              <a:solidFill>
                <a:srgbClr val="000099"/>
              </a:solidFill>
              <a:ea typeface="黑体" pitchFamily="2" charset="-122"/>
            </a:endParaRPr>
          </a:p>
        </p:txBody>
      </p:sp>
      <p:sp>
        <p:nvSpPr>
          <p:cNvPr id="2" name="Rectangle 35"/>
          <p:cNvSpPr>
            <a:spLocks noChangeArrowheads="1"/>
          </p:cNvSpPr>
          <p:nvPr/>
        </p:nvSpPr>
        <p:spPr bwMode="auto">
          <a:xfrm>
            <a:off x="2419350" y="3429000"/>
            <a:ext cx="1008063" cy="433388"/>
          </a:xfrm>
          <a:prstGeom prst="rect">
            <a:avLst/>
          </a:prstGeom>
          <a:gradFill rotWithShape="1">
            <a:gsLst>
              <a:gs pos="0">
                <a:srgbClr val="CCFFFF"/>
              </a:gs>
              <a:gs pos="100000">
                <a:srgbClr val="F5FFFF"/>
              </a:gs>
            </a:gsLst>
            <a:lin ang="18900000" scaled="1"/>
          </a:gradFill>
          <a:ln w="3175">
            <a:solidFill>
              <a:srgbClr val="0000FF"/>
            </a:solidFill>
            <a:miter lim="800000"/>
            <a:headEnd/>
            <a:tailEnd/>
          </a:ln>
        </p:spPr>
        <p:txBody>
          <a:bodyPr anchor="ctr"/>
          <a:lstStyle/>
          <a:p>
            <a:r>
              <a:rPr lang="en-US" altLang="zh-CN" sz="900">
                <a:ea typeface="黑体" pitchFamily="2" charset="-122"/>
              </a:rPr>
              <a:t>C919</a:t>
            </a:r>
            <a:r>
              <a:rPr lang="zh-CN" altLang="en-US" sz="900">
                <a:ea typeface="黑体" pitchFamily="2" charset="-122"/>
              </a:rPr>
              <a:t>工作包</a:t>
            </a:r>
            <a:r>
              <a:rPr lang="en-US" altLang="zh-CN" sz="900">
                <a:ea typeface="黑体" pitchFamily="2" charset="-122"/>
              </a:rPr>
              <a:t>2</a:t>
            </a:r>
            <a:r>
              <a:rPr lang="zh-CN" altLang="en-US" sz="900">
                <a:ea typeface="黑体" pitchFamily="2" charset="-122"/>
              </a:rPr>
              <a:t>（协调区</a:t>
            </a:r>
            <a:r>
              <a:rPr lang="en-US" altLang="zh-CN" sz="900">
                <a:ea typeface="黑体" pitchFamily="2" charset="-122"/>
              </a:rPr>
              <a:t>2</a:t>
            </a:r>
            <a:r>
              <a:rPr lang="zh-CN" altLang="en-US" sz="900">
                <a:ea typeface="黑体" pitchFamily="2" charset="-122"/>
              </a:rPr>
              <a:t>）</a:t>
            </a:r>
          </a:p>
        </p:txBody>
      </p:sp>
      <p:sp>
        <p:nvSpPr>
          <p:cNvPr id="3" name="Rectangle 35"/>
          <p:cNvSpPr>
            <a:spLocks noChangeArrowheads="1"/>
          </p:cNvSpPr>
          <p:nvPr/>
        </p:nvSpPr>
        <p:spPr bwMode="auto">
          <a:xfrm>
            <a:off x="1482725" y="3862388"/>
            <a:ext cx="649288" cy="433387"/>
          </a:xfrm>
          <a:prstGeom prst="rect">
            <a:avLst/>
          </a:prstGeom>
          <a:gradFill rotWithShape="1">
            <a:gsLst>
              <a:gs pos="0">
                <a:srgbClr val="CCFFFF"/>
              </a:gs>
              <a:gs pos="100000">
                <a:srgbClr val="F5FFFF"/>
              </a:gs>
            </a:gsLst>
            <a:lin ang="18900000" scaled="1"/>
          </a:gradFill>
          <a:ln w="3175">
            <a:solidFill>
              <a:srgbClr val="0000FF"/>
            </a:solidFill>
            <a:miter lim="800000"/>
            <a:headEnd/>
            <a:tailEnd/>
          </a:ln>
        </p:spPr>
        <p:txBody>
          <a:bodyPr lIns="54000" rIns="54000" anchor="ctr"/>
          <a:lstStyle/>
          <a:p>
            <a:r>
              <a:rPr lang="en-US" altLang="zh-CN" sz="900">
                <a:ea typeface="黑体" pitchFamily="2" charset="-122"/>
              </a:rPr>
              <a:t>C919</a:t>
            </a:r>
            <a:r>
              <a:rPr lang="zh-CN" altLang="en-US" sz="900">
                <a:ea typeface="黑体" pitchFamily="2" charset="-122"/>
              </a:rPr>
              <a:t>工作包</a:t>
            </a:r>
            <a:r>
              <a:rPr lang="en-US" altLang="zh-CN" sz="900">
                <a:ea typeface="黑体" pitchFamily="2" charset="-122"/>
              </a:rPr>
              <a:t>3</a:t>
            </a:r>
            <a:r>
              <a:rPr lang="zh-CN" altLang="en-US" sz="900">
                <a:ea typeface="黑体" pitchFamily="2" charset="-122"/>
              </a:rPr>
              <a:t>（协调区</a:t>
            </a:r>
            <a:r>
              <a:rPr lang="en-US" altLang="zh-CN" sz="900">
                <a:ea typeface="黑体" pitchFamily="2" charset="-122"/>
              </a:rPr>
              <a:t>3</a:t>
            </a:r>
            <a:r>
              <a:rPr lang="zh-CN" altLang="en-US" sz="900">
                <a:ea typeface="黑体" pitchFamily="2" charset="-122"/>
              </a:rPr>
              <a:t>）</a:t>
            </a:r>
          </a:p>
        </p:txBody>
      </p:sp>
      <p:sp>
        <p:nvSpPr>
          <p:cNvPr id="4" name="Rectangle 35"/>
          <p:cNvSpPr>
            <a:spLocks noChangeArrowheads="1"/>
          </p:cNvSpPr>
          <p:nvPr/>
        </p:nvSpPr>
        <p:spPr bwMode="auto">
          <a:xfrm>
            <a:off x="2132013" y="3862388"/>
            <a:ext cx="649287" cy="433387"/>
          </a:xfrm>
          <a:prstGeom prst="rect">
            <a:avLst/>
          </a:prstGeom>
          <a:gradFill rotWithShape="1">
            <a:gsLst>
              <a:gs pos="0">
                <a:srgbClr val="CCFFFF"/>
              </a:gs>
              <a:gs pos="100000">
                <a:srgbClr val="F5FFFF"/>
              </a:gs>
            </a:gsLst>
            <a:lin ang="18900000" scaled="1"/>
          </a:gradFill>
          <a:ln w="3175">
            <a:solidFill>
              <a:srgbClr val="0000FF"/>
            </a:solidFill>
            <a:miter lim="800000"/>
            <a:headEnd/>
            <a:tailEnd/>
          </a:ln>
        </p:spPr>
        <p:txBody>
          <a:bodyPr anchor="ctr"/>
          <a:lstStyle/>
          <a:p>
            <a:r>
              <a:rPr lang="en-US" altLang="zh-CN" sz="1800">
                <a:ea typeface="黑体" pitchFamily="2" charset="-122"/>
              </a:rPr>
              <a:t>...</a:t>
            </a:r>
            <a:endParaRPr lang="en-US" altLang="zh-CN" sz="1800">
              <a:solidFill>
                <a:srgbClr val="000099"/>
              </a:solidFill>
              <a:ea typeface="黑体" pitchFamily="2" charset="-122"/>
            </a:endParaRPr>
          </a:p>
        </p:txBody>
      </p:sp>
      <p:sp>
        <p:nvSpPr>
          <p:cNvPr id="5" name="Rectangle 35"/>
          <p:cNvSpPr>
            <a:spLocks noChangeArrowheads="1"/>
          </p:cNvSpPr>
          <p:nvPr/>
        </p:nvSpPr>
        <p:spPr bwMode="auto">
          <a:xfrm>
            <a:off x="2779713" y="3862388"/>
            <a:ext cx="649287" cy="433387"/>
          </a:xfrm>
          <a:prstGeom prst="rect">
            <a:avLst/>
          </a:prstGeom>
          <a:gradFill rotWithShape="1">
            <a:gsLst>
              <a:gs pos="0">
                <a:srgbClr val="CCFFFF"/>
              </a:gs>
              <a:gs pos="100000">
                <a:srgbClr val="F5FFFF"/>
              </a:gs>
            </a:gsLst>
            <a:lin ang="18900000" scaled="1"/>
          </a:gradFill>
          <a:ln w="3175">
            <a:solidFill>
              <a:srgbClr val="0000FF"/>
            </a:solidFill>
            <a:miter lim="800000"/>
            <a:headEnd/>
            <a:tailEnd/>
          </a:ln>
        </p:spPr>
        <p:txBody>
          <a:bodyPr lIns="54000" rIns="54000" anchor="ctr"/>
          <a:lstStyle/>
          <a:p>
            <a:r>
              <a:rPr lang="en-US" altLang="zh-CN" sz="900">
                <a:ea typeface="黑体" pitchFamily="2" charset="-122"/>
              </a:rPr>
              <a:t>C919</a:t>
            </a:r>
            <a:r>
              <a:rPr lang="zh-CN" altLang="en-US" sz="900">
                <a:ea typeface="黑体" pitchFamily="2" charset="-122"/>
              </a:rPr>
              <a:t>工作包</a:t>
            </a:r>
            <a:r>
              <a:rPr lang="en-US" altLang="zh-CN" sz="900">
                <a:ea typeface="黑体" pitchFamily="2" charset="-122"/>
              </a:rPr>
              <a:t>n</a:t>
            </a:r>
            <a:r>
              <a:rPr lang="zh-CN" altLang="en-US" sz="900">
                <a:ea typeface="黑体" pitchFamily="2" charset="-122"/>
              </a:rPr>
              <a:t>（协调区</a:t>
            </a:r>
            <a:r>
              <a:rPr lang="en-US" altLang="zh-CN" sz="900">
                <a:ea typeface="黑体" pitchFamily="2" charset="-122"/>
              </a:rPr>
              <a:t>n</a:t>
            </a:r>
            <a:r>
              <a:rPr lang="zh-CN" altLang="en-US" sz="900">
                <a:ea typeface="黑体" pitchFamily="2" charset="-122"/>
              </a:rPr>
              <a:t>）</a:t>
            </a:r>
          </a:p>
        </p:txBody>
      </p:sp>
      <p:cxnSp>
        <p:nvCxnSpPr>
          <p:cNvPr id="175119" name="AutoShape 15"/>
          <p:cNvCxnSpPr>
            <a:cxnSpLocks noChangeShapeType="1"/>
          </p:cNvCxnSpPr>
          <p:nvPr/>
        </p:nvCxnSpPr>
        <p:spPr bwMode="auto">
          <a:xfrm rot="5400000" flipH="1">
            <a:off x="1086644" y="3283744"/>
            <a:ext cx="1158875" cy="284163"/>
          </a:xfrm>
          <a:prstGeom prst="curvedConnector3">
            <a:avLst>
              <a:gd name="adj1" fmla="val 50000"/>
            </a:avLst>
          </a:prstGeom>
          <a:noFill/>
          <a:ln w="12700">
            <a:solidFill>
              <a:srgbClr val="FF0000"/>
            </a:solidFill>
            <a:round/>
            <a:headEnd/>
            <a:tailEnd type="triangle" w="med" len="med"/>
          </a:ln>
        </p:spPr>
      </p:cxnSp>
      <p:cxnSp>
        <p:nvCxnSpPr>
          <p:cNvPr id="175120" name="AutoShape 16"/>
          <p:cNvCxnSpPr>
            <a:cxnSpLocks noChangeShapeType="1"/>
          </p:cNvCxnSpPr>
          <p:nvPr/>
        </p:nvCxnSpPr>
        <p:spPr bwMode="auto">
          <a:xfrm rot="5400000" flipH="1">
            <a:off x="2482850" y="2987676"/>
            <a:ext cx="554037" cy="328612"/>
          </a:xfrm>
          <a:prstGeom prst="curvedConnector3">
            <a:avLst>
              <a:gd name="adj1" fmla="val 49856"/>
            </a:avLst>
          </a:prstGeom>
          <a:noFill/>
          <a:ln w="12700">
            <a:solidFill>
              <a:srgbClr val="FF0000"/>
            </a:solidFill>
            <a:round/>
            <a:headEnd/>
            <a:tailEnd type="triangle" w="med" len="med"/>
          </a:ln>
        </p:spPr>
      </p:cxnSp>
      <p:sp>
        <p:nvSpPr>
          <p:cNvPr id="175121" name="Line 17"/>
          <p:cNvSpPr>
            <a:spLocks noChangeShapeType="1"/>
          </p:cNvSpPr>
          <p:nvPr/>
        </p:nvSpPr>
        <p:spPr bwMode="auto">
          <a:xfrm>
            <a:off x="2132013" y="3860800"/>
            <a:ext cx="0" cy="431800"/>
          </a:xfrm>
          <a:prstGeom prst="line">
            <a:avLst/>
          </a:prstGeom>
          <a:noFill/>
          <a:ln w="28575">
            <a:solidFill>
              <a:srgbClr val="FF0000"/>
            </a:solidFill>
            <a:round/>
            <a:headEnd/>
            <a:tailEnd/>
          </a:ln>
          <a:effectLst>
            <a:prstShdw prst="shdw17" dist="17961" dir="2700000">
              <a:srgbClr val="990000"/>
            </a:prstShdw>
          </a:effectLst>
        </p:spPr>
        <p:txBody>
          <a:bodyPr/>
          <a:lstStyle/>
          <a:p>
            <a:endParaRPr lang="zh-CN" altLang="en-US"/>
          </a:p>
        </p:txBody>
      </p:sp>
      <p:pic>
        <p:nvPicPr>
          <p:cNvPr id="175122" name="Picture 18"/>
          <p:cNvPicPr>
            <a:picLocks noChangeAspect="1" noChangeArrowheads="1"/>
          </p:cNvPicPr>
          <p:nvPr/>
        </p:nvPicPr>
        <p:blipFill>
          <a:blip r:embed="rId9" cstate="print"/>
          <a:srcRect/>
          <a:stretch>
            <a:fillRect/>
          </a:stretch>
        </p:blipFill>
        <p:spPr bwMode="auto">
          <a:xfrm>
            <a:off x="304800" y="4343400"/>
            <a:ext cx="3124200" cy="2038350"/>
          </a:xfrm>
          <a:prstGeom prst="rect">
            <a:avLst/>
          </a:prstGeom>
          <a:noFill/>
          <a:ln w="9525">
            <a:noFill/>
            <a:miter lim="800000"/>
            <a:headEnd/>
            <a:tailEnd/>
          </a:ln>
        </p:spPr>
      </p:pic>
      <p:sp>
        <p:nvSpPr>
          <p:cNvPr id="43027" name="Rectangle 19"/>
          <p:cNvSpPr>
            <a:spLocks noChangeArrowheads="1"/>
          </p:cNvSpPr>
          <p:nvPr/>
        </p:nvSpPr>
        <p:spPr bwMode="auto">
          <a:xfrm>
            <a:off x="1981200" y="5334000"/>
            <a:ext cx="228600" cy="76200"/>
          </a:xfrm>
          <a:prstGeom prst="rect">
            <a:avLst/>
          </a:prstGeom>
          <a:noFill/>
          <a:ln w="9525">
            <a:noFill/>
            <a:miter lim="800000"/>
            <a:headEnd/>
            <a:tailEnd/>
          </a:ln>
        </p:spPr>
        <p:txBody>
          <a:bodyPr wrap="none" anchor="ctr"/>
          <a:lstStyle/>
          <a:p>
            <a:endParaRPr lang="zh-CN" altLang="en-US">
              <a:ea typeface="MS PGothic" pitchFamily="34" charset="-128"/>
            </a:endParaRPr>
          </a:p>
        </p:txBody>
      </p:sp>
      <p:sp>
        <p:nvSpPr>
          <p:cNvPr id="175125" name="Text Box 21"/>
          <p:cNvSpPr txBox="1">
            <a:spLocks noChangeArrowheads="1"/>
          </p:cNvSpPr>
          <p:nvPr/>
        </p:nvSpPr>
        <p:spPr bwMode="auto">
          <a:xfrm>
            <a:off x="4832350" y="2935288"/>
            <a:ext cx="769938" cy="274637"/>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zh-CN" altLang="en-US" sz="1200">
                <a:solidFill>
                  <a:srgbClr val="000099"/>
                </a:solidFill>
                <a:ea typeface="SimHei" pitchFamily="2" charset="-122"/>
              </a:rPr>
              <a:t>供应商</a:t>
            </a:r>
            <a:r>
              <a:rPr lang="en-US" altLang="zh-CN" sz="1200">
                <a:solidFill>
                  <a:srgbClr val="000099"/>
                </a:solidFill>
                <a:ea typeface="SimHei" pitchFamily="2" charset="-122"/>
              </a:rPr>
              <a:t>1</a:t>
            </a:r>
          </a:p>
        </p:txBody>
      </p:sp>
      <p:sp>
        <p:nvSpPr>
          <p:cNvPr id="175126" name="Oval 22"/>
          <p:cNvSpPr>
            <a:spLocks noChangeArrowheads="1"/>
          </p:cNvSpPr>
          <p:nvPr/>
        </p:nvSpPr>
        <p:spPr bwMode="auto">
          <a:xfrm>
            <a:off x="4800600" y="3724275"/>
            <a:ext cx="838200" cy="762000"/>
          </a:xfrm>
          <a:prstGeom prst="ellipse">
            <a:avLst/>
          </a:prstGeom>
          <a:solidFill>
            <a:srgbClr val="F8F8F8"/>
          </a:solidFill>
          <a:ln w="9525">
            <a:solidFill>
              <a:srgbClr val="0000CC"/>
            </a:solidFill>
            <a:round/>
            <a:headEnd/>
            <a:tailEnd/>
          </a:ln>
        </p:spPr>
        <p:txBody>
          <a:bodyPr wrap="none" anchor="ctr"/>
          <a:lstStyle/>
          <a:p>
            <a:endParaRPr lang="zh-CN" altLang="en-US">
              <a:ea typeface="MS PGothic" pitchFamily="34" charset="-128"/>
            </a:endParaRPr>
          </a:p>
        </p:txBody>
      </p:sp>
      <p:pic>
        <p:nvPicPr>
          <p:cNvPr id="175127" name="Picture 23"/>
          <p:cNvPicPr>
            <a:picLocks noChangeAspect="1" noChangeArrowheads="1"/>
          </p:cNvPicPr>
          <p:nvPr/>
        </p:nvPicPr>
        <p:blipFill>
          <a:blip r:embed="rId8" cstate="print"/>
          <a:srcRect/>
          <a:stretch>
            <a:fillRect/>
          </a:stretch>
        </p:blipFill>
        <p:spPr bwMode="auto">
          <a:xfrm>
            <a:off x="4876800" y="3876675"/>
            <a:ext cx="693738" cy="450850"/>
          </a:xfrm>
          <a:prstGeom prst="rect">
            <a:avLst/>
          </a:prstGeom>
          <a:noFill/>
          <a:ln w="9525">
            <a:noFill/>
            <a:miter lim="800000"/>
            <a:headEnd/>
            <a:tailEnd/>
          </a:ln>
        </p:spPr>
      </p:pic>
      <p:sp>
        <p:nvSpPr>
          <p:cNvPr id="175128" name="Text Box 24"/>
          <p:cNvSpPr txBox="1">
            <a:spLocks noChangeArrowheads="1"/>
          </p:cNvSpPr>
          <p:nvPr/>
        </p:nvSpPr>
        <p:spPr bwMode="auto">
          <a:xfrm>
            <a:off x="4832350" y="4449763"/>
            <a:ext cx="769938" cy="274637"/>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zh-CN" altLang="en-US" sz="1200">
                <a:solidFill>
                  <a:srgbClr val="000099"/>
                </a:solidFill>
                <a:ea typeface="SimHei" pitchFamily="2" charset="-122"/>
              </a:rPr>
              <a:t>供应商</a:t>
            </a:r>
            <a:r>
              <a:rPr lang="en-US" altLang="zh-CN" sz="1200">
                <a:solidFill>
                  <a:srgbClr val="000099"/>
                </a:solidFill>
                <a:ea typeface="SimHei" pitchFamily="2" charset="-122"/>
              </a:rPr>
              <a:t>2</a:t>
            </a:r>
          </a:p>
        </p:txBody>
      </p:sp>
      <p:sp>
        <p:nvSpPr>
          <p:cNvPr id="175129" name="Oval 25"/>
          <p:cNvSpPr>
            <a:spLocks noChangeArrowheads="1"/>
          </p:cNvSpPr>
          <p:nvPr/>
        </p:nvSpPr>
        <p:spPr bwMode="auto">
          <a:xfrm>
            <a:off x="4800600" y="5257800"/>
            <a:ext cx="838200" cy="762000"/>
          </a:xfrm>
          <a:prstGeom prst="ellipse">
            <a:avLst/>
          </a:prstGeom>
          <a:solidFill>
            <a:srgbClr val="F8F8F8"/>
          </a:solidFill>
          <a:ln w="9525">
            <a:solidFill>
              <a:srgbClr val="0000CC"/>
            </a:solidFill>
            <a:round/>
            <a:headEnd/>
            <a:tailEnd/>
          </a:ln>
        </p:spPr>
        <p:txBody>
          <a:bodyPr wrap="none" anchor="ctr"/>
          <a:lstStyle/>
          <a:p>
            <a:endParaRPr lang="zh-CN" altLang="en-US">
              <a:ea typeface="MS PGothic" pitchFamily="34" charset="-128"/>
            </a:endParaRPr>
          </a:p>
        </p:txBody>
      </p:sp>
      <p:pic>
        <p:nvPicPr>
          <p:cNvPr id="175130" name="Picture 26"/>
          <p:cNvPicPr>
            <a:picLocks noChangeAspect="1" noChangeArrowheads="1"/>
          </p:cNvPicPr>
          <p:nvPr/>
        </p:nvPicPr>
        <p:blipFill>
          <a:blip r:embed="rId8" cstate="print"/>
          <a:srcRect/>
          <a:stretch>
            <a:fillRect/>
          </a:stretch>
        </p:blipFill>
        <p:spPr bwMode="auto">
          <a:xfrm>
            <a:off x="4876800" y="5410200"/>
            <a:ext cx="693738" cy="450850"/>
          </a:xfrm>
          <a:prstGeom prst="rect">
            <a:avLst/>
          </a:prstGeom>
          <a:noFill/>
          <a:ln w="9525">
            <a:noFill/>
            <a:miter lim="800000"/>
            <a:headEnd/>
            <a:tailEnd/>
          </a:ln>
        </p:spPr>
      </p:pic>
      <p:sp>
        <p:nvSpPr>
          <p:cNvPr id="175131" name="Text Box 27"/>
          <p:cNvSpPr txBox="1">
            <a:spLocks noChangeArrowheads="1"/>
          </p:cNvSpPr>
          <p:nvPr/>
        </p:nvSpPr>
        <p:spPr bwMode="auto">
          <a:xfrm>
            <a:off x="4792663" y="5983288"/>
            <a:ext cx="769937" cy="274637"/>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zh-CN" altLang="en-US" sz="1200">
                <a:solidFill>
                  <a:srgbClr val="000099"/>
                </a:solidFill>
                <a:ea typeface="SimHei" pitchFamily="2" charset="-122"/>
              </a:rPr>
              <a:t>供应商</a:t>
            </a:r>
            <a:r>
              <a:rPr lang="en-US" altLang="zh-CN" sz="1200">
                <a:solidFill>
                  <a:srgbClr val="000099"/>
                </a:solidFill>
                <a:ea typeface="SimHei" pitchFamily="2" charset="-122"/>
              </a:rPr>
              <a:t>n</a:t>
            </a:r>
          </a:p>
        </p:txBody>
      </p:sp>
      <p:sp>
        <p:nvSpPr>
          <p:cNvPr id="900102" name="AutoShape 6"/>
          <p:cNvSpPr>
            <a:spLocks noChangeArrowheads="1"/>
          </p:cNvSpPr>
          <p:nvPr/>
        </p:nvSpPr>
        <p:spPr bwMode="auto">
          <a:xfrm flipV="1">
            <a:off x="1692275" y="5805488"/>
            <a:ext cx="2667000" cy="914400"/>
          </a:xfrm>
          <a:prstGeom prst="wedgeRoundRectCallout">
            <a:avLst>
              <a:gd name="adj1" fmla="val -39824"/>
              <a:gd name="adj2" fmla="val 90449"/>
              <a:gd name="adj3" fmla="val 16667"/>
            </a:avLst>
          </a:prstGeom>
          <a:gradFill rotWithShape="1">
            <a:gsLst>
              <a:gs pos="0">
                <a:srgbClr val="FFFF99"/>
              </a:gs>
              <a:gs pos="50000">
                <a:srgbClr val="FFFFEE"/>
              </a:gs>
              <a:gs pos="100000">
                <a:srgbClr val="FFFF99"/>
              </a:gs>
            </a:gsLst>
            <a:lin ang="5400000" scaled="1"/>
          </a:gradFill>
          <a:ln w="9525">
            <a:solidFill>
              <a:srgbClr val="009900"/>
            </a:solidFill>
            <a:miter lim="800000"/>
            <a:headEnd/>
            <a:tailEnd/>
          </a:ln>
          <a:effectLst>
            <a:prstShdw prst="shdw17" dist="17961" dir="2700000">
              <a:srgbClr val="005C00"/>
            </a:prstShdw>
          </a:effectLst>
        </p:spPr>
        <p:txBody>
          <a:bodyPr rot="10800000" anchor="ctr"/>
          <a:lstStyle/>
          <a:p>
            <a:pPr>
              <a:spcBef>
                <a:spcPct val="50000"/>
              </a:spcBef>
            </a:pPr>
            <a:r>
              <a:rPr lang="zh-CN" altLang="en-US" sz="1200">
                <a:solidFill>
                  <a:srgbClr val="0000CC"/>
                </a:solidFill>
                <a:ea typeface="黑体" pitchFamily="2" charset="-122"/>
              </a:rPr>
              <a:t>针对飞机的各个工作包或协调区域建立相应协同工作区间，支持参与工作包研制的各角色人员之间的协同，同时确保数据安全性。</a:t>
            </a:r>
            <a:endParaRPr lang="en-GB" altLang="zh-CN" sz="1200">
              <a:solidFill>
                <a:srgbClr val="0000CC"/>
              </a:solidFill>
              <a:ea typeface="黑体" pitchFamily="2" charset="-122"/>
            </a:endParaRPr>
          </a:p>
        </p:txBody>
      </p:sp>
      <p:cxnSp>
        <p:nvCxnSpPr>
          <p:cNvPr id="175133" name="AutoShape 29"/>
          <p:cNvCxnSpPr>
            <a:cxnSpLocks noChangeShapeType="1"/>
            <a:stCxn id="175134" idx="6"/>
            <a:endCxn id="43027" idx="0"/>
          </p:cNvCxnSpPr>
          <p:nvPr/>
        </p:nvCxnSpPr>
        <p:spPr bwMode="auto">
          <a:xfrm flipH="1">
            <a:off x="2095500" y="4052888"/>
            <a:ext cx="1316038" cy="1281112"/>
          </a:xfrm>
          <a:prstGeom prst="curvedConnector4">
            <a:avLst>
              <a:gd name="adj1" fmla="val -16282"/>
              <a:gd name="adj2" fmla="val 61093"/>
            </a:avLst>
          </a:prstGeom>
          <a:noFill/>
          <a:ln w="19050">
            <a:solidFill>
              <a:srgbClr val="009900"/>
            </a:solidFill>
            <a:round/>
            <a:headEnd/>
            <a:tailEnd type="triangle" w="med" len="med"/>
          </a:ln>
          <a:effectLst>
            <a:prstShdw prst="shdw17" dist="17961" dir="2700000">
              <a:srgbClr val="005C00"/>
            </a:prstShdw>
          </a:effectLst>
        </p:spPr>
      </p:cxnSp>
      <p:sp>
        <p:nvSpPr>
          <p:cNvPr id="175134" name="Oval 30"/>
          <p:cNvSpPr>
            <a:spLocks noChangeArrowheads="1"/>
          </p:cNvSpPr>
          <p:nvPr/>
        </p:nvSpPr>
        <p:spPr bwMode="auto">
          <a:xfrm>
            <a:off x="2787650" y="3763963"/>
            <a:ext cx="609600" cy="576262"/>
          </a:xfrm>
          <a:prstGeom prst="ellipse">
            <a:avLst/>
          </a:prstGeom>
          <a:noFill/>
          <a:ln w="28575">
            <a:solidFill>
              <a:srgbClr val="009900"/>
            </a:solidFill>
            <a:round/>
            <a:headEnd/>
            <a:tailEnd/>
          </a:ln>
        </p:spPr>
        <p:txBody>
          <a:bodyPr wrap="none" anchor="ctr"/>
          <a:lstStyle/>
          <a:p>
            <a:endParaRPr lang="zh-CN" altLang="en-US">
              <a:ea typeface="MS PGothic" pitchFamily="34" charset="-128"/>
            </a:endParaRPr>
          </a:p>
        </p:txBody>
      </p:sp>
      <p:sp>
        <p:nvSpPr>
          <p:cNvPr id="175135" name="AutoShape 31"/>
          <p:cNvSpPr>
            <a:spLocks/>
          </p:cNvSpPr>
          <p:nvPr/>
        </p:nvSpPr>
        <p:spPr bwMode="auto">
          <a:xfrm>
            <a:off x="7086600" y="2057400"/>
            <a:ext cx="228600" cy="3810000"/>
          </a:xfrm>
          <a:prstGeom prst="rightBrace">
            <a:avLst>
              <a:gd name="adj1" fmla="val 138889"/>
              <a:gd name="adj2" fmla="val 50000"/>
            </a:avLst>
          </a:prstGeom>
          <a:noFill/>
          <a:ln w="19050">
            <a:solidFill>
              <a:srgbClr val="009900"/>
            </a:solidFill>
            <a:round/>
            <a:headEnd/>
            <a:tailEnd/>
          </a:ln>
          <a:effectLst>
            <a:prstShdw prst="shdw17" dist="17961" dir="2700000">
              <a:srgbClr val="005C00"/>
            </a:prstShdw>
          </a:effectLst>
        </p:spPr>
        <p:txBody>
          <a:bodyPr wrap="none" anchor="ctr"/>
          <a:lstStyle/>
          <a:p>
            <a:endParaRPr lang="zh-CN" altLang="en-US">
              <a:ea typeface="MS PGothic" pitchFamily="34" charset="-128"/>
            </a:endParaRPr>
          </a:p>
        </p:txBody>
      </p:sp>
      <p:sp>
        <p:nvSpPr>
          <p:cNvPr id="900105" name="AutoShape 9"/>
          <p:cNvSpPr>
            <a:spLocks noChangeArrowheads="1"/>
          </p:cNvSpPr>
          <p:nvPr/>
        </p:nvSpPr>
        <p:spPr bwMode="auto">
          <a:xfrm>
            <a:off x="7391400" y="2708275"/>
            <a:ext cx="1676400" cy="2497138"/>
          </a:xfrm>
          <a:prstGeom prst="roundRect">
            <a:avLst>
              <a:gd name="adj" fmla="val 17273"/>
            </a:avLst>
          </a:prstGeom>
          <a:gradFill rotWithShape="1">
            <a:gsLst>
              <a:gs pos="0">
                <a:srgbClr val="CCFFFF"/>
              </a:gs>
              <a:gs pos="100000">
                <a:srgbClr val="FFFFFF"/>
              </a:gs>
            </a:gsLst>
            <a:lin ang="18900000" scaled="1"/>
          </a:gradFill>
          <a:ln w="3175">
            <a:solidFill>
              <a:srgbClr val="009900"/>
            </a:solidFill>
            <a:round/>
            <a:headEnd/>
            <a:tailEnd/>
          </a:ln>
        </p:spPr>
        <p:txBody>
          <a:bodyPr/>
          <a:lstStyle/>
          <a:p>
            <a:pPr marL="342900" indent="-342900">
              <a:spcBef>
                <a:spcPct val="20000"/>
              </a:spcBef>
              <a:buSzPct val="120000"/>
              <a:buFontTx/>
              <a:buChar char="•"/>
            </a:pPr>
            <a:endParaRPr lang="fr-FR" altLang="zh-CN" sz="1600">
              <a:solidFill>
                <a:srgbClr val="000000"/>
              </a:solidFill>
              <a:ea typeface="MS PGothic" pitchFamily="34" charset="-128"/>
            </a:endParaRPr>
          </a:p>
        </p:txBody>
      </p:sp>
      <p:sp>
        <p:nvSpPr>
          <p:cNvPr id="900103" name="Rectangle 7"/>
          <p:cNvSpPr>
            <a:spLocks noChangeArrowheads="1"/>
          </p:cNvSpPr>
          <p:nvPr/>
        </p:nvSpPr>
        <p:spPr bwMode="auto">
          <a:xfrm>
            <a:off x="7391400" y="2900363"/>
            <a:ext cx="1752600" cy="2265362"/>
          </a:xfrm>
          <a:prstGeom prst="rect">
            <a:avLst/>
          </a:prstGeom>
          <a:noFill/>
          <a:ln w="9525">
            <a:noFill/>
            <a:miter lim="800000"/>
            <a:headEnd/>
            <a:tailEnd/>
          </a:ln>
        </p:spPr>
        <p:txBody>
          <a:bodyPr anchor="ctr"/>
          <a:lstStyle/>
          <a:p>
            <a:pPr>
              <a:lnSpc>
                <a:spcPct val="90000"/>
              </a:lnSpc>
              <a:spcBef>
                <a:spcPct val="40000"/>
              </a:spcBef>
              <a:spcAft>
                <a:spcPct val="25000"/>
              </a:spcAft>
            </a:pPr>
            <a:r>
              <a:rPr lang="zh-CN" altLang="en-GB" sz="1400" b="1" dirty="0">
                <a:solidFill>
                  <a:srgbClr val="0000CC"/>
                </a:solidFill>
                <a:latin typeface="Calibri" pitchFamily="34" charset="0"/>
                <a:ea typeface="华文楷体" pitchFamily="2" charset="-122"/>
              </a:rPr>
              <a:t>各供应商在异地根据配置条件获取飞机全机</a:t>
            </a:r>
            <a:r>
              <a:rPr lang="en-GB" altLang="zh-CN" sz="1400" b="1" dirty="0">
                <a:solidFill>
                  <a:srgbClr val="0000CC"/>
                </a:solidFill>
                <a:latin typeface="Calibri" pitchFamily="34" charset="0"/>
                <a:ea typeface="华文楷体" pitchFamily="2" charset="-122"/>
              </a:rPr>
              <a:t>DMU</a:t>
            </a:r>
            <a:r>
              <a:rPr lang="zh-CN" altLang="en-GB" sz="1400" b="1" dirty="0">
                <a:solidFill>
                  <a:srgbClr val="0000CC"/>
                </a:solidFill>
                <a:latin typeface="Calibri" pitchFamily="34" charset="0"/>
                <a:ea typeface="华文楷体" pitchFamily="2" charset="-122"/>
              </a:rPr>
              <a:t>中与该工作包（或协调区）相关的接口数据，基于单一</a:t>
            </a:r>
            <a:r>
              <a:rPr lang="en-GB" altLang="zh-CN" sz="1400" b="1" dirty="0">
                <a:solidFill>
                  <a:srgbClr val="0000CC"/>
                </a:solidFill>
                <a:latin typeface="Calibri" pitchFamily="34" charset="0"/>
                <a:ea typeface="华文楷体" pitchFamily="2" charset="-122"/>
              </a:rPr>
              <a:t>DMU</a:t>
            </a:r>
            <a:r>
              <a:rPr lang="zh-CN" altLang="en-GB" sz="1400" b="1" dirty="0">
                <a:solidFill>
                  <a:srgbClr val="0000CC"/>
                </a:solidFill>
                <a:latin typeface="Calibri" pitchFamily="34" charset="0"/>
                <a:ea typeface="华文楷体" pitchFamily="2" charset="-122"/>
              </a:rPr>
              <a:t>开展飞机的并行协同研制工作，并将</a:t>
            </a:r>
            <a:r>
              <a:rPr lang="en-GB" altLang="zh-CN" sz="1400" b="1" dirty="0">
                <a:solidFill>
                  <a:srgbClr val="0000CC"/>
                </a:solidFill>
                <a:latin typeface="Calibri" pitchFamily="34" charset="0"/>
                <a:ea typeface="华文楷体" pitchFamily="2" charset="-122"/>
              </a:rPr>
              <a:t>DMU</a:t>
            </a:r>
            <a:r>
              <a:rPr lang="zh-CN" altLang="en-GB" sz="1400" b="1" dirty="0">
                <a:solidFill>
                  <a:srgbClr val="0000CC"/>
                </a:solidFill>
                <a:latin typeface="Calibri" pitchFamily="34" charset="0"/>
                <a:ea typeface="华文楷体" pitchFamily="2" charset="-122"/>
              </a:rPr>
              <a:t>设计结果提交</a:t>
            </a:r>
            <a:r>
              <a:rPr lang="zh-CN" altLang="en-GB" sz="1400" b="1" dirty="0" smtClean="0">
                <a:solidFill>
                  <a:srgbClr val="0000CC"/>
                </a:solidFill>
                <a:latin typeface="Calibri" pitchFamily="34" charset="0"/>
                <a:ea typeface="华文楷体" pitchFamily="2" charset="-122"/>
              </a:rPr>
              <a:t>至</a:t>
            </a:r>
            <a:r>
              <a:rPr lang="en-US" altLang="zh-CN" sz="1400" b="1" dirty="0" smtClean="0">
                <a:solidFill>
                  <a:srgbClr val="0000CC"/>
                </a:solidFill>
                <a:latin typeface="Calibri" pitchFamily="34" charset="0"/>
                <a:ea typeface="华文楷体" pitchFamily="2" charset="-122"/>
              </a:rPr>
              <a:t>PLM</a:t>
            </a:r>
            <a:r>
              <a:rPr lang="zh-CN" altLang="en-GB" sz="1400" b="1" dirty="0" smtClean="0">
                <a:solidFill>
                  <a:srgbClr val="0000CC"/>
                </a:solidFill>
                <a:latin typeface="Calibri" pitchFamily="34" charset="0"/>
                <a:ea typeface="华文楷体" pitchFamily="2" charset="-122"/>
              </a:rPr>
              <a:t>系统</a:t>
            </a:r>
            <a:r>
              <a:rPr lang="zh-CN" altLang="en-GB" sz="1400" b="1" dirty="0">
                <a:solidFill>
                  <a:srgbClr val="0000CC"/>
                </a:solidFill>
                <a:latin typeface="Calibri" pitchFamily="34" charset="0"/>
                <a:ea typeface="华文楷体" pitchFamily="2" charset="-122"/>
              </a:rPr>
              <a:t>中。</a:t>
            </a:r>
          </a:p>
        </p:txBody>
      </p:sp>
      <p:sp>
        <p:nvSpPr>
          <p:cNvPr id="6" name="AutoShape 6"/>
          <p:cNvSpPr>
            <a:spLocks noChangeArrowheads="1"/>
          </p:cNvSpPr>
          <p:nvPr/>
        </p:nvSpPr>
        <p:spPr bwMode="auto">
          <a:xfrm flipV="1">
            <a:off x="4121150" y="1544638"/>
            <a:ext cx="1674813" cy="576262"/>
          </a:xfrm>
          <a:prstGeom prst="wedgeRoundRectCallout">
            <a:avLst>
              <a:gd name="adj1" fmla="val -82704"/>
              <a:gd name="adj2" fmla="val -80306"/>
              <a:gd name="adj3" fmla="val 16667"/>
            </a:avLst>
          </a:prstGeom>
          <a:gradFill rotWithShape="1">
            <a:gsLst>
              <a:gs pos="0">
                <a:srgbClr val="FFFF99"/>
              </a:gs>
              <a:gs pos="50000">
                <a:srgbClr val="FFFFEE"/>
              </a:gs>
              <a:gs pos="100000">
                <a:srgbClr val="FFFF99"/>
              </a:gs>
            </a:gsLst>
            <a:lin ang="5400000" scaled="1"/>
          </a:gradFill>
          <a:ln w="9525">
            <a:solidFill>
              <a:srgbClr val="009900"/>
            </a:solidFill>
            <a:miter lim="800000"/>
            <a:headEnd/>
            <a:tailEnd/>
          </a:ln>
          <a:effectLst>
            <a:prstShdw prst="shdw17" dist="17961" dir="2700000">
              <a:srgbClr val="005C00"/>
            </a:prstShdw>
          </a:effectLst>
        </p:spPr>
        <p:txBody>
          <a:bodyPr rot="10800000" anchor="ctr"/>
          <a:lstStyle/>
          <a:p>
            <a:pPr>
              <a:spcBef>
                <a:spcPct val="50000"/>
              </a:spcBef>
            </a:pPr>
            <a:r>
              <a:rPr lang="zh-CN" altLang="en-US" sz="1200">
                <a:solidFill>
                  <a:srgbClr val="0000CC"/>
                </a:solidFill>
                <a:ea typeface="黑体" pitchFamily="2" charset="-122"/>
              </a:rPr>
              <a:t>全机</a:t>
            </a:r>
            <a:r>
              <a:rPr lang="en-US" altLang="zh-CN" sz="1200">
                <a:solidFill>
                  <a:srgbClr val="0000CC"/>
                </a:solidFill>
                <a:ea typeface="黑体" pitchFamily="2" charset="-122"/>
              </a:rPr>
              <a:t>DMU</a:t>
            </a:r>
            <a:endParaRPr lang="en-GB" altLang="zh-CN" sz="1200">
              <a:solidFill>
                <a:srgbClr val="0000CC"/>
              </a:solidFill>
              <a:ea typeface="黑体" pitchFamily="2" charset="-122"/>
            </a:endParaRPr>
          </a:p>
        </p:txBody>
      </p:sp>
      <p:sp>
        <p:nvSpPr>
          <p:cNvPr id="43043" name="Rectangle 35"/>
          <p:cNvSpPr>
            <a:spLocks noChangeArrowheads="1"/>
          </p:cNvSpPr>
          <p:nvPr/>
        </p:nvSpPr>
        <p:spPr bwMode="auto">
          <a:xfrm>
            <a:off x="1771650" y="4316413"/>
            <a:ext cx="287338" cy="107950"/>
          </a:xfrm>
          <a:prstGeom prst="rect">
            <a:avLst/>
          </a:prstGeom>
          <a:solidFill>
            <a:schemeClr val="bg1"/>
          </a:solidFill>
          <a:ln w="9525">
            <a:noFill/>
            <a:miter lim="800000"/>
            <a:headEnd/>
            <a:tailEnd/>
          </a:ln>
        </p:spPr>
        <p:txBody>
          <a:bodyPr wrap="none" anchor="ctr"/>
          <a:lstStyle/>
          <a:p>
            <a:endParaRPr lang="zh-CN" altLang="en-US">
              <a:ea typeface="MS PGothic" pitchFamily="34" charset="-128"/>
            </a:endParaRPr>
          </a:p>
        </p:txBody>
      </p:sp>
      <p:sp>
        <p:nvSpPr>
          <p:cNvPr id="43044" name="Rectangle 36"/>
          <p:cNvSpPr>
            <a:spLocks noChangeArrowheads="1"/>
          </p:cNvSpPr>
          <p:nvPr/>
        </p:nvSpPr>
        <p:spPr bwMode="auto">
          <a:xfrm>
            <a:off x="2555875" y="4316413"/>
            <a:ext cx="323850" cy="107950"/>
          </a:xfrm>
          <a:prstGeom prst="rect">
            <a:avLst/>
          </a:prstGeom>
          <a:solidFill>
            <a:schemeClr val="bg1"/>
          </a:solidFill>
          <a:ln w="9525">
            <a:noFill/>
            <a:miter lim="800000"/>
            <a:headEnd/>
            <a:tailEnd/>
          </a:ln>
        </p:spPr>
        <p:txBody>
          <a:bodyPr wrap="none" anchor="ctr"/>
          <a:lstStyle/>
          <a:p>
            <a:endParaRPr lang="zh-CN" altLang="en-US">
              <a:ea typeface="MS PGothic" pitchFamily="34" charset="-128"/>
            </a:endParaRPr>
          </a:p>
        </p:txBody>
      </p:sp>
      <p:sp>
        <p:nvSpPr>
          <p:cNvPr id="37"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.4</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cDMU</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管理</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strVal val="#ppt_h"/>
                                          </p:val>
                                        </p:tav>
                                        <p:tav tm="100000">
                                          <p:val>
                                            <p:strVal val="#ppt_h"/>
                                          </p:val>
                                        </p:tav>
                                      </p:tavLst>
                                    </p:anim>
                                  </p:childTnLst>
                                </p:cTn>
                              </p:par>
                              <p:par>
                                <p:cTn id="16" presetID="17" presetClass="entr" presetSubtype="1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strVal val="#ppt_h"/>
                                          </p:val>
                                        </p:tav>
                                        <p:tav tm="100000">
                                          <p:val>
                                            <p:strVal val="#ppt_h"/>
                                          </p:val>
                                        </p:tav>
                                      </p:tavLst>
                                    </p:anim>
                                  </p:childTnLst>
                                </p:cTn>
                              </p:par>
                              <p:par>
                                <p:cTn id="20" presetID="17" presetClass="entr" presetSubtype="1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strVal val="#ppt_h"/>
                                          </p:val>
                                        </p:tav>
                                        <p:tav tm="100000">
                                          <p:val>
                                            <p:strVal val="#ppt_h"/>
                                          </p:val>
                                        </p:tav>
                                      </p:tavLst>
                                    </p:anim>
                                  </p:childTnLst>
                                </p:cTn>
                              </p:par>
                              <p:par>
                                <p:cTn id="24" presetID="17" presetClass="entr" presetSubtype="1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strVal val="#ppt_h"/>
                                          </p:val>
                                        </p:tav>
                                        <p:tav tm="100000">
                                          <p:val>
                                            <p:strVal val="#ppt_h"/>
                                          </p:val>
                                        </p:tav>
                                      </p:tavLst>
                                    </p:anim>
                                  </p:childTnLst>
                                </p:cTn>
                              </p:par>
                              <p:par>
                                <p:cTn id="28" presetID="17" presetClass="entr" presetSubtype="1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strVal val="#ppt_h"/>
                                          </p:val>
                                        </p:tav>
                                        <p:tav tm="100000">
                                          <p:val>
                                            <p:strVal val="#ppt_h"/>
                                          </p:val>
                                        </p:tav>
                                      </p:tavLst>
                                    </p:anim>
                                  </p:childTnLst>
                                </p:cTn>
                              </p:par>
                              <p:par>
                                <p:cTn id="32" presetID="17" presetClass="entr" presetSubtype="10" fill="hold" grpId="0" nodeType="withEffect">
                                  <p:stCondLst>
                                    <p:cond delay="0"/>
                                  </p:stCondLst>
                                  <p:childTnLst>
                                    <p:set>
                                      <p:cBhvr>
                                        <p:cTn id="33" dur="1" fill="hold">
                                          <p:stCondLst>
                                            <p:cond delay="0"/>
                                          </p:stCondLst>
                                        </p:cTn>
                                        <p:tgtEl>
                                          <p:spTgt spid="175121"/>
                                        </p:tgtEl>
                                        <p:attrNameLst>
                                          <p:attrName>style.visibility</p:attrName>
                                        </p:attrNameLst>
                                      </p:cBhvr>
                                      <p:to>
                                        <p:strVal val="visible"/>
                                      </p:to>
                                    </p:set>
                                    <p:anim calcmode="lin" valueType="num">
                                      <p:cBhvr>
                                        <p:cTn id="34" dur="500" fill="hold"/>
                                        <p:tgtEl>
                                          <p:spTgt spid="175121"/>
                                        </p:tgtEl>
                                        <p:attrNameLst>
                                          <p:attrName>ppt_w</p:attrName>
                                        </p:attrNameLst>
                                      </p:cBhvr>
                                      <p:tavLst>
                                        <p:tav tm="0">
                                          <p:val>
                                            <p:fltVal val="0"/>
                                          </p:val>
                                        </p:tav>
                                        <p:tav tm="100000">
                                          <p:val>
                                            <p:strVal val="#ppt_w"/>
                                          </p:val>
                                        </p:tav>
                                      </p:tavLst>
                                    </p:anim>
                                    <p:anim calcmode="lin" valueType="num">
                                      <p:cBhvr>
                                        <p:cTn id="35" dur="500" fill="hold"/>
                                        <p:tgtEl>
                                          <p:spTgt spid="175121"/>
                                        </p:tgtEl>
                                        <p:attrNameLst>
                                          <p:attrName>ppt_h</p:attrName>
                                        </p:attrNameLst>
                                      </p:cBhvr>
                                      <p:tavLst>
                                        <p:tav tm="0">
                                          <p:val>
                                            <p:strVal val="#ppt_h"/>
                                          </p:val>
                                        </p:tav>
                                        <p:tav tm="100000">
                                          <p:val>
                                            <p:strVal val="#ppt_h"/>
                                          </p:val>
                                        </p:tav>
                                      </p:tavLst>
                                    </p:anim>
                                  </p:childTnLst>
                                </p:cTn>
                              </p:par>
                              <p:par>
                                <p:cTn id="36" presetID="17" presetClass="entr" presetSubtype="10" fill="hold" nodeType="withEffect">
                                  <p:stCondLst>
                                    <p:cond delay="0"/>
                                  </p:stCondLst>
                                  <p:childTnLst>
                                    <p:set>
                                      <p:cBhvr>
                                        <p:cTn id="37" dur="1" fill="hold">
                                          <p:stCondLst>
                                            <p:cond delay="0"/>
                                          </p:stCondLst>
                                        </p:cTn>
                                        <p:tgtEl>
                                          <p:spTgt spid="175119"/>
                                        </p:tgtEl>
                                        <p:attrNameLst>
                                          <p:attrName>style.visibility</p:attrName>
                                        </p:attrNameLst>
                                      </p:cBhvr>
                                      <p:to>
                                        <p:strVal val="visible"/>
                                      </p:to>
                                    </p:set>
                                    <p:anim calcmode="lin" valueType="num">
                                      <p:cBhvr>
                                        <p:cTn id="38" dur="500" fill="hold"/>
                                        <p:tgtEl>
                                          <p:spTgt spid="175119"/>
                                        </p:tgtEl>
                                        <p:attrNameLst>
                                          <p:attrName>ppt_w</p:attrName>
                                        </p:attrNameLst>
                                      </p:cBhvr>
                                      <p:tavLst>
                                        <p:tav tm="0">
                                          <p:val>
                                            <p:fltVal val="0"/>
                                          </p:val>
                                        </p:tav>
                                        <p:tav tm="100000">
                                          <p:val>
                                            <p:strVal val="#ppt_w"/>
                                          </p:val>
                                        </p:tav>
                                      </p:tavLst>
                                    </p:anim>
                                    <p:anim calcmode="lin" valueType="num">
                                      <p:cBhvr>
                                        <p:cTn id="39" dur="500" fill="hold"/>
                                        <p:tgtEl>
                                          <p:spTgt spid="175119"/>
                                        </p:tgtEl>
                                        <p:attrNameLst>
                                          <p:attrName>ppt_h</p:attrName>
                                        </p:attrNameLst>
                                      </p:cBhvr>
                                      <p:tavLst>
                                        <p:tav tm="0">
                                          <p:val>
                                            <p:strVal val="#ppt_h"/>
                                          </p:val>
                                        </p:tav>
                                        <p:tav tm="100000">
                                          <p:val>
                                            <p:strVal val="#ppt_h"/>
                                          </p:val>
                                        </p:tav>
                                      </p:tavLst>
                                    </p:anim>
                                  </p:childTnLst>
                                </p:cTn>
                              </p:par>
                              <p:par>
                                <p:cTn id="40" presetID="17" presetClass="entr" presetSubtype="10" fill="hold" nodeType="withEffect">
                                  <p:stCondLst>
                                    <p:cond delay="0"/>
                                  </p:stCondLst>
                                  <p:childTnLst>
                                    <p:set>
                                      <p:cBhvr>
                                        <p:cTn id="41" dur="1" fill="hold">
                                          <p:stCondLst>
                                            <p:cond delay="0"/>
                                          </p:stCondLst>
                                        </p:cTn>
                                        <p:tgtEl>
                                          <p:spTgt spid="175120"/>
                                        </p:tgtEl>
                                        <p:attrNameLst>
                                          <p:attrName>style.visibility</p:attrName>
                                        </p:attrNameLst>
                                      </p:cBhvr>
                                      <p:to>
                                        <p:strVal val="visible"/>
                                      </p:to>
                                    </p:set>
                                    <p:anim calcmode="lin" valueType="num">
                                      <p:cBhvr>
                                        <p:cTn id="42" dur="500" fill="hold"/>
                                        <p:tgtEl>
                                          <p:spTgt spid="175120"/>
                                        </p:tgtEl>
                                        <p:attrNameLst>
                                          <p:attrName>ppt_w</p:attrName>
                                        </p:attrNameLst>
                                      </p:cBhvr>
                                      <p:tavLst>
                                        <p:tav tm="0">
                                          <p:val>
                                            <p:fltVal val="0"/>
                                          </p:val>
                                        </p:tav>
                                        <p:tav tm="100000">
                                          <p:val>
                                            <p:strVal val="#ppt_w"/>
                                          </p:val>
                                        </p:tav>
                                      </p:tavLst>
                                    </p:anim>
                                    <p:anim calcmode="lin" valueType="num">
                                      <p:cBhvr>
                                        <p:cTn id="43" dur="500" fill="hold"/>
                                        <p:tgtEl>
                                          <p:spTgt spid="175120"/>
                                        </p:tgtEl>
                                        <p:attrNameLst>
                                          <p:attrName>ppt_h</p:attrName>
                                        </p:attrNameLst>
                                      </p:cBhvr>
                                      <p:tavLst>
                                        <p:tav tm="0">
                                          <p:val>
                                            <p:strVal val="#ppt_h"/>
                                          </p:val>
                                        </p:tav>
                                        <p:tav tm="100000">
                                          <p:val>
                                            <p:strVal val="#ppt_h"/>
                                          </p:val>
                                        </p:tav>
                                      </p:tavLst>
                                    </p:anim>
                                  </p:childTnLst>
                                </p:cTn>
                              </p:par>
                            </p:childTnLst>
                          </p:cTn>
                        </p:par>
                        <p:par>
                          <p:cTn id="44" fill="hold">
                            <p:stCondLst>
                              <p:cond delay="500"/>
                            </p:stCondLst>
                            <p:childTnLst>
                              <p:par>
                                <p:cTn id="45" presetID="17" presetClass="entr" presetSubtype="10" fill="hold" grpId="0" nodeType="afterEffect">
                                  <p:stCondLst>
                                    <p:cond delay="0"/>
                                  </p:stCondLst>
                                  <p:childTnLst>
                                    <p:set>
                                      <p:cBhvr>
                                        <p:cTn id="46" dur="1" fill="hold">
                                          <p:stCondLst>
                                            <p:cond delay="0"/>
                                          </p:stCondLst>
                                        </p:cTn>
                                        <p:tgtEl>
                                          <p:spTgt spid="175134"/>
                                        </p:tgtEl>
                                        <p:attrNameLst>
                                          <p:attrName>style.visibility</p:attrName>
                                        </p:attrNameLst>
                                      </p:cBhvr>
                                      <p:to>
                                        <p:strVal val="visible"/>
                                      </p:to>
                                    </p:set>
                                    <p:anim calcmode="lin" valueType="num">
                                      <p:cBhvr>
                                        <p:cTn id="47" dur="500" fill="hold"/>
                                        <p:tgtEl>
                                          <p:spTgt spid="175134"/>
                                        </p:tgtEl>
                                        <p:attrNameLst>
                                          <p:attrName>ppt_w</p:attrName>
                                        </p:attrNameLst>
                                      </p:cBhvr>
                                      <p:tavLst>
                                        <p:tav tm="0">
                                          <p:val>
                                            <p:fltVal val="0"/>
                                          </p:val>
                                        </p:tav>
                                        <p:tav tm="100000">
                                          <p:val>
                                            <p:strVal val="#ppt_w"/>
                                          </p:val>
                                        </p:tav>
                                      </p:tavLst>
                                    </p:anim>
                                    <p:anim calcmode="lin" valueType="num">
                                      <p:cBhvr>
                                        <p:cTn id="48" dur="500" fill="hold"/>
                                        <p:tgtEl>
                                          <p:spTgt spid="175134"/>
                                        </p:tgtEl>
                                        <p:attrNameLst>
                                          <p:attrName>ppt_h</p:attrName>
                                        </p:attrNameLst>
                                      </p:cBhvr>
                                      <p:tavLst>
                                        <p:tav tm="0">
                                          <p:val>
                                            <p:strVal val="#ppt_h"/>
                                          </p:val>
                                        </p:tav>
                                        <p:tav tm="100000">
                                          <p:val>
                                            <p:strVal val="#ppt_h"/>
                                          </p:val>
                                        </p:tav>
                                      </p:tavLst>
                                    </p:anim>
                                  </p:childTnLst>
                                </p:cTn>
                              </p:par>
                              <p:par>
                                <p:cTn id="49" presetID="17" presetClass="entr" presetSubtype="10" fill="hold" nodeType="withEffect">
                                  <p:stCondLst>
                                    <p:cond delay="0"/>
                                  </p:stCondLst>
                                  <p:childTnLst>
                                    <p:set>
                                      <p:cBhvr>
                                        <p:cTn id="50" dur="1" fill="hold">
                                          <p:stCondLst>
                                            <p:cond delay="0"/>
                                          </p:stCondLst>
                                        </p:cTn>
                                        <p:tgtEl>
                                          <p:spTgt spid="175133"/>
                                        </p:tgtEl>
                                        <p:attrNameLst>
                                          <p:attrName>style.visibility</p:attrName>
                                        </p:attrNameLst>
                                      </p:cBhvr>
                                      <p:to>
                                        <p:strVal val="visible"/>
                                      </p:to>
                                    </p:set>
                                    <p:anim calcmode="lin" valueType="num">
                                      <p:cBhvr>
                                        <p:cTn id="51" dur="500" fill="hold"/>
                                        <p:tgtEl>
                                          <p:spTgt spid="175133"/>
                                        </p:tgtEl>
                                        <p:attrNameLst>
                                          <p:attrName>ppt_w</p:attrName>
                                        </p:attrNameLst>
                                      </p:cBhvr>
                                      <p:tavLst>
                                        <p:tav tm="0">
                                          <p:val>
                                            <p:fltVal val="0"/>
                                          </p:val>
                                        </p:tav>
                                        <p:tav tm="100000">
                                          <p:val>
                                            <p:strVal val="#ppt_w"/>
                                          </p:val>
                                        </p:tav>
                                      </p:tavLst>
                                    </p:anim>
                                    <p:anim calcmode="lin" valueType="num">
                                      <p:cBhvr>
                                        <p:cTn id="52" dur="500" fill="hold"/>
                                        <p:tgtEl>
                                          <p:spTgt spid="175133"/>
                                        </p:tgtEl>
                                        <p:attrNameLst>
                                          <p:attrName>ppt_h</p:attrName>
                                        </p:attrNameLst>
                                      </p:cBhvr>
                                      <p:tavLst>
                                        <p:tav tm="0">
                                          <p:val>
                                            <p:strVal val="#ppt_h"/>
                                          </p:val>
                                        </p:tav>
                                        <p:tav tm="100000">
                                          <p:val>
                                            <p:strVal val="#ppt_h"/>
                                          </p:val>
                                        </p:tav>
                                      </p:tavLst>
                                    </p:anim>
                                  </p:childTnLst>
                                </p:cTn>
                              </p:par>
                              <p:par>
                                <p:cTn id="53" presetID="17" presetClass="entr" presetSubtype="10" fill="hold" nodeType="withEffect">
                                  <p:stCondLst>
                                    <p:cond delay="0"/>
                                  </p:stCondLst>
                                  <p:childTnLst>
                                    <p:set>
                                      <p:cBhvr>
                                        <p:cTn id="54" dur="1" fill="hold">
                                          <p:stCondLst>
                                            <p:cond delay="0"/>
                                          </p:stCondLst>
                                        </p:cTn>
                                        <p:tgtEl>
                                          <p:spTgt spid="175122"/>
                                        </p:tgtEl>
                                        <p:attrNameLst>
                                          <p:attrName>style.visibility</p:attrName>
                                        </p:attrNameLst>
                                      </p:cBhvr>
                                      <p:to>
                                        <p:strVal val="visible"/>
                                      </p:to>
                                    </p:set>
                                    <p:anim calcmode="lin" valueType="num">
                                      <p:cBhvr>
                                        <p:cTn id="55" dur="500" fill="hold"/>
                                        <p:tgtEl>
                                          <p:spTgt spid="175122"/>
                                        </p:tgtEl>
                                        <p:attrNameLst>
                                          <p:attrName>ppt_w</p:attrName>
                                        </p:attrNameLst>
                                      </p:cBhvr>
                                      <p:tavLst>
                                        <p:tav tm="0">
                                          <p:val>
                                            <p:fltVal val="0"/>
                                          </p:val>
                                        </p:tav>
                                        <p:tav tm="100000">
                                          <p:val>
                                            <p:strVal val="#ppt_w"/>
                                          </p:val>
                                        </p:tav>
                                      </p:tavLst>
                                    </p:anim>
                                    <p:anim calcmode="lin" valueType="num">
                                      <p:cBhvr>
                                        <p:cTn id="56" dur="500" fill="hold"/>
                                        <p:tgtEl>
                                          <p:spTgt spid="175122"/>
                                        </p:tgtEl>
                                        <p:attrNameLst>
                                          <p:attrName>ppt_h</p:attrName>
                                        </p:attrNameLst>
                                      </p:cBhvr>
                                      <p:tavLst>
                                        <p:tav tm="0">
                                          <p:val>
                                            <p:strVal val="#ppt_h"/>
                                          </p:val>
                                        </p:tav>
                                        <p:tav tm="100000">
                                          <p:val>
                                            <p:strVal val="#ppt_h"/>
                                          </p:val>
                                        </p:tav>
                                      </p:tavLst>
                                    </p:anim>
                                  </p:childTnLst>
                                </p:cTn>
                              </p:par>
                            </p:childTnLst>
                          </p:cTn>
                        </p:par>
                        <p:par>
                          <p:cTn id="57" fill="hold">
                            <p:stCondLst>
                              <p:cond delay="1000"/>
                            </p:stCondLst>
                            <p:childTnLst>
                              <p:par>
                                <p:cTn id="58" presetID="55" presetClass="entr" presetSubtype="0" fill="hold" grpId="0" nodeType="afterEffect">
                                  <p:stCondLst>
                                    <p:cond delay="0"/>
                                  </p:stCondLst>
                                  <p:childTnLst>
                                    <p:set>
                                      <p:cBhvr>
                                        <p:cTn id="59" dur="1" fill="hold">
                                          <p:stCondLst>
                                            <p:cond delay="0"/>
                                          </p:stCondLst>
                                        </p:cTn>
                                        <p:tgtEl>
                                          <p:spTgt spid="900102"/>
                                        </p:tgtEl>
                                        <p:attrNameLst>
                                          <p:attrName>style.visibility</p:attrName>
                                        </p:attrNameLst>
                                      </p:cBhvr>
                                      <p:to>
                                        <p:strVal val="visible"/>
                                      </p:to>
                                    </p:set>
                                    <p:anim calcmode="lin" valueType="num">
                                      <p:cBhvr>
                                        <p:cTn id="60" dur="1000" fill="hold"/>
                                        <p:tgtEl>
                                          <p:spTgt spid="900102"/>
                                        </p:tgtEl>
                                        <p:attrNameLst>
                                          <p:attrName>ppt_w</p:attrName>
                                        </p:attrNameLst>
                                      </p:cBhvr>
                                      <p:tavLst>
                                        <p:tav tm="0">
                                          <p:val>
                                            <p:strVal val="#ppt_w*0.70"/>
                                          </p:val>
                                        </p:tav>
                                        <p:tav tm="100000">
                                          <p:val>
                                            <p:strVal val="#ppt_w"/>
                                          </p:val>
                                        </p:tav>
                                      </p:tavLst>
                                    </p:anim>
                                    <p:anim calcmode="lin" valueType="num">
                                      <p:cBhvr>
                                        <p:cTn id="61" dur="1000" fill="hold"/>
                                        <p:tgtEl>
                                          <p:spTgt spid="900102"/>
                                        </p:tgtEl>
                                        <p:attrNameLst>
                                          <p:attrName>ppt_h</p:attrName>
                                        </p:attrNameLst>
                                      </p:cBhvr>
                                      <p:tavLst>
                                        <p:tav tm="0">
                                          <p:val>
                                            <p:strVal val="#ppt_h"/>
                                          </p:val>
                                        </p:tav>
                                        <p:tav tm="100000">
                                          <p:val>
                                            <p:strVal val="#ppt_h"/>
                                          </p:val>
                                        </p:tav>
                                      </p:tavLst>
                                    </p:anim>
                                    <p:animEffect transition="in" filter="fade">
                                      <p:cBhvr>
                                        <p:cTn id="62" dur="1000"/>
                                        <p:tgtEl>
                                          <p:spTgt spid="900102"/>
                                        </p:tgtEl>
                                      </p:cBhvr>
                                    </p:animEffect>
                                  </p:childTnLst>
                                </p:cTn>
                              </p:par>
                            </p:childTnLst>
                          </p:cTn>
                        </p:par>
                      </p:childTnLst>
                    </p:cTn>
                  </p:par>
                  <p:par>
                    <p:cTn id="63" fill="hold">
                      <p:stCondLst>
                        <p:cond delay="indefinite"/>
                      </p:stCondLst>
                      <p:childTnLst>
                        <p:par>
                          <p:cTn id="64" fill="hold">
                            <p:stCondLst>
                              <p:cond delay="0"/>
                            </p:stCondLst>
                            <p:childTnLst>
                              <p:par>
                                <p:cTn id="65" presetID="17" presetClass="entr" presetSubtype="10" fill="hold" grpId="0" nodeType="clickEffect">
                                  <p:stCondLst>
                                    <p:cond delay="0"/>
                                  </p:stCondLst>
                                  <p:childTnLst>
                                    <p:set>
                                      <p:cBhvr>
                                        <p:cTn id="66" dur="1" fill="hold">
                                          <p:stCondLst>
                                            <p:cond delay="0"/>
                                          </p:stCondLst>
                                        </p:cTn>
                                        <p:tgtEl>
                                          <p:spTgt spid="175108"/>
                                        </p:tgtEl>
                                        <p:attrNameLst>
                                          <p:attrName>style.visibility</p:attrName>
                                        </p:attrNameLst>
                                      </p:cBhvr>
                                      <p:to>
                                        <p:strVal val="visible"/>
                                      </p:to>
                                    </p:set>
                                    <p:anim calcmode="lin" valueType="num">
                                      <p:cBhvr>
                                        <p:cTn id="67" dur="500" fill="hold"/>
                                        <p:tgtEl>
                                          <p:spTgt spid="175108"/>
                                        </p:tgtEl>
                                        <p:attrNameLst>
                                          <p:attrName>ppt_w</p:attrName>
                                        </p:attrNameLst>
                                      </p:cBhvr>
                                      <p:tavLst>
                                        <p:tav tm="0">
                                          <p:val>
                                            <p:fltVal val="0"/>
                                          </p:val>
                                        </p:tav>
                                        <p:tav tm="100000">
                                          <p:val>
                                            <p:strVal val="#ppt_w"/>
                                          </p:val>
                                        </p:tav>
                                      </p:tavLst>
                                    </p:anim>
                                    <p:anim calcmode="lin" valueType="num">
                                      <p:cBhvr>
                                        <p:cTn id="68" dur="500" fill="hold"/>
                                        <p:tgtEl>
                                          <p:spTgt spid="175108"/>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55" presetClass="entr" presetSubtype="0" fill="hold" nodeType="clickEffect">
                                  <p:stCondLst>
                                    <p:cond delay="0"/>
                                  </p:stCondLst>
                                  <p:childTnLst>
                                    <p:set>
                                      <p:cBhvr>
                                        <p:cTn id="72" dur="1" fill="hold">
                                          <p:stCondLst>
                                            <p:cond delay="0"/>
                                          </p:stCondLst>
                                        </p:cTn>
                                        <p:tgtEl>
                                          <p:spTgt spid="175109"/>
                                        </p:tgtEl>
                                        <p:attrNameLst>
                                          <p:attrName>style.visibility</p:attrName>
                                        </p:attrNameLst>
                                      </p:cBhvr>
                                      <p:to>
                                        <p:strVal val="visible"/>
                                      </p:to>
                                    </p:set>
                                    <p:anim calcmode="lin" valueType="num">
                                      <p:cBhvr>
                                        <p:cTn id="73" dur="1000" fill="hold"/>
                                        <p:tgtEl>
                                          <p:spTgt spid="175109"/>
                                        </p:tgtEl>
                                        <p:attrNameLst>
                                          <p:attrName>ppt_w</p:attrName>
                                        </p:attrNameLst>
                                      </p:cBhvr>
                                      <p:tavLst>
                                        <p:tav tm="0">
                                          <p:val>
                                            <p:strVal val="#ppt_w*0.70"/>
                                          </p:val>
                                        </p:tav>
                                        <p:tav tm="100000">
                                          <p:val>
                                            <p:strVal val="#ppt_w"/>
                                          </p:val>
                                        </p:tav>
                                      </p:tavLst>
                                    </p:anim>
                                    <p:anim calcmode="lin" valueType="num">
                                      <p:cBhvr>
                                        <p:cTn id="74" dur="1000" fill="hold"/>
                                        <p:tgtEl>
                                          <p:spTgt spid="175109"/>
                                        </p:tgtEl>
                                        <p:attrNameLst>
                                          <p:attrName>ppt_h</p:attrName>
                                        </p:attrNameLst>
                                      </p:cBhvr>
                                      <p:tavLst>
                                        <p:tav tm="0">
                                          <p:val>
                                            <p:strVal val="#ppt_h"/>
                                          </p:val>
                                        </p:tav>
                                        <p:tav tm="100000">
                                          <p:val>
                                            <p:strVal val="#ppt_h"/>
                                          </p:val>
                                        </p:tav>
                                      </p:tavLst>
                                    </p:anim>
                                    <p:animEffect transition="in" filter="fade">
                                      <p:cBhvr>
                                        <p:cTn id="75" dur="1000"/>
                                        <p:tgtEl>
                                          <p:spTgt spid="175109"/>
                                        </p:tgtEl>
                                      </p:cBhvr>
                                    </p:animEffect>
                                  </p:childTnLst>
                                </p:cTn>
                              </p:par>
                              <p:par>
                                <p:cTn id="76" presetID="55" presetClass="entr" presetSubtype="0" fill="hold" nodeType="withEffect">
                                  <p:stCondLst>
                                    <p:cond delay="0"/>
                                  </p:stCondLst>
                                  <p:childTnLst>
                                    <p:set>
                                      <p:cBhvr>
                                        <p:cTn id="77" dur="1" fill="hold">
                                          <p:stCondLst>
                                            <p:cond delay="0"/>
                                          </p:stCondLst>
                                        </p:cTn>
                                        <p:tgtEl>
                                          <p:spTgt spid="175110"/>
                                        </p:tgtEl>
                                        <p:attrNameLst>
                                          <p:attrName>style.visibility</p:attrName>
                                        </p:attrNameLst>
                                      </p:cBhvr>
                                      <p:to>
                                        <p:strVal val="visible"/>
                                      </p:to>
                                    </p:set>
                                    <p:anim calcmode="lin" valueType="num">
                                      <p:cBhvr>
                                        <p:cTn id="78" dur="1000" fill="hold"/>
                                        <p:tgtEl>
                                          <p:spTgt spid="175110"/>
                                        </p:tgtEl>
                                        <p:attrNameLst>
                                          <p:attrName>ppt_w</p:attrName>
                                        </p:attrNameLst>
                                      </p:cBhvr>
                                      <p:tavLst>
                                        <p:tav tm="0">
                                          <p:val>
                                            <p:strVal val="#ppt_w*0.70"/>
                                          </p:val>
                                        </p:tav>
                                        <p:tav tm="100000">
                                          <p:val>
                                            <p:strVal val="#ppt_w"/>
                                          </p:val>
                                        </p:tav>
                                      </p:tavLst>
                                    </p:anim>
                                    <p:anim calcmode="lin" valueType="num">
                                      <p:cBhvr>
                                        <p:cTn id="79" dur="1000" fill="hold"/>
                                        <p:tgtEl>
                                          <p:spTgt spid="175110"/>
                                        </p:tgtEl>
                                        <p:attrNameLst>
                                          <p:attrName>ppt_h</p:attrName>
                                        </p:attrNameLst>
                                      </p:cBhvr>
                                      <p:tavLst>
                                        <p:tav tm="0">
                                          <p:val>
                                            <p:strVal val="#ppt_h"/>
                                          </p:val>
                                        </p:tav>
                                        <p:tav tm="100000">
                                          <p:val>
                                            <p:strVal val="#ppt_h"/>
                                          </p:val>
                                        </p:tav>
                                      </p:tavLst>
                                    </p:anim>
                                    <p:animEffect transition="in" filter="fade">
                                      <p:cBhvr>
                                        <p:cTn id="80" dur="1000"/>
                                        <p:tgtEl>
                                          <p:spTgt spid="175110"/>
                                        </p:tgtEl>
                                      </p:cBhvr>
                                    </p:animEffect>
                                  </p:childTnLst>
                                </p:cTn>
                              </p:par>
                              <p:par>
                                <p:cTn id="81" presetID="55" presetClass="entr" presetSubtype="0" fill="hold" nodeType="withEffect">
                                  <p:stCondLst>
                                    <p:cond delay="0"/>
                                  </p:stCondLst>
                                  <p:childTnLst>
                                    <p:set>
                                      <p:cBhvr>
                                        <p:cTn id="82" dur="1" fill="hold">
                                          <p:stCondLst>
                                            <p:cond delay="0"/>
                                          </p:stCondLst>
                                        </p:cTn>
                                        <p:tgtEl>
                                          <p:spTgt spid="175111"/>
                                        </p:tgtEl>
                                        <p:attrNameLst>
                                          <p:attrName>style.visibility</p:attrName>
                                        </p:attrNameLst>
                                      </p:cBhvr>
                                      <p:to>
                                        <p:strVal val="visible"/>
                                      </p:to>
                                    </p:set>
                                    <p:anim calcmode="lin" valueType="num">
                                      <p:cBhvr>
                                        <p:cTn id="83" dur="1000" fill="hold"/>
                                        <p:tgtEl>
                                          <p:spTgt spid="175111"/>
                                        </p:tgtEl>
                                        <p:attrNameLst>
                                          <p:attrName>ppt_w</p:attrName>
                                        </p:attrNameLst>
                                      </p:cBhvr>
                                      <p:tavLst>
                                        <p:tav tm="0">
                                          <p:val>
                                            <p:strVal val="#ppt_w*0.70"/>
                                          </p:val>
                                        </p:tav>
                                        <p:tav tm="100000">
                                          <p:val>
                                            <p:strVal val="#ppt_w"/>
                                          </p:val>
                                        </p:tav>
                                      </p:tavLst>
                                    </p:anim>
                                    <p:anim calcmode="lin" valueType="num">
                                      <p:cBhvr>
                                        <p:cTn id="84" dur="1000" fill="hold"/>
                                        <p:tgtEl>
                                          <p:spTgt spid="175111"/>
                                        </p:tgtEl>
                                        <p:attrNameLst>
                                          <p:attrName>ppt_h</p:attrName>
                                        </p:attrNameLst>
                                      </p:cBhvr>
                                      <p:tavLst>
                                        <p:tav tm="0">
                                          <p:val>
                                            <p:strVal val="#ppt_h"/>
                                          </p:val>
                                        </p:tav>
                                        <p:tav tm="100000">
                                          <p:val>
                                            <p:strVal val="#ppt_h"/>
                                          </p:val>
                                        </p:tav>
                                      </p:tavLst>
                                    </p:anim>
                                    <p:animEffect transition="in" filter="fade">
                                      <p:cBhvr>
                                        <p:cTn id="85" dur="1000"/>
                                        <p:tgtEl>
                                          <p:spTgt spid="175111"/>
                                        </p:tgtEl>
                                      </p:cBhvr>
                                    </p:animEffect>
                                  </p:childTnLst>
                                </p:cTn>
                              </p:par>
                              <p:par>
                                <p:cTn id="86" presetID="55" presetClass="entr" presetSubtype="0" fill="hold" grpId="0" nodeType="withEffect">
                                  <p:stCondLst>
                                    <p:cond delay="0"/>
                                  </p:stCondLst>
                                  <p:childTnLst>
                                    <p:set>
                                      <p:cBhvr>
                                        <p:cTn id="87" dur="1" fill="hold">
                                          <p:stCondLst>
                                            <p:cond delay="0"/>
                                          </p:stCondLst>
                                        </p:cTn>
                                        <p:tgtEl>
                                          <p:spTgt spid="175112"/>
                                        </p:tgtEl>
                                        <p:attrNameLst>
                                          <p:attrName>style.visibility</p:attrName>
                                        </p:attrNameLst>
                                      </p:cBhvr>
                                      <p:to>
                                        <p:strVal val="visible"/>
                                      </p:to>
                                    </p:set>
                                    <p:anim calcmode="lin" valueType="num">
                                      <p:cBhvr>
                                        <p:cTn id="88" dur="1000" fill="hold"/>
                                        <p:tgtEl>
                                          <p:spTgt spid="175112"/>
                                        </p:tgtEl>
                                        <p:attrNameLst>
                                          <p:attrName>ppt_w</p:attrName>
                                        </p:attrNameLst>
                                      </p:cBhvr>
                                      <p:tavLst>
                                        <p:tav tm="0">
                                          <p:val>
                                            <p:strVal val="#ppt_w*0.70"/>
                                          </p:val>
                                        </p:tav>
                                        <p:tav tm="100000">
                                          <p:val>
                                            <p:strVal val="#ppt_w"/>
                                          </p:val>
                                        </p:tav>
                                      </p:tavLst>
                                    </p:anim>
                                    <p:anim calcmode="lin" valueType="num">
                                      <p:cBhvr>
                                        <p:cTn id="89" dur="1000" fill="hold"/>
                                        <p:tgtEl>
                                          <p:spTgt spid="175112"/>
                                        </p:tgtEl>
                                        <p:attrNameLst>
                                          <p:attrName>ppt_h</p:attrName>
                                        </p:attrNameLst>
                                      </p:cBhvr>
                                      <p:tavLst>
                                        <p:tav tm="0">
                                          <p:val>
                                            <p:strVal val="#ppt_h"/>
                                          </p:val>
                                        </p:tav>
                                        <p:tav tm="100000">
                                          <p:val>
                                            <p:strVal val="#ppt_h"/>
                                          </p:val>
                                        </p:tav>
                                      </p:tavLst>
                                    </p:anim>
                                    <p:animEffect transition="in" filter="fade">
                                      <p:cBhvr>
                                        <p:cTn id="90" dur="1000"/>
                                        <p:tgtEl>
                                          <p:spTgt spid="175112"/>
                                        </p:tgtEl>
                                      </p:cBhvr>
                                    </p:animEffect>
                                  </p:childTnLst>
                                </p:cTn>
                              </p:par>
                              <p:par>
                                <p:cTn id="91" presetID="55" presetClass="entr" presetSubtype="0" fill="hold" nodeType="withEffect">
                                  <p:stCondLst>
                                    <p:cond delay="0"/>
                                  </p:stCondLst>
                                  <p:childTnLst>
                                    <p:set>
                                      <p:cBhvr>
                                        <p:cTn id="92" dur="1" fill="hold">
                                          <p:stCondLst>
                                            <p:cond delay="0"/>
                                          </p:stCondLst>
                                        </p:cTn>
                                        <p:tgtEl>
                                          <p:spTgt spid="175124"/>
                                        </p:tgtEl>
                                        <p:attrNameLst>
                                          <p:attrName>style.visibility</p:attrName>
                                        </p:attrNameLst>
                                      </p:cBhvr>
                                      <p:to>
                                        <p:strVal val="visible"/>
                                      </p:to>
                                    </p:set>
                                    <p:anim calcmode="lin" valueType="num">
                                      <p:cBhvr>
                                        <p:cTn id="93" dur="1000" fill="hold"/>
                                        <p:tgtEl>
                                          <p:spTgt spid="175124"/>
                                        </p:tgtEl>
                                        <p:attrNameLst>
                                          <p:attrName>ppt_w</p:attrName>
                                        </p:attrNameLst>
                                      </p:cBhvr>
                                      <p:tavLst>
                                        <p:tav tm="0">
                                          <p:val>
                                            <p:strVal val="#ppt_w*0.70"/>
                                          </p:val>
                                        </p:tav>
                                        <p:tav tm="100000">
                                          <p:val>
                                            <p:strVal val="#ppt_w"/>
                                          </p:val>
                                        </p:tav>
                                      </p:tavLst>
                                    </p:anim>
                                    <p:anim calcmode="lin" valueType="num">
                                      <p:cBhvr>
                                        <p:cTn id="94" dur="1000" fill="hold"/>
                                        <p:tgtEl>
                                          <p:spTgt spid="175124"/>
                                        </p:tgtEl>
                                        <p:attrNameLst>
                                          <p:attrName>ppt_h</p:attrName>
                                        </p:attrNameLst>
                                      </p:cBhvr>
                                      <p:tavLst>
                                        <p:tav tm="0">
                                          <p:val>
                                            <p:strVal val="#ppt_h"/>
                                          </p:val>
                                        </p:tav>
                                        <p:tav tm="100000">
                                          <p:val>
                                            <p:strVal val="#ppt_h"/>
                                          </p:val>
                                        </p:tav>
                                      </p:tavLst>
                                    </p:anim>
                                    <p:animEffect transition="in" filter="fade">
                                      <p:cBhvr>
                                        <p:cTn id="95" dur="1000"/>
                                        <p:tgtEl>
                                          <p:spTgt spid="175124"/>
                                        </p:tgtEl>
                                      </p:cBhvr>
                                    </p:animEffect>
                                  </p:childTnLst>
                                </p:cTn>
                              </p:par>
                              <p:par>
                                <p:cTn id="96" presetID="55" presetClass="entr" presetSubtype="0" fill="hold" grpId="0" nodeType="withEffect">
                                  <p:stCondLst>
                                    <p:cond delay="0"/>
                                  </p:stCondLst>
                                  <p:childTnLst>
                                    <p:set>
                                      <p:cBhvr>
                                        <p:cTn id="97" dur="1" fill="hold">
                                          <p:stCondLst>
                                            <p:cond delay="0"/>
                                          </p:stCondLst>
                                        </p:cTn>
                                        <p:tgtEl>
                                          <p:spTgt spid="175125"/>
                                        </p:tgtEl>
                                        <p:attrNameLst>
                                          <p:attrName>style.visibility</p:attrName>
                                        </p:attrNameLst>
                                      </p:cBhvr>
                                      <p:to>
                                        <p:strVal val="visible"/>
                                      </p:to>
                                    </p:set>
                                    <p:anim calcmode="lin" valueType="num">
                                      <p:cBhvr>
                                        <p:cTn id="98" dur="1000" fill="hold"/>
                                        <p:tgtEl>
                                          <p:spTgt spid="175125"/>
                                        </p:tgtEl>
                                        <p:attrNameLst>
                                          <p:attrName>ppt_w</p:attrName>
                                        </p:attrNameLst>
                                      </p:cBhvr>
                                      <p:tavLst>
                                        <p:tav tm="0">
                                          <p:val>
                                            <p:strVal val="#ppt_w*0.70"/>
                                          </p:val>
                                        </p:tav>
                                        <p:tav tm="100000">
                                          <p:val>
                                            <p:strVal val="#ppt_w"/>
                                          </p:val>
                                        </p:tav>
                                      </p:tavLst>
                                    </p:anim>
                                    <p:anim calcmode="lin" valueType="num">
                                      <p:cBhvr>
                                        <p:cTn id="99" dur="1000" fill="hold"/>
                                        <p:tgtEl>
                                          <p:spTgt spid="175125"/>
                                        </p:tgtEl>
                                        <p:attrNameLst>
                                          <p:attrName>ppt_h</p:attrName>
                                        </p:attrNameLst>
                                      </p:cBhvr>
                                      <p:tavLst>
                                        <p:tav tm="0">
                                          <p:val>
                                            <p:strVal val="#ppt_h"/>
                                          </p:val>
                                        </p:tav>
                                        <p:tav tm="100000">
                                          <p:val>
                                            <p:strVal val="#ppt_h"/>
                                          </p:val>
                                        </p:tav>
                                      </p:tavLst>
                                    </p:anim>
                                    <p:animEffect transition="in" filter="fade">
                                      <p:cBhvr>
                                        <p:cTn id="100" dur="1000"/>
                                        <p:tgtEl>
                                          <p:spTgt spid="175125"/>
                                        </p:tgtEl>
                                      </p:cBhvr>
                                    </p:animEffect>
                                  </p:childTnLst>
                                </p:cTn>
                              </p:par>
                              <p:par>
                                <p:cTn id="101" presetID="55" presetClass="entr" presetSubtype="0" fill="hold" grpId="0" nodeType="withEffect">
                                  <p:stCondLst>
                                    <p:cond delay="0"/>
                                  </p:stCondLst>
                                  <p:childTnLst>
                                    <p:set>
                                      <p:cBhvr>
                                        <p:cTn id="102" dur="1" fill="hold">
                                          <p:stCondLst>
                                            <p:cond delay="0"/>
                                          </p:stCondLst>
                                        </p:cTn>
                                        <p:tgtEl>
                                          <p:spTgt spid="175126"/>
                                        </p:tgtEl>
                                        <p:attrNameLst>
                                          <p:attrName>style.visibility</p:attrName>
                                        </p:attrNameLst>
                                      </p:cBhvr>
                                      <p:to>
                                        <p:strVal val="visible"/>
                                      </p:to>
                                    </p:set>
                                    <p:anim calcmode="lin" valueType="num">
                                      <p:cBhvr>
                                        <p:cTn id="103" dur="1000" fill="hold"/>
                                        <p:tgtEl>
                                          <p:spTgt spid="175126"/>
                                        </p:tgtEl>
                                        <p:attrNameLst>
                                          <p:attrName>ppt_w</p:attrName>
                                        </p:attrNameLst>
                                      </p:cBhvr>
                                      <p:tavLst>
                                        <p:tav tm="0">
                                          <p:val>
                                            <p:strVal val="#ppt_w*0.70"/>
                                          </p:val>
                                        </p:tav>
                                        <p:tav tm="100000">
                                          <p:val>
                                            <p:strVal val="#ppt_w"/>
                                          </p:val>
                                        </p:tav>
                                      </p:tavLst>
                                    </p:anim>
                                    <p:anim calcmode="lin" valueType="num">
                                      <p:cBhvr>
                                        <p:cTn id="104" dur="1000" fill="hold"/>
                                        <p:tgtEl>
                                          <p:spTgt spid="175126"/>
                                        </p:tgtEl>
                                        <p:attrNameLst>
                                          <p:attrName>ppt_h</p:attrName>
                                        </p:attrNameLst>
                                      </p:cBhvr>
                                      <p:tavLst>
                                        <p:tav tm="0">
                                          <p:val>
                                            <p:strVal val="#ppt_h"/>
                                          </p:val>
                                        </p:tav>
                                        <p:tav tm="100000">
                                          <p:val>
                                            <p:strVal val="#ppt_h"/>
                                          </p:val>
                                        </p:tav>
                                      </p:tavLst>
                                    </p:anim>
                                    <p:animEffect transition="in" filter="fade">
                                      <p:cBhvr>
                                        <p:cTn id="105" dur="1000"/>
                                        <p:tgtEl>
                                          <p:spTgt spid="175126"/>
                                        </p:tgtEl>
                                      </p:cBhvr>
                                    </p:animEffect>
                                  </p:childTnLst>
                                </p:cTn>
                              </p:par>
                              <p:par>
                                <p:cTn id="106" presetID="55" presetClass="entr" presetSubtype="0" fill="hold" nodeType="withEffect">
                                  <p:stCondLst>
                                    <p:cond delay="0"/>
                                  </p:stCondLst>
                                  <p:childTnLst>
                                    <p:set>
                                      <p:cBhvr>
                                        <p:cTn id="107" dur="1" fill="hold">
                                          <p:stCondLst>
                                            <p:cond delay="0"/>
                                          </p:stCondLst>
                                        </p:cTn>
                                        <p:tgtEl>
                                          <p:spTgt spid="175127"/>
                                        </p:tgtEl>
                                        <p:attrNameLst>
                                          <p:attrName>style.visibility</p:attrName>
                                        </p:attrNameLst>
                                      </p:cBhvr>
                                      <p:to>
                                        <p:strVal val="visible"/>
                                      </p:to>
                                    </p:set>
                                    <p:anim calcmode="lin" valueType="num">
                                      <p:cBhvr>
                                        <p:cTn id="108" dur="1000" fill="hold"/>
                                        <p:tgtEl>
                                          <p:spTgt spid="175127"/>
                                        </p:tgtEl>
                                        <p:attrNameLst>
                                          <p:attrName>ppt_w</p:attrName>
                                        </p:attrNameLst>
                                      </p:cBhvr>
                                      <p:tavLst>
                                        <p:tav tm="0">
                                          <p:val>
                                            <p:strVal val="#ppt_w*0.70"/>
                                          </p:val>
                                        </p:tav>
                                        <p:tav tm="100000">
                                          <p:val>
                                            <p:strVal val="#ppt_w"/>
                                          </p:val>
                                        </p:tav>
                                      </p:tavLst>
                                    </p:anim>
                                    <p:anim calcmode="lin" valueType="num">
                                      <p:cBhvr>
                                        <p:cTn id="109" dur="1000" fill="hold"/>
                                        <p:tgtEl>
                                          <p:spTgt spid="175127"/>
                                        </p:tgtEl>
                                        <p:attrNameLst>
                                          <p:attrName>ppt_h</p:attrName>
                                        </p:attrNameLst>
                                      </p:cBhvr>
                                      <p:tavLst>
                                        <p:tav tm="0">
                                          <p:val>
                                            <p:strVal val="#ppt_h"/>
                                          </p:val>
                                        </p:tav>
                                        <p:tav tm="100000">
                                          <p:val>
                                            <p:strVal val="#ppt_h"/>
                                          </p:val>
                                        </p:tav>
                                      </p:tavLst>
                                    </p:anim>
                                    <p:animEffect transition="in" filter="fade">
                                      <p:cBhvr>
                                        <p:cTn id="110" dur="1000"/>
                                        <p:tgtEl>
                                          <p:spTgt spid="175127"/>
                                        </p:tgtEl>
                                      </p:cBhvr>
                                    </p:animEffect>
                                  </p:childTnLst>
                                </p:cTn>
                              </p:par>
                              <p:par>
                                <p:cTn id="111" presetID="55" presetClass="entr" presetSubtype="0" fill="hold" grpId="0" nodeType="withEffect">
                                  <p:stCondLst>
                                    <p:cond delay="0"/>
                                  </p:stCondLst>
                                  <p:childTnLst>
                                    <p:set>
                                      <p:cBhvr>
                                        <p:cTn id="112" dur="1" fill="hold">
                                          <p:stCondLst>
                                            <p:cond delay="0"/>
                                          </p:stCondLst>
                                        </p:cTn>
                                        <p:tgtEl>
                                          <p:spTgt spid="175128"/>
                                        </p:tgtEl>
                                        <p:attrNameLst>
                                          <p:attrName>style.visibility</p:attrName>
                                        </p:attrNameLst>
                                      </p:cBhvr>
                                      <p:to>
                                        <p:strVal val="visible"/>
                                      </p:to>
                                    </p:set>
                                    <p:anim calcmode="lin" valueType="num">
                                      <p:cBhvr>
                                        <p:cTn id="113" dur="1000" fill="hold"/>
                                        <p:tgtEl>
                                          <p:spTgt spid="175128"/>
                                        </p:tgtEl>
                                        <p:attrNameLst>
                                          <p:attrName>ppt_w</p:attrName>
                                        </p:attrNameLst>
                                      </p:cBhvr>
                                      <p:tavLst>
                                        <p:tav tm="0">
                                          <p:val>
                                            <p:strVal val="#ppt_w*0.70"/>
                                          </p:val>
                                        </p:tav>
                                        <p:tav tm="100000">
                                          <p:val>
                                            <p:strVal val="#ppt_w"/>
                                          </p:val>
                                        </p:tav>
                                      </p:tavLst>
                                    </p:anim>
                                    <p:anim calcmode="lin" valueType="num">
                                      <p:cBhvr>
                                        <p:cTn id="114" dur="1000" fill="hold"/>
                                        <p:tgtEl>
                                          <p:spTgt spid="175128"/>
                                        </p:tgtEl>
                                        <p:attrNameLst>
                                          <p:attrName>ppt_h</p:attrName>
                                        </p:attrNameLst>
                                      </p:cBhvr>
                                      <p:tavLst>
                                        <p:tav tm="0">
                                          <p:val>
                                            <p:strVal val="#ppt_h"/>
                                          </p:val>
                                        </p:tav>
                                        <p:tav tm="100000">
                                          <p:val>
                                            <p:strVal val="#ppt_h"/>
                                          </p:val>
                                        </p:tav>
                                      </p:tavLst>
                                    </p:anim>
                                    <p:animEffect transition="in" filter="fade">
                                      <p:cBhvr>
                                        <p:cTn id="115" dur="1000"/>
                                        <p:tgtEl>
                                          <p:spTgt spid="175128"/>
                                        </p:tgtEl>
                                      </p:cBhvr>
                                    </p:animEffect>
                                  </p:childTnLst>
                                </p:cTn>
                              </p:par>
                              <p:par>
                                <p:cTn id="116" presetID="55" presetClass="entr" presetSubtype="0" fill="hold" grpId="0" nodeType="withEffect">
                                  <p:stCondLst>
                                    <p:cond delay="0"/>
                                  </p:stCondLst>
                                  <p:childTnLst>
                                    <p:set>
                                      <p:cBhvr>
                                        <p:cTn id="117" dur="1" fill="hold">
                                          <p:stCondLst>
                                            <p:cond delay="0"/>
                                          </p:stCondLst>
                                        </p:cTn>
                                        <p:tgtEl>
                                          <p:spTgt spid="175129"/>
                                        </p:tgtEl>
                                        <p:attrNameLst>
                                          <p:attrName>style.visibility</p:attrName>
                                        </p:attrNameLst>
                                      </p:cBhvr>
                                      <p:to>
                                        <p:strVal val="visible"/>
                                      </p:to>
                                    </p:set>
                                    <p:anim calcmode="lin" valueType="num">
                                      <p:cBhvr>
                                        <p:cTn id="118" dur="1000" fill="hold"/>
                                        <p:tgtEl>
                                          <p:spTgt spid="175129"/>
                                        </p:tgtEl>
                                        <p:attrNameLst>
                                          <p:attrName>ppt_w</p:attrName>
                                        </p:attrNameLst>
                                      </p:cBhvr>
                                      <p:tavLst>
                                        <p:tav tm="0">
                                          <p:val>
                                            <p:strVal val="#ppt_w*0.70"/>
                                          </p:val>
                                        </p:tav>
                                        <p:tav tm="100000">
                                          <p:val>
                                            <p:strVal val="#ppt_w"/>
                                          </p:val>
                                        </p:tav>
                                      </p:tavLst>
                                    </p:anim>
                                    <p:anim calcmode="lin" valueType="num">
                                      <p:cBhvr>
                                        <p:cTn id="119" dur="1000" fill="hold"/>
                                        <p:tgtEl>
                                          <p:spTgt spid="175129"/>
                                        </p:tgtEl>
                                        <p:attrNameLst>
                                          <p:attrName>ppt_h</p:attrName>
                                        </p:attrNameLst>
                                      </p:cBhvr>
                                      <p:tavLst>
                                        <p:tav tm="0">
                                          <p:val>
                                            <p:strVal val="#ppt_h"/>
                                          </p:val>
                                        </p:tav>
                                        <p:tav tm="100000">
                                          <p:val>
                                            <p:strVal val="#ppt_h"/>
                                          </p:val>
                                        </p:tav>
                                      </p:tavLst>
                                    </p:anim>
                                    <p:animEffect transition="in" filter="fade">
                                      <p:cBhvr>
                                        <p:cTn id="120" dur="1000"/>
                                        <p:tgtEl>
                                          <p:spTgt spid="175129"/>
                                        </p:tgtEl>
                                      </p:cBhvr>
                                    </p:animEffect>
                                  </p:childTnLst>
                                </p:cTn>
                              </p:par>
                              <p:par>
                                <p:cTn id="121" presetID="55" presetClass="entr" presetSubtype="0" fill="hold" nodeType="withEffect">
                                  <p:stCondLst>
                                    <p:cond delay="0"/>
                                  </p:stCondLst>
                                  <p:childTnLst>
                                    <p:set>
                                      <p:cBhvr>
                                        <p:cTn id="122" dur="1" fill="hold">
                                          <p:stCondLst>
                                            <p:cond delay="0"/>
                                          </p:stCondLst>
                                        </p:cTn>
                                        <p:tgtEl>
                                          <p:spTgt spid="175130"/>
                                        </p:tgtEl>
                                        <p:attrNameLst>
                                          <p:attrName>style.visibility</p:attrName>
                                        </p:attrNameLst>
                                      </p:cBhvr>
                                      <p:to>
                                        <p:strVal val="visible"/>
                                      </p:to>
                                    </p:set>
                                    <p:anim calcmode="lin" valueType="num">
                                      <p:cBhvr>
                                        <p:cTn id="123" dur="1000" fill="hold"/>
                                        <p:tgtEl>
                                          <p:spTgt spid="175130"/>
                                        </p:tgtEl>
                                        <p:attrNameLst>
                                          <p:attrName>ppt_w</p:attrName>
                                        </p:attrNameLst>
                                      </p:cBhvr>
                                      <p:tavLst>
                                        <p:tav tm="0">
                                          <p:val>
                                            <p:strVal val="#ppt_w*0.70"/>
                                          </p:val>
                                        </p:tav>
                                        <p:tav tm="100000">
                                          <p:val>
                                            <p:strVal val="#ppt_w"/>
                                          </p:val>
                                        </p:tav>
                                      </p:tavLst>
                                    </p:anim>
                                    <p:anim calcmode="lin" valueType="num">
                                      <p:cBhvr>
                                        <p:cTn id="124" dur="1000" fill="hold"/>
                                        <p:tgtEl>
                                          <p:spTgt spid="175130"/>
                                        </p:tgtEl>
                                        <p:attrNameLst>
                                          <p:attrName>ppt_h</p:attrName>
                                        </p:attrNameLst>
                                      </p:cBhvr>
                                      <p:tavLst>
                                        <p:tav tm="0">
                                          <p:val>
                                            <p:strVal val="#ppt_h"/>
                                          </p:val>
                                        </p:tav>
                                        <p:tav tm="100000">
                                          <p:val>
                                            <p:strVal val="#ppt_h"/>
                                          </p:val>
                                        </p:tav>
                                      </p:tavLst>
                                    </p:anim>
                                    <p:animEffect transition="in" filter="fade">
                                      <p:cBhvr>
                                        <p:cTn id="125" dur="1000"/>
                                        <p:tgtEl>
                                          <p:spTgt spid="175130"/>
                                        </p:tgtEl>
                                      </p:cBhvr>
                                    </p:animEffect>
                                  </p:childTnLst>
                                </p:cTn>
                              </p:par>
                              <p:par>
                                <p:cTn id="126" presetID="55" presetClass="entr" presetSubtype="0" fill="hold" grpId="0" nodeType="withEffect">
                                  <p:stCondLst>
                                    <p:cond delay="0"/>
                                  </p:stCondLst>
                                  <p:childTnLst>
                                    <p:set>
                                      <p:cBhvr>
                                        <p:cTn id="127" dur="1" fill="hold">
                                          <p:stCondLst>
                                            <p:cond delay="0"/>
                                          </p:stCondLst>
                                        </p:cTn>
                                        <p:tgtEl>
                                          <p:spTgt spid="175131"/>
                                        </p:tgtEl>
                                        <p:attrNameLst>
                                          <p:attrName>style.visibility</p:attrName>
                                        </p:attrNameLst>
                                      </p:cBhvr>
                                      <p:to>
                                        <p:strVal val="visible"/>
                                      </p:to>
                                    </p:set>
                                    <p:anim calcmode="lin" valueType="num">
                                      <p:cBhvr>
                                        <p:cTn id="128" dur="1000" fill="hold"/>
                                        <p:tgtEl>
                                          <p:spTgt spid="175131"/>
                                        </p:tgtEl>
                                        <p:attrNameLst>
                                          <p:attrName>ppt_w</p:attrName>
                                        </p:attrNameLst>
                                      </p:cBhvr>
                                      <p:tavLst>
                                        <p:tav tm="0">
                                          <p:val>
                                            <p:strVal val="#ppt_w*0.70"/>
                                          </p:val>
                                        </p:tav>
                                        <p:tav tm="100000">
                                          <p:val>
                                            <p:strVal val="#ppt_w"/>
                                          </p:val>
                                        </p:tav>
                                      </p:tavLst>
                                    </p:anim>
                                    <p:anim calcmode="lin" valueType="num">
                                      <p:cBhvr>
                                        <p:cTn id="129" dur="1000" fill="hold"/>
                                        <p:tgtEl>
                                          <p:spTgt spid="175131"/>
                                        </p:tgtEl>
                                        <p:attrNameLst>
                                          <p:attrName>ppt_h</p:attrName>
                                        </p:attrNameLst>
                                      </p:cBhvr>
                                      <p:tavLst>
                                        <p:tav tm="0">
                                          <p:val>
                                            <p:strVal val="#ppt_h"/>
                                          </p:val>
                                        </p:tav>
                                        <p:tav tm="100000">
                                          <p:val>
                                            <p:strVal val="#ppt_h"/>
                                          </p:val>
                                        </p:tav>
                                      </p:tavLst>
                                    </p:anim>
                                    <p:animEffect transition="in" filter="fade">
                                      <p:cBhvr>
                                        <p:cTn id="130" dur="1000"/>
                                        <p:tgtEl>
                                          <p:spTgt spid="175131"/>
                                        </p:tgtEl>
                                      </p:cBhvr>
                                    </p:animEffect>
                                  </p:childTnLst>
                                </p:cTn>
                              </p:par>
                            </p:childTnLst>
                          </p:cTn>
                        </p:par>
                      </p:childTnLst>
                    </p:cTn>
                  </p:par>
                  <p:par>
                    <p:cTn id="131" fill="hold">
                      <p:stCondLst>
                        <p:cond delay="indefinite"/>
                      </p:stCondLst>
                      <p:childTnLst>
                        <p:par>
                          <p:cTn id="132" fill="hold">
                            <p:stCondLst>
                              <p:cond delay="0"/>
                            </p:stCondLst>
                            <p:childTnLst>
                              <p:par>
                                <p:cTn id="133" presetID="55" presetClass="entr" presetSubtype="0" fill="hold" grpId="0" nodeType="clickEffect">
                                  <p:stCondLst>
                                    <p:cond delay="0"/>
                                  </p:stCondLst>
                                  <p:childTnLst>
                                    <p:set>
                                      <p:cBhvr>
                                        <p:cTn id="134" dur="1" fill="hold">
                                          <p:stCondLst>
                                            <p:cond delay="0"/>
                                          </p:stCondLst>
                                        </p:cTn>
                                        <p:tgtEl>
                                          <p:spTgt spid="900105"/>
                                        </p:tgtEl>
                                        <p:attrNameLst>
                                          <p:attrName>style.visibility</p:attrName>
                                        </p:attrNameLst>
                                      </p:cBhvr>
                                      <p:to>
                                        <p:strVal val="visible"/>
                                      </p:to>
                                    </p:set>
                                    <p:anim calcmode="lin" valueType="num">
                                      <p:cBhvr>
                                        <p:cTn id="135" dur="1000" fill="hold"/>
                                        <p:tgtEl>
                                          <p:spTgt spid="900105"/>
                                        </p:tgtEl>
                                        <p:attrNameLst>
                                          <p:attrName>ppt_w</p:attrName>
                                        </p:attrNameLst>
                                      </p:cBhvr>
                                      <p:tavLst>
                                        <p:tav tm="0">
                                          <p:val>
                                            <p:strVal val="#ppt_w*0.70"/>
                                          </p:val>
                                        </p:tav>
                                        <p:tav tm="100000">
                                          <p:val>
                                            <p:strVal val="#ppt_w"/>
                                          </p:val>
                                        </p:tav>
                                      </p:tavLst>
                                    </p:anim>
                                    <p:anim calcmode="lin" valueType="num">
                                      <p:cBhvr>
                                        <p:cTn id="136" dur="1000" fill="hold"/>
                                        <p:tgtEl>
                                          <p:spTgt spid="900105"/>
                                        </p:tgtEl>
                                        <p:attrNameLst>
                                          <p:attrName>ppt_h</p:attrName>
                                        </p:attrNameLst>
                                      </p:cBhvr>
                                      <p:tavLst>
                                        <p:tav tm="0">
                                          <p:val>
                                            <p:strVal val="#ppt_h"/>
                                          </p:val>
                                        </p:tav>
                                        <p:tav tm="100000">
                                          <p:val>
                                            <p:strVal val="#ppt_h"/>
                                          </p:val>
                                        </p:tav>
                                      </p:tavLst>
                                    </p:anim>
                                    <p:animEffect transition="in" filter="fade">
                                      <p:cBhvr>
                                        <p:cTn id="137" dur="1000"/>
                                        <p:tgtEl>
                                          <p:spTgt spid="900105"/>
                                        </p:tgtEl>
                                      </p:cBhvr>
                                    </p:animEffect>
                                  </p:childTnLst>
                                </p:cTn>
                              </p:par>
                              <p:par>
                                <p:cTn id="138" presetID="55" presetClass="entr" presetSubtype="0" fill="hold" grpId="0" nodeType="withEffect">
                                  <p:stCondLst>
                                    <p:cond delay="0"/>
                                  </p:stCondLst>
                                  <p:childTnLst>
                                    <p:set>
                                      <p:cBhvr>
                                        <p:cTn id="139" dur="1" fill="hold">
                                          <p:stCondLst>
                                            <p:cond delay="0"/>
                                          </p:stCondLst>
                                        </p:cTn>
                                        <p:tgtEl>
                                          <p:spTgt spid="900103"/>
                                        </p:tgtEl>
                                        <p:attrNameLst>
                                          <p:attrName>style.visibility</p:attrName>
                                        </p:attrNameLst>
                                      </p:cBhvr>
                                      <p:to>
                                        <p:strVal val="visible"/>
                                      </p:to>
                                    </p:set>
                                    <p:anim calcmode="lin" valueType="num">
                                      <p:cBhvr>
                                        <p:cTn id="140" dur="1000" fill="hold"/>
                                        <p:tgtEl>
                                          <p:spTgt spid="900103"/>
                                        </p:tgtEl>
                                        <p:attrNameLst>
                                          <p:attrName>ppt_w</p:attrName>
                                        </p:attrNameLst>
                                      </p:cBhvr>
                                      <p:tavLst>
                                        <p:tav tm="0">
                                          <p:val>
                                            <p:strVal val="#ppt_w*0.70"/>
                                          </p:val>
                                        </p:tav>
                                        <p:tav tm="100000">
                                          <p:val>
                                            <p:strVal val="#ppt_w"/>
                                          </p:val>
                                        </p:tav>
                                      </p:tavLst>
                                    </p:anim>
                                    <p:anim calcmode="lin" valueType="num">
                                      <p:cBhvr>
                                        <p:cTn id="141" dur="1000" fill="hold"/>
                                        <p:tgtEl>
                                          <p:spTgt spid="900103"/>
                                        </p:tgtEl>
                                        <p:attrNameLst>
                                          <p:attrName>ppt_h</p:attrName>
                                        </p:attrNameLst>
                                      </p:cBhvr>
                                      <p:tavLst>
                                        <p:tav tm="0">
                                          <p:val>
                                            <p:strVal val="#ppt_h"/>
                                          </p:val>
                                        </p:tav>
                                        <p:tav tm="100000">
                                          <p:val>
                                            <p:strVal val="#ppt_h"/>
                                          </p:val>
                                        </p:tav>
                                      </p:tavLst>
                                    </p:anim>
                                    <p:animEffect transition="in" filter="fade">
                                      <p:cBhvr>
                                        <p:cTn id="142" dur="1000"/>
                                        <p:tgtEl>
                                          <p:spTgt spid="900103"/>
                                        </p:tgtEl>
                                      </p:cBhvr>
                                    </p:animEffect>
                                  </p:childTnLst>
                                </p:cTn>
                              </p:par>
                              <p:par>
                                <p:cTn id="143" presetID="55" presetClass="entr" presetSubtype="0" fill="hold" grpId="0" nodeType="withEffect">
                                  <p:stCondLst>
                                    <p:cond delay="0"/>
                                  </p:stCondLst>
                                  <p:childTnLst>
                                    <p:set>
                                      <p:cBhvr>
                                        <p:cTn id="144" dur="1" fill="hold">
                                          <p:stCondLst>
                                            <p:cond delay="0"/>
                                          </p:stCondLst>
                                        </p:cTn>
                                        <p:tgtEl>
                                          <p:spTgt spid="175135"/>
                                        </p:tgtEl>
                                        <p:attrNameLst>
                                          <p:attrName>style.visibility</p:attrName>
                                        </p:attrNameLst>
                                      </p:cBhvr>
                                      <p:to>
                                        <p:strVal val="visible"/>
                                      </p:to>
                                    </p:set>
                                    <p:anim calcmode="lin" valueType="num">
                                      <p:cBhvr>
                                        <p:cTn id="145" dur="1000" fill="hold"/>
                                        <p:tgtEl>
                                          <p:spTgt spid="175135"/>
                                        </p:tgtEl>
                                        <p:attrNameLst>
                                          <p:attrName>ppt_w</p:attrName>
                                        </p:attrNameLst>
                                      </p:cBhvr>
                                      <p:tavLst>
                                        <p:tav tm="0">
                                          <p:val>
                                            <p:strVal val="#ppt_w*0.70"/>
                                          </p:val>
                                        </p:tav>
                                        <p:tav tm="100000">
                                          <p:val>
                                            <p:strVal val="#ppt_w"/>
                                          </p:val>
                                        </p:tav>
                                      </p:tavLst>
                                    </p:anim>
                                    <p:anim calcmode="lin" valueType="num">
                                      <p:cBhvr>
                                        <p:cTn id="146" dur="1000" fill="hold"/>
                                        <p:tgtEl>
                                          <p:spTgt spid="175135"/>
                                        </p:tgtEl>
                                        <p:attrNameLst>
                                          <p:attrName>ppt_h</p:attrName>
                                        </p:attrNameLst>
                                      </p:cBhvr>
                                      <p:tavLst>
                                        <p:tav tm="0">
                                          <p:val>
                                            <p:strVal val="#ppt_h"/>
                                          </p:val>
                                        </p:tav>
                                        <p:tav tm="100000">
                                          <p:val>
                                            <p:strVal val="#ppt_h"/>
                                          </p:val>
                                        </p:tav>
                                      </p:tavLst>
                                    </p:anim>
                                    <p:animEffect transition="in" filter="fade">
                                      <p:cBhvr>
                                        <p:cTn id="147" dur="1000"/>
                                        <p:tgtEl>
                                          <p:spTgt spid="175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8" grpId="0" animBg="1"/>
      <p:bldP spid="175112" grpId="0" animBg="1"/>
      <p:bldP spid="21" grpId="0" animBg="1"/>
      <p:bldP spid="2" grpId="0" animBg="1"/>
      <p:bldP spid="3" grpId="0" animBg="1"/>
      <p:bldP spid="4" grpId="0" animBg="1"/>
      <p:bldP spid="5" grpId="0" animBg="1"/>
      <p:bldP spid="175121" grpId="0" animBg="1"/>
      <p:bldP spid="175125" grpId="0"/>
      <p:bldP spid="175126" grpId="0" animBg="1"/>
      <p:bldP spid="175128" grpId="0"/>
      <p:bldP spid="175129" grpId="0" animBg="1"/>
      <p:bldP spid="175131" grpId="0"/>
      <p:bldP spid="900102" grpId="0" animBg="1"/>
      <p:bldP spid="175134" grpId="0" animBg="1"/>
      <p:bldP spid="175135" grpId="0" animBg="1"/>
      <p:bldP spid="900105" grpId="0" animBg="1"/>
      <p:bldP spid="900103" grpId="0"/>
      <p:bldP spid="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a:xfrm>
            <a:off x="142875" y="735013"/>
            <a:ext cx="7612063" cy="457200"/>
          </a:xfrm>
        </p:spPr>
        <p:txBody>
          <a:bodyPr/>
          <a:lstStyle/>
          <a:p>
            <a:pPr>
              <a:buFont typeface="Wingdings" pitchFamily="2" charset="2"/>
              <a:buChar char="ü"/>
              <a:defRPr/>
            </a:pPr>
            <a:r>
              <a:rPr lang="zh-CN" altLang="en-US" sz="2200" dirty="0" smtClean="0"/>
              <a:t>关键实施目标：构建全球协同研制环境</a:t>
            </a:r>
          </a:p>
        </p:txBody>
      </p:sp>
      <p:grpSp>
        <p:nvGrpSpPr>
          <p:cNvPr id="2" name="组合 15"/>
          <p:cNvGrpSpPr>
            <a:grpSpLocks/>
          </p:cNvGrpSpPr>
          <p:nvPr/>
        </p:nvGrpSpPr>
        <p:grpSpPr bwMode="auto">
          <a:xfrm>
            <a:off x="404813" y="1338263"/>
            <a:ext cx="4157662" cy="2681287"/>
            <a:chOff x="971600" y="1772815"/>
            <a:chExt cx="6707459" cy="4709633"/>
          </a:xfrm>
        </p:grpSpPr>
        <p:pic>
          <p:nvPicPr>
            <p:cNvPr id="36877" name="图片 12" descr="1-1.jpg"/>
            <p:cNvPicPr>
              <a:picLocks noChangeAspect="1"/>
            </p:cNvPicPr>
            <p:nvPr/>
          </p:nvPicPr>
          <p:blipFill>
            <a:blip r:embed="rId2" cstate="print"/>
            <a:srcRect/>
            <a:stretch>
              <a:fillRect/>
            </a:stretch>
          </p:blipFill>
          <p:spPr bwMode="auto">
            <a:xfrm>
              <a:off x="971600" y="1772815"/>
              <a:ext cx="6707459" cy="4709633"/>
            </a:xfrm>
            <a:prstGeom prst="rect">
              <a:avLst/>
            </a:prstGeom>
            <a:noFill/>
            <a:ln w="9525">
              <a:noFill/>
              <a:miter lim="800000"/>
              <a:headEnd/>
              <a:tailEnd/>
            </a:ln>
          </p:spPr>
        </p:pic>
        <p:sp>
          <p:nvSpPr>
            <p:cNvPr id="36878" name="矩形 14"/>
            <p:cNvSpPr>
              <a:spLocks noChangeArrowheads="1"/>
            </p:cNvSpPr>
            <p:nvPr/>
          </p:nvSpPr>
          <p:spPr bwMode="auto">
            <a:xfrm>
              <a:off x="2843808" y="2564904"/>
              <a:ext cx="216024" cy="144016"/>
            </a:xfrm>
            <a:prstGeom prst="rect">
              <a:avLst/>
            </a:prstGeom>
            <a:noFill/>
            <a:ln w="19050" algn="ctr">
              <a:solidFill>
                <a:srgbClr val="FF0000"/>
              </a:solidFill>
              <a:round/>
              <a:headEnd/>
              <a:tailEnd/>
            </a:ln>
          </p:spPr>
          <p:txBody>
            <a:bodyPr wrap="none" lIns="90000" tIns="46800" rIns="90000" bIns="46800" anchor="ctr"/>
            <a:lstStyle/>
            <a:p>
              <a:pPr eaLnBrk="0" hangingPunct="0">
                <a:spcBef>
                  <a:spcPct val="50000"/>
                </a:spcBef>
              </a:pPr>
              <a:endParaRPr lang="zh-CN" altLang="en-US" sz="3200">
                <a:solidFill>
                  <a:schemeClr val="bg1"/>
                </a:solidFill>
                <a:ea typeface="MS PGothic" pitchFamily="34" charset="-128"/>
              </a:endParaRPr>
            </a:p>
          </p:txBody>
        </p:sp>
      </p:grpSp>
      <p:pic>
        <p:nvPicPr>
          <p:cNvPr id="36869" name="Picture 2"/>
          <p:cNvPicPr>
            <a:picLocks noChangeAspect="1" noChangeArrowheads="1"/>
          </p:cNvPicPr>
          <p:nvPr/>
        </p:nvPicPr>
        <p:blipFill>
          <a:blip r:embed="rId3" cstate="print"/>
          <a:srcRect b="10162"/>
          <a:stretch>
            <a:fillRect/>
          </a:stretch>
        </p:blipFill>
        <p:spPr bwMode="auto">
          <a:xfrm>
            <a:off x="4876800" y="1917700"/>
            <a:ext cx="4019550" cy="2549525"/>
          </a:xfrm>
          <a:prstGeom prst="rect">
            <a:avLst/>
          </a:prstGeom>
          <a:noFill/>
          <a:ln w="9525">
            <a:solidFill>
              <a:srgbClr val="0000CC"/>
            </a:solidFill>
            <a:miter lim="800000"/>
            <a:headEnd/>
            <a:tailEnd/>
          </a:ln>
        </p:spPr>
      </p:pic>
      <p:pic>
        <p:nvPicPr>
          <p:cNvPr id="36870" name="图片 9" descr="5-4.jpg"/>
          <p:cNvPicPr>
            <a:picLocks noChangeAspect="1"/>
          </p:cNvPicPr>
          <p:nvPr/>
        </p:nvPicPr>
        <p:blipFill>
          <a:blip r:embed="rId4" cstate="print"/>
          <a:srcRect r="29851" b="12070"/>
          <a:stretch>
            <a:fillRect/>
          </a:stretch>
        </p:blipFill>
        <p:spPr bwMode="auto">
          <a:xfrm>
            <a:off x="1606550" y="4495800"/>
            <a:ext cx="3151188" cy="2324100"/>
          </a:xfrm>
          <a:prstGeom prst="rect">
            <a:avLst/>
          </a:prstGeom>
          <a:noFill/>
          <a:ln w="9525">
            <a:noFill/>
            <a:miter lim="800000"/>
            <a:headEnd/>
            <a:tailEnd/>
          </a:ln>
        </p:spPr>
      </p:pic>
      <p:sp>
        <p:nvSpPr>
          <p:cNvPr id="24" name="弧形 23"/>
          <p:cNvSpPr/>
          <p:nvPr/>
        </p:nvSpPr>
        <p:spPr>
          <a:xfrm rot="20094627">
            <a:off x="3876675" y="1647825"/>
            <a:ext cx="1400175" cy="1619250"/>
          </a:xfrm>
          <a:prstGeom prst="arc">
            <a:avLst>
              <a:gd name="adj1" fmla="val 17391974"/>
              <a:gd name="adj2" fmla="val 1316015"/>
            </a:avLst>
          </a:prstGeom>
          <a:ln>
            <a:solidFill>
              <a:srgbClr val="FF0000"/>
            </a:solidFill>
            <a:tailEnd type="stealth" w="lg" len="lg"/>
          </a:ln>
        </p:spPr>
        <p:style>
          <a:lnRef idx="3">
            <a:schemeClr val="dk1"/>
          </a:lnRef>
          <a:fillRef idx="0">
            <a:schemeClr val="dk1"/>
          </a:fillRef>
          <a:effectRef idx="2">
            <a:schemeClr val="dk1"/>
          </a:effectRef>
          <a:fontRef idx="minor">
            <a:schemeClr val="tx1"/>
          </a:fontRef>
        </p:style>
        <p:txBody>
          <a:bodyPr anchor="ctr"/>
          <a:lstStyle/>
          <a:p>
            <a:pPr algn="ctr">
              <a:defRPr/>
            </a:pPr>
            <a:endParaRPr lang="zh-CN" altLang="en-US"/>
          </a:p>
        </p:txBody>
      </p:sp>
      <p:sp>
        <p:nvSpPr>
          <p:cNvPr id="25" name="弧形 24"/>
          <p:cNvSpPr/>
          <p:nvPr/>
        </p:nvSpPr>
        <p:spPr>
          <a:xfrm rot="4296624">
            <a:off x="3943350" y="3581401"/>
            <a:ext cx="1400175" cy="1619250"/>
          </a:xfrm>
          <a:prstGeom prst="arc">
            <a:avLst>
              <a:gd name="adj1" fmla="val 17391974"/>
              <a:gd name="adj2" fmla="val 1316015"/>
            </a:avLst>
          </a:prstGeom>
          <a:ln>
            <a:solidFill>
              <a:srgbClr val="FF0000"/>
            </a:solidFill>
            <a:tailEnd type="stealth" w="lg" len="lg"/>
          </a:ln>
        </p:spPr>
        <p:style>
          <a:lnRef idx="3">
            <a:schemeClr val="dk1"/>
          </a:lnRef>
          <a:fillRef idx="0">
            <a:schemeClr val="dk1"/>
          </a:fillRef>
          <a:effectRef idx="2">
            <a:schemeClr val="dk1"/>
          </a:effectRef>
          <a:fontRef idx="minor">
            <a:schemeClr val="tx1"/>
          </a:fontRef>
        </p:style>
        <p:txBody>
          <a:bodyPr anchor="ctr"/>
          <a:lstStyle/>
          <a:p>
            <a:pPr algn="ctr">
              <a:defRPr/>
            </a:pPr>
            <a:endParaRPr lang="zh-CN" altLang="en-US"/>
          </a:p>
        </p:txBody>
      </p:sp>
      <p:sp>
        <p:nvSpPr>
          <p:cNvPr id="36873" name="Subtitle 3"/>
          <p:cNvSpPr txBox="1">
            <a:spLocks/>
          </p:cNvSpPr>
          <p:nvPr/>
        </p:nvSpPr>
        <p:spPr bwMode="auto">
          <a:xfrm>
            <a:off x="0" y="1047750"/>
            <a:ext cx="8696325" cy="339725"/>
          </a:xfrm>
          <a:prstGeom prst="rect">
            <a:avLst/>
          </a:prstGeom>
          <a:noFill/>
          <a:ln w="9525" algn="ctr">
            <a:noFill/>
            <a:miter lim="800000"/>
            <a:headEnd/>
            <a:tailEnd/>
          </a:ln>
        </p:spPr>
        <p:txBody>
          <a:bodyPr/>
          <a:lstStyle/>
          <a:p>
            <a:pPr marL="230188" indent="-230188">
              <a:spcBef>
                <a:spcPts val="1800"/>
              </a:spcBef>
              <a:buClr>
                <a:schemeClr val="accent1"/>
              </a:buClr>
            </a:pPr>
            <a:r>
              <a:rPr lang="en-US" altLang="zh-CN" sz="1600" b="1" dirty="0">
                <a:solidFill>
                  <a:srgbClr val="0000CC"/>
                </a:solidFill>
                <a:latin typeface="微软雅黑" pitchFamily="34" charset="-122"/>
                <a:ea typeface="微软雅黑" pitchFamily="34" charset="-122"/>
                <a:sym typeface="Wingdings" pitchFamily="2" charset="2"/>
              </a:rPr>
              <a:t> </a:t>
            </a:r>
            <a:r>
              <a:rPr lang="zh-CN" altLang="en-US" sz="1600" b="1" dirty="0">
                <a:solidFill>
                  <a:srgbClr val="0000CC"/>
                </a:solidFill>
                <a:latin typeface="微软雅黑" pitchFamily="34" charset="-122"/>
                <a:ea typeface="微软雅黑" pitchFamily="34" charset="-122"/>
                <a:sym typeface="Wingdings" pitchFamily="2" charset="2"/>
              </a:rPr>
              <a:t>通过</a:t>
            </a:r>
            <a:r>
              <a:rPr lang="en-US" altLang="zh-CN" sz="1600" b="1" dirty="0">
                <a:solidFill>
                  <a:srgbClr val="0000CC"/>
                </a:solidFill>
                <a:latin typeface="微软雅黑" pitchFamily="34" charset="-122"/>
                <a:ea typeface="微软雅黑" pitchFamily="34" charset="-122"/>
                <a:sym typeface="Wingdings" pitchFamily="2" charset="2"/>
              </a:rPr>
              <a:t>IDEAL</a:t>
            </a:r>
            <a:r>
              <a:rPr lang="zh-CN" altLang="en-US" sz="1600" b="1" dirty="0">
                <a:solidFill>
                  <a:srgbClr val="0000CC"/>
                </a:solidFill>
                <a:latin typeface="微软雅黑" pitchFamily="34" charset="-122"/>
                <a:ea typeface="微软雅黑" pitchFamily="34" charset="-122"/>
                <a:sym typeface="Wingdings" pitchFamily="2" charset="2"/>
              </a:rPr>
              <a:t>平台支持的单一</a:t>
            </a:r>
            <a:r>
              <a:rPr lang="en-US" altLang="zh-CN" sz="1600" b="1" dirty="0">
                <a:solidFill>
                  <a:srgbClr val="0000CC"/>
                </a:solidFill>
                <a:latin typeface="微软雅黑" pitchFamily="34" charset="-122"/>
                <a:ea typeface="微软雅黑" pitchFamily="34" charset="-122"/>
                <a:sym typeface="Wingdings" pitchFamily="2" charset="2"/>
              </a:rPr>
              <a:t>DMU</a:t>
            </a:r>
            <a:r>
              <a:rPr lang="zh-CN" altLang="en-US" sz="1600" b="1" dirty="0">
                <a:solidFill>
                  <a:srgbClr val="0000CC"/>
                </a:solidFill>
                <a:latin typeface="微软雅黑" pitchFamily="34" charset="-122"/>
                <a:ea typeface="微软雅黑" pitchFamily="34" charset="-122"/>
                <a:sym typeface="Wingdings" pitchFamily="2" charset="2"/>
              </a:rPr>
              <a:t>协同设计界面示意</a:t>
            </a:r>
            <a:endParaRPr lang="en-US" altLang="zh-CN" sz="1600" b="1" dirty="0">
              <a:solidFill>
                <a:srgbClr val="0000CC"/>
              </a:solidFill>
              <a:latin typeface="微软雅黑" pitchFamily="34" charset="-122"/>
              <a:ea typeface="微软雅黑" pitchFamily="34" charset="-122"/>
            </a:endParaRPr>
          </a:p>
        </p:txBody>
      </p:sp>
      <p:sp>
        <p:nvSpPr>
          <p:cNvPr id="27" name="Rectangle 7"/>
          <p:cNvSpPr>
            <a:spLocks noChangeArrowheads="1"/>
          </p:cNvSpPr>
          <p:nvPr/>
        </p:nvSpPr>
        <p:spPr bwMode="auto">
          <a:xfrm>
            <a:off x="266700" y="4095750"/>
            <a:ext cx="4162425" cy="568325"/>
          </a:xfrm>
          <a:prstGeom prst="rect">
            <a:avLst/>
          </a:prstGeom>
          <a:noFill/>
          <a:ln w="9525">
            <a:noFill/>
            <a:miter lim="800000"/>
            <a:headEnd/>
            <a:tailEnd/>
          </a:ln>
        </p:spPr>
        <p:txBody>
          <a:bodyPr anchor="ctr"/>
          <a:lstStyle/>
          <a:p>
            <a:pPr eaLnBrk="0" hangingPunct="0">
              <a:spcBef>
                <a:spcPct val="20000"/>
              </a:spcBef>
              <a:buClr>
                <a:schemeClr val="accent1"/>
              </a:buClr>
              <a:buSzPct val="80000"/>
              <a:buFont typeface="Wingdings" pitchFamily="2" charset="2"/>
              <a:buNone/>
            </a:pPr>
            <a:r>
              <a:rPr lang="zh-CN" altLang="en-US" sz="1400" b="1">
                <a:solidFill>
                  <a:srgbClr val="FF0000"/>
                </a:solidFill>
                <a:latin typeface="Calibri" pitchFamily="34" charset="0"/>
                <a:ea typeface="华文楷体" pitchFamily="2" charset="-122"/>
              </a:rPr>
              <a:t>上飞院人员从</a:t>
            </a:r>
            <a:r>
              <a:rPr lang="en-US" altLang="zh-CN" sz="1400" b="1">
                <a:solidFill>
                  <a:srgbClr val="FF0000"/>
                </a:solidFill>
                <a:latin typeface="Calibri" pitchFamily="34" charset="0"/>
                <a:ea typeface="华文楷体" pitchFamily="2" charset="-122"/>
              </a:rPr>
              <a:t>C919 DMU</a:t>
            </a:r>
            <a:r>
              <a:rPr lang="zh-CN" altLang="en-US" sz="1400" b="1">
                <a:solidFill>
                  <a:srgbClr val="FF0000"/>
                </a:solidFill>
                <a:latin typeface="Calibri" pitchFamily="34" charset="0"/>
                <a:ea typeface="华文楷体" pitchFamily="2" charset="-122"/>
              </a:rPr>
              <a:t>中过滤设计上下文环境，并共享给供应商</a:t>
            </a:r>
            <a:endParaRPr lang="zh-CN" altLang="en-GB" sz="1400" b="1">
              <a:solidFill>
                <a:srgbClr val="FF0000"/>
              </a:solidFill>
              <a:latin typeface="Calibri" pitchFamily="34" charset="0"/>
              <a:ea typeface="华文楷体" pitchFamily="2" charset="-122"/>
            </a:endParaRPr>
          </a:p>
        </p:txBody>
      </p:sp>
      <p:sp>
        <p:nvSpPr>
          <p:cNvPr id="28" name="Rectangle 7"/>
          <p:cNvSpPr>
            <a:spLocks noChangeArrowheads="1"/>
          </p:cNvSpPr>
          <p:nvPr/>
        </p:nvSpPr>
        <p:spPr bwMode="auto">
          <a:xfrm>
            <a:off x="5762625" y="4400550"/>
            <a:ext cx="3067050" cy="568325"/>
          </a:xfrm>
          <a:prstGeom prst="rect">
            <a:avLst/>
          </a:prstGeom>
          <a:noFill/>
          <a:ln w="9525">
            <a:noFill/>
            <a:miter lim="800000"/>
            <a:headEnd/>
            <a:tailEnd/>
          </a:ln>
        </p:spPr>
        <p:txBody>
          <a:bodyPr anchor="ctr"/>
          <a:lstStyle/>
          <a:p>
            <a:pPr eaLnBrk="0" hangingPunct="0">
              <a:spcBef>
                <a:spcPct val="20000"/>
              </a:spcBef>
              <a:buClr>
                <a:schemeClr val="accent1"/>
              </a:buClr>
              <a:buSzPct val="80000"/>
              <a:buFont typeface="Wingdings" pitchFamily="2" charset="2"/>
              <a:buNone/>
            </a:pPr>
            <a:r>
              <a:rPr lang="zh-CN" altLang="en-US" sz="1400" b="1">
                <a:solidFill>
                  <a:srgbClr val="FF0000"/>
                </a:solidFill>
                <a:latin typeface="Calibri" pitchFamily="34" charset="0"/>
                <a:ea typeface="华文楷体" pitchFamily="2" charset="-122"/>
              </a:rPr>
              <a:t>供应商人员通过</a:t>
            </a:r>
            <a:r>
              <a:rPr lang="en-US" altLang="zh-CN" sz="1400" b="1">
                <a:solidFill>
                  <a:srgbClr val="FF0000"/>
                </a:solidFill>
                <a:latin typeface="Calibri" pitchFamily="34" charset="0"/>
                <a:ea typeface="华文楷体" pitchFamily="2" charset="-122"/>
              </a:rPr>
              <a:t>IDEAL</a:t>
            </a:r>
            <a:r>
              <a:rPr lang="zh-CN" altLang="en-US" sz="1400" b="1">
                <a:solidFill>
                  <a:srgbClr val="FF0000"/>
                </a:solidFill>
                <a:latin typeface="Calibri" pitchFamily="34" charset="0"/>
                <a:ea typeface="华文楷体" pitchFamily="2" charset="-122"/>
              </a:rPr>
              <a:t>提供的协同门户获取到</a:t>
            </a:r>
            <a:r>
              <a:rPr lang="en-US" altLang="zh-CN" sz="1400" b="1">
                <a:solidFill>
                  <a:srgbClr val="FF0000"/>
                </a:solidFill>
                <a:latin typeface="Calibri" pitchFamily="34" charset="0"/>
                <a:ea typeface="华文楷体" pitchFamily="2" charset="-122"/>
              </a:rPr>
              <a:t>DMU</a:t>
            </a:r>
            <a:r>
              <a:rPr lang="zh-CN" altLang="en-US" sz="1400" b="1">
                <a:solidFill>
                  <a:srgbClr val="FF0000"/>
                </a:solidFill>
                <a:latin typeface="Calibri" pitchFamily="34" charset="0"/>
                <a:ea typeface="华文楷体" pitchFamily="2" charset="-122"/>
              </a:rPr>
              <a:t>设计上下文环境</a:t>
            </a:r>
            <a:endParaRPr lang="zh-CN" altLang="en-GB" sz="1400" b="1">
              <a:solidFill>
                <a:srgbClr val="FF0000"/>
              </a:solidFill>
              <a:latin typeface="Calibri" pitchFamily="34" charset="0"/>
              <a:ea typeface="华文楷体" pitchFamily="2" charset="-122"/>
            </a:endParaRPr>
          </a:p>
        </p:txBody>
      </p:sp>
      <p:sp>
        <p:nvSpPr>
          <p:cNvPr id="29" name="Rectangle 7"/>
          <p:cNvSpPr>
            <a:spLocks noChangeArrowheads="1"/>
          </p:cNvSpPr>
          <p:nvPr/>
        </p:nvSpPr>
        <p:spPr bwMode="auto">
          <a:xfrm>
            <a:off x="4695825" y="5876925"/>
            <a:ext cx="3067050" cy="568325"/>
          </a:xfrm>
          <a:prstGeom prst="rect">
            <a:avLst/>
          </a:prstGeom>
          <a:noFill/>
          <a:ln w="9525">
            <a:noFill/>
            <a:miter lim="800000"/>
            <a:headEnd/>
            <a:tailEnd/>
          </a:ln>
        </p:spPr>
        <p:txBody>
          <a:bodyPr anchor="ctr"/>
          <a:lstStyle/>
          <a:p>
            <a:pPr eaLnBrk="0" hangingPunct="0">
              <a:spcBef>
                <a:spcPct val="20000"/>
              </a:spcBef>
              <a:buClr>
                <a:schemeClr val="accent1"/>
              </a:buClr>
              <a:buSzPct val="80000"/>
              <a:buFont typeface="Wingdings" pitchFamily="2" charset="2"/>
              <a:buNone/>
            </a:pPr>
            <a:r>
              <a:rPr lang="zh-CN" altLang="en-US" sz="1400" b="1">
                <a:solidFill>
                  <a:srgbClr val="FF0000"/>
                </a:solidFill>
                <a:latin typeface="Calibri" pitchFamily="34" charset="0"/>
                <a:ea typeface="华文楷体" pitchFamily="2" charset="-122"/>
              </a:rPr>
              <a:t>供应商人员在</a:t>
            </a:r>
            <a:r>
              <a:rPr lang="en-US" altLang="zh-CN" sz="1400" b="1">
                <a:solidFill>
                  <a:srgbClr val="FF0000"/>
                </a:solidFill>
                <a:latin typeface="Calibri" pitchFamily="34" charset="0"/>
                <a:ea typeface="华文楷体" pitchFamily="2" charset="-122"/>
              </a:rPr>
              <a:t>CAD</a:t>
            </a:r>
            <a:r>
              <a:rPr lang="zh-CN" altLang="en-US" sz="1400" b="1">
                <a:solidFill>
                  <a:srgbClr val="FF0000"/>
                </a:solidFill>
                <a:latin typeface="Calibri" pitchFamily="34" charset="0"/>
                <a:ea typeface="华文楷体" pitchFamily="2" charset="-122"/>
              </a:rPr>
              <a:t>中基于</a:t>
            </a:r>
            <a:r>
              <a:rPr lang="en-US" altLang="zh-CN" sz="1400" b="1">
                <a:solidFill>
                  <a:srgbClr val="FF0000"/>
                </a:solidFill>
                <a:latin typeface="Calibri" pitchFamily="34" charset="0"/>
                <a:ea typeface="华文楷体" pitchFamily="2" charset="-122"/>
              </a:rPr>
              <a:t>DMU</a:t>
            </a:r>
            <a:r>
              <a:rPr lang="zh-CN" altLang="en-US" sz="1400" b="1">
                <a:solidFill>
                  <a:srgbClr val="FF0000"/>
                </a:solidFill>
                <a:latin typeface="Calibri" pitchFamily="34" charset="0"/>
                <a:ea typeface="华文楷体" pitchFamily="2" charset="-122"/>
              </a:rPr>
              <a:t>设计上下文环境开展设计工作</a:t>
            </a:r>
            <a:endParaRPr lang="zh-CN" altLang="en-GB" sz="1400" b="1">
              <a:solidFill>
                <a:srgbClr val="FF0000"/>
              </a:solidFill>
              <a:latin typeface="Calibri" pitchFamily="34" charset="0"/>
              <a:ea typeface="华文楷体" pitchFamily="2" charset="-122"/>
            </a:endParaRPr>
          </a:p>
        </p:txBody>
      </p:sp>
      <p:pic>
        <p:nvPicPr>
          <p:cNvPr id="36880" name="Picture 16"/>
          <p:cNvPicPr>
            <a:picLocks noChangeAspect="1" noChangeArrowheads="1"/>
          </p:cNvPicPr>
          <p:nvPr/>
        </p:nvPicPr>
        <p:blipFill>
          <a:blip r:embed="rId5" cstate="print"/>
          <a:srcRect/>
          <a:stretch>
            <a:fillRect/>
          </a:stretch>
        </p:blipFill>
        <p:spPr bwMode="auto">
          <a:xfrm>
            <a:off x="125413" y="2230438"/>
            <a:ext cx="3176587" cy="1920875"/>
          </a:xfrm>
          <a:prstGeom prst="rect">
            <a:avLst/>
          </a:prstGeom>
          <a:noFill/>
          <a:ln w="9525">
            <a:noFill/>
            <a:miter lim="800000"/>
            <a:headEnd/>
            <a:tailEnd/>
          </a:ln>
          <a:effectLst/>
        </p:spPr>
      </p:pic>
      <p:sp>
        <p:nvSpPr>
          <p:cNvPr id="15"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.4</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cDMU</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管理</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par>
                                <p:cTn id="10" presetID="55" presetClass="entr" presetSubtype="0" fill="hold" nodeType="withEffect">
                                  <p:stCondLst>
                                    <p:cond delay="0"/>
                                  </p:stCondLst>
                                  <p:childTnLst>
                                    <p:set>
                                      <p:cBhvr>
                                        <p:cTn id="11" dur="1" fill="hold">
                                          <p:stCondLst>
                                            <p:cond delay="0"/>
                                          </p:stCondLst>
                                        </p:cTn>
                                        <p:tgtEl>
                                          <p:spTgt spid="36869"/>
                                        </p:tgtEl>
                                        <p:attrNameLst>
                                          <p:attrName>style.visibility</p:attrName>
                                        </p:attrNameLst>
                                      </p:cBhvr>
                                      <p:to>
                                        <p:strVal val="visible"/>
                                      </p:to>
                                    </p:set>
                                    <p:anim calcmode="lin" valueType="num">
                                      <p:cBhvr>
                                        <p:cTn id="12" dur="1000" fill="hold"/>
                                        <p:tgtEl>
                                          <p:spTgt spid="36869"/>
                                        </p:tgtEl>
                                        <p:attrNameLst>
                                          <p:attrName>ppt_w</p:attrName>
                                        </p:attrNameLst>
                                      </p:cBhvr>
                                      <p:tavLst>
                                        <p:tav tm="0">
                                          <p:val>
                                            <p:strVal val="#ppt_w*0.70"/>
                                          </p:val>
                                        </p:tav>
                                        <p:tav tm="100000">
                                          <p:val>
                                            <p:strVal val="#ppt_w"/>
                                          </p:val>
                                        </p:tav>
                                      </p:tavLst>
                                    </p:anim>
                                    <p:anim calcmode="lin" valueType="num">
                                      <p:cBhvr>
                                        <p:cTn id="13" dur="1000" fill="hold"/>
                                        <p:tgtEl>
                                          <p:spTgt spid="36869"/>
                                        </p:tgtEl>
                                        <p:attrNameLst>
                                          <p:attrName>ppt_h</p:attrName>
                                        </p:attrNameLst>
                                      </p:cBhvr>
                                      <p:tavLst>
                                        <p:tav tm="0">
                                          <p:val>
                                            <p:strVal val="#ppt_h"/>
                                          </p:val>
                                        </p:tav>
                                        <p:tav tm="100000">
                                          <p:val>
                                            <p:strVal val="#ppt_h"/>
                                          </p:val>
                                        </p:tav>
                                      </p:tavLst>
                                    </p:anim>
                                    <p:animEffect transition="in" filter="fade">
                                      <p:cBhvr>
                                        <p:cTn id="14" dur="1000"/>
                                        <p:tgtEl>
                                          <p:spTgt spid="36869"/>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1000" fill="hold"/>
                                        <p:tgtEl>
                                          <p:spTgt spid="28"/>
                                        </p:tgtEl>
                                        <p:attrNameLst>
                                          <p:attrName>ppt_w</p:attrName>
                                        </p:attrNameLst>
                                      </p:cBhvr>
                                      <p:tavLst>
                                        <p:tav tm="0">
                                          <p:val>
                                            <p:strVal val="#ppt_w*0.70"/>
                                          </p:val>
                                        </p:tav>
                                        <p:tav tm="100000">
                                          <p:val>
                                            <p:strVal val="#ppt_w"/>
                                          </p:val>
                                        </p:tav>
                                      </p:tavLst>
                                    </p:anim>
                                    <p:anim calcmode="lin" valueType="num">
                                      <p:cBhvr>
                                        <p:cTn id="18" dur="1000" fill="hold"/>
                                        <p:tgtEl>
                                          <p:spTgt spid="28"/>
                                        </p:tgtEl>
                                        <p:attrNameLst>
                                          <p:attrName>ppt_h</p:attrName>
                                        </p:attrNameLst>
                                      </p:cBhvr>
                                      <p:tavLst>
                                        <p:tav tm="0">
                                          <p:val>
                                            <p:strVal val="#ppt_h"/>
                                          </p:val>
                                        </p:tav>
                                        <p:tav tm="100000">
                                          <p:val>
                                            <p:strVal val="#ppt_h"/>
                                          </p:val>
                                        </p:tav>
                                      </p:tavLst>
                                    </p:anim>
                                    <p:animEffect transition="in" filter="fade">
                                      <p:cBhvr>
                                        <p:cTn id="19" dur="10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p:cTn id="24" dur="1000" fill="hold"/>
                                        <p:tgtEl>
                                          <p:spTgt spid="25"/>
                                        </p:tgtEl>
                                        <p:attrNameLst>
                                          <p:attrName>ppt_w</p:attrName>
                                        </p:attrNameLst>
                                      </p:cBhvr>
                                      <p:tavLst>
                                        <p:tav tm="0">
                                          <p:val>
                                            <p:strVal val="#ppt_w*0.70"/>
                                          </p:val>
                                        </p:tav>
                                        <p:tav tm="100000">
                                          <p:val>
                                            <p:strVal val="#ppt_w"/>
                                          </p:val>
                                        </p:tav>
                                      </p:tavLst>
                                    </p:anim>
                                    <p:anim calcmode="lin" valueType="num">
                                      <p:cBhvr>
                                        <p:cTn id="25" dur="1000" fill="hold"/>
                                        <p:tgtEl>
                                          <p:spTgt spid="25"/>
                                        </p:tgtEl>
                                        <p:attrNameLst>
                                          <p:attrName>ppt_h</p:attrName>
                                        </p:attrNameLst>
                                      </p:cBhvr>
                                      <p:tavLst>
                                        <p:tav tm="0">
                                          <p:val>
                                            <p:strVal val="#ppt_h"/>
                                          </p:val>
                                        </p:tav>
                                        <p:tav tm="100000">
                                          <p:val>
                                            <p:strVal val="#ppt_h"/>
                                          </p:val>
                                        </p:tav>
                                      </p:tavLst>
                                    </p:anim>
                                    <p:animEffect transition="in" filter="fade">
                                      <p:cBhvr>
                                        <p:cTn id="26" dur="1000"/>
                                        <p:tgtEl>
                                          <p:spTgt spid="25"/>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p:cTn id="29" dur="1000" fill="hold"/>
                                        <p:tgtEl>
                                          <p:spTgt spid="29"/>
                                        </p:tgtEl>
                                        <p:attrNameLst>
                                          <p:attrName>ppt_w</p:attrName>
                                        </p:attrNameLst>
                                      </p:cBhvr>
                                      <p:tavLst>
                                        <p:tav tm="0">
                                          <p:val>
                                            <p:strVal val="#ppt_w*0.70"/>
                                          </p:val>
                                        </p:tav>
                                        <p:tav tm="100000">
                                          <p:val>
                                            <p:strVal val="#ppt_w"/>
                                          </p:val>
                                        </p:tav>
                                      </p:tavLst>
                                    </p:anim>
                                    <p:anim calcmode="lin" valueType="num">
                                      <p:cBhvr>
                                        <p:cTn id="30" dur="1000" fill="hold"/>
                                        <p:tgtEl>
                                          <p:spTgt spid="29"/>
                                        </p:tgtEl>
                                        <p:attrNameLst>
                                          <p:attrName>ppt_h</p:attrName>
                                        </p:attrNameLst>
                                      </p:cBhvr>
                                      <p:tavLst>
                                        <p:tav tm="0">
                                          <p:val>
                                            <p:strVal val="#ppt_h"/>
                                          </p:val>
                                        </p:tav>
                                        <p:tav tm="100000">
                                          <p:val>
                                            <p:strVal val="#ppt_h"/>
                                          </p:val>
                                        </p:tav>
                                      </p:tavLst>
                                    </p:anim>
                                    <p:animEffect transition="in" filter="fade">
                                      <p:cBhvr>
                                        <p:cTn id="31" dur="1000"/>
                                        <p:tgtEl>
                                          <p:spTgt spid="29"/>
                                        </p:tgtEl>
                                      </p:cBhvr>
                                    </p:animEffect>
                                  </p:childTnLst>
                                </p:cTn>
                              </p:par>
                              <p:par>
                                <p:cTn id="32" presetID="55" presetClass="entr" presetSubtype="0" fill="hold" nodeType="withEffect">
                                  <p:stCondLst>
                                    <p:cond delay="0"/>
                                  </p:stCondLst>
                                  <p:childTnLst>
                                    <p:set>
                                      <p:cBhvr>
                                        <p:cTn id="33" dur="1" fill="hold">
                                          <p:stCondLst>
                                            <p:cond delay="0"/>
                                          </p:stCondLst>
                                        </p:cTn>
                                        <p:tgtEl>
                                          <p:spTgt spid="36870"/>
                                        </p:tgtEl>
                                        <p:attrNameLst>
                                          <p:attrName>style.visibility</p:attrName>
                                        </p:attrNameLst>
                                      </p:cBhvr>
                                      <p:to>
                                        <p:strVal val="visible"/>
                                      </p:to>
                                    </p:set>
                                    <p:anim calcmode="lin" valueType="num">
                                      <p:cBhvr>
                                        <p:cTn id="34" dur="1000" fill="hold"/>
                                        <p:tgtEl>
                                          <p:spTgt spid="36870"/>
                                        </p:tgtEl>
                                        <p:attrNameLst>
                                          <p:attrName>ppt_w</p:attrName>
                                        </p:attrNameLst>
                                      </p:cBhvr>
                                      <p:tavLst>
                                        <p:tav tm="0">
                                          <p:val>
                                            <p:strVal val="#ppt_w*0.70"/>
                                          </p:val>
                                        </p:tav>
                                        <p:tav tm="100000">
                                          <p:val>
                                            <p:strVal val="#ppt_w"/>
                                          </p:val>
                                        </p:tav>
                                      </p:tavLst>
                                    </p:anim>
                                    <p:anim calcmode="lin" valueType="num">
                                      <p:cBhvr>
                                        <p:cTn id="35" dur="1000" fill="hold"/>
                                        <p:tgtEl>
                                          <p:spTgt spid="36870"/>
                                        </p:tgtEl>
                                        <p:attrNameLst>
                                          <p:attrName>ppt_h</p:attrName>
                                        </p:attrNameLst>
                                      </p:cBhvr>
                                      <p:tavLst>
                                        <p:tav tm="0">
                                          <p:val>
                                            <p:strVal val="#ppt_h"/>
                                          </p:val>
                                        </p:tav>
                                        <p:tav tm="100000">
                                          <p:val>
                                            <p:strVal val="#ppt_h"/>
                                          </p:val>
                                        </p:tav>
                                      </p:tavLst>
                                    </p:anim>
                                    <p:animEffect transition="in" filter="fade">
                                      <p:cBhvr>
                                        <p:cTn id="36" dur="1000"/>
                                        <p:tgtEl>
                                          <p:spTgt spid="36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8" grpId="0"/>
      <p:bldP spid="2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idx="4294967295"/>
          </p:nvPr>
        </p:nvSpPr>
        <p:spPr>
          <a:xfrm>
            <a:off x="171450" y="839788"/>
            <a:ext cx="7918450" cy="457200"/>
          </a:xfrm>
        </p:spPr>
        <p:txBody>
          <a:bodyPr/>
          <a:lstStyle/>
          <a:p>
            <a:pPr>
              <a:buFont typeface="Wingdings" pitchFamily="2" charset="2"/>
              <a:buChar char="ü"/>
              <a:defRPr/>
            </a:pPr>
            <a:r>
              <a:rPr lang="zh-CN" altLang="en-US" sz="2200" dirty="0" smtClean="0"/>
              <a:t>制造环节支持能力</a:t>
            </a:r>
            <a:r>
              <a:rPr lang="en-US" altLang="zh-CN" sz="2200" dirty="0" smtClean="0"/>
              <a:t>(</a:t>
            </a:r>
            <a:r>
              <a:rPr lang="en-US" altLang="zh-CN" sz="2200" dirty="0" err="1" smtClean="0"/>
              <a:t>mDMU</a:t>
            </a:r>
            <a:r>
              <a:rPr lang="en-US" altLang="zh-CN" sz="2200" dirty="0" smtClean="0"/>
              <a:t>)</a:t>
            </a:r>
            <a:r>
              <a:rPr lang="zh-CN" altLang="en-US" sz="2200" dirty="0" smtClean="0"/>
              <a:t>示例：</a:t>
            </a:r>
            <a:r>
              <a:rPr lang="en-US" altLang="zh-CN" sz="2200" dirty="0" smtClean="0"/>
              <a:t> 3D</a:t>
            </a:r>
            <a:r>
              <a:rPr lang="zh-CN" altLang="en-US" sz="2200" dirty="0" smtClean="0"/>
              <a:t>可视化环境下的工艺规划</a:t>
            </a:r>
          </a:p>
        </p:txBody>
      </p:sp>
      <p:grpSp>
        <p:nvGrpSpPr>
          <p:cNvPr id="2" name="Group 34"/>
          <p:cNvGrpSpPr>
            <a:grpSpLocks/>
          </p:cNvGrpSpPr>
          <p:nvPr/>
        </p:nvGrpSpPr>
        <p:grpSpPr bwMode="auto">
          <a:xfrm>
            <a:off x="611188" y="1481138"/>
            <a:ext cx="8299450" cy="5149850"/>
            <a:chOff x="175" y="909"/>
            <a:chExt cx="5228" cy="3244"/>
          </a:xfrm>
        </p:grpSpPr>
        <p:pic>
          <p:nvPicPr>
            <p:cNvPr id="44037" name="Picture 18"/>
            <p:cNvPicPr>
              <a:picLocks noChangeAspect="1" noChangeArrowheads="1"/>
            </p:cNvPicPr>
            <p:nvPr/>
          </p:nvPicPr>
          <p:blipFill>
            <a:blip r:embed="rId2" cstate="print"/>
            <a:srcRect/>
            <a:stretch>
              <a:fillRect/>
            </a:stretch>
          </p:blipFill>
          <p:spPr bwMode="auto">
            <a:xfrm>
              <a:off x="175" y="909"/>
              <a:ext cx="5228" cy="3243"/>
            </a:xfrm>
            <a:prstGeom prst="rect">
              <a:avLst/>
            </a:prstGeom>
            <a:noFill/>
            <a:ln w="9525">
              <a:noFill/>
              <a:miter lim="800000"/>
              <a:headEnd/>
              <a:tailEnd/>
            </a:ln>
          </p:spPr>
        </p:pic>
        <p:pic>
          <p:nvPicPr>
            <p:cNvPr id="44038" name="Picture 25"/>
            <p:cNvPicPr>
              <a:picLocks noChangeAspect="1" noChangeArrowheads="1"/>
            </p:cNvPicPr>
            <p:nvPr/>
          </p:nvPicPr>
          <p:blipFill>
            <a:blip r:embed="rId3" cstate="print"/>
            <a:srcRect/>
            <a:stretch>
              <a:fillRect/>
            </a:stretch>
          </p:blipFill>
          <p:spPr bwMode="auto">
            <a:xfrm>
              <a:off x="3072" y="1523"/>
              <a:ext cx="2331" cy="2630"/>
            </a:xfrm>
            <a:prstGeom prst="rect">
              <a:avLst/>
            </a:prstGeom>
            <a:noFill/>
            <a:ln w="9525" algn="ctr">
              <a:noFill/>
              <a:miter lim="800000"/>
              <a:headEnd/>
              <a:tailEnd/>
            </a:ln>
          </p:spPr>
        </p:pic>
      </p:grpSp>
      <p:sp>
        <p:nvSpPr>
          <p:cNvPr id="63494" name="圆角矩形标注 6"/>
          <p:cNvSpPr>
            <a:spLocks noChangeArrowheads="1"/>
          </p:cNvSpPr>
          <p:nvPr/>
        </p:nvSpPr>
        <p:spPr bwMode="auto">
          <a:xfrm>
            <a:off x="1676400" y="2209800"/>
            <a:ext cx="2895600" cy="1295400"/>
          </a:xfrm>
          <a:prstGeom prst="wedgeRoundRectCallout">
            <a:avLst>
              <a:gd name="adj1" fmla="val 79222"/>
              <a:gd name="adj2" fmla="val 89829"/>
              <a:gd name="adj3" fmla="val 16667"/>
            </a:avLst>
          </a:prstGeom>
          <a:gradFill rotWithShape="1">
            <a:gsLst>
              <a:gs pos="0">
                <a:srgbClr val="FFFF99"/>
              </a:gs>
              <a:gs pos="50000">
                <a:srgbClr val="FFFFEB"/>
              </a:gs>
              <a:gs pos="100000">
                <a:srgbClr val="FFFF99"/>
              </a:gs>
            </a:gsLst>
            <a:lin ang="5400000" scaled="1"/>
          </a:gradFill>
          <a:ln w="3175" algn="ctr">
            <a:solidFill>
              <a:srgbClr val="009900"/>
            </a:solidFill>
            <a:miter lim="800000"/>
            <a:headEnd/>
            <a:tailEnd/>
          </a:ln>
          <a:effectLst>
            <a:prstShdw prst="shdw17" dist="17961" dir="2700000">
              <a:srgbClr val="005C00"/>
            </a:prstShdw>
          </a:effectLst>
        </p:spPr>
        <p:txBody>
          <a:bodyPr lIns="18000" tIns="46800" rIns="18000" bIns="10800" anchor="ctr"/>
          <a:lstStyle/>
          <a:p>
            <a:r>
              <a:rPr lang="zh-CN" altLang="en-US" sz="1200" dirty="0">
                <a:solidFill>
                  <a:srgbClr val="000099"/>
                </a:solidFill>
                <a:ea typeface="黑体" pitchFamily="2" charset="-122"/>
              </a:rPr>
              <a:t>在过滤出的</a:t>
            </a:r>
            <a:r>
              <a:rPr lang="en-US" altLang="zh-CN" sz="1200" dirty="0">
                <a:solidFill>
                  <a:srgbClr val="000099"/>
                </a:solidFill>
                <a:ea typeface="黑体" pitchFamily="2" charset="-122"/>
              </a:rPr>
              <a:t>DMU</a:t>
            </a:r>
            <a:r>
              <a:rPr lang="zh-CN" altLang="en-US" sz="1200" dirty="0">
                <a:solidFill>
                  <a:srgbClr val="000099"/>
                </a:solidFill>
                <a:ea typeface="黑体" pitchFamily="2" charset="-122"/>
              </a:rPr>
              <a:t>配置结果中，可输入工艺路线、厂际交付状态等信息，这些信息将保存</a:t>
            </a:r>
            <a:r>
              <a:rPr lang="zh-CN" altLang="en-US" sz="1200" dirty="0" smtClean="0">
                <a:solidFill>
                  <a:srgbClr val="000099"/>
                </a:solidFill>
                <a:ea typeface="黑体" pitchFamily="2" charset="-122"/>
              </a:rPr>
              <a:t>到</a:t>
            </a:r>
            <a:r>
              <a:rPr lang="en-US" altLang="zh-CN" sz="1200" dirty="0" smtClean="0">
                <a:solidFill>
                  <a:srgbClr val="000099"/>
                </a:solidFill>
                <a:ea typeface="黑体" pitchFamily="2" charset="-122"/>
              </a:rPr>
              <a:t>PLM</a:t>
            </a:r>
            <a:r>
              <a:rPr lang="zh-CN" altLang="en-US" sz="1200" dirty="0" smtClean="0">
                <a:solidFill>
                  <a:srgbClr val="000099"/>
                </a:solidFill>
                <a:ea typeface="黑体" pitchFamily="2" charset="-122"/>
              </a:rPr>
              <a:t>系统中</a:t>
            </a:r>
            <a:r>
              <a:rPr lang="zh-CN" altLang="en-US" sz="1200" dirty="0">
                <a:solidFill>
                  <a:srgbClr val="000099"/>
                </a:solidFill>
                <a:ea typeface="黑体" pitchFamily="2" charset="-122"/>
              </a:rPr>
              <a:t>，实现</a:t>
            </a:r>
            <a:r>
              <a:rPr lang="en-US" altLang="zh-CN" sz="1200" dirty="0">
                <a:solidFill>
                  <a:srgbClr val="000099"/>
                </a:solidFill>
                <a:ea typeface="黑体" pitchFamily="2" charset="-122"/>
              </a:rPr>
              <a:t>3D</a:t>
            </a:r>
            <a:r>
              <a:rPr lang="zh-CN" altLang="en-US" sz="1200" dirty="0">
                <a:solidFill>
                  <a:srgbClr val="000099"/>
                </a:solidFill>
                <a:ea typeface="黑体" pitchFamily="2" charset="-122"/>
              </a:rPr>
              <a:t>可视化环境下的工艺规划。</a:t>
            </a:r>
          </a:p>
        </p:txBody>
      </p:sp>
      <p:sp>
        <p:nvSpPr>
          <p:cNvPr id="7"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.4</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cDMU</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管理</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3494"/>
                                        </p:tgtEl>
                                        <p:attrNameLst>
                                          <p:attrName>style.visibility</p:attrName>
                                        </p:attrNameLst>
                                      </p:cBhvr>
                                      <p:to>
                                        <p:strVal val="visible"/>
                                      </p:to>
                                    </p:set>
                                    <p:anim calcmode="lin" valueType="num">
                                      <p:cBhvr>
                                        <p:cTn id="7" dur="1000" fill="hold"/>
                                        <p:tgtEl>
                                          <p:spTgt spid="63494"/>
                                        </p:tgtEl>
                                        <p:attrNameLst>
                                          <p:attrName>ppt_w</p:attrName>
                                        </p:attrNameLst>
                                      </p:cBhvr>
                                      <p:tavLst>
                                        <p:tav tm="0">
                                          <p:val>
                                            <p:strVal val="#ppt_w*0.70"/>
                                          </p:val>
                                        </p:tav>
                                        <p:tav tm="100000">
                                          <p:val>
                                            <p:strVal val="#ppt_w"/>
                                          </p:val>
                                        </p:tav>
                                      </p:tavLst>
                                    </p:anim>
                                    <p:anim calcmode="lin" valueType="num">
                                      <p:cBhvr>
                                        <p:cTn id="8" dur="1000" fill="hold"/>
                                        <p:tgtEl>
                                          <p:spTgt spid="63494"/>
                                        </p:tgtEl>
                                        <p:attrNameLst>
                                          <p:attrName>ppt_h</p:attrName>
                                        </p:attrNameLst>
                                      </p:cBhvr>
                                      <p:tavLst>
                                        <p:tav tm="0">
                                          <p:val>
                                            <p:strVal val="#ppt_h"/>
                                          </p:val>
                                        </p:tav>
                                        <p:tav tm="100000">
                                          <p:val>
                                            <p:strVal val="#ppt_h"/>
                                          </p:val>
                                        </p:tav>
                                      </p:tavLst>
                                    </p:anim>
                                    <p:animEffect transition="in" filter="fade">
                                      <p:cBhvr>
                                        <p:cTn id="9" dur="1000"/>
                                        <p:tgtEl>
                                          <p:spTgt spid="63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idx="4294967295"/>
          </p:nvPr>
        </p:nvSpPr>
        <p:spPr>
          <a:xfrm>
            <a:off x="180975" y="935038"/>
            <a:ext cx="8613775" cy="457200"/>
          </a:xfrm>
        </p:spPr>
        <p:txBody>
          <a:bodyPr/>
          <a:lstStyle/>
          <a:p>
            <a:pPr>
              <a:buFont typeface="Wingdings" pitchFamily="2" charset="2"/>
              <a:buChar char="ü"/>
              <a:defRPr/>
            </a:pPr>
            <a:r>
              <a:rPr lang="zh-CN" altLang="en-US" sz="2200" dirty="0" smtClean="0"/>
              <a:t>制造环节支持能力（</a:t>
            </a:r>
            <a:r>
              <a:rPr lang="en-US" altLang="zh-CN" sz="2200" dirty="0" err="1" smtClean="0"/>
              <a:t>mDMU</a:t>
            </a:r>
            <a:r>
              <a:rPr lang="zh-CN" altLang="en-US" sz="2200" dirty="0" smtClean="0"/>
              <a:t>）示例：</a:t>
            </a:r>
            <a:r>
              <a:rPr lang="en-US" altLang="zh-CN" sz="2200" dirty="0" smtClean="0"/>
              <a:t/>
            </a:r>
            <a:br>
              <a:rPr lang="en-US" altLang="zh-CN" sz="2200" dirty="0" smtClean="0"/>
            </a:br>
            <a:r>
              <a:rPr lang="en-US" altLang="zh-CN" sz="2200" dirty="0" smtClean="0"/>
              <a:t>		3D</a:t>
            </a:r>
            <a:r>
              <a:rPr lang="zh-CN" altLang="en-US" sz="2200" dirty="0" smtClean="0"/>
              <a:t>可视化环境下的</a:t>
            </a:r>
            <a:r>
              <a:rPr lang="en-US" altLang="zh-CN" sz="2200" dirty="0" smtClean="0"/>
              <a:t>MBOM</a:t>
            </a:r>
            <a:r>
              <a:rPr lang="zh-CN" altLang="en-US" sz="2200" dirty="0" smtClean="0"/>
              <a:t>重构和管理</a:t>
            </a:r>
            <a:endParaRPr lang="en-US" altLang="zh-CN" sz="2200" dirty="0" smtClean="0"/>
          </a:p>
        </p:txBody>
      </p:sp>
      <p:pic>
        <p:nvPicPr>
          <p:cNvPr id="45059" name="Picture 9"/>
          <p:cNvPicPr>
            <a:picLocks noChangeAspect="1" noChangeArrowheads="1"/>
          </p:cNvPicPr>
          <p:nvPr/>
        </p:nvPicPr>
        <p:blipFill>
          <a:blip r:embed="rId2" cstate="print"/>
          <a:srcRect/>
          <a:stretch>
            <a:fillRect/>
          </a:stretch>
        </p:blipFill>
        <p:spPr bwMode="auto">
          <a:xfrm>
            <a:off x="171450" y="1514475"/>
            <a:ext cx="8734425" cy="5191125"/>
          </a:xfrm>
          <a:prstGeom prst="rect">
            <a:avLst/>
          </a:prstGeom>
          <a:noFill/>
          <a:ln w="9525">
            <a:noFill/>
            <a:miter lim="800000"/>
            <a:headEnd/>
            <a:tailEnd/>
          </a:ln>
        </p:spPr>
      </p:pic>
      <p:sp>
        <p:nvSpPr>
          <p:cNvPr id="105480" name="圆角矩形标注 6"/>
          <p:cNvSpPr>
            <a:spLocks noChangeArrowheads="1"/>
          </p:cNvSpPr>
          <p:nvPr/>
        </p:nvSpPr>
        <p:spPr bwMode="auto">
          <a:xfrm>
            <a:off x="1524000" y="3581400"/>
            <a:ext cx="2895600" cy="1219200"/>
          </a:xfrm>
          <a:prstGeom prst="wedgeRoundRectCallout">
            <a:avLst>
              <a:gd name="adj1" fmla="val 73958"/>
              <a:gd name="adj2" fmla="val -1431"/>
              <a:gd name="adj3" fmla="val 16667"/>
            </a:avLst>
          </a:prstGeom>
          <a:gradFill rotWithShape="1">
            <a:gsLst>
              <a:gs pos="0">
                <a:srgbClr val="FFFF99"/>
              </a:gs>
              <a:gs pos="50000">
                <a:srgbClr val="FFFFEB"/>
              </a:gs>
              <a:gs pos="100000">
                <a:srgbClr val="FFFF99"/>
              </a:gs>
            </a:gsLst>
            <a:lin ang="5400000" scaled="1"/>
          </a:gradFill>
          <a:ln w="3175" algn="ctr">
            <a:solidFill>
              <a:srgbClr val="009900"/>
            </a:solidFill>
            <a:miter lim="800000"/>
            <a:headEnd/>
            <a:tailEnd/>
          </a:ln>
          <a:effectLst>
            <a:prstShdw prst="shdw17" dist="17961" dir="2700000">
              <a:srgbClr val="005C00"/>
            </a:prstShdw>
          </a:effectLst>
        </p:spPr>
        <p:txBody>
          <a:bodyPr lIns="18000" tIns="46800" rIns="18000" bIns="10800" anchor="ctr"/>
          <a:lstStyle/>
          <a:p>
            <a:r>
              <a:rPr lang="en-US" altLang="zh-CN" sz="1200" dirty="0" smtClean="0">
                <a:solidFill>
                  <a:srgbClr val="000099"/>
                </a:solidFill>
                <a:latin typeface="微软雅黑" pitchFamily="34" charset="-122"/>
                <a:ea typeface="微软雅黑" pitchFamily="34" charset="-122"/>
              </a:rPr>
              <a:t>PLM</a:t>
            </a:r>
            <a:r>
              <a:rPr lang="zh-CN" altLang="en-US" sz="1200" dirty="0" smtClean="0">
                <a:solidFill>
                  <a:srgbClr val="000099"/>
                </a:solidFill>
                <a:latin typeface="微软雅黑" pitchFamily="34" charset="-122"/>
                <a:ea typeface="微软雅黑" pitchFamily="34" charset="-122"/>
              </a:rPr>
              <a:t>提供</a:t>
            </a:r>
            <a:r>
              <a:rPr lang="zh-CN" altLang="en-US" sz="1200" dirty="0">
                <a:solidFill>
                  <a:srgbClr val="000099"/>
                </a:solidFill>
                <a:latin typeface="微软雅黑" pitchFamily="34" charset="-122"/>
                <a:ea typeface="微软雅黑" pitchFamily="34" charset="-122"/>
              </a:rPr>
              <a:t>三维可视化环境下的</a:t>
            </a:r>
            <a:r>
              <a:rPr lang="en-US" altLang="zh-CN" sz="1200" dirty="0">
                <a:solidFill>
                  <a:srgbClr val="000099"/>
                </a:solidFill>
                <a:latin typeface="微软雅黑" pitchFamily="34" charset="-122"/>
                <a:ea typeface="微软雅黑" pitchFamily="34" charset="-122"/>
              </a:rPr>
              <a:t>EBOM</a:t>
            </a:r>
            <a:r>
              <a:rPr lang="en-US" altLang="zh-CN" sz="1200" dirty="0">
                <a:solidFill>
                  <a:srgbClr val="000099"/>
                </a:solidFill>
                <a:latin typeface="微软雅黑" pitchFamily="34" charset="-122"/>
                <a:ea typeface="微软雅黑" pitchFamily="34" charset="-122"/>
                <a:sym typeface="Wingdings" pitchFamily="2" charset="2"/>
              </a:rPr>
              <a:t>MBOM</a:t>
            </a:r>
            <a:r>
              <a:rPr lang="zh-CN" altLang="en-US" sz="1200" dirty="0">
                <a:solidFill>
                  <a:srgbClr val="000099"/>
                </a:solidFill>
                <a:latin typeface="微软雅黑" pitchFamily="34" charset="-122"/>
                <a:ea typeface="微软雅黑" pitchFamily="34" charset="-122"/>
                <a:sym typeface="Wingdings" pitchFamily="2" charset="2"/>
              </a:rPr>
              <a:t>重构和管理功能，使得用户能够直观地完成</a:t>
            </a:r>
            <a:r>
              <a:rPr lang="en-US" altLang="zh-CN" sz="1200" dirty="0">
                <a:solidFill>
                  <a:srgbClr val="000099"/>
                </a:solidFill>
                <a:latin typeface="微软雅黑" pitchFamily="34" charset="-122"/>
                <a:ea typeface="微软雅黑" pitchFamily="34" charset="-122"/>
                <a:sym typeface="Wingdings" pitchFamily="2" charset="2"/>
              </a:rPr>
              <a:t>MBOM</a:t>
            </a:r>
            <a:r>
              <a:rPr lang="zh-CN" altLang="en-US" sz="1200" dirty="0">
                <a:solidFill>
                  <a:srgbClr val="000099"/>
                </a:solidFill>
                <a:latin typeface="微软雅黑" pitchFamily="34" charset="-122"/>
                <a:ea typeface="微软雅黑" pitchFamily="34" charset="-122"/>
                <a:sym typeface="Wingdings" pitchFamily="2" charset="2"/>
              </a:rPr>
              <a:t>重构和管理工作</a:t>
            </a:r>
            <a:r>
              <a:rPr lang="zh-CN" altLang="en-US" sz="1200" dirty="0">
                <a:solidFill>
                  <a:srgbClr val="000099"/>
                </a:solidFill>
                <a:latin typeface="微软雅黑" pitchFamily="34" charset="-122"/>
                <a:ea typeface="微软雅黑" pitchFamily="34" charset="-122"/>
              </a:rPr>
              <a:t>。</a:t>
            </a:r>
          </a:p>
        </p:txBody>
      </p:sp>
      <p:sp>
        <p:nvSpPr>
          <p:cNvPr id="5"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.4</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cDMU</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管理</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5480"/>
                                        </p:tgtEl>
                                        <p:attrNameLst>
                                          <p:attrName>style.visibility</p:attrName>
                                        </p:attrNameLst>
                                      </p:cBhvr>
                                      <p:to>
                                        <p:strVal val="visible"/>
                                      </p:to>
                                    </p:set>
                                    <p:anim calcmode="lin" valueType="num">
                                      <p:cBhvr>
                                        <p:cTn id="7" dur="1000" fill="hold"/>
                                        <p:tgtEl>
                                          <p:spTgt spid="105480"/>
                                        </p:tgtEl>
                                        <p:attrNameLst>
                                          <p:attrName>ppt_w</p:attrName>
                                        </p:attrNameLst>
                                      </p:cBhvr>
                                      <p:tavLst>
                                        <p:tav tm="0">
                                          <p:val>
                                            <p:strVal val="#ppt_w*0.70"/>
                                          </p:val>
                                        </p:tav>
                                        <p:tav tm="100000">
                                          <p:val>
                                            <p:strVal val="#ppt_w"/>
                                          </p:val>
                                        </p:tav>
                                      </p:tavLst>
                                    </p:anim>
                                    <p:anim calcmode="lin" valueType="num">
                                      <p:cBhvr>
                                        <p:cTn id="8" dur="1000" fill="hold"/>
                                        <p:tgtEl>
                                          <p:spTgt spid="105480"/>
                                        </p:tgtEl>
                                        <p:attrNameLst>
                                          <p:attrName>ppt_h</p:attrName>
                                        </p:attrNameLst>
                                      </p:cBhvr>
                                      <p:tavLst>
                                        <p:tav tm="0">
                                          <p:val>
                                            <p:strVal val="#ppt_h"/>
                                          </p:val>
                                        </p:tav>
                                        <p:tav tm="100000">
                                          <p:val>
                                            <p:strVal val="#ppt_h"/>
                                          </p:val>
                                        </p:tav>
                                      </p:tavLst>
                                    </p:anim>
                                    <p:animEffect transition="in" filter="fade">
                                      <p:cBhvr>
                                        <p:cTn id="9" dur="1000"/>
                                        <p:tgtEl>
                                          <p:spTgt spid="105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9"/>
          <p:cNvPicPr>
            <a:picLocks noChangeAspect="1" noChangeArrowheads="1"/>
          </p:cNvPicPr>
          <p:nvPr/>
        </p:nvPicPr>
        <p:blipFill>
          <a:blip r:embed="rId2" cstate="print"/>
          <a:srcRect/>
          <a:stretch>
            <a:fillRect/>
          </a:stretch>
        </p:blipFill>
        <p:spPr bwMode="auto">
          <a:xfrm>
            <a:off x="463550" y="1549400"/>
            <a:ext cx="8275638" cy="4622800"/>
          </a:xfrm>
          <a:prstGeom prst="rect">
            <a:avLst/>
          </a:prstGeom>
          <a:noFill/>
          <a:ln w="9525">
            <a:noFill/>
            <a:miter lim="800000"/>
            <a:headEnd/>
            <a:tailEnd/>
          </a:ln>
        </p:spPr>
      </p:pic>
      <p:sp>
        <p:nvSpPr>
          <p:cNvPr id="49" name="TextBox 48"/>
          <p:cNvSpPr txBox="1"/>
          <p:nvPr/>
        </p:nvSpPr>
        <p:spPr>
          <a:xfrm>
            <a:off x="285750" y="971549"/>
            <a:ext cx="6600825" cy="338554"/>
          </a:xfrm>
          <a:prstGeom prst="rect">
            <a:avLst/>
          </a:prstGeom>
          <a:noFill/>
        </p:spPr>
        <p:txBody>
          <a:bodyPr wrap="square" lIns="0" tIns="0" rIns="0" bIns="0" rtlCol="0">
            <a:spAutoFit/>
          </a:bodyPr>
          <a:lstStyle/>
          <a:p>
            <a:pPr eaLnBrk="0" hangingPunct="0">
              <a:buFont typeface="Wingdings" pitchFamily="2" charset="2"/>
              <a:buChar char="ü"/>
              <a:defRPr/>
            </a:pPr>
            <a:r>
              <a:rPr lang="zh-CN" altLang="en-US" sz="2200" dirty="0" smtClean="0">
                <a:latin typeface="+mj-lt"/>
                <a:ea typeface="+mj-ea"/>
                <a:cs typeface="+mj-cs"/>
              </a:rPr>
              <a:t>欧洲直升机公司</a:t>
            </a:r>
            <a:r>
              <a:rPr lang="en-US" altLang="zh-CN" sz="2200" dirty="0" smtClean="0">
                <a:latin typeface="+mj-lt"/>
                <a:ea typeface="+mj-ea"/>
                <a:cs typeface="+mj-cs"/>
              </a:rPr>
              <a:t>(EUROCOPTER)</a:t>
            </a:r>
            <a:r>
              <a:rPr lang="zh-CN" altLang="en-US" sz="2200" dirty="0" smtClean="0">
                <a:latin typeface="+mj-lt"/>
                <a:ea typeface="+mj-ea"/>
                <a:cs typeface="+mj-cs"/>
              </a:rPr>
              <a:t>企业信息化示例</a:t>
            </a:r>
          </a:p>
        </p:txBody>
      </p:sp>
      <p:sp>
        <p:nvSpPr>
          <p:cNvPr id="5" name="标题 2"/>
          <p:cNvSpPr txBox="1">
            <a:spLocks/>
          </p:cNvSpPr>
          <p:nvPr/>
        </p:nvSpPr>
        <p:spPr bwMode="auto">
          <a:xfrm>
            <a:off x="130175" y="21113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eaLnBrk="0" hangingPunct="0">
              <a:defRPr/>
            </a:pP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1.2</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 </a:t>
            </a:r>
            <a:r>
              <a:rPr kumimoji="1" lang="en-US" altLang="zh-CN" sz="2400" dirty="0" smtClean="0">
                <a:effectLst>
                  <a:outerShdw blurRad="38100" dist="38100" dir="2700000" algn="tl">
                    <a:srgbClr val="C0C0C0"/>
                  </a:outerShdw>
                </a:effectLst>
                <a:latin typeface="Arial Narrow" pitchFamily="34" charset="0"/>
                <a:ea typeface="黑体" pitchFamily="2" charset="-122"/>
                <a:cs typeface="+mj-cs"/>
              </a:rPr>
              <a:t>PLM</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在企业信息化中的定位</a:t>
            </a: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idx="4294967295"/>
          </p:nvPr>
        </p:nvSpPr>
        <p:spPr>
          <a:xfrm>
            <a:off x="190500" y="811213"/>
            <a:ext cx="8042275" cy="457200"/>
          </a:xfrm>
        </p:spPr>
        <p:txBody>
          <a:bodyPr/>
          <a:lstStyle/>
          <a:p>
            <a:pPr>
              <a:buFont typeface="Wingdings" pitchFamily="2" charset="2"/>
              <a:buChar char="ü"/>
              <a:defRPr/>
            </a:pPr>
            <a:r>
              <a:rPr lang="zh-CN" altLang="en-US" sz="2200" dirty="0" smtClean="0"/>
              <a:t>客服环节支持能力</a:t>
            </a:r>
            <a:r>
              <a:rPr lang="en-US" altLang="zh-CN" sz="2200" dirty="0" smtClean="0"/>
              <a:t>(</a:t>
            </a:r>
            <a:r>
              <a:rPr lang="en-US" altLang="zh-CN" sz="2200" dirty="0" err="1" smtClean="0"/>
              <a:t>sDMU</a:t>
            </a:r>
            <a:r>
              <a:rPr lang="en-US" altLang="zh-CN" sz="2200" dirty="0" smtClean="0"/>
              <a:t>)</a:t>
            </a:r>
            <a:r>
              <a:rPr lang="zh-CN" altLang="en-US" sz="2200" dirty="0" smtClean="0"/>
              <a:t>示例：基于</a:t>
            </a:r>
            <a:r>
              <a:rPr lang="en-US" altLang="zh-CN" sz="2200" dirty="0" smtClean="0"/>
              <a:t>SBOM</a:t>
            </a:r>
            <a:r>
              <a:rPr lang="zh-CN" altLang="en-US" sz="2200" dirty="0" smtClean="0"/>
              <a:t>的</a:t>
            </a:r>
            <a:r>
              <a:rPr lang="en-US" altLang="zh-CN" sz="2200" dirty="0" smtClean="0"/>
              <a:t>3D IPC</a:t>
            </a:r>
            <a:r>
              <a:rPr lang="zh-CN" altLang="en-US" sz="2200" dirty="0" smtClean="0"/>
              <a:t>管理</a:t>
            </a:r>
          </a:p>
        </p:txBody>
      </p:sp>
      <p:sp>
        <p:nvSpPr>
          <p:cNvPr id="1028" name="矩形 138"/>
          <p:cNvSpPr>
            <a:spLocks noChangeArrowheads="1"/>
          </p:cNvSpPr>
          <p:nvPr/>
        </p:nvSpPr>
        <p:spPr bwMode="auto">
          <a:xfrm>
            <a:off x="6508750" y="1762125"/>
            <a:ext cx="2584450" cy="1362075"/>
          </a:xfrm>
          <a:prstGeom prst="rect">
            <a:avLst/>
          </a:prstGeom>
          <a:solidFill>
            <a:srgbClr val="FFFFCC"/>
          </a:solidFill>
          <a:ln w="9525" algn="ctr">
            <a:noFill/>
            <a:round/>
            <a:headEnd/>
            <a:tailEnd/>
          </a:ln>
        </p:spPr>
        <p:txBody>
          <a:bodyPr/>
          <a:lstStyle/>
          <a:p>
            <a:pPr algn="ctr" eaLnBrk="0" hangingPunct="0"/>
            <a:endParaRPr lang="zh-CN" altLang="en-US">
              <a:latin typeface="Calibri" pitchFamily="34" charset="0"/>
              <a:ea typeface="MS PGothic" pitchFamily="34" charset="-128"/>
            </a:endParaRPr>
          </a:p>
        </p:txBody>
      </p:sp>
      <p:sp>
        <p:nvSpPr>
          <p:cNvPr id="1029" name="矩形 128"/>
          <p:cNvSpPr>
            <a:spLocks noChangeArrowheads="1"/>
          </p:cNvSpPr>
          <p:nvPr/>
        </p:nvSpPr>
        <p:spPr bwMode="auto">
          <a:xfrm>
            <a:off x="3144838" y="3117850"/>
            <a:ext cx="928687" cy="1403350"/>
          </a:xfrm>
          <a:prstGeom prst="rect">
            <a:avLst/>
          </a:prstGeom>
          <a:solidFill>
            <a:srgbClr val="FFFFCC"/>
          </a:solidFill>
          <a:ln w="9525" algn="ctr">
            <a:noFill/>
            <a:round/>
            <a:headEnd/>
            <a:tailEnd/>
          </a:ln>
        </p:spPr>
        <p:txBody>
          <a:bodyPr/>
          <a:lstStyle/>
          <a:p>
            <a:pPr algn="ctr" eaLnBrk="0" hangingPunct="0"/>
            <a:endParaRPr lang="zh-CN" altLang="en-US">
              <a:latin typeface="Calibri" pitchFamily="34" charset="0"/>
              <a:ea typeface="MS PGothic" pitchFamily="34" charset="-128"/>
            </a:endParaRPr>
          </a:p>
        </p:txBody>
      </p:sp>
      <p:cxnSp>
        <p:nvCxnSpPr>
          <p:cNvPr id="1030" name="AutoShape 3"/>
          <p:cNvCxnSpPr>
            <a:cxnSpLocks noChangeShapeType="1"/>
          </p:cNvCxnSpPr>
          <p:nvPr/>
        </p:nvCxnSpPr>
        <p:spPr bwMode="auto">
          <a:xfrm rot="16200000" flipH="1">
            <a:off x="875507" y="2785268"/>
            <a:ext cx="755650" cy="423863"/>
          </a:xfrm>
          <a:prstGeom prst="bentConnector2">
            <a:avLst/>
          </a:prstGeom>
          <a:noFill/>
          <a:ln w="19050">
            <a:solidFill>
              <a:schemeClr val="tx1"/>
            </a:solidFill>
            <a:prstDash val="dash"/>
            <a:miter lim="800000"/>
            <a:headEnd/>
            <a:tailEnd/>
          </a:ln>
        </p:spPr>
      </p:cxnSp>
      <p:grpSp>
        <p:nvGrpSpPr>
          <p:cNvPr id="2" name="Group 4"/>
          <p:cNvGrpSpPr>
            <a:grpSpLocks/>
          </p:cNvGrpSpPr>
          <p:nvPr/>
        </p:nvGrpSpPr>
        <p:grpSpPr bwMode="auto">
          <a:xfrm>
            <a:off x="1465263" y="3141663"/>
            <a:ext cx="430212" cy="473075"/>
            <a:chOff x="589" y="3243"/>
            <a:chExt cx="401" cy="401"/>
          </a:xfrm>
        </p:grpSpPr>
        <p:sp>
          <p:nvSpPr>
            <p:cNvPr id="1175" name="Freeform 5"/>
            <p:cNvSpPr>
              <a:spLocks/>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1176" name="Oval 6"/>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sp>
          <p:nvSpPr>
            <p:cNvPr id="1177" name="Oval 7"/>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grpSp>
      <p:cxnSp>
        <p:nvCxnSpPr>
          <p:cNvPr id="1032" name="AutoShape 8"/>
          <p:cNvCxnSpPr>
            <a:cxnSpLocks noChangeShapeType="1"/>
          </p:cNvCxnSpPr>
          <p:nvPr/>
        </p:nvCxnSpPr>
        <p:spPr bwMode="auto">
          <a:xfrm>
            <a:off x="1033463" y="2525713"/>
            <a:ext cx="503237" cy="273050"/>
          </a:xfrm>
          <a:prstGeom prst="bentConnector3">
            <a:avLst>
              <a:gd name="adj1" fmla="val 1264"/>
            </a:avLst>
          </a:prstGeom>
          <a:noFill/>
          <a:ln w="19050">
            <a:solidFill>
              <a:schemeClr val="tx1"/>
            </a:solidFill>
            <a:prstDash val="dash"/>
            <a:miter lim="800000"/>
            <a:headEnd/>
            <a:tailEnd/>
          </a:ln>
        </p:spPr>
      </p:cxnSp>
      <p:grpSp>
        <p:nvGrpSpPr>
          <p:cNvPr id="3" name="Group 9"/>
          <p:cNvGrpSpPr>
            <a:grpSpLocks/>
          </p:cNvGrpSpPr>
          <p:nvPr/>
        </p:nvGrpSpPr>
        <p:grpSpPr bwMode="auto">
          <a:xfrm>
            <a:off x="1493838" y="2562225"/>
            <a:ext cx="430212" cy="474663"/>
            <a:chOff x="589" y="3243"/>
            <a:chExt cx="401" cy="401"/>
          </a:xfrm>
        </p:grpSpPr>
        <p:sp>
          <p:nvSpPr>
            <p:cNvPr id="1172" name="Freeform 10"/>
            <p:cNvSpPr>
              <a:spLocks/>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1173" name="Oval 11"/>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sp>
          <p:nvSpPr>
            <p:cNvPr id="1174" name="Oval 12"/>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grpSp>
      <p:cxnSp>
        <p:nvCxnSpPr>
          <p:cNvPr id="1034" name="AutoShape 13"/>
          <p:cNvCxnSpPr>
            <a:cxnSpLocks noChangeShapeType="1"/>
          </p:cNvCxnSpPr>
          <p:nvPr/>
        </p:nvCxnSpPr>
        <p:spPr bwMode="auto">
          <a:xfrm rot="16200000" flipH="1">
            <a:off x="877093" y="4441032"/>
            <a:ext cx="684213" cy="431800"/>
          </a:xfrm>
          <a:prstGeom prst="bentConnector2">
            <a:avLst/>
          </a:prstGeom>
          <a:noFill/>
          <a:ln w="19050">
            <a:solidFill>
              <a:schemeClr val="tx1"/>
            </a:solidFill>
            <a:prstDash val="dash"/>
            <a:miter lim="800000"/>
            <a:headEnd/>
            <a:tailEnd/>
          </a:ln>
        </p:spPr>
      </p:cxnSp>
      <p:grpSp>
        <p:nvGrpSpPr>
          <p:cNvPr id="4" name="Group 14"/>
          <p:cNvGrpSpPr>
            <a:grpSpLocks/>
          </p:cNvGrpSpPr>
          <p:nvPr/>
        </p:nvGrpSpPr>
        <p:grpSpPr bwMode="auto">
          <a:xfrm>
            <a:off x="1435100" y="4765675"/>
            <a:ext cx="430213" cy="473075"/>
            <a:chOff x="589" y="3243"/>
            <a:chExt cx="401" cy="401"/>
          </a:xfrm>
        </p:grpSpPr>
        <p:sp>
          <p:nvSpPr>
            <p:cNvPr id="1169" name="Freeform 15"/>
            <p:cNvSpPr>
              <a:spLocks/>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1170" name="Oval 16"/>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sp>
          <p:nvSpPr>
            <p:cNvPr id="1171" name="Oval 17"/>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grpSp>
      <p:cxnSp>
        <p:nvCxnSpPr>
          <p:cNvPr id="1036" name="AutoShape 18"/>
          <p:cNvCxnSpPr>
            <a:cxnSpLocks noChangeShapeType="1"/>
          </p:cNvCxnSpPr>
          <p:nvPr/>
        </p:nvCxnSpPr>
        <p:spPr bwMode="auto">
          <a:xfrm rot="16200000" flipH="1">
            <a:off x="1152526" y="4127500"/>
            <a:ext cx="146050" cy="460375"/>
          </a:xfrm>
          <a:prstGeom prst="bentConnector2">
            <a:avLst/>
          </a:prstGeom>
          <a:noFill/>
          <a:ln w="19050">
            <a:solidFill>
              <a:schemeClr val="tx1"/>
            </a:solidFill>
            <a:prstDash val="dash"/>
            <a:miter lim="800000"/>
            <a:headEnd/>
            <a:tailEnd/>
          </a:ln>
        </p:spPr>
      </p:cxnSp>
      <p:grpSp>
        <p:nvGrpSpPr>
          <p:cNvPr id="5" name="Group 19"/>
          <p:cNvGrpSpPr>
            <a:grpSpLocks/>
          </p:cNvGrpSpPr>
          <p:nvPr/>
        </p:nvGrpSpPr>
        <p:grpSpPr bwMode="auto">
          <a:xfrm>
            <a:off x="1455738" y="4197350"/>
            <a:ext cx="430212" cy="473075"/>
            <a:chOff x="589" y="3243"/>
            <a:chExt cx="401" cy="401"/>
          </a:xfrm>
        </p:grpSpPr>
        <p:sp>
          <p:nvSpPr>
            <p:cNvPr id="1166" name="Freeform 20"/>
            <p:cNvSpPr>
              <a:spLocks/>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1167" name="Oval 21"/>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sp>
          <p:nvSpPr>
            <p:cNvPr id="1168" name="Oval 22"/>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grpSp>
      <p:cxnSp>
        <p:nvCxnSpPr>
          <p:cNvPr id="1038" name="AutoShape 23"/>
          <p:cNvCxnSpPr>
            <a:cxnSpLocks noChangeShapeType="1"/>
          </p:cNvCxnSpPr>
          <p:nvPr/>
        </p:nvCxnSpPr>
        <p:spPr bwMode="auto">
          <a:xfrm rot="16200000" flipH="1">
            <a:off x="580232" y="4701381"/>
            <a:ext cx="1258888" cy="428625"/>
          </a:xfrm>
          <a:prstGeom prst="bentConnector3">
            <a:avLst>
              <a:gd name="adj1" fmla="val 99495"/>
            </a:avLst>
          </a:prstGeom>
          <a:noFill/>
          <a:ln w="19050">
            <a:solidFill>
              <a:schemeClr val="tx1"/>
            </a:solidFill>
            <a:prstDash val="dash"/>
            <a:miter lim="800000"/>
            <a:headEnd/>
            <a:tailEnd/>
          </a:ln>
        </p:spPr>
      </p:cxnSp>
      <p:cxnSp>
        <p:nvCxnSpPr>
          <p:cNvPr id="1039" name="AutoShape 24"/>
          <p:cNvCxnSpPr>
            <a:cxnSpLocks noChangeShapeType="1"/>
          </p:cNvCxnSpPr>
          <p:nvPr/>
        </p:nvCxnSpPr>
        <p:spPr bwMode="auto">
          <a:xfrm>
            <a:off x="465138" y="2124075"/>
            <a:ext cx="658812" cy="204788"/>
          </a:xfrm>
          <a:prstGeom prst="bentConnector3">
            <a:avLst>
              <a:gd name="adj1" fmla="val -481"/>
            </a:avLst>
          </a:prstGeom>
          <a:noFill/>
          <a:ln w="19050">
            <a:solidFill>
              <a:schemeClr val="tx1"/>
            </a:solidFill>
            <a:prstDash val="dash"/>
            <a:miter lim="800000"/>
            <a:headEnd/>
            <a:tailEnd/>
          </a:ln>
        </p:spPr>
      </p:cxnSp>
      <p:cxnSp>
        <p:nvCxnSpPr>
          <p:cNvPr id="1040" name="AutoShape 25"/>
          <p:cNvCxnSpPr>
            <a:cxnSpLocks noChangeShapeType="1"/>
          </p:cNvCxnSpPr>
          <p:nvPr/>
        </p:nvCxnSpPr>
        <p:spPr bwMode="auto">
          <a:xfrm rot="16200000" flipH="1">
            <a:off x="-336550" y="2979738"/>
            <a:ext cx="1928813" cy="325437"/>
          </a:xfrm>
          <a:prstGeom prst="bentConnector2">
            <a:avLst/>
          </a:prstGeom>
          <a:noFill/>
          <a:ln w="19050">
            <a:solidFill>
              <a:schemeClr val="tx1"/>
            </a:solidFill>
            <a:prstDash val="dash"/>
            <a:miter lim="800000"/>
            <a:headEnd/>
            <a:tailEnd/>
          </a:ln>
        </p:spPr>
      </p:cxnSp>
      <p:grpSp>
        <p:nvGrpSpPr>
          <p:cNvPr id="6" name="Group 26"/>
          <p:cNvGrpSpPr>
            <a:grpSpLocks/>
          </p:cNvGrpSpPr>
          <p:nvPr/>
        </p:nvGrpSpPr>
        <p:grpSpPr bwMode="auto">
          <a:xfrm>
            <a:off x="263525" y="1760538"/>
            <a:ext cx="404813" cy="446087"/>
            <a:chOff x="2113" y="2643"/>
            <a:chExt cx="146" cy="149"/>
          </a:xfrm>
        </p:grpSpPr>
        <p:grpSp>
          <p:nvGrpSpPr>
            <p:cNvPr id="7" name="Group 27"/>
            <p:cNvGrpSpPr>
              <a:grpSpLocks/>
            </p:cNvGrpSpPr>
            <p:nvPr/>
          </p:nvGrpSpPr>
          <p:grpSpPr bwMode="auto">
            <a:xfrm>
              <a:off x="2113" y="2643"/>
              <a:ext cx="116" cy="149"/>
              <a:chOff x="589" y="3243"/>
              <a:chExt cx="401" cy="401"/>
            </a:xfrm>
          </p:grpSpPr>
          <p:sp>
            <p:nvSpPr>
              <p:cNvPr id="1163" name="Freeform 28"/>
              <p:cNvSpPr>
                <a:spLocks/>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1164" name="Oval 29"/>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sp>
            <p:nvSpPr>
              <p:cNvPr id="1165" name="Oval 30"/>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grpSp>
        <p:grpSp>
          <p:nvGrpSpPr>
            <p:cNvPr id="8" name="Group 31"/>
            <p:cNvGrpSpPr>
              <a:grpSpLocks/>
            </p:cNvGrpSpPr>
            <p:nvPr/>
          </p:nvGrpSpPr>
          <p:grpSpPr bwMode="auto">
            <a:xfrm>
              <a:off x="2158" y="2684"/>
              <a:ext cx="101" cy="108"/>
              <a:chOff x="589" y="3243"/>
              <a:chExt cx="401" cy="401"/>
            </a:xfrm>
          </p:grpSpPr>
          <p:sp>
            <p:nvSpPr>
              <p:cNvPr id="1160" name="Freeform 32"/>
              <p:cNvSpPr>
                <a:spLocks/>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1161" name="Oval 33"/>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sp>
            <p:nvSpPr>
              <p:cNvPr id="1162" name="Oval 34"/>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grpSp>
      </p:grpSp>
      <p:grpSp>
        <p:nvGrpSpPr>
          <p:cNvPr id="9" name="Group 35"/>
          <p:cNvGrpSpPr>
            <a:grpSpLocks/>
          </p:cNvGrpSpPr>
          <p:nvPr/>
        </p:nvGrpSpPr>
        <p:grpSpPr bwMode="auto">
          <a:xfrm>
            <a:off x="838200" y="2132013"/>
            <a:ext cx="404813" cy="447675"/>
            <a:chOff x="2113" y="2643"/>
            <a:chExt cx="146" cy="149"/>
          </a:xfrm>
        </p:grpSpPr>
        <p:grpSp>
          <p:nvGrpSpPr>
            <p:cNvPr id="10" name="Group 36"/>
            <p:cNvGrpSpPr>
              <a:grpSpLocks/>
            </p:cNvGrpSpPr>
            <p:nvPr/>
          </p:nvGrpSpPr>
          <p:grpSpPr bwMode="auto">
            <a:xfrm>
              <a:off x="2113" y="2643"/>
              <a:ext cx="116" cy="149"/>
              <a:chOff x="589" y="3243"/>
              <a:chExt cx="401" cy="401"/>
            </a:xfrm>
          </p:grpSpPr>
          <p:sp>
            <p:nvSpPr>
              <p:cNvPr id="1155" name="Freeform 37"/>
              <p:cNvSpPr>
                <a:spLocks/>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1156" name="Oval 38"/>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sp>
            <p:nvSpPr>
              <p:cNvPr id="1157" name="Oval 39"/>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grpSp>
        <p:grpSp>
          <p:nvGrpSpPr>
            <p:cNvPr id="11" name="Group 40"/>
            <p:cNvGrpSpPr>
              <a:grpSpLocks/>
            </p:cNvGrpSpPr>
            <p:nvPr/>
          </p:nvGrpSpPr>
          <p:grpSpPr bwMode="auto">
            <a:xfrm>
              <a:off x="2158" y="2684"/>
              <a:ext cx="101" cy="108"/>
              <a:chOff x="589" y="3243"/>
              <a:chExt cx="401" cy="401"/>
            </a:xfrm>
          </p:grpSpPr>
          <p:sp>
            <p:nvSpPr>
              <p:cNvPr id="1152" name="Freeform 41"/>
              <p:cNvSpPr>
                <a:spLocks/>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1153" name="Oval 42"/>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sp>
            <p:nvSpPr>
              <p:cNvPr id="1154" name="Oval 43"/>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grpSp>
      </p:grpSp>
      <p:grpSp>
        <p:nvGrpSpPr>
          <p:cNvPr id="12" name="Group 44"/>
          <p:cNvGrpSpPr>
            <a:grpSpLocks/>
          </p:cNvGrpSpPr>
          <p:nvPr/>
        </p:nvGrpSpPr>
        <p:grpSpPr bwMode="auto">
          <a:xfrm>
            <a:off x="752475" y="3883025"/>
            <a:ext cx="404813" cy="446088"/>
            <a:chOff x="2113" y="2643"/>
            <a:chExt cx="146" cy="149"/>
          </a:xfrm>
        </p:grpSpPr>
        <p:grpSp>
          <p:nvGrpSpPr>
            <p:cNvPr id="13" name="Group 45"/>
            <p:cNvGrpSpPr>
              <a:grpSpLocks/>
            </p:cNvGrpSpPr>
            <p:nvPr/>
          </p:nvGrpSpPr>
          <p:grpSpPr bwMode="auto">
            <a:xfrm>
              <a:off x="2113" y="2643"/>
              <a:ext cx="116" cy="149"/>
              <a:chOff x="589" y="3243"/>
              <a:chExt cx="401" cy="401"/>
            </a:xfrm>
          </p:grpSpPr>
          <p:sp>
            <p:nvSpPr>
              <p:cNvPr id="1147" name="Freeform 46"/>
              <p:cNvSpPr>
                <a:spLocks/>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1148" name="Oval 47"/>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sp>
            <p:nvSpPr>
              <p:cNvPr id="1149" name="Oval 48"/>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grpSp>
        <p:grpSp>
          <p:nvGrpSpPr>
            <p:cNvPr id="14" name="Group 49"/>
            <p:cNvGrpSpPr>
              <a:grpSpLocks/>
            </p:cNvGrpSpPr>
            <p:nvPr/>
          </p:nvGrpSpPr>
          <p:grpSpPr bwMode="auto">
            <a:xfrm>
              <a:off x="2158" y="2684"/>
              <a:ext cx="101" cy="108"/>
              <a:chOff x="589" y="3243"/>
              <a:chExt cx="401" cy="401"/>
            </a:xfrm>
          </p:grpSpPr>
          <p:sp>
            <p:nvSpPr>
              <p:cNvPr id="1144" name="Freeform 50"/>
              <p:cNvSpPr>
                <a:spLocks/>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1145" name="Oval 51"/>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sp>
            <p:nvSpPr>
              <p:cNvPr id="1146" name="Oval 52"/>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grpSp>
      </p:grpSp>
      <p:grpSp>
        <p:nvGrpSpPr>
          <p:cNvPr id="15" name="Group 53"/>
          <p:cNvGrpSpPr>
            <a:grpSpLocks/>
          </p:cNvGrpSpPr>
          <p:nvPr/>
        </p:nvGrpSpPr>
        <p:grpSpPr bwMode="auto">
          <a:xfrm>
            <a:off x="1431925" y="5337175"/>
            <a:ext cx="430213" cy="473075"/>
            <a:chOff x="589" y="3243"/>
            <a:chExt cx="401" cy="401"/>
          </a:xfrm>
        </p:grpSpPr>
        <p:sp>
          <p:nvSpPr>
            <p:cNvPr id="1139" name="Freeform 54"/>
            <p:cNvSpPr>
              <a:spLocks/>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1140" name="Oval 55"/>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sp>
          <p:nvSpPr>
            <p:cNvPr id="1141" name="Oval 56"/>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grpSp>
      <p:sp>
        <p:nvSpPr>
          <p:cNvPr id="1045" name="Text Box 67"/>
          <p:cNvSpPr txBox="1">
            <a:spLocks noChangeArrowheads="1"/>
          </p:cNvSpPr>
          <p:nvPr/>
        </p:nvSpPr>
        <p:spPr bwMode="auto">
          <a:xfrm>
            <a:off x="127000" y="1319213"/>
            <a:ext cx="2105025" cy="338137"/>
          </a:xfrm>
          <a:prstGeom prst="rect">
            <a:avLst/>
          </a:prstGeom>
          <a:noFill/>
          <a:ln w="19050" algn="ctr">
            <a:noFill/>
            <a:miter lim="800000"/>
            <a:headEnd/>
            <a:tailEnd/>
          </a:ln>
        </p:spPr>
        <p:txBody>
          <a:bodyPr lIns="92075" tIns="46038" rIns="92075" bIns="46038" anchor="ctr">
            <a:spAutoFit/>
          </a:bodyPr>
          <a:lstStyle/>
          <a:p>
            <a:pPr algn="ctr" eaLnBrk="0" hangingPunct="0"/>
            <a:r>
              <a:rPr lang="zh-CN" altLang="en-US" sz="1600" b="1">
                <a:solidFill>
                  <a:srgbClr val="FF0000"/>
                </a:solidFill>
                <a:latin typeface="Calibri" pitchFamily="34" charset="0"/>
                <a:ea typeface="黑体" pitchFamily="2" charset="-122"/>
              </a:rPr>
              <a:t>初始</a:t>
            </a:r>
            <a:r>
              <a:rPr lang="en-US" altLang="zh-CN" sz="1600" b="1">
                <a:solidFill>
                  <a:srgbClr val="FF0000"/>
                </a:solidFill>
                <a:latin typeface="Calibri" pitchFamily="34" charset="0"/>
                <a:ea typeface="黑体" pitchFamily="2" charset="-122"/>
              </a:rPr>
              <a:t>SBOM</a:t>
            </a:r>
            <a:r>
              <a:rPr lang="zh-CN" altLang="en-US" sz="1600" b="1">
                <a:solidFill>
                  <a:srgbClr val="FF0000"/>
                </a:solidFill>
                <a:latin typeface="Calibri" pitchFamily="34" charset="0"/>
                <a:ea typeface="黑体" pitchFamily="2" charset="-122"/>
              </a:rPr>
              <a:t>产品结构</a:t>
            </a:r>
          </a:p>
        </p:txBody>
      </p:sp>
      <p:cxnSp>
        <p:nvCxnSpPr>
          <p:cNvPr id="1046" name="AutoShape 142"/>
          <p:cNvCxnSpPr>
            <a:cxnSpLocks noChangeShapeType="1"/>
          </p:cNvCxnSpPr>
          <p:nvPr/>
        </p:nvCxnSpPr>
        <p:spPr bwMode="auto">
          <a:xfrm rot="10800000">
            <a:off x="1885950" y="4392613"/>
            <a:ext cx="658813" cy="300037"/>
          </a:xfrm>
          <a:prstGeom prst="curvedConnector3">
            <a:avLst>
              <a:gd name="adj1" fmla="val 50120"/>
            </a:avLst>
          </a:prstGeom>
          <a:noFill/>
          <a:ln w="19050">
            <a:solidFill>
              <a:srgbClr val="009900"/>
            </a:solidFill>
            <a:round/>
            <a:headEnd type="triangle" w="med" len="med"/>
            <a:tailEnd/>
          </a:ln>
        </p:spPr>
      </p:cxnSp>
      <p:cxnSp>
        <p:nvCxnSpPr>
          <p:cNvPr id="1047" name="AutoShape 143"/>
          <p:cNvCxnSpPr>
            <a:cxnSpLocks noChangeShapeType="1"/>
          </p:cNvCxnSpPr>
          <p:nvPr/>
        </p:nvCxnSpPr>
        <p:spPr bwMode="auto">
          <a:xfrm rot="10800000">
            <a:off x="1865313" y="4960938"/>
            <a:ext cx="706437" cy="303212"/>
          </a:xfrm>
          <a:prstGeom prst="curvedConnector3">
            <a:avLst>
              <a:gd name="adj1" fmla="val 50111"/>
            </a:avLst>
          </a:prstGeom>
          <a:noFill/>
          <a:ln w="19050">
            <a:solidFill>
              <a:srgbClr val="009900"/>
            </a:solidFill>
            <a:round/>
            <a:headEnd type="triangle" w="med" len="med"/>
            <a:tailEnd/>
          </a:ln>
        </p:spPr>
      </p:cxnSp>
      <p:cxnSp>
        <p:nvCxnSpPr>
          <p:cNvPr id="1048" name="AutoShape 144"/>
          <p:cNvCxnSpPr>
            <a:cxnSpLocks noChangeShapeType="1"/>
          </p:cNvCxnSpPr>
          <p:nvPr/>
        </p:nvCxnSpPr>
        <p:spPr bwMode="auto">
          <a:xfrm rot="10800000">
            <a:off x="1811338" y="5475288"/>
            <a:ext cx="687387" cy="265112"/>
          </a:xfrm>
          <a:prstGeom prst="curvedConnector3">
            <a:avLst>
              <a:gd name="adj1" fmla="val 50000"/>
            </a:avLst>
          </a:prstGeom>
          <a:noFill/>
          <a:ln w="19050">
            <a:solidFill>
              <a:srgbClr val="009900"/>
            </a:solidFill>
            <a:round/>
            <a:headEnd type="triangle" w="med" len="med"/>
            <a:tailEnd/>
          </a:ln>
        </p:spPr>
      </p:cxnSp>
      <p:graphicFrame>
        <p:nvGraphicFramePr>
          <p:cNvPr id="1026" name="Object 14"/>
          <p:cNvGraphicFramePr>
            <a:graphicFrameLocks noChangeAspect="1"/>
          </p:cNvGraphicFramePr>
          <p:nvPr/>
        </p:nvGraphicFramePr>
        <p:xfrm>
          <a:off x="2241550" y="2352675"/>
          <a:ext cx="1092200" cy="793750"/>
        </p:xfrm>
        <a:graphic>
          <a:graphicData uri="http://schemas.openxmlformats.org/presentationml/2006/ole">
            <p:oleObj spid="_x0000_s246786" name="公式" r:id="rId3" imgW="1257120" imgH="914400" progId="Equation.3">
              <p:embed/>
            </p:oleObj>
          </a:graphicData>
        </a:graphic>
      </p:graphicFrame>
      <p:cxnSp>
        <p:nvCxnSpPr>
          <p:cNvPr id="1049" name="AutoShape 148"/>
          <p:cNvCxnSpPr>
            <a:cxnSpLocks noChangeShapeType="1"/>
          </p:cNvCxnSpPr>
          <p:nvPr/>
        </p:nvCxnSpPr>
        <p:spPr bwMode="auto">
          <a:xfrm rot="10800000" flipV="1">
            <a:off x="1157288" y="3024188"/>
            <a:ext cx="1125537" cy="966787"/>
          </a:xfrm>
          <a:prstGeom prst="curvedConnector3">
            <a:avLst>
              <a:gd name="adj1" fmla="val 50000"/>
            </a:avLst>
          </a:prstGeom>
          <a:noFill/>
          <a:ln w="19050">
            <a:solidFill>
              <a:srgbClr val="009900"/>
            </a:solidFill>
            <a:round/>
            <a:headEnd type="triangle" w="med" len="med"/>
            <a:tailEnd/>
          </a:ln>
        </p:spPr>
      </p:cxnSp>
      <p:sp>
        <p:nvSpPr>
          <p:cNvPr id="1050" name="Rectangle 149"/>
          <p:cNvSpPr>
            <a:spLocks noChangeArrowheads="1"/>
          </p:cNvSpPr>
          <p:nvPr/>
        </p:nvSpPr>
        <p:spPr bwMode="auto">
          <a:xfrm>
            <a:off x="2112963" y="1957388"/>
            <a:ext cx="1403350" cy="336550"/>
          </a:xfrm>
          <a:prstGeom prst="rect">
            <a:avLst/>
          </a:prstGeom>
          <a:noFill/>
          <a:ln w="9525" algn="ctr">
            <a:noFill/>
            <a:miter lim="800000"/>
            <a:headEnd/>
            <a:tailEnd/>
          </a:ln>
        </p:spPr>
        <p:txBody>
          <a:bodyPr wrap="none">
            <a:spAutoFit/>
          </a:bodyPr>
          <a:lstStyle/>
          <a:p>
            <a:pPr algn="ctr" eaLnBrk="0" hangingPunct="0"/>
            <a:r>
              <a:rPr lang="zh-CN" altLang="en-US" sz="1600" b="1">
                <a:solidFill>
                  <a:srgbClr val="0000CC"/>
                </a:solidFill>
                <a:latin typeface="Calibri" pitchFamily="34" charset="0"/>
                <a:ea typeface="华文楷体" pitchFamily="2" charset="-122"/>
              </a:rPr>
              <a:t>坐标变换信息</a:t>
            </a:r>
          </a:p>
        </p:txBody>
      </p:sp>
      <p:sp>
        <p:nvSpPr>
          <p:cNvPr id="1051" name="Rectangle 151"/>
          <p:cNvSpPr>
            <a:spLocks noChangeArrowheads="1"/>
          </p:cNvSpPr>
          <p:nvPr/>
        </p:nvSpPr>
        <p:spPr bwMode="auto">
          <a:xfrm>
            <a:off x="2992438" y="5662613"/>
            <a:ext cx="968375" cy="274637"/>
          </a:xfrm>
          <a:prstGeom prst="rect">
            <a:avLst/>
          </a:prstGeom>
          <a:noFill/>
          <a:ln w="9525" algn="ctr">
            <a:noFill/>
            <a:miter lim="800000"/>
            <a:headEnd/>
            <a:tailEnd/>
          </a:ln>
        </p:spPr>
        <p:txBody>
          <a:bodyPr wrap="none">
            <a:spAutoFit/>
          </a:bodyPr>
          <a:lstStyle/>
          <a:p>
            <a:pPr algn="ctr" eaLnBrk="0" hangingPunct="0"/>
            <a:r>
              <a:rPr lang="zh-CN" altLang="en-US" sz="1200" b="1">
                <a:solidFill>
                  <a:srgbClr val="0000CC"/>
                </a:solidFill>
                <a:latin typeface="Calibri" pitchFamily="34" charset="0"/>
                <a:ea typeface="华文楷体" pitchFamily="2" charset="-122"/>
              </a:rPr>
              <a:t>零件</a:t>
            </a:r>
            <a:r>
              <a:rPr lang="en-US" altLang="zh-CN" sz="1200" b="1">
                <a:solidFill>
                  <a:srgbClr val="0000CC"/>
                </a:solidFill>
                <a:latin typeface="Calibri" pitchFamily="34" charset="0"/>
                <a:ea typeface="华文楷体" pitchFamily="2" charset="-122"/>
              </a:rPr>
              <a:t>3D</a:t>
            </a:r>
            <a:r>
              <a:rPr lang="zh-CN" altLang="en-US" sz="1200" b="1">
                <a:solidFill>
                  <a:srgbClr val="0000CC"/>
                </a:solidFill>
                <a:latin typeface="Calibri" pitchFamily="34" charset="0"/>
                <a:ea typeface="华文楷体" pitchFamily="2" charset="-122"/>
              </a:rPr>
              <a:t>模型</a:t>
            </a:r>
          </a:p>
        </p:txBody>
      </p:sp>
      <p:sp>
        <p:nvSpPr>
          <p:cNvPr id="1052" name="Rectangle 152"/>
          <p:cNvSpPr>
            <a:spLocks noChangeArrowheads="1"/>
          </p:cNvSpPr>
          <p:nvPr/>
        </p:nvSpPr>
        <p:spPr bwMode="auto">
          <a:xfrm>
            <a:off x="3021013" y="5099050"/>
            <a:ext cx="968375" cy="274638"/>
          </a:xfrm>
          <a:prstGeom prst="rect">
            <a:avLst/>
          </a:prstGeom>
          <a:noFill/>
          <a:ln w="9525" algn="ctr">
            <a:noFill/>
            <a:miter lim="800000"/>
            <a:headEnd/>
            <a:tailEnd/>
          </a:ln>
        </p:spPr>
        <p:txBody>
          <a:bodyPr wrap="none">
            <a:spAutoFit/>
          </a:bodyPr>
          <a:lstStyle/>
          <a:p>
            <a:pPr algn="ctr" eaLnBrk="0" hangingPunct="0"/>
            <a:r>
              <a:rPr lang="zh-CN" altLang="en-US" sz="1200" b="1">
                <a:solidFill>
                  <a:srgbClr val="0000CC"/>
                </a:solidFill>
                <a:latin typeface="Calibri" pitchFamily="34" charset="0"/>
                <a:ea typeface="华文楷体" pitchFamily="2" charset="-122"/>
              </a:rPr>
              <a:t>零件</a:t>
            </a:r>
            <a:r>
              <a:rPr lang="en-US" altLang="zh-CN" sz="1200" b="1">
                <a:solidFill>
                  <a:srgbClr val="0000CC"/>
                </a:solidFill>
                <a:latin typeface="Calibri" pitchFamily="34" charset="0"/>
                <a:ea typeface="华文楷体" pitchFamily="2" charset="-122"/>
              </a:rPr>
              <a:t>3D</a:t>
            </a:r>
            <a:r>
              <a:rPr lang="zh-CN" altLang="en-US" sz="1200" b="1">
                <a:solidFill>
                  <a:srgbClr val="0000CC"/>
                </a:solidFill>
                <a:latin typeface="Calibri" pitchFamily="34" charset="0"/>
                <a:ea typeface="华文楷体" pitchFamily="2" charset="-122"/>
              </a:rPr>
              <a:t>模型</a:t>
            </a:r>
          </a:p>
        </p:txBody>
      </p:sp>
      <p:sp>
        <p:nvSpPr>
          <p:cNvPr id="1053" name="Rectangle 153"/>
          <p:cNvSpPr>
            <a:spLocks noChangeArrowheads="1"/>
          </p:cNvSpPr>
          <p:nvPr/>
        </p:nvSpPr>
        <p:spPr bwMode="auto">
          <a:xfrm>
            <a:off x="3025775" y="4559300"/>
            <a:ext cx="968375" cy="274638"/>
          </a:xfrm>
          <a:prstGeom prst="rect">
            <a:avLst/>
          </a:prstGeom>
          <a:noFill/>
          <a:ln w="9525" algn="ctr">
            <a:noFill/>
            <a:miter lim="800000"/>
            <a:headEnd/>
            <a:tailEnd/>
          </a:ln>
        </p:spPr>
        <p:txBody>
          <a:bodyPr wrap="none">
            <a:spAutoFit/>
          </a:bodyPr>
          <a:lstStyle/>
          <a:p>
            <a:pPr algn="ctr" eaLnBrk="0" hangingPunct="0"/>
            <a:r>
              <a:rPr lang="zh-CN" altLang="en-US" sz="1200" b="1">
                <a:solidFill>
                  <a:srgbClr val="0000CC"/>
                </a:solidFill>
                <a:latin typeface="Calibri" pitchFamily="34" charset="0"/>
                <a:ea typeface="华文楷体" pitchFamily="2" charset="-122"/>
              </a:rPr>
              <a:t>零件</a:t>
            </a:r>
            <a:r>
              <a:rPr lang="en-US" altLang="zh-CN" sz="1200" b="1">
                <a:solidFill>
                  <a:srgbClr val="0000CC"/>
                </a:solidFill>
                <a:latin typeface="Calibri" pitchFamily="34" charset="0"/>
                <a:ea typeface="华文楷体" pitchFamily="2" charset="-122"/>
              </a:rPr>
              <a:t>3D</a:t>
            </a:r>
            <a:r>
              <a:rPr lang="zh-CN" altLang="en-US" sz="1200" b="1">
                <a:solidFill>
                  <a:srgbClr val="0000CC"/>
                </a:solidFill>
                <a:latin typeface="Calibri" pitchFamily="34" charset="0"/>
                <a:ea typeface="华文楷体" pitchFamily="2" charset="-122"/>
              </a:rPr>
              <a:t>模型</a:t>
            </a:r>
          </a:p>
        </p:txBody>
      </p:sp>
      <p:pic>
        <p:nvPicPr>
          <p:cNvPr id="92" name="Picture 6" descr="ParkBrakeTransparent.jpg"/>
          <p:cNvPicPr>
            <a:picLocks noChangeAspect="1"/>
          </p:cNvPicPr>
          <p:nvPr/>
        </p:nvPicPr>
        <p:blipFill>
          <a:blip r:embed="rId4" cstate="print"/>
          <a:srcRect l="17330" t="24085" b="5952"/>
          <a:stretch>
            <a:fillRect/>
          </a:stretch>
        </p:blipFill>
        <p:spPr>
          <a:xfrm>
            <a:off x="7696200" y="3197225"/>
            <a:ext cx="1301750" cy="1079500"/>
          </a:xfrm>
          <a:prstGeom prst="rect">
            <a:avLst/>
          </a:prstGeom>
          <a:ln>
            <a:solidFill>
              <a:schemeClr val="tx1"/>
            </a:solidFill>
          </a:ln>
          <a:effectLst>
            <a:outerShdw blurRad="292100" dist="139700" dir="2700000" algn="tl" rotWithShape="0">
              <a:srgbClr val="333333">
                <a:alpha val="65000"/>
              </a:srgbClr>
            </a:outerShdw>
          </a:effectLst>
        </p:spPr>
      </p:pic>
      <p:pic>
        <p:nvPicPr>
          <p:cNvPr id="116" name="Picture 11" descr="ParkBrakeTransparent.jpg"/>
          <p:cNvPicPr>
            <a:picLocks noChangeAspect="1"/>
          </p:cNvPicPr>
          <p:nvPr/>
        </p:nvPicPr>
        <p:blipFill>
          <a:blip r:embed="rId5" cstate="print"/>
          <a:srcRect l="1476" t="2490" r="3534"/>
          <a:stretch>
            <a:fillRect/>
          </a:stretch>
        </p:blipFill>
        <p:spPr>
          <a:xfrm>
            <a:off x="7891463" y="4822825"/>
            <a:ext cx="1130300" cy="950913"/>
          </a:xfrm>
          <a:prstGeom prst="rect">
            <a:avLst/>
          </a:prstGeom>
          <a:ln w="12700">
            <a:solidFill>
              <a:schemeClr val="bg1">
                <a:lumMod val="50000"/>
              </a:schemeClr>
            </a:solidFill>
            <a:prstDash val="sysDash"/>
          </a:ln>
          <a:effectLst/>
        </p:spPr>
      </p:pic>
      <p:pic>
        <p:nvPicPr>
          <p:cNvPr id="1056" name="Picture 11" descr="ParkBrakeTransparent.jpg"/>
          <p:cNvPicPr>
            <a:picLocks noChangeAspect="1"/>
          </p:cNvPicPr>
          <p:nvPr/>
        </p:nvPicPr>
        <p:blipFill>
          <a:blip r:embed="rId6" cstate="print"/>
          <a:srcRect l="43446" t="69250" r="25880"/>
          <a:stretch>
            <a:fillRect/>
          </a:stretch>
        </p:blipFill>
        <p:spPr bwMode="auto">
          <a:xfrm>
            <a:off x="2541588" y="5054600"/>
            <a:ext cx="446087" cy="341313"/>
          </a:xfrm>
          <a:prstGeom prst="rect">
            <a:avLst/>
          </a:prstGeom>
          <a:noFill/>
          <a:ln w="9525">
            <a:solidFill>
              <a:schemeClr val="tx1"/>
            </a:solidFill>
            <a:miter lim="800000"/>
            <a:headEnd/>
            <a:tailEnd/>
          </a:ln>
        </p:spPr>
      </p:pic>
      <p:pic>
        <p:nvPicPr>
          <p:cNvPr id="1057" name="Picture 11" descr="ParkBrakeTransparent.jpg"/>
          <p:cNvPicPr>
            <a:picLocks noChangeAspect="1"/>
          </p:cNvPicPr>
          <p:nvPr/>
        </p:nvPicPr>
        <p:blipFill>
          <a:blip r:embed="rId6" cstate="print"/>
          <a:srcRect l="68102" t="4942" r="3534" b="55499"/>
          <a:stretch>
            <a:fillRect/>
          </a:stretch>
        </p:blipFill>
        <p:spPr bwMode="auto">
          <a:xfrm>
            <a:off x="2563813" y="4492625"/>
            <a:ext cx="412750" cy="439738"/>
          </a:xfrm>
          <a:prstGeom prst="rect">
            <a:avLst/>
          </a:prstGeom>
          <a:noFill/>
          <a:ln w="9525">
            <a:solidFill>
              <a:schemeClr val="tx1"/>
            </a:solidFill>
            <a:miter lim="800000"/>
            <a:headEnd/>
            <a:tailEnd/>
          </a:ln>
        </p:spPr>
      </p:pic>
      <p:pic>
        <p:nvPicPr>
          <p:cNvPr id="1058" name="Picture 11" descr="ParkBrakeTransparent.jpg"/>
          <p:cNvPicPr>
            <a:picLocks noChangeAspect="1"/>
          </p:cNvPicPr>
          <p:nvPr/>
        </p:nvPicPr>
        <p:blipFill>
          <a:blip r:embed="rId7" cstate="print"/>
          <a:srcRect l="19699" t="2490" r="30827" b="24913"/>
          <a:stretch>
            <a:fillRect/>
          </a:stretch>
        </p:blipFill>
        <p:spPr bwMode="auto">
          <a:xfrm>
            <a:off x="2498725" y="5502275"/>
            <a:ext cx="460375" cy="477838"/>
          </a:xfrm>
          <a:prstGeom prst="rect">
            <a:avLst/>
          </a:prstGeom>
          <a:noFill/>
          <a:ln w="9525">
            <a:solidFill>
              <a:schemeClr val="tx1"/>
            </a:solidFill>
            <a:miter lim="800000"/>
            <a:headEnd/>
            <a:tailEnd/>
          </a:ln>
        </p:spPr>
      </p:pic>
      <p:sp>
        <p:nvSpPr>
          <p:cNvPr id="1059" name="上箭头 123"/>
          <p:cNvSpPr>
            <a:spLocks noChangeArrowheads="1"/>
          </p:cNvSpPr>
          <p:nvPr/>
        </p:nvSpPr>
        <p:spPr bwMode="auto">
          <a:xfrm rot="-1792904">
            <a:off x="8207375" y="4270375"/>
            <a:ext cx="309563" cy="438150"/>
          </a:xfrm>
          <a:prstGeom prst="upArrow">
            <a:avLst>
              <a:gd name="adj1" fmla="val 50000"/>
              <a:gd name="adj2" fmla="val 49886"/>
            </a:avLst>
          </a:prstGeom>
          <a:noFill/>
          <a:ln w="12700" algn="ctr">
            <a:solidFill>
              <a:schemeClr val="tx1"/>
            </a:solidFill>
            <a:prstDash val="sysDot"/>
            <a:round/>
            <a:headEnd/>
            <a:tailEnd/>
          </a:ln>
        </p:spPr>
        <p:txBody>
          <a:bodyPr/>
          <a:lstStyle/>
          <a:p>
            <a:pPr algn="ctr" eaLnBrk="0" hangingPunct="0"/>
            <a:endParaRPr lang="zh-CN" altLang="en-US">
              <a:latin typeface="Calibri" pitchFamily="34" charset="0"/>
              <a:ea typeface="MS PGothic" pitchFamily="34" charset="-128"/>
            </a:endParaRPr>
          </a:p>
        </p:txBody>
      </p:sp>
      <p:sp>
        <p:nvSpPr>
          <p:cNvPr id="126" name="矩形 125"/>
          <p:cNvSpPr/>
          <p:nvPr/>
        </p:nvSpPr>
        <p:spPr>
          <a:xfrm>
            <a:off x="3071813" y="3159125"/>
            <a:ext cx="1196975" cy="1371600"/>
          </a:xfrm>
          <a:prstGeom prst="rect">
            <a:avLst/>
          </a:prstGeom>
        </p:spPr>
        <p:txBody>
          <a:bodyPr>
            <a:spAutoFit/>
          </a:bodyPr>
          <a:lstStyle/>
          <a:p>
            <a:pPr eaLnBrk="0" hangingPunct="0">
              <a:defRPr/>
            </a:pPr>
            <a:r>
              <a:rPr lang="en-US" altLang="zh-CN" sz="1200">
                <a:effectLst>
                  <a:outerShdw blurRad="38100" dist="38100" dir="2700000" algn="tl">
                    <a:srgbClr val="C0C0C0"/>
                  </a:outerShdw>
                </a:effectLst>
                <a:latin typeface="Calibri" pitchFamily="34" charset="0"/>
                <a:ea typeface="SimHei" pitchFamily="2" charset="-122"/>
              </a:rPr>
              <a:t>EBOM</a:t>
            </a:r>
            <a:r>
              <a:rPr lang="zh-CN" altLang="en-US" sz="1200">
                <a:effectLst>
                  <a:outerShdw blurRad="38100" dist="38100" dir="2700000" algn="tl">
                    <a:srgbClr val="C0C0C0"/>
                  </a:outerShdw>
                </a:effectLst>
                <a:latin typeface="Calibri" pitchFamily="34" charset="0"/>
                <a:ea typeface="SimHei" pitchFamily="2" charset="-122"/>
              </a:rPr>
              <a:t>继承的</a:t>
            </a:r>
            <a:endParaRPr lang="en-US" altLang="zh-CN" sz="1200">
              <a:effectLst>
                <a:outerShdw blurRad="38100" dist="38100" dir="2700000" algn="tl">
                  <a:srgbClr val="C0C0C0"/>
                </a:outerShdw>
              </a:effectLst>
              <a:latin typeface="Calibri" pitchFamily="34" charset="0"/>
              <a:ea typeface="SimHei" pitchFamily="2" charset="-122"/>
            </a:endParaRPr>
          </a:p>
          <a:p>
            <a:pPr eaLnBrk="0" hangingPunct="0">
              <a:defRPr/>
            </a:pPr>
            <a:r>
              <a:rPr lang="zh-CN" altLang="en-US" sz="1200">
                <a:effectLst>
                  <a:outerShdw blurRad="38100" dist="38100" dir="2700000" algn="tl">
                    <a:srgbClr val="C0C0C0"/>
                  </a:outerShdw>
                </a:effectLst>
                <a:latin typeface="Calibri" pitchFamily="34" charset="0"/>
                <a:ea typeface="SimHei" pitchFamily="2" charset="-122"/>
              </a:rPr>
              <a:t>出厂信息：</a:t>
            </a:r>
            <a:endParaRPr lang="en-US" altLang="zh-CN" sz="1200">
              <a:effectLst>
                <a:outerShdw blurRad="38100" dist="38100" dir="2700000" algn="tl">
                  <a:srgbClr val="C0C0C0"/>
                </a:outerShdw>
              </a:effectLst>
              <a:latin typeface="Calibri" pitchFamily="34" charset="0"/>
              <a:ea typeface="SimHei" pitchFamily="2" charset="-122"/>
            </a:endParaRPr>
          </a:p>
          <a:p>
            <a:pPr eaLnBrk="0" hangingPunct="0">
              <a:defRPr/>
            </a:pPr>
            <a:r>
              <a:rPr lang="zh-CN" altLang="en-US" sz="1000">
                <a:effectLst>
                  <a:outerShdw blurRad="38100" dist="38100" dir="2700000" algn="tl">
                    <a:srgbClr val="C0C0C0"/>
                  </a:outerShdw>
                </a:effectLst>
                <a:latin typeface="Calibri" pitchFamily="34" charset="0"/>
                <a:ea typeface="SimHei" pitchFamily="2" charset="-122"/>
              </a:rPr>
              <a:t>编号</a:t>
            </a:r>
            <a:endParaRPr lang="en-US" altLang="zh-CN" sz="1000">
              <a:effectLst>
                <a:outerShdw blurRad="38100" dist="38100" dir="2700000" algn="tl">
                  <a:srgbClr val="C0C0C0"/>
                </a:outerShdw>
              </a:effectLst>
              <a:latin typeface="Calibri" pitchFamily="34" charset="0"/>
              <a:ea typeface="SimHei" pitchFamily="2" charset="-122"/>
            </a:endParaRPr>
          </a:p>
          <a:p>
            <a:pPr eaLnBrk="0" hangingPunct="0">
              <a:defRPr/>
            </a:pPr>
            <a:r>
              <a:rPr lang="zh-CN" altLang="en-US" sz="1000">
                <a:effectLst>
                  <a:outerShdw blurRad="38100" dist="38100" dir="2700000" algn="tl">
                    <a:srgbClr val="C0C0C0"/>
                  </a:outerShdw>
                </a:effectLst>
                <a:latin typeface="Calibri" pitchFamily="34" charset="0"/>
                <a:ea typeface="SimHei" pitchFamily="2" charset="-122"/>
              </a:rPr>
              <a:t>名称</a:t>
            </a:r>
            <a:endParaRPr lang="en-US" altLang="zh-CN" sz="1000">
              <a:effectLst>
                <a:outerShdw blurRad="38100" dist="38100" dir="2700000" algn="tl">
                  <a:srgbClr val="C0C0C0"/>
                </a:outerShdw>
              </a:effectLst>
              <a:latin typeface="Calibri" pitchFamily="34" charset="0"/>
              <a:ea typeface="SimHei" pitchFamily="2" charset="-122"/>
            </a:endParaRPr>
          </a:p>
          <a:p>
            <a:pPr eaLnBrk="0" hangingPunct="0">
              <a:defRPr/>
            </a:pPr>
            <a:r>
              <a:rPr lang="zh-CN" altLang="en-US" sz="1000">
                <a:effectLst>
                  <a:outerShdw blurRad="38100" dist="38100" dir="2700000" algn="tl">
                    <a:srgbClr val="C0C0C0"/>
                  </a:outerShdw>
                </a:effectLst>
                <a:latin typeface="Calibri" pitchFamily="34" charset="0"/>
                <a:ea typeface="SimHei" pitchFamily="2" charset="-122"/>
              </a:rPr>
              <a:t>供应商</a:t>
            </a:r>
            <a:endParaRPr lang="en-US" altLang="zh-CN" sz="1000">
              <a:effectLst>
                <a:outerShdw blurRad="38100" dist="38100" dir="2700000" algn="tl">
                  <a:srgbClr val="C0C0C0"/>
                </a:outerShdw>
              </a:effectLst>
              <a:latin typeface="Calibri" pitchFamily="34" charset="0"/>
              <a:ea typeface="SimHei" pitchFamily="2" charset="-122"/>
            </a:endParaRPr>
          </a:p>
          <a:p>
            <a:pPr eaLnBrk="0" hangingPunct="0">
              <a:defRPr/>
            </a:pPr>
            <a:r>
              <a:rPr lang="zh-CN" altLang="en-US" sz="1000">
                <a:effectLst>
                  <a:outerShdw blurRad="38100" dist="38100" dir="2700000" algn="tl">
                    <a:srgbClr val="C0C0C0"/>
                  </a:outerShdw>
                </a:effectLst>
                <a:latin typeface="Calibri" pitchFamily="34" charset="0"/>
                <a:ea typeface="SimHei" pitchFamily="2" charset="-122"/>
              </a:rPr>
              <a:t>有效性</a:t>
            </a:r>
            <a:endParaRPr lang="en-US" altLang="zh-CN" sz="1000">
              <a:effectLst>
                <a:outerShdw blurRad="38100" dist="38100" dir="2700000" algn="tl">
                  <a:srgbClr val="C0C0C0"/>
                </a:outerShdw>
              </a:effectLst>
              <a:latin typeface="Calibri" pitchFamily="34" charset="0"/>
              <a:ea typeface="SimHei" pitchFamily="2" charset="-122"/>
            </a:endParaRPr>
          </a:p>
          <a:p>
            <a:pPr eaLnBrk="0" hangingPunct="0">
              <a:defRPr/>
            </a:pPr>
            <a:r>
              <a:rPr lang="zh-CN" altLang="en-US" sz="1000">
                <a:effectLst>
                  <a:outerShdw blurRad="38100" dist="38100" dir="2700000" algn="tl">
                    <a:srgbClr val="C0C0C0"/>
                  </a:outerShdw>
                </a:effectLst>
                <a:latin typeface="Calibri" pitchFamily="34" charset="0"/>
                <a:ea typeface="SimHei" pitchFamily="2" charset="-122"/>
              </a:rPr>
              <a:t>替换件</a:t>
            </a:r>
            <a:endParaRPr lang="en-US" altLang="zh-CN" sz="1000">
              <a:effectLst>
                <a:outerShdw blurRad="38100" dist="38100" dir="2700000" algn="tl">
                  <a:srgbClr val="C0C0C0"/>
                </a:outerShdw>
              </a:effectLst>
              <a:latin typeface="Calibri" pitchFamily="34" charset="0"/>
              <a:ea typeface="SimHei" pitchFamily="2" charset="-122"/>
            </a:endParaRPr>
          </a:p>
          <a:p>
            <a:pPr eaLnBrk="0" hangingPunct="0">
              <a:defRPr/>
            </a:pPr>
            <a:r>
              <a:rPr lang="zh-CN" altLang="en-US" sz="1000">
                <a:effectLst>
                  <a:outerShdw blurRad="38100" dist="38100" dir="2700000" algn="tl">
                    <a:srgbClr val="C0C0C0"/>
                  </a:outerShdw>
                </a:effectLst>
                <a:latin typeface="Calibri" pitchFamily="34" charset="0"/>
                <a:ea typeface="SimHei" pitchFamily="2" charset="-122"/>
              </a:rPr>
              <a:t>数量</a:t>
            </a:r>
            <a:endParaRPr lang="en-US" altLang="zh-CN" sz="1000">
              <a:effectLst>
                <a:outerShdw blurRad="38100" dist="38100" dir="2700000" algn="tl">
                  <a:srgbClr val="C0C0C0"/>
                </a:outerShdw>
              </a:effectLst>
              <a:latin typeface="Calibri" pitchFamily="34" charset="0"/>
              <a:ea typeface="SimHei" pitchFamily="2" charset="-122"/>
            </a:endParaRPr>
          </a:p>
        </p:txBody>
      </p:sp>
      <p:sp>
        <p:nvSpPr>
          <p:cNvPr id="127" name="矩形 126"/>
          <p:cNvSpPr/>
          <p:nvPr/>
        </p:nvSpPr>
        <p:spPr>
          <a:xfrm>
            <a:off x="7950200" y="1808163"/>
            <a:ext cx="1250950" cy="962025"/>
          </a:xfrm>
          <a:prstGeom prst="rect">
            <a:avLst/>
          </a:prstGeom>
        </p:spPr>
        <p:txBody>
          <a:bodyPr wrap="none">
            <a:spAutoFit/>
          </a:bodyPr>
          <a:lstStyle/>
          <a:p>
            <a:pPr eaLnBrk="0" hangingPunct="0">
              <a:defRPr/>
            </a:pPr>
            <a:r>
              <a:rPr lang="zh-CN" altLang="en-US" sz="1200">
                <a:effectLst>
                  <a:outerShdw blurRad="38100" dist="38100" dir="2700000" algn="tl">
                    <a:srgbClr val="C0C0C0"/>
                  </a:outerShdw>
                </a:effectLst>
                <a:latin typeface="Calibri" pitchFamily="34" charset="0"/>
                <a:ea typeface="SimHei" pitchFamily="2" charset="-122"/>
              </a:rPr>
              <a:t>客户附加信息：</a:t>
            </a:r>
            <a:endParaRPr lang="en-US" altLang="zh-CN" sz="1200">
              <a:effectLst>
                <a:outerShdw blurRad="38100" dist="38100" dir="2700000" algn="tl">
                  <a:srgbClr val="C0C0C0"/>
                </a:outerShdw>
              </a:effectLst>
              <a:latin typeface="Calibri" pitchFamily="34" charset="0"/>
              <a:ea typeface="SimHei" pitchFamily="2" charset="-122"/>
            </a:endParaRPr>
          </a:p>
          <a:p>
            <a:pPr eaLnBrk="0" hangingPunct="0">
              <a:defRPr/>
            </a:pPr>
            <a:r>
              <a:rPr lang="zh-CN" altLang="en-US" sz="1100">
                <a:effectLst>
                  <a:outerShdw blurRad="38100" dist="38100" dir="2700000" algn="tl">
                    <a:srgbClr val="C0C0C0"/>
                  </a:outerShdw>
                </a:effectLst>
                <a:latin typeface="Calibri" pitchFamily="34" charset="0"/>
                <a:ea typeface="SimHei" pitchFamily="2" charset="-122"/>
              </a:rPr>
              <a:t>航线附加描述</a:t>
            </a:r>
            <a:endParaRPr lang="en-US" altLang="zh-CN" sz="1100">
              <a:effectLst>
                <a:outerShdw blurRad="38100" dist="38100" dir="2700000" algn="tl">
                  <a:srgbClr val="C0C0C0"/>
                </a:outerShdw>
              </a:effectLst>
              <a:latin typeface="Calibri" pitchFamily="34" charset="0"/>
              <a:ea typeface="SimHei" pitchFamily="2" charset="-122"/>
            </a:endParaRPr>
          </a:p>
          <a:p>
            <a:pPr eaLnBrk="0" hangingPunct="0">
              <a:defRPr/>
            </a:pPr>
            <a:r>
              <a:rPr lang="zh-CN" altLang="en-US" sz="1100">
                <a:effectLst>
                  <a:outerShdw blurRad="38100" dist="38100" dir="2700000" algn="tl">
                    <a:srgbClr val="C0C0C0"/>
                  </a:outerShdw>
                </a:effectLst>
                <a:latin typeface="Calibri" pitchFamily="34" charset="0"/>
                <a:ea typeface="SimHei" pitchFamily="2" charset="-122"/>
              </a:rPr>
              <a:t>客户定制设备</a:t>
            </a:r>
            <a:endParaRPr lang="en-US" altLang="zh-CN" sz="1100">
              <a:effectLst>
                <a:outerShdw blurRad="38100" dist="38100" dir="2700000" algn="tl">
                  <a:srgbClr val="C0C0C0"/>
                </a:outerShdw>
              </a:effectLst>
              <a:latin typeface="Calibri" pitchFamily="34" charset="0"/>
              <a:ea typeface="SimHei" pitchFamily="2" charset="-122"/>
            </a:endParaRPr>
          </a:p>
          <a:p>
            <a:pPr eaLnBrk="0" hangingPunct="0">
              <a:defRPr/>
            </a:pPr>
            <a:r>
              <a:rPr lang="zh-CN" altLang="en-US" sz="1100">
                <a:effectLst>
                  <a:outerShdw blurRad="38100" dist="38100" dir="2700000" algn="tl">
                    <a:srgbClr val="C0C0C0"/>
                  </a:outerShdw>
                </a:effectLst>
                <a:latin typeface="Calibri" pitchFamily="34" charset="0"/>
                <a:ea typeface="SimHei" pitchFamily="2" charset="-122"/>
              </a:rPr>
              <a:t>客户设备标识</a:t>
            </a:r>
            <a:endParaRPr lang="en-US" altLang="zh-CN" sz="1100">
              <a:effectLst>
                <a:outerShdw blurRad="38100" dist="38100" dir="2700000" algn="tl">
                  <a:srgbClr val="C0C0C0"/>
                </a:outerShdw>
              </a:effectLst>
              <a:latin typeface="Calibri" pitchFamily="34" charset="0"/>
              <a:ea typeface="SimHei" pitchFamily="2" charset="-122"/>
            </a:endParaRPr>
          </a:p>
          <a:p>
            <a:pPr eaLnBrk="0" hangingPunct="0">
              <a:defRPr/>
            </a:pPr>
            <a:endParaRPr lang="en-US" altLang="zh-CN" sz="1200">
              <a:effectLst>
                <a:outerShdw blurRad="38100" dist="38100" dir="2700000" algn="tl">
                  <a:srgbClr val="C0C0C0"/>
                </a:outerShdw>
              </a:effectLst>
              <a:latin typeface="Calibri" pitchFamily="34" charset="0"/>
              <a:ea typeface="SimHei" pitchFamily="2" charset="-122"/>
            </a:endParaRPr>
          </a:p>
        </p:txBody>
      </p:sp>
      <p:sp>
        <p:nvSpPr>
          <p:cNvPr id="128" name="矩形 127"/>
          <p:cNvSpPr/>
          <p:nvPr/>
        </p:nvSpPr>
        <p:spPr>
          <a:xfrm>
            <a:off x="7197725" y="1803400"/>
            <a:ext cx="946150" cy="779463"/>
          </a:xfrm>
          <a:prstGeom prst="rect">
            <a:avLst/>
          </a:prstGeom>
        </p:spPr>
        <p:txBody>
          <a:bodyPr wrap="none">
            <a:spAutoFit/>
          </a:bodyPr>
          <a:lstStyle/>
          <a:p>
            <a:pPr eaLnBrk="0" hangingPunct="0">
              <a:defRPr/>
            </a:pPr>
            <a:r>
              <a:rPr lang="zh-CN" altLang="en-US" sz="1200">
                <a:effectLst>
                  <a:outerShdw blurRad="38100" dist="38100" dir="2700000" algn="tl">
                    <a:srgbClr val="C0C0C0"/>
                  </a:outerShdw>
                </a:effectLst>
                <a:latin typeface="Calibri" pitchFamily="34" charset="0"/>
                <a:ea typeface="SimHei" pitchFamily="2" charset="-122"/>
              </a:rPr>
              <a:t>改型信息：</a:t>
            </a:r>
            <a:endParaRPr lang="en-US" altLang="zh-CN" sz="1200">
              <a:effectLst>
                <a:outerShdw blurRad="38100" dist="38100" dir="2700000" algn="tl">
                  <a:srgbClr val="C0C0C0"/>
                </a:outerShdw>
              </a:effectLst>
              <a:latin typeface="Calibri" pitchFamily="34" charset="0"/>
              <a:ea typeface="SimHei" pitchFamily="2" charset="-122"/>
            </a:endParaRPr>
          </a:p>
          <a:p>
            <a:pPr eaLnBrk="0" hangingPunct="0">
              <a:defRPr/>
            </a:pPr>
            <a:r>
              <a:rPr lang="zh-CN" altLang="en-US" sz="1100">
                <a:effectLst>
                  <a:outerShdw blurRad="38100" dist="38100" dir="2700000" algn="tl">
                    <a:srgbClr val="C0C0C0"/>
                  </a:outerShdw>
                </a:effectLst>
                <a:latin typeface="Calibri" pitchFamily="34" charset="0"/>
                <a:ea typeface="SimHei" pitchFamily="2" charset="-122"/>
              </a:rPr>
              <a:t>条件信息</a:t>
            </a:r>
            <a:endParaRPr lang="en-US" altLang="zh-CN" sz="1100">
              <a:effectLst>
                <a:outerShdw blurRad="38100" dist="38100" dir="2700000" algn="tl">
                  <a:srgbClr val="C0C0C0"/>
                </a:outerShdw>
              </a:effectLst>
              <a:latin typeface="Calibri" pitchFamily="34" charset="0"/>
              <a:ea typeface="SimHei" pitchFamily="2" charset="-122"/>
            </a:endParaRPr>
          </a:p>
          <a:p>
            <a:pPr eaLnBrk="0" hangingPunct="0">
              <a:defRPr/>
            </a:pPr>
            <a:r>
              <a:rPr lang="en-US" altLang="zh-CN" sz="1100">
                <a:effectLst>
                  <a:outerShdw blurRad="38100" dist="38100" dir="2700000" algn="tl">
                    <a:srgbClr val="C0C0C0"/>
                  </a:outerShdw>
                </a:effectLst>
                <a:latin typeface="Calibri" pitchFamily="34" charset="0"/>
                <a:ea typeface="SimHei" pitchFamily="2" charset="-122"/>
              </a:rPr>
              <a:t>SB</a:t>
            </a:r>
            <a:r>
              <a:rPr lang="zh-CN" altLang="en-US" sz="1100">
                <a:effectLst>
                  <a:outerShdw blurRad="38100" dist="38100" dir="2700000" algn="tl">
                    <a:srgbClr val="C0C0C0"/>
                  </a:outerShdw>
                </a:effectLst>
                <a:latin typeface="Calibri" pitchFamily="34" charset="0"/>
                <a:ea typeface="SimHei" pitchFamily="2" charset="-122"/>
              </a:rPr>
              <a:t>更改</a:t>
            </a:r>
            <a:endParaRPr lang="en-US" altLang="zh-CN" sz="1100">
              <a:effectLst>
                <a:outerShdw blurRad="38100" dist="38100" dir="2700000" algn="tl">
                  <a:srgbClr val="C0C0C0"/>
                </a:outerShdw>
              </a:effectLst>
              <a:latin typeface="Calibri" pitchFamily="34" charset="0"/>
              <a:ea typeface="SimHei" pitchFamily="2" charset="-122"/>
            </a:endParaRPr>
          </a:p>
          <a:p>
            <a:pPr eaLnBrk="0" hangingPunct="0">
              <a:defRPr/>
            </a:pPr>
            <a:r>
              <a:rPr lang="en-US" altLang="zh-CN" sz="1100">
                <a:effectLst>
                  <a:outerShdw blurRad="38100" dist="38100" dir="2700000" algn="tl">
                    <a:srgbClr val="C0C0C0"/>
                  </a:outerShdw>
                </a:effectLst>
                <a:latin typeface="Calibri" pitchFamily="34" charset="0"/>
                <a:ea typeface="SimHei" pitchFamily="2" charset="-122"/>
              </a:rPr>
              <a:t>CMM</a:t>
            </a:r>
            <a:r>
              <a:rPr lang="zh-CN" altLang="en-US" sz="1100">
                <a:effectLst>
                  <a:outerShdw blurRad="38100" dist="38100" dir="2700000" algn="tl">
                    <a:srgbClr val="C0C0C0"/>
                  </a:outerShdw>
                </a:effectLst>
                <a:latin typeface="Calibri" pitchFamily="34" charset="0"/>
                <a:ea typeface="SimHei" pitchFamily="2" charset="-122"/>
              </a:rPr>
              <a:t>更改</a:t>
            </a:r>
            <a:endParaRPr lang="en-US" altLang="zh-CN" sz="1100">
              <a:effectLst>
                <a:outerShdw blurRad="38100" dist="38100" dir="2700000" algn="tl">
                  <a:srgbClr val="C0C0C0"/>
                </a:outerShdw>
              </a:effectLst>
              <a:latin typeface="Calibri" pitchFamily="34" charset="0"/>
              <a:ea typeface="SimHei" pitchFamily="2" charset="-122"/>
            </a:endParaRPr>
          </a:p>
        </p:txBody>
      </p:sp>
      <p:cxnSp>
        <p:nvCxnSpPr>
          <p:cNvPr id="1063" name="AutoShape 85"/>
          <p:cNvCxnSpPr>
            <a:cxnSpLocks noChangeShapeType="1"/>
          </p:cNvCxnSpPr>
          <p:nvPr/>
        </p:nvCxnSpPr>
        <p:spPr bwMode="auto">
          <a:xfrm rot="10800000" flipV="1">
            <a:off x="1820863" y="3859213"/>
            <a:ext cx="1347787" cy="417512"/>
          </a:xfrm>
          <a:prstGeom prst="curvedConnector3">
            <a:avLst>
              <a:gd name="adj1" fmla="val 50000"/>
            </a:avLst>
          </a:prstGeom>
          <a:noFill/>
          <a:ln w="19050">
            <a:solidFill>
              <a:srgbClr val="009900"/>
            </a:solidFill>
            <a:round/>
            <a:headEnd type="triangle" w="med" len="med"/>
            <a:tailEnd/>
          </a:ln>
        </p:spPr>
      </p:cxnSp>
      <p:cxnSp>
        <p:nvCxnSpPr>
          <p:cNvPr id="1064" name="AutoShape 3"/>
          <p:cNvCxnSpPr>
            <a:cxnSpLocks noChangeShapeType="1"/>
          </p:cNvCxnSpPr>
          <p:nvPr/>
        </p:nvCxnSpPr>
        <p:spPr bwMode="auto">
          <a:xfrm rot="16200000" flipH="1">
            <a:off x="5361782" y="2866231"/>
            <a:ext cx="755650" cy="423863"/>
          </a:xfrm>
          <a:prstGeom prst="bentConnector2">
            <a:avLst/>
          </a:prstGeom>
          <a:noFill/>
          <a:ln w="19050">
            <a:solidFill>
              <a:schemeClr val="tx1"/>
            </a:solidFill>
            <a:prstDash val="dash"/>
            <a:miter lim="800000"/>
            <a:headEnd/>
            <a:tailEnd/>
          </a:ln>
        </p:spPr>
      </p:cxnSp>
      <p:grpSp>
        <p:nvGrpSpPr>
          <p:cNvPr id="16" name="Group 4"/>
          <p:cNvGrpSpPr>
            <a:grpSpLocks/>
          </p:cNvGrpSpPr>
          <p:nvPr/>
        </p:nvGrpSpPr>
        <p:grpSpPr bwMode="auto">
          <a:xfrm>
            <a:off x="5951538" y="3222625"/>
            <a:ext cx="430212" cy="473075"/>
            <a:chOff x="589" y="3243"/>
            <a:chExt cx="401" cy="401"/>
          </a:xfrm>
        </p:grpSpPr>
        <p:sp>
          <p:nvSpPr>
            <p:cNvPr id="1136" name="Freeform 5"/>
            <p:cNvSpPr>
              <a:spLocks/>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1137" name="Oval 6"/>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sp>
          <p:nvSpPr>
            <p:cNvPr id="1138" name="Oval 7"/>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grpSp>
      <p:cxnSp>
        <p:nvCxnSpPr>
          <p:cNvPr id="1066" name="AutoShape 8"/>
          <p:cNvCxnSpPr>
            <a:cxnSpLocks noChangeShapeType="1"/>
          </p:cNvCxnSpPr>
          <p:nvPr/>
        </p:nvCxnSpPr>
        <p:spPr bwMode="auto">
          <a:xfrm>
            <a:off x="5519738" y="2606675"/>
            <a:ext cx="503237" cy="273050"/>
          </a:xfrm>
          <a:prstGeom prst="bentConnector3">
            <a:avLst>
              <a:gd name="adj1" fmla="val 1264"/>
            </a:avLst>
          </a:prstGeom>
          <a:noFill/>
          <a:ln w="19050">
            <a:solidFill>
              <a:schemeClr val="tx1"/>
            </a:solidFill>
            <a:prstDash val="dash"/>
            <a:miter lim="800000"/>
            <a:headEnd/>
            <a:tailEnd/>
          </a:ln>
        </p:spPr>
      </p:cxnSp>
      <p:grpSp>
        <p:nvGrpSpPr>
          <p:cNvPr id="17" name="Group 9"/>
          <p:cNvGrpSpPr>
            <a:grpSpLocks/>
          </p:cNvGrpSpPr>
          <p:nvPr/>
        </p:nvGrpSpPr>
        <p:grpSpPr bwMode="auto">
          <a:xfrm>
            <a:off x="5980113" y="2643188"/>
            <a:ext cx="430212" cy="474662"/>
            <a:chOff x="589" y="3243"/>
            <a:chExt cx="401" cy="401"/>
          </a:xfrm>
        </p:grpSpPr>
        <p:sp>
          <p:nvSpPr>
            <p:cNvPr id="1133" name="Freeform 10"/>
            <p:cNvSpPr>
              <a:spLocks/>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1134" name="Oval 11"/>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sp>
          <p:nvSpPr>
            <p:cNvPr id="1135" name="Oval 12"/>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grpSp>
      <p:cxnSp>
        <p:nvCxnSpPr>
          <p:cNvPr id="1068" name="AutoShape 13"/>
          <p:cNvCxnSpPr>
            <a:cxnSpLocks noChangeShapeType="1"/>
          </p:cNvCxnSpPr>
          <p:nvPr/>
        </p:nvCxnSpPr>
        <p:spPr bwMode="auto">
          <a:xfrm rot="16200000" flipH="1">
            <a:off x="5363369" y="4521994"/>
            <a:ext cx="684212" cy="431800"/>
          </a:xfrm>
          <a:prstGeom prst="bentConnector2">
            <a:avLst/>
          </a:prstGeom>
          <a:noFill/>
          <a:ln w="19050">
            <a:solidFill>
              <a:schemeClr val="tx1"/>
            </a:solidFill>
            <a:prstDash val="dash"/>
            <a:miter lim="800000"/>
            <a:headEnd/>
            <a:tailEnd/>
          </a:ln>
        </p:spPr>
      </p:cxnSp>
      <p:grpSp>
        <p:nvGrpSpPr>
          <p:cNvPr id="18" name="Group 14"/>
          <p:cNvGrpSpPr>
            <a:grpSpLocks/>
          </p:cNvGrpSpPr>
          <p:nvPr/>
        </p:nvGrpSpPr>
        <p:grpSpPr bwMode="auto">
          <a:xfrm>
            <a:off x="5921375" y="4846638"/>
            <a:ext cx="430213" cy="473075"/>
            <a:chOff x="589" y="3243"/>
            <a:chExt cx="401" cy="401"/>
          </a:xfrm>
        </p:grpSpPr>
        <p:sp>
          <p:nvSpPr>
            <p:cNvPr id="1130" name="Freeform 15"/>
            <p:cNvSpPr>
              <a:spLocks/>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1131" name="Oval 16"/>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sp>
          <p:nvSpPr>
            <p:cNvPr id="1132" name="Oval 17"/>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grpSp>
      <p:cxnSp>
        <p:nvCxnSpPr>
          <p:cNvPr id="1070" name="AutoShape 18"/>
          <p:cNvCxnSpPr>
            <a:cxnSpLocks noChangeShapeType="1"/>
          </p:cNvCxnSpPr>
          <p:nvPr/>
        </p:nvCxnSpPr>
        <p:spPr bwMode="auto">
          <a:xfrm rot="16200000" flipH="1">
            <a:off x="5638801" y="4208462"/>
            <a:ext cx="146050" cy="460375"/>
          </a:xfrm>
          <a:prstGeom prst="bentConnector2">
            <a:avLst/>
          </a:prstGeom>
          <a:noFill/>
          <a:ln w="19050">
            <a:solidFill>
              <a:schemeClr val="tx1"/>
            </a:solidFill>
            <a:prstDash val="dash"/>
            <a:miter lim="800000"/>
            <a:headEnd/>
            <a:tailEnd/>
          </a:ln>
        </p:spPr>
      </p:cxnSp>
      <p:grpSp>
        <p:nvGrpSpPr>
          <p:cNvPr id="19" name="Group 19"/>
          <p:cNvGrpSpPr>
            <a:grpSpLocks/>
          </p:cNvGrpSpPr>
          <p:nvPr/>
        </p:nvGrpSpPr>
        <p:grpSpPr bwMode="auto">
          <a:xfrm>
            <a:off x="5942013" y="4278313"/>
            <a:ext cx="430212" cy="473075"/>
            <a:chOff x="589" y="3243"/>
            <a:chExt cx="401" cy="401"/>
          </a:xfrm>
        </p:grpSpPr>
        <p:sp>
          <p:nvSpPr>
            <p:cNvPr id="1127" name="Freeform 20"/>
            <p:cNvSpPr>
              <a:spLocks/>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1128" name="Oval 21"/>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sp>
          <p:nvSpPr>
            <p:cNvPr id="1129" name="Oval 22"/>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grpSp>
      <p:cxnSp>
        <p:nvCxnSpPr>
          <p:cNvPr id="1072" name="AutoShape 23"/>
          <p:cNvCxnSpPr>
            <a:cxnSpLocks noChangeShapeType="1"/>
          </p:cNvCxnSpPr>
          <p:nvPr/>
        </p:nvCxnSpPr>
        <p:spPr bwMode="auto">
          <a:xfrm rot="16200000" flipH="1">
            <a:off x="5066507" y="4782344"/>
            <a:ext cx="1258887" cy="428625"/>
          </a:xfrm>
          <a:prstGeom prst="bentConnector3">
            <a:avLst>
              <a:gd name="adj1" fmla="val 99495"/>
            </a:avLst>
          </a:prstGeom>
          <a:noFill/>
          <a:ln w="19050">
            <a:solidFill>
              <a:schemeClr val="tx1"/>
            </a:solidFill>
            <a:prstDash val="dash"/>
            <a:miter lim="800000"/>
            <a:headEnd/>
            <a:tailEnd/>
          </a:ln>
        </p:spPr>
      </p:cxnSp>
      <p:cxnSp>
        <p:nvCxnSpPr>
          <p:cNvPr id="1073" name="AutoShape 24"/>
          <p:cNvCxnSpPr>
            <a:cxnSpLocks noChangeShapeType="1"/>
          </p:cNvCxnSpPr>
          <p:nvPr/>
        </p:nvCxnSpPr>
        <p:spPr bwMode="auto">
          <a:xfrm>
            <a:off x="4951413" y="2205038"/>
            <a:ext cx="658812" cy="204787"/>
          </a:xfrm>
          <a:prstGeom prst="bentConnector3">
            <a:avLst>
              <a:gd name="adj1" fmla="val -481"/>
            </a:avLst>
          </a:prstGeom>
          <a:noFill/>
          <a:ln w="19050">
            <a:solidFill>
              <a:schemeClr val="tx1"/>
            </a:solidFill>
            <a:prstDash val="dash"/>
            <a:miter lim="800000"/>
            <a:headEnd/>
            <a:tailEnd/>
          </a:ln>
        </p:spPr>
      </p:cxnSp>
      <p:cxnSp>
        <p:nvCxnSpPr>
          <p:cNvPr id="1074" name="AutoShape 25"/>
          <p:cNvCxnSpPr>
            <a:cxnSpLocks noChangeShapeType="1"/>
          </p:cNvCxnSpPr>
          <p:nvPr/>
        </p:nvCxnSpPr>
        <p:spPr bwMode="auto">
          <a:xfrm rot="16200000" flipH="1">
            <a:off x="4149726" y="3060700"/>
            <a:ext cx="1928812" cy="325437"/>
          </a:xfrm>
          <a:prstGeom prst="bentConnector2">
            <a:avLst/>
          </a:prstGeom>
          <a:noFill/>
          <a:ln w="19050">
            <a:solidFill>
              <a:schemeClr val="tx1"/>
            </a:solidFill>
            <a:prstDash val="dash"/>
            <a:miter lim="800000"/>
            <a:headEnd/>
            <a:tailEnd/>
          </a:ln>
        </p:spPr>
      </p:cxnSp>
      <p:grpSp>
        <p:nvGrpSpPr>
          <p:cNvPr id="20" name="Group 26"/>
          <p:cNvGrpSpPr>
            <a:grpSpLocks/>
          </p:cNvGrpSpPr>
          <p:nvPr/>
        </p:nvGrpSpPr>
        <p:grpSpPr bwMode="auto">
          <a:xfrm>
            <a:off x="4749800" y="1841500"/>
            <a:ext cx="404813" cy="446088"/>
            <a:chOff x="2113" y="2643"/>
            <a:chExt cx="146" cy="149"/>
          </a:xfrm>
        </p:grpSpPr>
        <p:grpSp>
          <p:nvGrpSpPr>
            <p:cNvPr id="21" name="Group 27"/>
            <p:cNvGrpSpPr>
              <a:grpSpLocks/>
            </p:cNvGrpSpPr>
            <p:nvPr/>
          </p:nvGrpSpPr>
          <p:grpSpPr bwMode="auto">
            <a:xfrm>
              <a:off x="2113" y="2643"/>
              <a:ext cx="116" cy="149"/>
              <a:chOff x="589" y="3243"/>
              <a:chExt cx="401" cy="401"/>
            </a:xfrm>
          </p:grpSpPr>
          <p:sp>
            <p:nvSpPr>
              <p:cNvPr id="1124" name="Freeform 28"/>
              <p:cNvSpPr>
                <a:spLocks/>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1125" name="Oval 29"/>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sp>
            <p:nvSpPr>
              <p:cNvPr id="1126" name="Oval 30"/>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grpSp>
        <p:grpSp>
          <p:nvGrpSpPr>
            <p:cNvPr id="22" name="Group 31"/>
            <p:cNvGrpSpPr>
              <a:grpSpLocks/>
            </p:cNvGrpSpPr>
            <p:nvPr/>
          </p:nvGrpSpPr>
          <p:grpSpPr bwMode="auto">
            <a:xfrm>
              <a:off x="2158" y="2684"/>
              <a:ext cx="101" cy="108"/>
              <a:chOff x="589" y="3243"/>
              <a:chExt cx="401" cy="401"/>
            </a:xfrm>
          </p:grpSpPr>
          <p:sp>
            <p:nvSpPr>
              <p:cNvPr id="1121" name="Freeform 32"/>
              <p:cNvSpPr>
                <a:spLocks/>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1122" name="Oval 33"/>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sp>
            <p:nvSpPr>
              <p:cNvPr id="1123" name="Oval 34"/>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grpSp>
      </p:grpSp>
      <p:grpSp>
        <p:nvGrpSpPr>
          <p:cNvPr id="23" name="Group 35"/>
          <p:cNvGrpSpPr>
            <a:grpSpLocks/>
          </p:cNvGrpSpPr>
          <p:nvPr/>
        </p:nvGrpSpPr>
        <p:grpSpPr bwMode="auto">
          <a:xfrm>
            <a:off x="5324475" y="2212975"/>
            <a:ext cx="404813" cy="447675"/>
            <a:chOff x="2113" y="2643"/>
            <a:chExt cx="146" cy="149"/>
          </a:xfrm>
        </p:grpSpPr>
        <p:grpSp>
          <p:nvGrpSpPr>
            <p:cNvPr id="24" name="Group 36"/>
            <p:cNvGrpSpPr>
              <a:grpSpLocks/>
            </p:cNvGrpSpPr>
            <p:nvPr/>
          </p:nvGrpSpPr>
          <p:grpSpPr bwMode="auto">
            <a:xfrm>
              <a:off x="2113" y="2643"/>
              <a:ext cx="116" cy="149"/>
              <a:chOff x="589" y="3243"/>
              <a:chExt cx="401" cy="401"/>
            </a:xfrm>
          </p:grpSpPr>
          <p:sp>
            <p:nvSpPr>
              <p:cNvPr id="1116" name="Freeform 37"/>
              <p:cNvSpPr>
                <a:spLocks/>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1117" name="Oval 38"/>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sp>
            <p:nvSpPr>
              <p:cNvPr id="1118" name="Oval 39"/>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grpSp>
        <p:grpSp>
          <p:nvGrpSpPr>
            <p:cNvPr id="25" name="Group 40"/>
            <p:cNvGrpSpPr>
              <a:grpSpLocks/>
            </p:cNvGrpSpPr>
            <p:nvPr/>
          </p:nvGrpSpPr>
          <p:grpSpPr bwMode="auto">
            <a:xfrm>
              <a:off x="2158" y="2684"/>
              <a:ext cx="101" cy="108"/>
              <a:chOff x="589" y="3243"/>
              <a:chExt cx="401" cy="401"/>
            </a:xfrm>
          </p:grpSpPr>
          <p:sp>
            <p:nvSpPr>
              <p:cNvPr id="1113" name="Freeform 41"/>
              <p:cNvSpPr>
                <a:spLocks/>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1114" name="Oval 42"/>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sp>
            <p:nvSpPr>
              <p:cNvPr id="1115" name="Oval 43"/>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grpSp>
      </p:grpSp>
      <p:grpSp>
        <p:nvGrpSpPr>
          <p:cNvPr id="26" name="Group 44"/>
          <p:cNvGrpSpPr>
            <a:grpSpLocks/>
          </p:cNvGrpSpPr>
          <p:nvPr/>
        </p:nvGrpSpPr>
        <p:grpSpPr bwMode="auto">
          <a:xfrm>
            <a:off x="5238750" y="3963988"/>
            <a:ext cx="404813" cy="446087"/>
            <a:chOff x="2113" y="2643"/>
            <a:chExt cx="146" cy="149"/>
          </a:xfrm>
        </p:grpSpPr>
        <p:grpSp>
          <p:nvGrpSpPr>
            <p:cNvPr id="27" name="Group 45"/>
            <p:cNvGrpSpPr>
              <a:grpSpLocks/>
            </p:cNvGrpSpPr>
            <p:nvPr/>
          </p:nvGrpSpPr>
          <p:grpSpPr bwMode="auto">
            <a:xfrm>
              <a:off x="2113" y="2643"/>
              <a:ext cx="116" cy="149"/>
              <a:chOff x="589" y="3243"/>
              <a:chExt cx="401" cy="401"/>
            </a:xfrm>
          </p:grpSpPr>
          <p:sp>
            <p:nvSpPr>
              <p:cNvPr id="1108" name="Freeform 46"/>
              <p:cNvSpPr>
                <a:spLocks/>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CCFFFF"/>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1109" name="Oval 47"/>
              <p:cNvSpPr>
                <a:spLocks noChangeArrowheads="1"/>
              </p:cNvSpPr>
              <p:nvPr/>
            </p:nvSpPr>
            <p:spPr bwMode="auto">
              <a:xfrm>
                <a:off x="703" y="3354"/>
                <a:ext cx="162" cy="163"/>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sp>
            <p:nvSpPr>
              <p:cNvPr id="1110" name="Oval 48"/>
              <p:cNvSpPr>
                <a:spLocks noChangeArrowheads="1"/>
              </p:cNvSpPr>
              <p:nvPr/>
            </p:nvSpPr>
            <p:spPr bwMode="auto">
              <a:xfrm>
                <a:off x="723" y="3351"/>
                <a:ext cx="150" cy="150"/>
              </a:xfrm>
              <a:prstGeom prst="ellipse">
                <a:avLst/>
              </a:prstGeom>
              <a:solidFill>
                <a:srgbClr val="CCFFFF"/>
              </a:solidFill>
              <a:ln w="9525">
                <a:solidFill>
                  <a:schemeClr val="folHlink"/>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grpSp>
        <p:grpSp>
          <p:nvGrpSpPr>
            <p:cNvPr id="28" name="Group 49"/>
            <p:cNvGrpSpPr>
              <a:grpSpLocks/>
            </p:cNvGrpSpPr>
            <p:nvPr/>
          </p:nvGrpSpPr>
          <p:grpSpPr bwMode="auto">
            <a:xfrm>
              <a:off x="2158" y="2684"/>
              <a:ext cx="101" cy="108"/>
              <a:chOff x="589" y="3243"/>
              <a:chExt cx="401" cy="401"/>
            </a:xfrm>
          </p:grpSpPr>
          <p:sp>
            <p:nvSpPr>
              <p:cNvPr id="1105" name="Freeform 50"/>
              <p:cNvSpPr>
                <a:spLocks/>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solidFill>
                <a:srgbClr val="FFFF99"/>
              </a:soli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1106" name="Oval 51"/>
              <p:cNvSpPr>
                <a:spLocks noChangeArrowheads="1"/>
              </p:cNvSpPr>
              <p:nvPr/>
            </p:nvSpPr>
            <p:spPr bwMode="auto">
              <a:xfrm>
                <a:off x="703" y="3354"/>
                <a:ext cx="162" cy="163"/>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sp>
            <p:nvSpPr>
              <p:cNvPr id="1107" name="Oval 52"/>
              <p:cNvSpPr>
                <a:spLocks noChangeArrowheads="1"/>
              </p:cNvSpPr>
              <p:nvPr/>
            </p:nvSpPr>
            <p:spPr bwMode="auto">
              <a:xfrm>
                <a:off x="723" y="3351"/>
                <a:ext cx="150" cy="150"/>
              </a:xfrm>
              <a:prstGeom prst="ellipse">
                <a:avLst/>
              </a:prstGeom>
              <a:solidFill>
                <a:srgbClr val="FFFF99"/>
              </a:solidFill>
              <a:ln w="3175">
                <a:solidFill>
                  <a:schemeClr val="accent1"/>
                </a:solidFill>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grpSp>
      </p:grpSp>
      <p:grpSp>
        <p:nvGrpSpPr>
          <p:cNvPr id="29" name="Group 53"/>
          <p:cNvGrpSpPr>
            <a:grpSpLocks/>
          </p:cNvGrpSpPr>
          <p:nvPr/>
        </p:nvGrpSpPr>
        <p:grpSpPr bwMode="auto">
          <a:xfrm>
            <a:off x="5918200" y="5418138"/>
            <a:ext cx="430213" cy="473075"/>
            <a:chOff x="589" y="3243"/>
            <a:chExt cx="401" cy="401"/>
          </a:xfrm>
        </p:grpSpPr>
        <p:sp>
          <p:nvSpPr>
            <p:cNvPr id="1100" name="Freeform 54"/>
            <p:cNvSpPr>
              <a:spLocks/>
            </p:cNvSpPr>
            <p:nvPr/>
          </p:nvSpPr>
          <p:spPr bwMode="auto">
            <a:xfrm>
              <a:off x="589" y="3243"/>
              <a:ext cx="401" cy="401"/>
            </a:xfrm>
            <a:custGeom>
              <a:avLst/>
              <a:gdLst>
                <a:gd name="T0" fmla="*/ 5 w 2700"/>
                <a:gd name="T1" fmla="*/ 1 h 2628"/>
                <a:gd name="T2" fmla="*/ 6 w 2700"/>
                <a:gd name="T3" fmla="*/ 2 h 2628"/>
                <a:gd name="T4" fmla="*/ 7 w 2700"/>
                <a:gd name="T5" fmla="*/ 1 h 2628"/>
                <a:gd name="T6" fmla="*/ 8 w 2700"/>
                <a:gd name="T7" fmla="*/ 2 h 2628"/>
                <a:gd name="T8" fmla="*/ 7 w 2700"/>
                <a:gd name="T9" fmla="*/ 3 h 2628"/>
                <a:gd name="T10" fmla="*/ 8 w 2700"/>
                <a:gd name="T11" fmla="*/ 4 h 2628"/>
                <a:gd name="T12" fmla="*/ 9 w 2700"/>
                <a:gd name="T13" fmla="*/ 4 h 2628"/>
                <a:gd name="T14" fmla="*/ 9 w 2700"/>
                <a:gd name="T15" fmla="*/ 5 h 2628"/>
                <a:gd name="T16" fmla="*/ 8 w 2700"/>
                <a:gd name="T17" fmla="*/ 5 h 2628"/>
                <a:gd name="T18" fmla="*/ 7 w 2700"/>
                <a:gd name="T19" fmla="*/ 6 h 2628"/>
                <a:gd name="T20" fmla="*/ 8 w 2700"/>
                <a:gd name="T21" fmla="*/ 7 h 2628"/>
                <a:gd name="T22" fmla="*/ 7 w 2700"/>
                <a:gd name="T23" fmla="*/ 8 h 2628"/>
                <a:gd name="T24" fmla="*/ 6 w 2700"/>
                <a:gd name="T25" fmla="*/ 8 h 2628"/>
                <a:gd name="T26" fmla="*/ 5 w 2700"/>
                <a:gd name="T27" fmla="*/ 8 h 2628"/>
                <a:gd name="T28" fmla="*/ 5 w 2700"/>
                <a:gd name="T29" fmla="*/ 9 h 2628"/>
                <a:gd name="T30" fmla="*/ 4 w 2700"/>
                <a:gd name="T31" fmla="*/ 9 h 2628"/>
                <a:gd name="T32" fmla="*/ 4 w 2700"/>
                <a:gd name="T33" fmla="*/ 8 h 2628"/>
                <a:gd name="T34" fmla="*/ 3 w 2700"/>
                <a:gd name="T35" fmla="*/ 8 h 2628"/>
                <a:gd name="T36" fmla="*/ 2 w 2700"/>
                <a:gd name="T37" fmla="*/ 9 h 2628"/>
                <a:gd name="T38" fmla="*/ 1 w 2700"/>
                <a:gd name="T39" fmla="*/ 8 h 2628"/>
                <a:gd name="T40" fmla="*/ 2 w 2700"/>
                <a:gd name="T41" fmla="*/ 7 h 2628"/>
                <a:gd name="T42" fmla="*/ 1 w 2700"/>
                <a:gd name="T43" fmla="*/ 6 h 2628"/>
                <a:gd name="T44" fmla="*/ 0 w 2700"/>
                <a:gd name="T45" fmla="*/ 6 h 2628"/>
                <a:gd name="T46" fmla="*/ 0 w 2700"/>
                <a:gd name="T47" fmla="*/ 5 h 2628"/>
                <a:gd name="T48" fmla="*/ 1 w 2700"/>
                <a:gd name="T49" fmla="*/ 4 h 2628"/>
                <a:gd name="T50" fmla="*/ 1 w 2700"/>
                <a:gd name="T51" fmla="*/ 3 h 2628"/>
                <a:gd name="T52" fmla="*/ 0 w 2700"/>
                <a:gd name="T53" fmla="*/ 2 h 2628"/>
                <a:gd name="T54" fmla="*/ 1 w 2700"/>
                <a:gd name="T55" fmla="*/ 1 h 2628"/>
                <a:gd name="T56" fmla="*/ 2 w 2700"/>
                <a:gd name="T57" fmla="*/ 2 h 2628"/>
                <a:gd name="T58" fmla="*/ 3 w 2700"/>
                <a:gd name="T59" fmla="*/ 1 h 2628"/>
                <a:gd name="T60" fmla="*/ 4 w 2700"/>
                <a:gd name="T61" fmla="*/ 0 h 2628"/>
                <a:gd name="T62" fmla="*/ 5 w 2700"/>
                <a:gd name="T63" fmla="*/ 0 h 2628"/>
                <a:gd name="T64" fmla="*/ 5 w 2700"/>
                <a:gd name="T65" fmla="*/ 1 h 26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0"/>
                <a:gd name="T100" fmla="*/ 0 h 2628"/>
                <a:gd name="T101" fmla="*/ 2700 w 2700"/>
                <a:gd name="T102" fmla="*/ 2628 h 26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0" h="2628">
                  <a:moveTo>
                    <a:pt x="1572" y="328"/>
                  </a:moveTo>
                  <a:lnTo>
                    <a:pt x="1872" y="457"/>
                  </a:lnTo>
                  <a:lnTo>
                    <a:pt x="2186" y="200"/>
                  </a:lnTo>
                  <a:lnTo>
                    <a:pt x="2500" y="457"/>
                  </a:lnTo>
                  <a:lnTo>
                    <a:pt x="2243" y="757"/>
                  </a:lnTo>
                  <a:lnTo>
                    <a:pt x="2371" y="1071"/>
                  </a:lnTo>
                  <a:lnTo>
                    <a:pt x="2700" y="1085"/>
                  </a:lnTo>
                  <a:lnTo>
                    <a:pt x="2700" y="1486"/>
                  </a:lnTo>
                  <a:lnTo>
                    <a:pt x="2343" y="1486"/>
                  </a:lnTo>
                  <a:lnTo>
                    <a:pt x="2214" y="1800"/>
                  </a:lnTo>
                  <a:lnTo>
                    <a:pt x="2471" y="2014"/>
                  </a:lnTo>
                  <a:lnTo>
                    <a:pt x="2229" y="2328"/>
                  </a:lnTo>
                  <a:lnTo>
                    <a:pt x="1957" y="2128"/>
                  </a:lnTo>
                  <a:lnTo>
                    <a:pt x="1643" y="2271"/>
                  </a:lnTo>
                  <a:lnTo>
                    <a:pt x="1629" y="2628"/>
                  </a:lnTo>
                  <a:lnTo>
                    <a:pt x="1172" y="2600"/>
                  </a:lnTo>
                  <a:lnTo>
                    <a:pt x="1186" y="2243"/>
                  </a:lnTo>
                  <a:lnTo>
                    <a:pt x="857" y="2128"/>
                  </a:lnTo>
                  <a:lnTo>
                    <a:pt x="600" y="2386"/>
                  </a:lnTo>
                  <a:lnTo>
                    <a:pt x="329" y="2128"/>
                  </a:lnTo>
                  <a:lnTo>
                    <a:pt x="557" y="1914"/>
                  </a:lnTo>
                  <a:lnTo>
                    <a:pt x="400" y="1571"/>
                  </a:lnTo>
                  <a:lnTo>
                    <a:pt x="72" y="1686"/>
                  </a:lnTo>
                  <a:lnTo>
                    <a:pt x="0" y="1300"/>
                  </a:lnTo>
                  <a:lnTo>
                    <a:pt x="315" y="1185"/>
                  </a:lnTo>
                  <a:lnTo>
                    <a:pt x="400" y="800"/>
                  </a:lnTo>
                  <a:lnTo>
                    <a:pt x="129" y="571"/>
                  </a:lnTo>
                  <a:lnTo>
                    <a:pt x="372" y="271"/>
                  </a:lnTo>
                  <a:lnTo>
                    <a:pt x="629" y="443"/>
                  </a:lnTo>
                  <a:lnTo>
                    <a:pt x="1000" y="343"/>
                  </a:lnTo>
                  <a:lnTo>
                    <a:pt x="1086" y="0"/>
                  </a:lnTo>
                  <a:lnTo>
                    <a:pt x="1500" y="0"/>
                  </a:lnTo>
                  <a:lnTo>
                    <a:pt x="1557" y="328"/>
                  </a:lnTo>
                </a:path>
              </a:pathLst>
            </a:custGeom>
            <a:gradFill rotWithShape="0">
              <a:gsLst>
                <a:gs pos="0">
                  <a:srgbClr val="78BFE6"/>
                </a:gs>
                <a:gs pos="100000">
                  <a:srgbClr val="80C3E8"/>
                </a:gs>
              </a:gsLst>
              <a:lin ang="5400000" scaled="1"/>
            </a:gradFill>
            <a:ln w="9525">
              <a:round/>
              <a:headEnd/>
              <a:tailEnd/>
            </a:ln>
            <a:scene3d>
              <a:camera prst="legacyPerspectiveTopRight"/>
              <a:lightRig rig="legacyFlat4" dir="t"/>
            </a:scene3d>
            <a:sp3d extrusionH="430200" prstMaterial="legacyMatte">
              <a:bevelT w="13500" h="13500" prst="angle"/>
              <a:bevelB w="13500" h="13500" prst="angle"/>
              <a:extrusionClr>
                <a:srgbClr val="78BFE6"/>
              </a:extrusionClr>
            </a:sp3d>
          </p:spPr>
          <p:txBody>
            <a:bodyPr wrap="none" lIns="92075" tIns="46038" rIns="92075" bIns="46038" anchor="ctr">
              <a:flatTx/>
            </a:bodyPr>
            <a:lstStyle/>
            <a:p>
              <a:endParaRPr lang="zh-CN" altLang="en-US"/>
            </a:p>
          </p:txBody>
        </p:sp>
        <p:sp>
          <p:nvSpPr>
            <p:cNvPr id="1101" name="Oval 55"/>
            <p:cNvSpPr>
              <a:spLocks noChangeArrowheads="1"/>
            </p:cNvSpPr>
            <p:nvPr/>
          </p:nvSpPr>
          <p:spPr bwMode="auto">
            <a:xfrm>
              <a:off x="703" y="3354"/>
              <a:ext cx="162" cy="163"/>
            </a:xfrm>
            <a:prstGeom prst="ellipse">
              <a:avLst/>
            </a:prstGeom>
            <a:solidFill>
              <a:srgbClr val="0E354A"/>
            </a:solidFill>
            <a:ln w="19050">
              <a:noFill/>
              <a:prstDash val="sysDot"/>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sp>
          <p:nvSpPr>
            <p:cNvPr id="1102" name="Oval 56"/>
            <p:cNvSpPr>
              <a:spLocks noChangeArrowheads="1"/>
            </p:cNvSpPr>
            <p:nvPr/>
          </p:nvSpPr>
          <p:spPr bwMode="auto">
            <a:xfrm>
              <a:off x="723" y="3351"/>
              <a:ext cx="150" cy="150"/>
            </a:xfrm>
            <a:prstGeom prst="ellipse">
              <a:avLst/>
            </a:prstGeom>
            <a:solidFill>
              <a:schemeClr val="bg1"/>
            </a:solidFill>
            <a:ln w="19050">
              <a:noFill/>
              <a:prstDash val="sysDot"/>
              <a:round/>
              <a:headEnd type="none" w="sm" len="med"/>
              <a:tailEnd type="none" w="sm" len="med"/>
            </a:ln>
          </p:spPr>
          <p:txBody>
            <a:bodyPr wrap="none" lIns="92075" tIns="46038" rIns="92075" bIns="46038" anchor="ctr"/>
            <a:lstStyle/>
            <a:p>
              <a:pPr algn="ctr" eaLnBrk="0" hangingPunct="0"/>
              <a:endParaRPr lang="zh-CN" altLang="en-US">
                <a:latin typeface="Calibri" pitchFamily="34" charset="0"/>
                <a:ea typeface="MS PGothic" pitchFamily="34" charset="-128"/>
              </a:endParaRPr>
            </a:p>
          </p:txBody>
        </p:sp>
      </p:grpSp>
      <p:sp>
        <p:nvSpPr>
          <p:cNvPr id="1079" name="Text Box 67"/>
          <p:cNvSpPr txBox="1">
            <a:spLocks noChangeArrowheads="1"/>
          </p:cNvSpPr>
          <p:nvPr/>
        </p:nvSpPr>
        <p:spPr bwMode="auto">
          <a:xfrm>
            <a:off x="4605338" y="1298575"/>
            <a:ext cx="2106612" cy="338138"/>
          </a:xfrm>
          <a:prstGeom prst="rect">
            <a:avLst/>
          </a:prstGeom>
          <a:noFill/>
          <a:ln w="19050" algn="ctr">
            <a:noFill/>
            <a:miter lim="800000"/>
            <a:headEnd/>
            <a:tailEnd/>
          </a:ln>
        </p:spPr>
        <p:txBody>
          <a:bodyPr lIns="92075" tIns="46038" rIns="92075" bIns="46038" anchor="ctr">
            <a:spAutoFit/>
          </a:bodyPr>
          <a:lstStyle/>
          <a:p>
            <a:pPr algn="ctr" eaLnBrk="0" hangingPunct="0"/>
            <a:r>
              <a:rPr lang="zh-CN" altLang="en-US" sz="1600" b="1">
                <a:solidFill>
                  <a:srgbClr val="FF0000"/>
                </a:solidFill>
                <a:latin typeface="Calibri" pitchFamily="34" charset="0"/>
                <a:ea typeface="黑体" pitchFamily="2" charset="-122"/>
              </a:rPr>
              <a:t>完整</a:t>
            </a:r>
            <a:r>
              <a:rPr lang="en-US" altLang="zh-CN" sz="1600" b="1">
                <a:solidFill>
                  <a:srgbClr val="FF0000"/>
                </a:solidFill>
                <a:latin typeface="Calibri" pitchFamily="34" charset="0"/>
                <a:ea typeface="黑体" pitchFamily="2" charset="-122"/>
              </a:rPr>
              <a:t>SBOM</a:t>
            </a:r>
            <a:r>
              <a:rPr lang="zh-CN" altLang="en-US" sz="1600" b="1">
                <a:solidFill>
                  <a:srgbClr val="FF0000"/>
                </a:solidFill>
                <a:latin typeface="Calibri" pitchFamily="34" charset="0"/>
                <a:ea typeface="黑体" pitchFamily="2" charset="-122"/>
              </a:rPr>
              <a:t>产品结构</a:t>
            </a:r>
          </a:p>
        </p:txBody>
      </p:sp>
      <p:cxnSp>
        <p:nvCxnSpPr>
          <p:cNvPr id="1080" name="AutoShape 142"/>
          <p:cNvCxnSpPr>
            <a:cxnSpLocks noChangeShapeType="1"/>
          </p:cNvCxnSpPr>
          <p:nvPr/>
        </p:nvCxnSpPr>
        <p:spPr bwMode="auto">
          <a:xfrm rot="10800000">
            <a:off x="6372225" y="4473575"/>
            <a:ext cx="658813" cy="300038"/>
          </a:xfrm>
          <a:prstGeom prst="curvedConnector3">
            <a:avLst>
              <a:gd name="adj1" fmla="val 50120"/>
            </a:avLst>
          </a:prstGeom>
          <a:noFill/>
          <a:ln w="19050">
            <a:solidFill>
              <a:srgbClr val="009900"/>
            </a:solidFill>
            <a:round/>
            <a:headEnd type="triangle" w="med" len="med"/>
            <a:tailEnd/>
          </a:ln>
        </p:spPr>
      </p:cxnSp>
      <p:cxnSp>
        <p:nvCxnSpPr>
          <p:cNvPr id="1081" name="AutoShape 143"/>
          <p:cNvCxnSpPr>
            <a:cxnSpLocks noChangeShapeType="1"/>
          </p:cNvCxnSpPr>
          <p:nvPr/>
        </p:nvCxnSpPr>
        <p:spPr bwMode="auto">
          <a:xfrm rot="10800000">
            <a:off x="6351588" y="5041900"/>
            <a:ext cx="706437" cy="303213"/>
          </a:xfrm>
          <a:prstGeom prst="curvedConnector3">
            <a:avLst>
              <a:gd name="adj1" fmla="val 50111"/>
            </a:avLst>
          </a:prstGeom>
          <a:noFill/>
          <a:ln w="19050">
            <a:solidFill>
              <a:srgbClr val="009900"/>
            </a:solidFill>
            <a:round/>
            <a:headEnd type="triangle" w="med" len="med"/>
            <a:tailEnd/>
          </a:ln>
        </p:spPr>
      </p:cxnSp>
      <p:cxnSp>
        <p:nvCxnSpPr>
          <p:cNvPr id="1082" name="AutoShape 144"/>
          <p:cNvCxnSpPr>
            <a:cxnSpLocks noChangeShapeType="1"/>
          </p:cNvCxnSpPr>
          <p:nvPr/>
        </p:nvCxnSpPr>
        <p:spPr bwMode="auto">
          <a:xfrm rot="10800000">
            <a:off x="6362700" y="5556250"/>
            <a:ext cx="635000" cy="246063"/>
          </a:xfrm>
          <a:prstGeom prst="curvedConnector3">
            <a:avLst>
              <a:gd name="adj1" fmla="val 50000"/>
            </a:avLst>
          </a:prstGeom>
          <a:noFill/>
          <a:ln w="19050">
            <a:solidFill>
              <a:srgbClr val="009900"/>
            </a:solidFill>
            <a:round/>
            <a:headEnd type="triangle" w="med" len="med"/>
            <a:tailEnd/>
          </a:ln>
        </p:spPr>
      </p:cxnSp>
      <p:pic>
        <p:nvPicPr>
          <p:cNvPr id="1083" name="Picture 11" descr="ParkBrakeTransparent.jpg"/>
          <p:cNvPicPr>
            <a:picLocks noChangeAspect="1"/>
          </p:cNvPicPr>
          <p:nvPr/>
        </p:nvPicPr>
        <p:blipFill>
          <a:blip r:embed="rId6" cstate="print"/>
          <a:srcRect l="43446" t="69250" r="25880"/>
          <a:stretch>
            <a:fillRect/>
          </a:stretch>
        </p:blipFill>
        <p:spPr bwMode="auto">
          <a:xfrm>
            <a:off x="7027863" y="5135563"/>
            <a:ext cx="447675" cy="341312"/>
          </a:xfrm>
          <a:prstGeom prst="rect">
            <a:avLst/>
          </a:prstGeom>
          <a:noFill/>
          <a:ln w="9525">
            <a:solidFill>
              <a:schemeClr val="tx1"/>
            </a:solidFill>
            <a:miter lim="800000"/>
            <a:headEnd/>
            <a:tailEnd/>
          </a:ln>
        </p:spPr>
      </p:pic>
      <p:pic>
        <p:nvPicPr>
          <p:cNvPr id="1084" name="Picture 11" descr="ParkBrakeTransparent.jpg"/>
          <p:cNvPicPr>
            <a:picLocks noChangeAspect="1"/>
          </p:cNvPicPr>
          <p:nvPr/>
        </p:nvPicPr>
        <p:blipFill>
          <a:blip r:embed="rId6" cstate="print"/>
          <a:srcRect l="68102" t="4942" r="3534" b="55499"/>
          <a:stretch>
            <a:fillRect/>
          </a:stretch>
        </p:blipFill>
        <p:spPr bwMode="auto">
          <a:xfrm>
            <a:off x="7050088" y="4573588"/>
            <a:ext cx="412750" cy="438150"/>
          </a:xfrm>
          <a:prstGeom prst="rect">
            <a:avLst/>
          </a:prstGeom>
          <a:noFill/>
          <a:ln w="9525">
            <a:solidFill>
              <a:schemeClr val="tx1"/>
            </a:solidFill>
            <a:miter lim="800000"/>
            <a:headEnd/>
            <a:tailEnd/>
          </a:ln>
        </p:spPr>
      </p:pic>
      <p:pic>
        <p:nvPicPr>
          <p:cNvPr id="1085" name="Picture 11" descr="ParkBrakeTransparent.jpg"/>
          <p:cNvPicPr>
            <a:picLocks noChangeAspect="1"/>
          </p:cNvPicPr>
          <p:nvPr/>
        </p:nvPicPr>
        <p:blipFill>
          <a:blip r:embed="rId8" cstate="print"/>
          <a:srcRect l="19699" t="2490" r="30827" b="24913"/>
          <a:stretch>
            <a:fillRect/>
          </a:stretch>
        </p:blipFill>
        <p:spPr bwMode="auto">
          <a:xfrm>
            <a:off x="6997700" y="5583238"/>
            <a:ext cx="425450" cy="439737"/>
          </a:xfrm>
          <a:prstGeom prst="rect">
            <a:avLst/>
          </a:prstGeom>
          <a:noFill/>
          <a:ln w="9525">
            <a:solidFill>
              <a:schemeClr val="tx1"/>
            </a:solidFill>
            <a:miter lim="800000"/>
            <a:headEnd/>
            <a:tailEnd/>
          </a:ln>
        </p:spPr>
      </p:pic>
      <p:sp>
        <p:nvSpPr>
          <p:cNvPr id="207" name="矩形 206"/>
          <p:cNvSpPr/>
          <p:nvPr/>
        </p:nvSpPr>
        <p:spPr>
          <a:xfrm>
            <a:off x="6484938" y="1803400"/>
            <a:ext cx="946150" cy="1284288"/>
          </a:xfrm>
          <a:prstGeom prst="rect">
            <a:avLst/>
          </a:prstGeom>
        </p:spPr>
        <p:txBody>
          <a:bodyPr wrap="none">
            <a:spAutoFit/>
          </a:bodyPr>
          <a:lstStyle/>
          <a:p>
            <a:pPr eaLnBrk="0" hangingPunct="0">
              <a:defRPr/>
            </a:pPr>
            <a:r>
              <a:rPr lang="zh-CN" altLang="en-US" sz="1200">
                <a:effectLst>
                  <a:outerShdw blurRad="38100" dist="38100" dir="2700000" algn="tl">
                    <a:srgbClr val="C0C0C0"/>
                  </a:outerShdw>
                </a:effectLst>
                <a:latin typeface="Calibri" pitchFamily="34" charset="0"/>
                <a:ea typeface="SimHei" pitchFamily="2" charset="-122"/>
              </a:rPr>
              <a:t>出厂信息：</a:t>
            </a:r>
            <a:endParaRPr lang="en-US" altLang="zh-CN" sz="1200">
              <a:effectLst>
                <a:outerShdw blurRad="38100" dist="38100" dir="2700000" algn="tl">
                  <a:srgbClr val="C0C0C0"/>
                </a:outerShdw>
              </a:effectLst>
              <a:latin typeface="Calibri" pitchFamily="34" charset="0"/>
              <a:ea typeface="SimHei" pitchFamily="2" charset="-122"/>
            </a:endParaRPr>
          </a:p>
          <a:p>
            <a:pPr eaLnBrk="0" hangingPunct="0">
              <a:defRPr/>
            </a:pPr>
            <a:r>
              <a:rPr lang="zh-CN" altLang="en-US" sz="1100">
                <a:effectLst>
                  <a:outerShdw blurRad="38100" dist="38100" dir="2700000" algn="tl">
                    <a:srgbClr val="C0C0C0"/>
                  </a:outerShdw>
                </a:effectLst>
                <a:latin typeface="Calibri" pitchFamily="34" charset="0"/>
                <a:ea typeface="SimHei" pitchFamily="2" charset="-122"/>
              </a:rPr>
              <a:t>编号</a:t>
            </a:r>
            <a:endParaRPr lang="en-US" altLang="zh-CN" sz="1100">
              <a:effectLst>
                <a:outerShdw blurRad="38100" dist="38100" dir="2700000" algn="tl">
                  <a:srgbClr val="C0C0C0"/>
                </a:outerShdw>
              </a:effectLst>
              <a:latin typeface="Calibri" pitchFamily="34" charset="0"/>
              <a:ea typeface="SimHei" pitchFamily="2" charset="-122"/>
            </a:endParaRPr>
          </a:p>
          <a:p>
            <a:pPr eaLnBrk="0" hangingPunct="0">
              <a:defRPr/>
            </a:pPr>
            <a:r>
              <a:rPr lang="zh-CN" altLang="en-US" sz="1100">
                <a:effectLst>
                  <a:outerShdw blurRad="38100" dist="38100" dir="2700000" algn="tl">
                    <a:srgbClr val="C0C0C0"/>
                  </a:outerShdw>
                </a:effectLst>
                <a:latin typeface="Calibri" pitchFamily="34" charset="0"/>
                <a:ea typeface="SimHei" pitchFamily="2" charset="-122"/>
              </a:rPr>
              <a:t>名称</a:t>
            </a:r>
            <a:endParaRPr lang="en-US" altLang="zh-CN" sz="1100">
              <a:effectLst>
                <a:outerShdw blurRad="38100" dist="38100" dir="2700000" algn="tl">
                  <a:srgbClr val="C0C0C0"/>
                </a:outerShdw>
              </a:effectLst>
              <a:latin typeface="Calibri" pitchFamily="34" charset="0"/>
              <a:ea typeface="SimHei" pitchFamily="2" charset="-122"/>
            </a:endParaRPr>
          </a:p>
          <a:p>
            <a:pPr eaLnBrk="0" hangingPunct="0">
              <a:defRPr/>
            </a:pPr>
            <a:r>
              <a:rPr lang="zh-CN" altLang="en-US" sz="1100">
                <a:effectLst>
                  <a:outerShdw blurRad="38100" dist="38100" dir="2700000" algn="tl">
                    <a:srgbClr val="C0C0C0"/>
                  </a:outerShdw>
                </a:effectLst>
                <a:latin typeface="Calibri" pitchFamily="34" charset="0"/>
                <a:ea typeface="SimHei" pitchFamily="2" charset="-122"/>
              </a:rPr>
              <a:t>供应商</a:t>
            </a:r>
            <a:endParaRPr lang="en-US" altLang="zh-CN" sz="1100">
              <a:effectLst>
                <a:outerShdw blurRad="38100" dist="38100" dir="2700000" algn="tl">
                  <a:srgbClr val="C0C0C0"/>
                </a:outerShdw>
              </a:effectLst>
              <a:latin typeface="Calibri" pitchFamily="34" charset="0"/>
              <a:ea typeface="SimHei" pitchFamily="2" charset="-122"/>
            </a:endParaRPr>
          </a:p>
          <a:p>
            <a:pPr eaLnBrk="0" hangingPunct="0">
              <a:defRPr/>
            </a:pPr>
            <a:r>
              <a:rPr lang="zh-CN" altLang="en-US" sz="1100">
                <a:effectLst>
                  <a:outerShdw blurRad="38100" dist="38100" dir="2700000" algn="tl">
                    <a:srgbClr val="C0C0C0"/>
                  </a:outerShdw>
                </a:effectLst>
                <a:latin typeface="Calibri" pitchFamily="34" charset="0"/>
                <a:ea typeface="SimHei" pitchFamily="2" charset="-122"/>
              </a:rPr>
              <a:t>有效性</a:t>
            </a:r>
            <a:endParaRPr lang="en-US" altLang="zh-CN" sz="1100">
              <a:effectLst>
                <a:outerShdw blurRad="38100" dist="38100" dir="2700000" algn="tl">
                  <a:srgbClr val="C0C0C0"/>
                </a:outerShdw>
              </a:effectLst>
              <a:latin typeface="Calibri" pitchFamily="34" charset="0"/>
              <a:ea typeface="SimHei" pitchFamily="2" charset="-122"/>
            </a:endParaRPr>
          </a:p>
          <a:p>
            <a:pPr eaLnBrk="0" hangingPunct="0">
              <a:defRPr/>
            </a:pPr>
            <a:r>
              <a:rPr lang="zh-CN" altLang="en-US" sz="1100">
                <a:effectLst>
                  <a:outerShdw blurRad="38100" dist="38100" dir="2700000" algn="tl">
                    <a:srgbClr val="C0C0C0"/>
                  </a:outerShdw>
                </a:effectLst>
                <a:latin typeface="Calibri" pitchFamily="34" charset="0"/>
                <a:ea typeface="SimHei" pitchFamily="2" charset="-122"/>
              </a:rPr>
              <a:t>替换件</a:t>
            </a:r>
            <a:endParaRPr lang="en-US" altLang="zh-CN" sz="1100">
              <a:effectLst>
                <a:outerShdw blurRad="38100" dist="38100" dir="2700000" algn="tl">
                  <a:srgbClr val="C0C0C0"/>
                </a:outerShdw>
              </a:effectLst>
              <a:latin typeface="Calibri" pitchFamily="34" charset="0"/>
              <a:ea typeface="SimHei" pitchFamily="2" charset="-122"/>
            </a:endParaRPr>
          </a:p>
          <a:p>
            <a:pPr eaLnBrk="0" hangingPunct="0">
              <a:defRPr/>
            </a:pPr>
            <a:r>
              <a:rPr lang="zh-CN" altLang="en-US" sz="1100">
                <a:effectLst>
                  <a:outerShdw blurRad="38100" dist="38100" dir="2700000" algn="tl">
                    <a:srgbClr val="C0C0C0"/>
                  </a:outerShdw>
                </a:effectLst>
                <a:latin typeface="Calibri" pitchFamily="34" charset="0"/>
                <a:ea typeface="SimHei" pitchFamily="2" charset="-122"/>
              </a:rPr>
              <a:t>数量</a:t>
            </a:r>
            <a:endParaRPr lang="en-US" altLang="zh-CN" sz="1100">
              <a:effectLst>
                <a:outerShdw blurRad="38100" dist="38100" dir="2700000" algn="tl">
                  <a:srgbClr val="C0C0C0"/>
                </a:outerShdw>
              </a:effectLst>
              <a:latin typeface="Calibri" pitchFamily="34" charset="0"/>
              <a:ea typeface="SimHei" pitchFamily="2" charset="-122"/>
            </a:endParaRPr>
          </a:p>
        </p:txBody>
      </p:sp>
      <p:cxnSp>
        <p:nvCxnSpPr>
          <p:cNvPr id="1087" name="AutoShape 85"/>
          <p:cNvCxnSpPr>
            <a:cxnSpLocks noChangeShapeType="1"/>
          </p:cNvCxnSpPr>
          <p:nvPr/>
        </p:nvCxnSpPr>
        <p:spPr bwMode="auto">
          <a:xfrm rot="10800000" flipV="1">
            <a:off x="5702300" y="3736975"/>
            <a:ext cx="1993900" cy="395288"/>
          </a:xfrm>
          <a:prstGeom prst="curvedConnector3">
            <a:avLst>
              <a:gd name="adj1" fmla="val 50000"/>
            </a:avLst>
          </a:prstGeom>
          <a:noFill/>
          <a:ln w="19050">
            <a:solidFill>
              <a:srgbClr val="009900"/>
            </a:solidFill>
            <a:round/>
            <a:headEnd type="triangle" w="med" len="med"/>
            <a:tailEnd/>
          </a:ln>
        </p:spPr>
      </p:cxnSp>
      <p:sp>
        <p:nvSpPr>
          <p:cNvPr id="1088" name="右箭头 210"/>
          <p:cNvSpPr>
            <a:spLocks noChangeArrowheads="1"/>
          </p:cNvSpPr>
          <p:nvPr/>
        </p:nvSpPr>
        <p:spPr bwMode="auto">
          <a:xfrm>
            <a:off x="4191000" y="2657475"/>
            <a:ext cx="698500" cy="2309813"/>
          </a:xfrm>
          <a:prstGeom prst="rightArrow">
            <a:avLst>
              <a:gd name="adj1" fmla="val 50000"/>
              <a:gd name="adj2" fmla="val 50000"/>
            </a:avLst>
          </a:prstGeom>
          <a:solidFill>
            <a:schemeClr val="accent1"/>
          </a:solidFill>
          <a:ln w="9525" algn="ctr">
            <a:noFill/>
            <a:round/>
            <a:headEnd/>
            <a:tailEnd/>
          </a:ln>
        </p:spPr>
        <p:txBody>
          <a:bodyPr/>
          <a:lstStyle/>
          <a:p>
            <a:pPr algn="ctr" eaLnBrk="0" hangingPunct="0"/>
            <a:r>
              <a:rPr lang="zh-CN" altLang="en-US" sz="1800">
                <a:solidFill>
                  <a:schemeClr val="bg1"/>
                </a:solidFill>
                <a:latin typeface="Calibri" pitchFamily="34" charset="0"/>
                <a:ea typeface="黑体" pitchFamily="2" charset="-122"/>
              </a:rPr>
              <a:t>扩展加工</a:t>
            </a:r>
          </a:p>
        </p:txBody>
      </p:sp>
      <p:sp>
        <p:nvSpPr>
          <p:cNvPr id="1089" name="右箭头 214"/>
          <p:cNvSpPr>
            <a:spLocks noChangeArrowheads="1"/>
          </p:cNvSpPr>
          <p:nvPr/>
        </p:nvSpPr>
        <p:spPr bwMode="auto">
          <a:xfrm>
            <a:off x="7553325" y="5191125"/>
            <a:ext cx="301625" cy="309563"/>
          </a:xfrm>
          <a:prstGeom prst="rightArrow">
            <a:avLst>
              <a:gd name="adj1" fmla="val 50000"/>
              <a:gd name="adj2" fmla="val 50000"/>
            </a:avLst>
          </a:prstGeom>
          <a:noFill/>
          <a:ln w="12700" algn="ctr">
            <a:solidFill>
              <a:schemeClr val="tx1"/>
            </a:solidFill>
            <a:prstDash val="sysDot"/>
            <a:round/>
            <a:headEnd/>
            <a:tailEnd/>
          </a:ln>
        </p:spPr>
        <p:txBody>
          <a:bodyPr/>
          <a:lstStyle/>
          <a:p>
            <a:pPr algn="ctr" eaLnBrk="0" hangingPunct="0"/>
            <a:endParaRPr lang="zh-CN" altLang="en-US">
              <a:latin typeface="Calibri" pitchFamily="34" charset="0"/>
              <a:ea typeface="MS PGothic" pitchFamily="34" charset="-128"/>
            </a:endParaRPr>
          </a:p>
        </p:txBody>
      </p:sp>
      <p:cxnSp>
        <p:nvCxnSpPr>
          <p:cNvPr id="1090" name="AutoShape 85"/>
          <p:cNvCxnSpPr>
            <a:cxnSpLocks noChangeShapeType="1"/>
            <a:endCxn id="1127" idx="2"/>
          </p:cNvCxnSpPr>
          <p:nvPr/>
        </p:nvCxnSpPr>
        <p:spPr bwMode="auto">
          <a:xfrm rot="5400000">
            <a:off x="6068219" y="3340894"/>
            <a:ext cx="1196975" cy="750887"/>
          </a:xfrm>
          <a:prstGeom prst="curvedConnector2">
            <a:avLst/>
          </a:prstGeom>
          <a:noFill/>
          <a:ln w="19050">
            <a:solidFill>
              <a:srgbClr val="009900"/>
            </a:solidFill>
            <a:round/>
            <a:headEnd type="triangle" w="med" len="med"/>
            <a:tailEnd/>
          </a:ln>
        </p:spPr>
      </p:cxnSp>
      <p:grpSp>
        <p:nvGrpSpPr>
          <p:cNvPr id="30" name="组合 228"/>
          <p:cNvGrpSpPr>
            <a:grpSpLocks/>
          </p:cNvGrpSpPr>
          <p:nvPr/>
        </p:nvGrpSpPr>
        <p:grpSpPr bwMode="auto">
          <a:xfrm>
            <a:off x="5233988" y="5788025"/>
            <a:ext cx="3406775" cy="403225"/>
            <a:chOff x="5234400" y="5788800"/>
            <a:chExt cx="3405600" cy="403200"/>
          </a:xfrm>
        </p:grpSpPr>
        <p:sp>
          <p:nvSpPr>
            <p:cNvPr id="1098" name="椭圆 222"/>
            <p:cNvSpPr>
              <a:spLocks noChangeArrowheads="1"/>
            </p:cNvSpPr>
            <p:nvPr/>
          </p:nvSpPr>
          <p:spPr bwMode="auto">
            <a:xfrm>
              <a:off x="8215200" y="5788800"/>
              <a:ext cx="424800" cy="403200"/>
            </a:xfrm>
            <a:prstGeom prst="ellipse">
              <a:avLst/>
            </a:prstGeom>
            <a:solidFill>
              <a:srgbClr val="FF0000"/>
            </a:solidFill>
            <a:ln w="9525" algn="ctr">
              <a:noFill/>
              <a:round/>
              <a:headEnd/>
              <a:tailEnd/>
            </a:ln>
          </p:spPr>
          <p:txBody>
            <a:bodyPr anchor="ctr" anchorCtr="1"/>
            <a:lstStyle/>
            <a:p>
              <a:pPr algn="ctr" eaLnBrk="0" hangingPunct="0"/>
              <a:r>
                <a:rPr lang="en-US" altLang="zh-CN">
                  <a:solidFill>
                    <a:schemeClr val="bg1"/>
                  </a:solidFill>
                  <a:latin typeface="Calibri" pitchFamily="34" charset="0"/>
                  <a:ea typeface="MS PGothic" pitchFamily="34" charset="-128"/>
                </a:rPr>
                <a:t>1</a:t>
              </a:r>
              <a:endParaRPr lang="zh-CN" altLang="en-US">
                <a:solidFill>
                  <a:schemeClr val="bg1"/>
                </a:solidFill>
                <a:latin typeface="Calibri" pitchFamily="34" charset="0"/>
                <a:ea typeface="MS PGothic" pitchFamily="34" charset="-128"/>
              </a:endParaRPr>
            </a:p>
          </p:txBody>
        </p:sp>
        <p:sp>
          <p:nvSpPr>
            <p:cNvPr id="1099" name="矩形 225"/>
            <p:cNvSpPr>
              <a:spLocks noChangeArrowheads="1"/>
            </p:cNvSpPr>
            <p:nvPr/>
          </p:nvSpPr>
          <p:spPr bwMode="auto">
            <a:xfrm>
              <a:off x="5234400" y="5796000"/>
              <a:ext cx="2880000" cy="388800"/>
            </a:xfrm>
            <a:prstGeom prst="rect">
              <a:avLst/>
            </a:prstGeom>
            <a:solidFill>
              <a:srgbClr val="FFC000"/>
            </a:solidFill>
            <a:ln w="9525" algn="ctr">
              <a:noFill/>
              <a:round/>
              <a:headEnd/>
              <a:tailEnd/>
            </a:ln>
          </p:spPr>
          <p:txBody>
            <a:bodyPr/>
            <a:lstStyle/>
            <a:p>
              <a:pPr algn="ctr" eaLnBrk="0" hangingPunct="0"/>
              <a:r>
                <a:rPr lang="zh-CN" altLang="en-US" sz="1800">
                  <a:latin typeface="Calibri" pitchFamily="34" charset="0"/>
                  <a:ea typeface="黑体" pitchFamily="2" charset="-122"/>
                </a:rPr>
                <a:t>基于</a:t>
              </a:r>
              <a:r>
                <a:rPr lang="en-US" altLang="zh-CN" sz="1800">
                  <a:latin typeface="Calibri" pitchFamily="34" charset="0"/>
                  <a:ea typeface="黑体" pitchFamily="2" charset="-122"/>
                </a:rPr>
                <a:t>sDMU</a:t>
              </a:r>
              <a:r>
                <a:rPr lang="zh-CN" altLang="en-US" sz="1800">
                  <a:latin typeface="Calibri" pitchFamily="34" charset="0"/>
                  <a:ea typeface="黑体" pitchFamily="2" charset="-122"/>
                </a:rPr>
                <a:t>的动态装配</a:t>
              </a:r>
            </a:p>
          </p:txBody>
        </p:sp>
      </p:grpSp>
      <p:grpSp>
        <p:nvGrpSpPr>
          <p:cNvPr id="31" name="组合 229"/>
          <p:cNvGrpSpPr>
            <a:grpSpLocks/>
          </p:cNvGrpSpPr>
          <p:nvPr/>
        </p:nvGrpSpPr>
        <p:grpSpPr bwMode="auto">
          <a:xfrm>
            <a:off x="4471988" y="3514725"/>
            <a:ext cx="3333750" cy="425450"/>
            <a:chOff x="4479600" y="3198000"/>
            <a:chExt cx="3333600" cy="424800"/>
          </a:xfrm>
        </p:grpSpPr>
        <p:sp>
          <p:nvSpPr>
            <p:cNvPr id="1096" name="椭圆 223"/>
            <p:cNvSpPr>
              <a:spLocks noChangeArrowheads="1"/>
            </p:cNvSpPr>
            <p:nvPr/>
          </p:nvSpPr>
          <p:spPr bwMode="auto">
            <a:xfrm>
              <a:off x="7388400" y="3198000"/>
              <a:ext cx="424800" cy="403200"/>
            </a:xfrm>
            <a:prstGeom prst="ellipse">
              <a:avLst/>
            </a:prstGeom>
            <a:solidFill>
              <a:srgbClr val="FF0000"/>
            </a:solidFill>
            <a:ln w="9525" algn="ctr">
              <a:noFill/>
              <a:round/>
              <a:headEnd/>
              <a:tailEnd/>
            </a:ln>
          </p:spPr>
          <p:txBody>
            <a:bodyPr anchor="ctr" anchorCtr="1"/>
            <a:lstStyle/>
            <a:p>
              <a:pPr algn="ctr" eaLnBrk="0" hangingPunct="0"/>
              <a:r>
                <a:rPr lang="en-US" altLang="zh-CN">
                  <a:solidFill>
                    <a:schemeClr val="bg1"/>
                  </a:solidFill>
                  <a:latin typeface="Calibri" pitchFamily="34" charset="0"/>
                  <a:ea typeface="MS PGothic" pitchFamily="34" charset="-128"/>
                </a:rPr>
                <a:t>2</a:t>
              </a:r>
              <a:endParaRPr lang="zh-CN" altLang="en-US">
                <a:solidFill>
                  <a:schemeClr val="bg1"/>
                </a:solidFill>
                <a:latin typeface="Calibri" pitchFamily="34" charset="0"/>
                <a:ea typeface="MS PGothic" pitchFamily="34" charset="-128"/>
              </a:endParaRPr>
            </a:p>
          </p:txBody>
        </p:sp>
        <p:sp>
          <p:nvSpPr>
            <p:cNvPr id="1097" name="矩形 226"/>
            <p:cNvSpPr>
              <a:spLocks noChangeArrowheads="1"/>
            </p:cNvSpPr>
            <p:nvPr/>
          </p:nvSpPr>
          <p:spPr bwMode="auto">
            <a:xfrm>
              <a:off x="4479600" y="3234000"/>
              <a:ext cx="2880000" cy="388800"/>
            </a:xfrm>
            <a:prstGeom prst="rect">
              <a:avLst/>
            </a:prstGeom>
            <a:solidFill>
              <a:srgbClr val="FFC000"/>
            </a:solidFill>
            <a:ln w="9525" algn="ctr">
              <a:noFill/>
              <a:round/>
              <a:headEnd/>
              <a:tailEnd/>
            </a:ln>
          </p:spPr>
          <p:txBody>
            <a:bodyPr/>
            <a:lstStyle/>
            <a:p>
              <a:pPr algn="ctr" eaLnBrk="0" hangingPunct="0"/>
              <a:r>
                <a:rPr lang="en-US" altLang="zh-CN" sz="1800">
                  <a:latin typeface="Calibri" pitchFamily="34" charset="0"/>
                  <a:ea typeface="黑体" pitchFamily="2" charset="-122"/>
                </a:rPr>
                <a:t>3D</a:t>
              </a:r>
              <a:r>
                <a:rPr lang="zh-CN" altLang="en-US" sz="1800">
                  <a:latin typeface="Calibri" pitchFamily="34" charset="0"/>
                  <a:ea typeface="黑体" pitchFamily="2" charset="-122"/>
                </a:rPr>
                <a:t>图形制作与加工</a:t>
              </a:r>
            </a:p>
          </p:txBody>
        </p:sp>
      </p:grpSp>
      <p:grpSp>
        <p:nvGrpSpPr>
          <p:cNvPr id="64" name="组合 230"/>
          <p:cNvGrpSpPr>
            <a:grpSpLocks/>
          </p:cNvGrpSpPr>
          <p:nvPr/>
        </p:nvGrpSpPr>
        <p:grpSpPr bwMode="auto">
          <a:xfrm>
            <a:off x="4308475" y="2587625"/>
            <a:ext cx="3333750" cy="403225"/>
            <a:chOff x="4308000" y="2587200"/>
            <a:chExt cx="3333600" cy="403200"/>
          </a:xfrm>
        </p:grpSpPr>
        <p:sp>
          <p:nvSpPr>
            <p:cNvPr id="1094" name="椭圆 224"/>
            <p:cNvSpPr>
              <a:spLocks noChangeArrowheads="1"/>
            </p:cNvSpPr>
            <p:nvPr/>
          </p:nvSpPr>
          <p:spPr bwMode="auto">
            <a:xfrm>
              <a:off x="7216800" y="2587200"/>
              <a:ext cx="424800" cy="403200"/>
            </a:xfrm>
            <a:prstGeom prst="ellipse">
              <a:avLst/>
            </a:prstGeom>
            <a:solidFill>
              <a:srgbClr val="FF0000"/>
            </a:solidFill>
            <a:ln w="9525" algn="ctr">
              <a:noFill/>
              <a:round/>
              <a:headEnd/>
              <a:tailEnd/>
            </a:ln>
          </p:spPr>
          <p:txBody>
            <a:bodyPr anchor="ctr" anchorCtr="1"/>
            <a:lstStyle/>
            <a:p>
              <a:pPr algn="ctr" eaLnBrk="0" hangingPunct="0"/>
              <a:r>
                <a:rPr lang="en-US" altLang="zh-CN">
                  <a:solidFill>
                    <a:schemeClr val="bg1"/>
                  </a:solidFill>
                  <a:latin typeface="Calibri" pitchFamily="34" charset="0"/>
                  <a:ea typeface="MS PGothic" pitchFamily="34" charset="-128"/>
                </a:rPr>
                <a:t>3</a:t>
              </a:r>
              <a:endParaRPr lang="zh-CN" altLang="en-US">
                <a:solidFill>
                  <a:schemeClr val="bg1"/>
                </a:solidFill>
                <a:latin typeface="Calibri" pitchFamily="34" charset="0"/>
                <a:ea typeface="MS PGothic" pitchFamily="34" charset="-128"/>
              </a:endParaRPr>
            </a:p>
          </p:txBody>
        </p:sp>
        <p:sp>
          <p:nvSpPr>
            <p:cNvPr id="1095" name="矩形 227"/>
            <p:cNvSpPr>
              <a:spLocks noChangeArrowheads="1"/>
            </p:cNvSpPr>
            <p:nvPr/>
          </p:nvSpPr>
          <p:spPr bwMode="auto">
            <a:xfrm>
              <a:off x="4308000" y="2594400"/>
              <a:ext cx="2880000" cy="388800"/>
            </a:xfrm>
            <a:prstGeom prst="rect">
              <a:avLst/>
            </a:prstGeom>
            <a:solidFill>
              <a:srgbClr val="FFC000"/>
            </a:solidFill>
            <a:ln w="9525" algn="ctr">
              <a:noFill/>
              <a:round/>
              <a:headEnd/>
              <a:tailEnd/>
            </a:ln>
          </p:spPr>
          <p:txBody>
            <a:bodyPr/>
            <a:lstStyle/>
            <a:p>
              <a:pPr algn="ctr" eaLnBrk="0" hangingPunct="0"/>
              <a:r>
                <a:rPr lang="zh-CN" altLang="en-US" sz="1800">
                  <a:latin typeface="Calibri" pitchFamily="34" charset="0"/>
                  <a:ea typeface="黑体" pitchFamily="2" charset="-122"/>
                </a:rPr>
                <a:t>属性信息管理</a:t>
              </a:r>
            </a:p>
          </p:txBody>
        </p:sp>
      </p:grpSp>
      <p:sp>
        <p:nvSpPr>
          <p:cNvPr id="154" name="Rectangle 6"/>
          <p:cNvSpPr txBox="1">
            <a:spLocks noChangeArrowheads="1"/>
          </p:cNvSpPr>
          <p:nvPr/>
        </p:nvSpPr>
        <p:spPr bwMode="auto">
          <a:xfrm>
            <a:off x="215900" y="192088"/>
            <a:ext cx="7612063"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noProof="0" dirty="0" smtClean="0">
                <a:effectLst>
                  <a:outerShdw blurRad="38100" dist="38100" dir="2700000" algn="tl">
                    <a:srgbClr val="C0C0C0"/>
                  </a:outerShdw>
                </a:effectLst>
                <a:latin typeface="Arial Narrow" pitchFamily="34" charset="0"/>
                <a:ea typeface="黑体" pitchFamily="2" charset="-122"/>
                <a:cs typeface="+mj-cs"/>
              </a:rPr>
              <a:t>4</a:t>
            </a:r>
            <a:r>
              <a:rPr kumimoji="1" lang="en-US" altLang="zh-CN" sz="2400" b="0"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.4</a:t>
            </a:r>
            <a:r>
              <a:rPr kumimoji="1" lang="zh-CN" altLang="en-US"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 </a:t>
            </a:r>
            <a:r>
              <a:rPr kumimoji="1" lang="en-US" altLang="zh-CN" sz="2400" b="0" i="0" u="none" strike="noStrike" kern="1200" cap="none" spc="0" normalizeH="0" noProof="0" dirty="0" smtClean="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rPr>
              <a:t>cDMU</a:t>
            </a:r>
            <a:r>
              <a:rPr kumimoji="1" lang="zh-CN" altLang="en-US" sz="2400" dirty="0" smtClean="0">
                <a:effectLst>
                  <a:outerShdw blurRad="38100" dist="38100" dir="2700000" algn="tl">
                    <a:srgbClr val="C0C0C0"/>
                  </a:outerShdw>
                </a:effectLst>
                <a:latin typeface="Arial Narrow" pitchFamily="34" charset="0"/>
                <a:ea typeface="黑体" pitchFamily="2" charset="-122"/>
                <a:cs typeface="+mj-cs"/>
              </a:rPr>
              <a:t>管理</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Narrow" pitchFamily="34" charset="0"/>
              <a:ea typeface="黑体" pitchFamily="2"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NzriRd9y0kSH5UJR.VzNp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zriRd9y0kSH5UJR.VzNp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lymi1xYyc0eKDf3gI7bJn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NzriRd9y0kSH5UJR.VzNp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YR7SkBUqk6Bidaf_4J_S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yG811utP4ka5_g0wFW0d9Q"/>
</p:tagLst>
</file>

<file path=ppt/theme/theme1.xml><?xml version="1.0" encoding="utf-8"?>
<a:theme xmlns:a="http://schemas.openxmlformats.org/drawingml/2006/main" name="Office Theme">
  <a:themeElements>
    <a:clrScheme name="PTC_template_2010">
      <a:dk1>
        <a:srgbClr val="4D4D4F"/>
      </a:dk1>
      <a:lt1>
        <a:srgbClr val="FFFFFF"/>
      </a:lt1>
      <a:dk2>
        <a:srgbClr val="F78E1E"/>
      </a:dk2>
      <a:lt2>
        <a:srgbClr val="FFC637"/>
      </a:lt2>
      <a:accent1>
        <a:srgbClr val="0067B4"/>
      </a:accent1>
      <a:accent2>
        <a:srgbClr val="75BEE9"/>
      </a:accent2>
      <a:accent3>
        <a:srgbClr val="6FAEAB"/>
      </a:accent3>
      <a:accent4>
        <a:srgbClr val="8DC85A"/>
      </a:accent4>
      <a:accent5>
        <a:srgbClr val="D5E04D"/>
      </a:accent5>
      <a:accent6>
        <a:srgbClr val="BFBFBF"/>
      </a:accent6>
      <a:hlink>
        <a:srgbClr val="BE1E2D"/>
      </a:hlink>
      <a:folHlink>
        <a:srgbClr val="E08C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400" dirty="0" smtClean="0"/>
        </a:defPPr>
      </a:lstStyle>
    </a:txDef>
  </a:objectDefaults>
  <a:extraClrSchemeLst/>
</a:theme>
</file>

<file path=ppt/theme/theme2.xml><?xml version="1.0" encoding="utf-8"?>
<a:theme xmlns:a="http://schemas.openxmlformats.org/drawingml/2006/main" name="Interne_Paysage">
  <a:themeElements>
    <a:clrScheme name="Interne_Paysage 1">
      <a:dk1>
        <a:srgbClr val="000000"/>
      </a:dk1>
      <a:lt1>
        <a:srgbClr val="FFFFFF"/>
      </a:lt1>
      <a:dk2>
        <a:srgbClr val="C8DEEE"/>
      </a:dk2>
      <a:lt2>
        <a:srgbClr val="5D5D5D"/>
      </a:lt2>
      <a:accent1>
        <a:srgbClr val="FFCC00"/>
      </a:accent1>
      <a:accent2>
        <a:srgbClr val="64A2D0"/>
      </a:accent2>
      <a:accent3>
        <a:srgbClr val="FFFFFF"/>
      </a:accent3>
      <a:accent4>
        <a:srgbClr val="000000"/>
      </a:accent4>
      <a:accent5>
        <a:srgbClr val="FFE2AA"/>
      </a:accent5>
      <a:accent6>
        <a:srgbClr val="5A92BC"/>
      </a:accent6>
      <a:hlink>
        <a:srgbClr val="0099CC"/>
      </a:hlink>
      <a:folHlink>
        <a:srgbClr val="CC0000"/>
      </a:folHlink>
    </a:clrScheme>
    <a:fontScheme name="Interne_Paysag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Interne_Paysage 1">
        <a:dk1>
          <a:srgbClr val="000000"/>
        </a:dk1>
        <a:lt1>
          <a:srgbClr val="FFFFFF"/>
        </a:lt1>
        <a:dk2>
          <a:srgbClr val="C8DEEE"/>
        </a:dk2>
        <a:lt2>
          <a:srgbClr val="5D5D5D"/>
        </a:lt2>
        <a:accent1>
          <a:srgbClr val="FFCC00"/>
        </a:accent1>
        <a:accent2>
          <a:srgbClr val="64A2D0"/>
        </a:accent2>
        <a:accent3>
          <a:srgbClr val="FFFFFF"/>
        </a:accent3>
        <a:accent4>
          <a:srgbClr val="000000"/>
        </a:accent4>
        <a:accent5>
          <a:srgbClr val="FFE2AA"/>
        </a:accent5>
        <a:accent6>
          <a:srgbClr val="5A92BC"/>
        </a:accent6>
        <a:hlink>
          <a:srgbClr val="0099CC"/>
        </a:hlink>
        <a:folHlink>
          <a:srgbClr val="CC0000"/>
        </a:folHlink>
      </a:clrScheme>
      <a:clrMap bg1="lt1" tx1="dk1" bg2="lt2" tx2="dk2" accent1="accent1" accent2="accent2" accent3="accent3" accent4="accent4" accent5="accent5" accent6="accent6" hlink="hlink" folHlink="folHlink"/>
    </a:extraClrScheme>
    <a:extraClrScheme>
      <a:clrScheme name="Interne_Paysage 2">
        <a:dk1>
          <a:srgbClr val="B2B2B2"/>
        </a:dk1>
        <a:lt1>
          <a:srgbClr val="FFFFFF"/>
        </a:lt1>
        <a:dk2>
          <a:srgbClr val="1E326E"/>
        </a:dk2>
        <a:lt2>
          <a:srgbClr val="C8DEEE"/>
        </a:lt2>
        <a:accent1>
          <a:srgbClr val="FFCC00"/>
        </a:accent1>
        <a:accent2>
          <a:srgbClr val="64A2D0"/>
        </a:accent2>
        <a:accent3>
          <a:srgbClr val="ABADBA"/>
        </a:accent3>
        <a:accent4>
          <a:srgbClr val="DADADA"/>
        </a:accent4>
        <a:accent5>
          <a:srgbClr val="FFE2AA"/>
        </a:accent5>
        <a:accent6>
          <a:srgbClr val="5A92BC"/>
        </a:accent6>
        <a:hlink>
          <a:srgbClr val="0099CC"/>
        </a:hlink>
        <a:folHlink>
          <a:srgbClr val="CC00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TC_template_2010">
    <a:dk1>
      <a:srgbClr val="4D4D4F"/>
    </a:dk1>
    <a:lt1>
      <a:srgbClr val="FFFFFF"/>
    </a:lt1>
    <a:dk2>
      <a:srgbClr val="F78E1E"/>
    </a:dk2>
    <a:lt2>
      <a:srgbClr val="FFC637"/>
    </a:lt2>
    <a:accent1>
      <a:srgbClr val="0067B4"/>
    </a:accent1>
    <a:accent2>
      <a:srgbClr val="75BEE9"/>
    </a:accent2>
    <a:accent3>
      <a:srgbClr val="6FAEAB"/>
    </a:accent3>
    <a:accent4>
      <a:srgbClr val="8DC85A"/>
    </a:accent4>
    <a:accent5>
      <a:srgbClr val="D5E04D"/>
    </a:accent5>
    <a:accent6>
      <a:srgbClr val="BFBFBF"/>
    </a:accent6>
    <a:hlink>
      <a:srgbClr val="BE1E2D"/>
    </a:hlink>
    <a:folHlink>
      <a:srgbClr val="E08C75"/>
    </a:folHlink>
  </a:clrScheme>
</a:themeOverride>
</file>

<file path=ppt/theme/themeOverride2.xml><?xml version="1.0" encoding="utf-8"?>
<a:themeOverride xmlns:a="http://schemas.openxmlformats.org/drawingml/2006/main">
  <a:clrScheme name="PTC_template_2010">
    <a:dk1>
      <a:srgbClr val="4D4D4F"/>
    </a:dk1>
    <a:lt1>
      <a:srgbClr val="FFFFFF"/>
    </a:lt1>
    <a:dk2>
      <a:srgbClr val="F78E1E"/>
    </a:dk2>
    <a:lt2>
      <a:srgbClr val="FFC637"/>
    </a:lt2>
    <a:accent1>
      <a:srgbClr val="0067B4"/>
    </a:accent1>
    <a:accent2>
      <a:srgbClr val="75BEE9"/>
    </a:accent2>
    <a:accent3>
      <a:srgbClr val="6FAEAB"/>
    </a:accent3>
    <a:accent4>
      <a:srgbClr val="8DC85A"/>
    </a:accent4>
    <a:accent5>
      <a:srgbClr val="D5E04D"/>
    </a:accent5>
    <a:accent6>
      <a:srgbClr val="BFBFBF"/>
    </a:accent6>
    <a:hlink>
      <a:srgbClr val="BE1E2D"/>
    </a:hlink>
    <a:folHlink>
      <a:srgbClr val="E08C75"/>
    </a:folHlink>
  </a:clrScheme>
</a:themeOverride>
</file>

<file path=docProps/app.xml><?xml version="1.0" encoding="utf-8"?>
<Properties xmlns="http://schemas.openxmlformats.org/officeDocument/2006/extended-properties" xmlns:vt="http://schemas.openxmlformats.org/officeDocument/2006/docPropsVTypes">
  <Template/>
  <TotalTime>0</TotalTime>
  <Words>8387</Words>
  <Application>Microsoft Office PowerPoint</Application>
  <PresentationFormat>全屏显示(4:3)</PresentationFormat>
  <Paragraphs>1540</Paragraphs>
  <Slides>91</Slides>
  <Notes>36</Notes>
  <HiddenSlides>0</HiddenSlides>
  <MMClips>0</MMClips>
  <ScaleCrop>false</ScaleCrop>
  <HeadingPairs>
    <vt:vector size="6" baseType="variant">
      <vt:variant>
        <vt:lpstr>主题</vt:lpstr>
      </vt:variant>
      <vt:variant>
        <vt:i4>2</vt:i4>
      </vt:variant>
      <vt:variant>
        <vt:lpstr>嵌入 OLE 服务器</vt:lpstr>
      </vt:variant>
      <vt:variant>
        <vt:i4>7</vt:i4>
      </vt:variant>
      <vt:variant>
        <vt:lpstr>幻灯片标题</vt:lpstr>
      </vt:variant>
      <vt:variant>
        <vt:i4>91</vt:i4>
      </vt:variant>
    </vt:vector>
  </HeadingPairs>
  <TitlesOfParts>
    <vt:vector size="100" baseType="lpstr">
      <vt:lpstr>Office Theme</vt:lpstr>
      <vt:lpstr>Interne_Paysage</vt:lpstr>
      <vt:lpstr>绘图</vt:lpstr>
      <vt:lpstr>Slide</vt:lpstr>
      <vt:lpstr>Visio</vt:lpstr>
      <vt:lpstr>Image</vt:lpstr>
      <vt:lpstr>Bitmap Image</vt:lpstr>
      <vt:lpstr>Image Photo Editor</vt:lpstr>
      <vt:lpstr>公式</vt:lpstr>
      <vt:lpstr>PLM及其关键应用介绍</vt:lpstr>
      <vt:lpstr>议程</vt:lpstr>
      <vt:lpstr>议程</vt:lpstr>
      <vt:lpstr>1.1 PLM的历史与概念</vt:lpstr>
      <vt:lpstr>1.1 PLM的历史与概念</vt:lpstr>
      <vt:lpstr>1.1 PLM的历史与概念</vt:lpstr>
      <vt:lpstr>从PDM到PLM</vt:lpstr>
      <vt:lpstr>幻灯片 8</vt:lpstr>
      <vt:lpstr>幻灯片 9</vt:lpstr>
      <vt:lpstr>幻灯片 10</vt:lpstr>
      <vt:lpstr>幻灯片 11</vt:lpstr>
      <vt:lpstr>幻灯片 12</vt:lpstr>
      <vt:lpstr>幻灯片 13</vt:lpstr>
      <vt:lpstr>1.4 PLM的效益</vt:lpstr>
      <vt:lpstr>1.4 PLM的效益</vt:lpstr>
      <vt:lpstr>幻灯片 16</vt:lpstr>
      <vt:lpstr>幻灯片 17</vt:lpstr>
      <vt:lpstr>议程</vt:lpstr>
      <vt:lpstr>幻灯片 19</vt:lpstr>
      <vt:lpstr>Configuration混乱的中译</vt:lpstr>
      <vt:lpstr>幻灯片 21</vt:lpstr>
      <vt:lpstr>构型管理的用途</vt:lpstr>
      <vt:lpstr>幻灯片 23</vt:lpstr>
      <vt:lpstr>构型规划和管理</vt:lpstr>
      <vt:lpstr>某航空公司 构型管理规划（业务流程规划）</vt:lpstr>
      <vt:lpstr>某国内商用航空企业的构型管理规划示意</vt:lpstr>
      <vt:lpstr>构型标识的主要业务活动：</vt:lpstr>
      <vt:lpstr>产品结构规划和建立</vt:lpstr>
      <vt:lpstr>幻灯片 29</vt:lpstr>
      <vt:lpstr>构型层的组成</vt:lpstr>
      <vt:lpstr>Airbus基于CI的产品结构规划示意</vt:lpstr>
      <vt:lpstr>幻灯片 32</vt:lpstr>
      <vt:lpstr>幻灯片 33</vt:lpstr>
      <vt:lpstr>产品结构的标识示意</vt:lpstr>
      <vt:lpstr>构型基线示意</vt:lpstr>
      <vt:lpstr>幻灯片 36</vt:lpstr>
      <vt:lpstr>构型控制的主要业务活动：</vt:lpstr>
      <vt:lpstr>某国内商用飞机型号变更管理流程示意:</vt:lpstr>
      <vt:lpstr>Boeing 787更改管理流程示意</vt:lpstr>
      <vt:lpstr>偏离/超差的处理</vt:lpstr>
      <vt:lpstr>构型审核的主要业务活动：</vt:lpstr>
      <vt:lpstr>飞机研制过程中的评审活动</vt:lpstr>
      <vt:lpstr>构型纪实的主要业务活动：</vt:lpstr>
      <vt:lpstr>工程更改纪实示意：</vt:lpstr>
      <vt:lpstr>议程</vt:lpstr>
      <vt:lpstr>BOM 第一阶段: ( ~ 80年代中期)</vt:lpstr>
      <vt:lpstr>BOM 第二阶段: ( ~ 90年代)</vt:lpstr>
      <vt:lpstr>BOM 第三阶段: ( 00年~)</vt:lpstr>
      <vt:lpstr>BOM（Bill of Materials）定义</vt:lpstr>
      <vt:lpstr>幻灯片 50</vt:lpstr>
      <vt:lpstr>幻灯片 51</vt:lpstr>
      <vt:lpstr>幻灯片 52</vt:lpstr>
      <vt:lpstr>BOM在企业各环节中的不同角色</vt:lpstr>
      <vt:lpstr>在产品研发过程中产生的各种产品结构</vt:lpstr>
      <vt:lpstr>发动机研制过程中主要的xBOM管理示例：</vt:lpstr>
      <vt:lpstr>EBOM管理示意</vt:lpstr>
      <vt:lpstr>MBOM层次规划及数据组成示意</vt:lpstr>
      <vt:lpstr>各层次MBOM建立过程示意</vt:lpstr>
      <vt:lpstr>基于维护构型（SBOM）的客服信息管理示意</vt:lpstr>
      <vt:lpstr>基于适航构型管理示意</vt:lpstr>
      <vt:lpstr>现代航空企业BOM管理趋势分析</vt:lpstr>
      <vt:lpstr>议程</vt:lpstr>
      <vt:lpstr>数字样机 Digital Mock Up 的定义</vt:lpstr>
      <vt:lpstr>企业产品开发目标及挑战</vt:lpstr>
      <vt:lpstr>幻灯片 65</vt:lpstr>
      <vt:lpstr>数字化样机的应用领域</vt:lpstr>
      <vt:lpstr>The different DMU managed by PLM in Airbus</vt:lpstr>
      <vt:lpstr>幻灯片 68</vt:lpstr>
      <vt:lpstr>数学计算模型（MPD）</vt:lpstr>
      <vt:lpstr>总体布局模型（MD）－面向设计</vt:lpstr>
      <vt:lpstr>设计接口、大纲模型（DP）</vt:lpstr>
      <vt:lpstr>空间分配模型（SAM）系统设计和设备安装</vt:lpstr>
      <vt:lpstr>应力分析模型（SDM）</vt:lpstr>
      <vt:lpstr>交接面模型（FM）</vt:lpstr>
      <vt:lpstr>装置施工和维护仿真</vt:lpstr>
      <vt:lpstr>幻灯片 76</vt:lpstr>
      <vt:lpstr>幻灯片 77</vt:lpstr>
      <vt:lpstr>什么是cDMU（Configured DMU）管理 — 从Airbus A380 DMU说起</vt:lpstr>
      <vt:lpstr>A380研制中cDMU管理的应用</vt:lpstr>
      <vt:lpstr>纠正认识上的常见偏差</vt:lpstr>
      <vt:lpstr>Airbus cDMU管理界面示意</vt:lpstr>
      <vt:lpstr>构型管理与MBD管理无缝融合 — 实现cDMU管理</vt:lpstr>
      <vt:lpstr>cDMU管理实现过程（1）</vt:lpstr>
      <vt:lpstr>cDMU管理的实现过程（2） — eDMU  mDMU  sDMU</vt:lpstr>
      <vt:lpstr>基于cDMU的业务应用关键支持能力概览</vt:lpstr>
      <vt:lpstr>设计环节（eDMU）支持能力示例：  基于单一飞机DMU的供应商协同设计</vt:lpstr>
      <vt:lpstr>关键实施目标：构建全球协同研制环境</vt:lpstr>
      <vt:lpstr>制造环节支持能力(mDMU)示例： 3D可视化环境下的工艺规划</vt:lpstr>
      <vt:lpstr>制造环节支持能力（mDMU）示例：   3D可视化环境下的MBOM重构和管理</vt:lpstr>
      <vt:lpstr>客服环节支持能力(sDMU)示例：基于SBOM的3D IPC管理</vt:lpstr>
      <vt:lpstr>幻灯片 91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
  <cp:revision>34</cp:revision>
  <dcterms:created xsi:type="dcterms:W3CDTF">2010-10-01T19:27:16Z</dcterms:created>
  <dcterms:modified xsi:type="dcterms:W3CDTF">2011-05-20T04:32:55Z</dcterms:modified>
</cp:coreProperties>
</file>